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3588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229FC0E-8F14-4958-BF4E-B51A1E628B30}" type="slidenum">
              <a:t>‹#›</a:t>
            </a:fld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166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6B98726E-23FD-4156-83FD-F63B52E1F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altLang="zh-TW" sz="2000" b="0" i="0" u="none" strike="noStrike" kern="1200">
        <a:ln>
          <a:noFill/>
        </a:ln>
        <a:latin typeface="DejaVu Serif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8964A14-39D5-4C76-BED3-6F2A3DFCDE0A}" type="slidenum">
              <a:t>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449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671275-03F3-4C0F-A8F2-0DCE53EACDCA}" type="slidenum">
              <a:t>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15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426C29-9BFC-468D-AB78-18874205C0EB}" type="slidenum">
              <a:t>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57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D47FBC-15EB-4838-8908-54CDF429A3C6}" type="slidenum">
              <a:t>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35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41B93B-7ED9-4257-BAF0-AB9E8371A038}" type="slidenum">
              <a:t>5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77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14E431-56BA-4EEB-A693-F06862188AE4}" type="slidenum">
              <a:t>6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22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36B8A-98E6-44DF-8E82-763AAFFE0F6D}" type="slidenum">
              <a:t>7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0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321C16-BC37-43AC-BB00-575D843C78EF}" type="slidenum">
              <a:t>8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30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E4384A-0D4F-4B3D-8CF4-629B7919EB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FE3C05-F816-4CE5-AD70-831957F4F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68839A-952A-4F42-93C2-867D635736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B63CD5-9AAF-4C47-9FB6-1B23A1A80F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380C1-4B20-4812-8DB2-ADC3FE61E3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BCD4E0-F328-4BAC-9E08-5DF559749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743C9B-B338-4A2B-9DEE-A41096AFA7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910436-81C0-4A26-B6B3-81019850D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83AF85-9999-424B-A372-4AF7AC39A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1490C4-0019-4E25-B2FB-DF9496FF3A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1DAF42-9C6B-475B-89DB-65D2E1CC76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609480" y="273240"/>
            <a:ext cx="10973519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19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6094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4169880" y="6247440"/>
            <a:ext cx="3864959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87418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45412EF1-8049-4149-BE15-DC353D1851E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TW" sz="3990" b="0" i="0" u="none" strike="noStrike" kern="1200">
          <a:ln>
            <a:noFill/>
          </a:ln>
          <a:latin typeface="NanumGothic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284"/>
        </a:spcAft>
        <a:tabLst/>
        <a:defRPr lang="en-US" altLang="zh-TW" sz="2900" b="0" i="0" u="none" strike="noStrike" kern="1200">
          <a:ln>
            <a:noFill/>
          </a:ln>
          <a:latin typeface="Nanum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副標題 2"/>
          <p:cNvSpPr txBox="1">
            <a:spLocks noGrp="1"/>
          </p:cNvSpPr>
          <p:nvPr>
            <p:ph type="subTitle" idx="4294967295"/>
          </p:nvPr>
        </p:nvSpPr>
        <p:spPr>
          <a:xfrm>
            <a:off x="609480" y="1604520"/>
            <a:ext cx="10973519" cy="3976919"/>
          </a:xfrm>
        </p:spPr>
        <p:txBody>
          <a:bodyPr anchor="ctr"/>
          <a:lstStyle/>
          <a:p>
            <a:pPr lvl="0" algn="ctr">
              <a:lnSpc>
                <a:spcPct val="150000"/>
              </a:lnSpc>
            </a:pPr>
            <a:r>
              <a:rPr lang="en-US" sz="4400" dirty="0"/>
              <a:t>Assignment #10</a:t>
            </a:r>
          </a:p>
          <a:p>
            <a:pPr lvl="0" algn="ctr">
              <a:lnSpc>
                <a:spcPct val="150000"/>
              </a:lnSpc>
            </a:pPr>
            <a:r>
              <a:rPr lang="en-US" sz="3200" dirty="0"/>
              <a:t>Make characters move!</a:t>
            </a:r>
          </a:p>
          <a:p>
            <a:pPr lvl="0" algn="ctr"/>
            <a:endParaRPr lang="en-US" sz="2910" dirty="0"/>
          </a:p>
          <a:p>
            <a:pPr lvl="0" algn="ctr"/>
            <a:endParaRPr lang="en-US" sz="2910" dirty="0"/>
          </a:p>
          <a:p>
            <a:pPr lvl="0" algn="ctr"/>
            <a:r>
              <a:rPr lang="en-US" sz="2600" dirty="0">
                <a:solidFill>
                  <a:srgbClr val="666666"/>
                </a:solidFill>
              </a:rPr>
              <a:t>Introduction to Computers </a:t>
            </a:r>
            <a:r>
              <a:rPr lang="en-US" sz="2600" dirty="0" smtClean="0">
                <a:solidFill>
                  <a:srgbClr val="666666"/>
                </a:solidFill>
              </a:rPr>
              <a:t>II</a:t>
            </a:r>
            <a:endParaRPr lang="en-US" sz="2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Do You Remember This?</a:t>
            </a:r>
          </a:p>
        </p:txBody>
      </p:sp>
      <p:pic>
        <p:nvPicPr>
          <p:cNvPr id="3" name="圖片版面配置區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587400" y="1800000"/>
            <a:ext cx="5052600" cy="424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Tasks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397691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Design 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Field</a:t>
            </a:r>
            <a:r>
              <a:rPr lang="en-US" dirty="0"/>
              <a:t> class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Trying to make a “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main.cpp</a:t>
            </a:r>
            <a:r>
              <a:rPr lang="en-US" dirty="0"/>
              <a:t>”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We will provide a sample interface (*.h) for you </a:t>
            </a:r>
            <a:r>
              <a:rPr lang="en-US" dirty="0" smtClean="0"/>
              <a:t>in another PPT</a:t>
            </a: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Sample interface of </a:t>
            </a:r>
            <a:r>
              <a:rPr lang="en-US" sz="2900" dirty="0" smtClean="0">
                <a:latin typeface="NanumGothic" pitchFamily="34"/>
              </a:rPr>
              <a:t>HW#9 </a:t>
            </a:r>
            <a:r>
              <a:rPr lang="en-US" sz="2900" dirty="0">
                <a:latin typeface="NanumGothic" pitchFamily="34"/>
              </a:rPr>
              <a:t>will be provided as 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Courier New" pitchFamily="49"/>
              </a:rPr>
              <a:t>Field</a:t>
            </a:r>
            <a:r>
              <a:rPr lang="en-US"/>
              <a:t> Class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1414520" cy="48754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Able to load several pre-defined maps and display them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Just like what we did in </a:t>
            </a:r>
            <a:r>
              <a:rPr lang="en-US" dirty="0" smtClean="0"/>
              <a:t>HW#3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Move characters by key-pressing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{W, A, S, D} or other combinations according to your own </a:t>
            </a:r>
            <a:r>
              <a:rPr lang="en-US" dirty="0" smtClean="0"/>
              <a:t>favor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Able to record and display the name and the coordinates of the map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“You are now at (104, 252) of </a:t>
            </a:r>
            <a:r>
              <a:rPr lang="en-US" dirty="0" err="1">
                <a:latin typeface="+mn-lt"/>
              </a:rPr>
              <a:t>Summoner's</a:t>
            </a:r>
            <a:r>
              <a:rPr lang="en-US" dirty="0">
                <a:latin typeface="+mn-lt"/>
              </a:rPr>
              <a:t> Rift”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Able to encounter enemies (enter to a battle)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Random encounter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+mn-lt"/>
              </a:rPr>
              <a:t>By dialogue or entering specific coordinates</a:t>
            </a:r>
          </a:p>
          <a:p>
            <a:pPr lvl="0">
              <a:buSzPct val="45000"/>
              <a:buFont typeface="StarSymbol"/>
              <a:buChar char="●"/>
            </a:pPr>
            <a:endParaRPr lang="en-US" sz="29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Display Map and Move Characters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Displaying maps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The space is limited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We cannot display the whole map</a:t>
            </a:r>
          </a:p>
          <a:p>
            <a:pPr marL="0" lvl="2" indent="0" hangingPunct="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</a:pPr>
            <a:r>
              <a:rPr lang="en-US" sz="2900">
                <a:latin typeface="NanumGothic" pitchFamily="34"/>
              </a:rPr>
              <a:t>Only part of them are displayed!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Move characters by entering a “command”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{W, A, S, D} or 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Display Map and Move Characters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069719" y="2112119"/>
            <a:ext cx="6002280" cy="335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Make a </a:t>
            </a:r>
            <a:r>
              <a:rPr lang="en-US">
                <a:latin typeface="Courier New" pitchFamily="49"/>
              </a:rPr>
              <a:t>main.cpp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9474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Till now, we have...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Player</a:t>
            </a:r>
            <a:r>
              <a:rPr lang="en-US" sz="2900">
                <a:latin typeface="NanumGothic" pitchFamily="34"/>
              </a:rPr>
              <a:t>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Monster</a:t>
            </a:r>
            <a:r>
              <a:rPr lang="en-US" sz="2900">
                <a:latin typeface="NanumGothic" pitchFamily="34"/>
              </a:rPr>
              <a:t>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Battle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Courier New" pitchFamily="49"/>
              </a:rPr>
              <a:t>Field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These are basic elements of an RPG game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Please try to make a simple </a:t>
            </a:r>
            <a:r>
              <a:rPr lang="en-US">
                <a:latin typeface="Courier New" pitchFamily="49"/>
              </a:rPr>
              <a:t>main.cpp</a:t>
            </a:r>
            <a:r>
              <a:rPr lang="en-US"/>
              <a:t> (test)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Using the classes we coded so far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With simple storyline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Deliverables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9921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All class headers and implementations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Courier New" pitchFamily="49"/>
              </a:rPr>
              <a:t>Player</a:t>
            </a:r>
            <a:r>
              <a:rPr lang="en-US" sz="2900" dirty="0">
                <a:latin typeface="NanumGothic" pitchFamily="34"/>
              </a:rPr>
              <a:t>s: </a:t>
            </a:r>
            <a:r>
              <a:rPr lang="en-US" sz="2900" dirty="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Courier New" pitchFamily="49"/>
              </a:rPr>
              <a:t>Monster</a:t>
            </a:r>
            <a:r>
              <a:rPr lang="en-US" sz="2900" dirty="0">
                <a:latin typeface="NanumGothic" pitchFamily="34"/>
              </a:rPr>
              <a:t>s: </a:t>
            </a:r>
            <a:r>
              <a:rPr lang="en-US" sz="2900" dirty="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Courier New" pitchFamily="49"/>
              </a:rPr>
              <a:t>Battle</a:t>
            </a:r>
            <a:r>
              <a:rPr lang="en-US" sz="2900" dirty="0">
                <a:latin typeface="NanumGothic" pitchFamily="34"/>
              </a:rPr>
              <a:t>: </a:t>
            </a:r>
            <a:r>
              <a:rPr lang="en-US" sz="2900" dirty="0">
                <a:solidFill>
                  <a:srgbClr val="DD4814"/>
                </a:solidFill>
                <a:latin typeface="NanumGothic" pitchFamily="34"/>
              </a:rPr>
              <a:t>2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Courier New" pitchFamily="49"/>
              </a:rPr>
              <a:t>Field</a:t>
            </a:r>
            <a:r>
              <a:rPr lang="en-US" sz="2900" dirty="0">
                <a:latin typeface="NanumGothic" pitchFamily="34"/>
              </a:rPr>
              <a:t>: </a:t>
            </a:r>
            <a:r>
              <a:rPr lang="en-US" sz="2900" dirty="0">
                <a:solidFill>
                  <a:srgbClr val="DD4814"/>
                </a:solidFill>
                <a:latin typeface="NanumGothic" pitchFamily="34"/>
              </a:rPr>
              <a:t>2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 files in total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submit</a:t>
            </a:r>
            <a:r>
              <a:rPr lang="en-US" dirty="0" err="1" smtClean="0"/>
              <a:t>“</a:t>
            </a:r>
            <a:r>
              <a:rPr lang="en-US" dirty="0" err="1" smtClean="0">
                <a:latin typeface="Courier New" pitchFamily="49"/>
              </a:rPr>
              <a:t>main.cpp</a:t>
            </a:r>
            <a:r>
              <a:rPr lang="en-US" dirty="0"/>
              <a:t>” </a:t>
            </a:r>
            <a:r>
              <a:rPr lang="en-US" dirty="0" smtClean="0"/>
              <a:t>!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Please compress them into a zip archive then upload it to Moodle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273</Words>
  <Application>Microsoft Office PowerPoint</Application>
  <PresentationFormat>自訂</PresentationFormat>
  <Paragraphs>58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AR PL UMing TW</vt:lpstr>
      <vt:lpstr>DejaVu Serif</vt:lpstr>
      <vt:lpstr>Lohit Hindi</vt:lpstr>
      <vt:lpstr>NanumGothic</vt:lpstr>
      <vt:lpstr>StarSymbol</vt:lpstr>
      <vt:lpstr>文泉驛微米黑</vt:lpstr>
      <vt:lpstr>新細明體</vt:lpstr>
      <vt:lpstr>Arial</vt:lpstr>
      <vt:lpstr>Calibri</vt:lpstr>
      <vt:lpstr>Courier New</vt:lpstr>
      <vt:lpstr>預設</vt:lpstr>
      <vt:lpstr>PowerPoint 簡報</vt:lpstr>
      <vt:lpstr>Do You Remember This?</vt:lpstr>
      <vt:lpstr>Tasks</vt:lpstr>
      <vt:lpstr>Field Class</vt:lpstr>
      <vt:lpstr>Display Map and Move Characters</vt:lpstr>
      <vt:lpstr>Display Map and Move Characters</vt:lpstr>
      <vt:lpstr>Make a main.cpp</vt:lpstr>
      <vt:lpstr>Deliverables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Assignment #9-1</dc:title>
  <dc:creator>flyoscar</dc:creator>
  <cp:lastModifiedBy>KID</cp:lastModifiedBy>
  <cp:revision>14</cp:revision>
  <dcterms:created xsi:type="dcterms:W3CDTF">2015-05-06T21:11:31Z</dcterms:created>
  <dcterms:modified xsi:type="dcterms:W3CDTF">2017-05-10T06:34:05Z</dcterms:modified>
</cp:coreProperties>
</file>