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346" r:id="rId2"/>
    <p:sldId id="347" r:id="rId3"/>
    <p:sldId id="348" r:id="rId4"/>
    <p:sldId id="349" r:id="rId5"/>
    <p:sldId id="350" r:id="rId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639C934D-63FA-4EC2-91A4-F9F692AF4797}" type="datetimeFigureOut">
              <a:rPr lang="zh-TW" altLang="en-US"/>
              <a:pPr>
                <a:defRPr/>
              </a:pPr>
              <a:t>2016/3/24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1780F2D9-A283-4F91-96AA-B0D81CB893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5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E50F480-F7E7-4D41-9BB9-F4EA14CAB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3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F480-F7E7-4D41-9BB9-F4EA14CAB75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66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grpSp>
        <p:nvGrpSpPr>
          <p:cNvPr id="5" name="群組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手繪多邊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kumimoji="0" 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1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12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1A9EC29-5427-44C7-8FE9-10F09F552D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6DE5-8664-479E-B70C-0F670DD96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0940-522A-4589-9494-DA75CDD1C7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44B1-3ADE-4017-A092-60AD58E95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5" name="＞形箭號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3E3AAE-5F1D-4AD4-86EA-67A6DFFD9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09C6C4-A5CF-40CD-8629-D52192E039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8F596B-8C4C-4C62-BCA4-499D641A2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C4B80C-C86C-4F76-821D-C6748F695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625F5-6F2A-4FBF-9419-6D3FA80D0D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8494B2-E163-4B57-8BAB-C29B2ACCDB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6" name="手繪多邊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＞形箭號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10" name="＞形箭號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7EF17B-BA07-4BFA-9BC7-5B6F7EE6CA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2015/03/26</a:t>
            </a:r>
            <a:endParaRPr lang="en-US" altLang="zh-TW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fld id="{05190967-06C6-4A57-94F1-4CFB4F594A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6" r:id="rId2"/>
    <p:sldLayoutId id="2147483811" r:id="rId3"/>
    <p:sldLayoutId id="2147483812" r:id="rId4"/>
    <p:sldLayoutId id="2147483813" r:id="rId5"/>
    <p:sldLayoutId id="2147483814" r:id="rId6"/>
    <p:sldLayoutId id="2147483807" r:id="rId7"/>
    <p:sldLayoutId id="2147483815" r:id="rId8"/>
    <p:sldLayoutId id="2147483816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implement the following class 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containing double numbers.</a:t>
            </a:r>
          </a:p>
          <a:p>
            <a:endParaRPr lang="en-US" altLang="zh-TW" dirty="0"/>
          </a:p>
          <a:p>
            <a:r>
              <a:rPr lang="en-US" altLang="zh-TW" dirty="0" smtClean="0"/>
              <a:t>Bonus: </a:t>
            </a:r>
            <a:r>
              <a:rPr lang="en-US" altLang="zh-TW" smtClean="0"/>
              <a:t>Matrix containing complex </a:t>
            </a:r>
            <a:r>
              <a:rPr lang="en-US" altLang="zh-TW" dirty="0" smtClean="0"/>
              <a:t>numbers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HW5: Matrix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08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00710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800" dirty="0"/>
              <a:t>class Matrix {</a:t>
            </a:r>
          </a:p>
          <a:p>
            <a:pPr marL="109537" indent="0">
              <a:buNone/>
            </a:pPr>
            <a:r>
              <a:rPr lang="en-US" altLang="zh-TW" sz="1800" dirty="0"/>
              <a:t>private:</a:t>
            </a:r>
          </a:p>
          <a:p>
            <a:pPr marL="109537" indent="0">
              <a:buNone/>
            </a:pPr>
            <a:r>
              <a:rPr lang="en-US" altLang="zh-TW" sz="1800" dirty="0"/>
              <a:t>	double ** data;		</a:t>
            </a:r>
            <a:r>
              <a:rPr lang="en-US" altLang="zh-TW" sz="1800" dirty="0" smtClean="0"/>
              <a:t>// </a:t>
            </a:r>
            <a:r>
              <a:rPr lang="zh-TW" altLang="en-US" sz="1800" dirty="0"/>
              <a:t>一個二維的</a:t>
            </a:r>
            <a:r>
              <a:rPr lang="en-US" altLang="zh-TW" sz="1800" dirty="0"/>
              <a:t>double</a:t>
            </a:r>
            <a:r>
              <a:rPr lang="zh-TW" altLang="en-US" sz="1800" dirty="0"/>
              <a:t>矩陣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row;			// </a:t>
            </a:r>
            <a:r>
              <a:rPr lang="zh-TW" altLang="en-US" sz="1800" dirty="0"/>
              <a:t>儲存</a:t>
            </a:r>
            <a:r>
              <a:rPr lang="en-US" altLang="zh-TW" sz="1800" dirty="0"/>
              <a:t>data</a:t>
            </a:r>
            <a:r>
              <a:rPr lang="zh-TW" altLang="en-US" sz="1800" dirty="0"/>
              <a:t>共有幾個</a:t>
            </a:r>
            <a:r>
              <a:rPr lang="en-US" altLang="zh-TW" sz="1800" dirty="0"/>
              <a:t>row</a:t>
            </a:r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col;			// </a:t>
            </a:r>
            <a:r>
              <a:rPr lang="zh-TW" altLang="en-US" sz="1800" dirty="0"/>
              <a:t>儲存</a:t>
            </a:r>
            <a:r>
              <a:rPr lang="en-US" altLang="zh-TW" sz="1800" dirty="0"/>
              <a:t>data</a:t>
            </a:r>
            <a:r>
              <a:rPr lang="zh-TW" altLang="en-US" sz="1800" dirty="0"/>
              <a:t>共有幾個</a:t>
            </a:r>
            <a:r>
              <a:rPr lang="en-US" altLang="zh-TW" sz="1800" dirty="0"/>
              <a:t>col</a:t>
            </a:r>
          </a:p>
          <a:p>
            <a:pPr marL="109537" indent="0">
              <a:buNone/>
            </a:pPr>
            <a:r>
              <a:rPr lang="en-US" altLang="zh-TW" sz="1800" dirty="0"/>
              <a:t>	void </a:t>
            </a:r>
            <a:r>
              <a:rPr lang="en-US" altLang="zh-TW" sz="1800" dirty="0" err="1"/>
              <a:t>setUp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);	</a:t>
            </a:r>
            <a:r>
              <a:rPr lang="en-US" altLang="zh-TW" sz="1800" dirty="0" smtClean="0"/>
              <a:t>// </a:t>
            </a:r>
            <a:r>
              <a:rPr lang="en-US" altLang="zh-TW" sz="1800" dirty="0"/>
              <a:t>utility function, </a:t>
            </a:r>
            <a:r>
              <a:rPr lang="zh-TW" altLang="en-US" sz="1800" dirty="0"/>
              <a:t>設定</a:t>
            </a:r>
            <a:r>
              <a:rPr lang="en-US" altLang="zh-TW" sz="1800" dirty="0"/>
              <a:t>row</a:t>
            </a:r>
            <a:r>
              <a:rPr lang="zh-TW" altLang="en-US" sz="1800" dirty="0"/>
              <a:t>和</a:t>
            </a:r>
            <a:r>
              <a:rPr lang="en-US" altLang="zh-TW" sz="1800" dirty="0"/>
              <a:t>col</a:t>
            </a:r>
            <a:r>
              <a:rPr lang="zh-TW" altLang="en-US" sz="1800" dirty="0"/>
              <a:t>的值</a:t>
            </a:r>
          </a:p>
          <a:p>
            <a:pPr marL="109537" indent="0">
              <a:buNone/>
            </a:pPr>
            <a:endParaRPr lang="zh-TW" altLang="en-US" sz="1800" dirty="0"/>
          </a:p>
          <a:p>
            <a:pPr marL="109537" indent="0">
              <a:buNone/>
            </a:pPr>
            <a:r>
              <a:rPr lang="en-US" altLang="zh-TW" sz="1800" dirty="0"/>
              <a:t>public:</a:t>
            </a:r>
          </a:p>
          <a:p>
            <a:pPr marL="109537" indent="0">
              <a:buNone/>
            </a:pPr>
            <a:r>
              <a:rPr lang="en-US" altLang="zh-TW" sz="1800" dirty="0"/>
              <a:t>	Matrix();	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/>
              <a:t>	</a:t>
            </a:r>
            <a:r>
              <a:rPr lang="en-US" altLang="zh-TW" sz="1800" dirty="0" smtClean="0"/>
              <a:t>// </a:t>
            </a:r>
            <a:r>
              <a:rPr lang="en-US" altLang="zh-TW" sz="1800" dirty="0"/>
              <a:t>default constructor, </a:t>
            </a:r>
            <a:r>
              <a:rPr lang="zh-TW" altLang="en-US" sz="1800" dirty="0"/>
              <a:t>什麼都不傳</a:t>
            </a:r>
            <a:r>
              <a:rPr lang="en-US" altLang="zh-TW" sz="1800" dirty="0"/>
              <a:t>, </a:t>
            </a:r>
            <a:r>
              <a:rPr lang="zh-TW" altLang="en-US" sz="1800" dirty="0"/>
              <a:t>將</a:t>
            </a:r>
            <a:r>
              <a:rPr lang="en-US" altLang="zh-TW" sz="1800" dirty="0"/>
              <a:t>data</a:t>
            </a:r>
            <a:r>
              <a:rPr lang="zh-TW" altLang="en-US" sz="1800" dirty="0"/>
              <a:t>存入</a:t>
            </a:r>
            <a:r>
              <a:rPr lang="en-US" altLang="zh-TW" sz="1800" dirty="0"/>
              <a:t>2*2</a:t>
            </a:r>
            <a:r>
              <a:rPr lang="zh-TW" altLang="en-US" sz="1800" dirty="0"/>
              <a:t>都是</a:t>
            </a:r>
            <a:r>
              <a:rPr lang="en-US" altLang="zh-TW" sz="1800" dirty="0"/>
              <a:t>0</a:t>
            </a:r>
            <a:r>
              <a:rPr lang="zh-TW" altLang="en-US" sz="1800" dirty="0"/>
              <a:t>的值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);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constructor, </a:t>
            </a:r>
            <a:r>
              <a:rPr lang="zh-TW" altLang="en-US" sz="1800" dirty="0"/>
              <a:t>只設定大小</a:t>
            </a:r>
            <a:r>
              <a:rPr lang="en-US" altLang="zh-TW" sz="1800" dirty="0"/>
              <a:t>, </a:t>
            </a:r>
            <a:r>
              <a:rPr lang="zh-TW" altLang="en-US" sz="1800" dirty="0"/>
              <a:t>資料預設為</a:t>
            </a:r>
            <a:r>
              <a:rPr lang="en-US" altLang="zh-TW" sz="1800" dirty="0"/>
              <a:t>0</a:t>
            </a:r>
          </a:p>
          <a:p>
            <a:pPr marL="109537" indent="0">
              <a:buNone/>
            </a:pPr>
            <a:r>
              <a:rPr lang="en-US" altLang="zh-TW" sz="1800" dirty="0"/>
              <a:t>	Matrix(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double </a:t>
            </a:r>
            <a:r>
              <a:rPr lang="en-US" altLang="zh-TW" sz="1800" dirty="0" smtClean="0"/>
              <a:t>[],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);</a:t>
            </a:r>
            <a:r>
              <a:rPr lang="en-US" altLang="zh-TW" sz="1800" dirty="0"/>
              <a:t>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constructor, </a:t>
            </a:r>
            <a:r>
              <a:rPr lang="zh-TW" altLang="en-US" sz="1800" dirty="0"/>
              <a:t>將傳入的一維陣列轉存為二維陣列放入</a:t>
            </a:r>
            <a:r>
              <a:rPr lang="en-US" altLang="zh-TW" sz="1800" dirty="0"/>
              <a:t>data</a:t>
            </a:r>
            <a:r>
              <a:rPr lang="zh-TW" altLang="en-US" sz="1800" dirty="0"/>
              <a:t>中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Matrix &amp;);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copy constructor</a:t>
            </a:r>
          </a:p>
          <a:p>
            <a:pPr marL="109537" indent="0">
              <a:buNone/>
            </a:pPr>
            <a:r>
              <a:rPr lang="en-US" altLang="zh-TW" sz="1800" dirty="0"/>
              <a:t>	~Matrix();	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destructor, </a:t>
            </a:r>
            <a:r>
              <a:rPr lang="zh-TW" altLang="en-US" sz="1800" dirty="0"/>
              <a:t>清理</a:t>
            </a:r>
            <a:r>
              <a:rPr lang="en-US" altLang="zh-TW" sz="1800" dirty="0"/>
              <a:t>data</a:t>
            </a:r>
          </a:p>
          <a:p>
            <a:pPr marL="109537" indent="0">
              <a:buNone/>
            </a:pPr>
            <a:endParaRPr lang="en-US" altLang="zh-TW" sz="1800" dirty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4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5746452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800" dirty="0" smtClean="0"/>
              <a:t>	void </a:t>
            </a:r>
            <a:r>
              <a:rPr lang="en-US" altLang="zh-TW" sz="1800" dirty="0" err="1"/>
              <a:t>setData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double);	// </a:t>
            </a:r>
            <a:r>
              <a:rPr lang="zh-TW" altLang="en-US" sz="1800" dirty="0"/>
              <a:t>設定第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r,c</a:t>
            </a:r>
            <a:r>
              <a:rPr lang="en-US" altLang="zh-TW" sz="1800" dirty="0"/>
              <a:t>)</a:t>
            </a:r>
            <a:r>
              <a:rPr lang="zh-TW" altLang="en-US" sz="1800" dirty="0"/>
              <a:t>位置</a:t>
            </a:r>
            <a:r>
              <a:rPr lang="en-US" altLang="zh-TW" sz="1800" dirty="0"/>
              <a:t>data</a:t>
            </a:r>
            <a:r>
              <a:rPr lang="zh-TW" altLang="en-US" sz="1800" dirty="0"/>
              <a:t>的值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getRow</a:t>
            </a:r>
            <a:r>
              <a:rPr lang="en-US" altLang="zh-TW" sz="1800" dirty="0"/>
              <a:t>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	</a:t>
            </a:r>
            <a:r>
              <a:rPr lang="en-US" altLang="zh-TW" sz="1800" dirty="0" smtClean="0"/>
              <a:t>	// </a:t>
            </a:r>
            <a:r>
              <a:rPr lang="zh-TW" altLang="en-US" sz="1800" dirty="0"/>
              <a:t>回傳</a:t>
            </a:r>
            <a:r>
              <a:rPr lang="en-US" altLang="zh-TW" sz="1800" dirty="0"/>
              <a:t>private member: row</a:t>
            </a:r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getCol</a:t>
            </a:r>
            <a:r>
              <a:rPr lang="en-US" altLang="zh-TW" sz="1800" dirty="0"/>
              <a:t>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		// </a:t>
            </a:r>
            <a:r>
              <a:rPr lang="zh-TW" altLang="en-US" sz="1800" dirty="0"/>
              <a:t>回傳</a:t>
            </a:r>
            <a:r>
              <a:rPr lang="en-US" altLang="zh-TW" sz="1800" dirty="0"/>
              <a:t>private member: col</a:t>
            </a:r>
          </a:p>
          <a:p>
            <a:pPr marL="109537" indent="0">
              <a:buNone/>
            </a:pPr>
            <a:r>
              <a:rPr lang="en-US" altLang="zh-TW" sz="1800" dirty="0"/>
              <a:t>	double </a:t>
            </a:r>
            <a:r>
              <a:rPr lang="en-US" altLang="zh-TW" sz="1800" dirty="0" err="1"/>
              <a:t>getData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	// </a:t>
            </a:r>
            <a:r>
              <a:rPr lang="zh-TW" altLang="en-US" sz="1800" dirty="0"/>
              <a:t>拿到矩陣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r,c</a:t>
            </a:r>
            <a:r>
              <a:rPr lang="en-US" altLang="zh-TW" sz="1800" dirty="0"/>
              <a:t>)</a:t>
            </a:r>
            <a:r>
              <a:rPr lang="zh-TW" altLang="en-US" sz="1800" dirty="0"/>
              <a:t>位置的值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 </a:t>
            </a:r>
            <a:r>
              <a:rPr lang="en-US" altLang="zh-TW" sz="1800" dirty="0" smtClean="0"/>
              <a:t>add(</a:t>
            </a:r>
            <a:r>
              <a:rPr lang="en-US" altLang="zh-TW" sz="1800" dirty="0" err="1" smtClean="0"/>
              <a:t>const</a:t>
            </a:r>
            <a:r>
              <a:rPr lang="en-US" altLang="zh-TW" sz="1800" dirty="0" smtClean="0"/>
              <a:t> Matrix &amp;);</a:t>
            </a:r>
            <a:r>
              <a:rPr lang="en-US" altLang="zh-TW" sz="1800" dirty="0"/>
              <a:t>	</a:t>
            </a:r>
            <a:r>
              <a:rPr lang="en-US" altLang="zh-TW" sz="1800" dirty="0" smtClean="0"/>
              <a:t>// </a:t>
            </a:r>
            <a:r>
              <a:rPr lang="zh-TW" altLang="en-US" sz="1800" dirty="0"/>
              <a:t>矩陣相加</a:t>
            </a:r>
            <a:r>
              <a:rPr lang="en-US" altLang="zh-TW" sz="1800" dirty="0"/>
              <a:t>, </a:t>
            </a:r>
            <a:r>
              <a:rPr lang="zh-TW" altLang="en-US" sz="1800" dirty="0"/>
              <a:t>回傳相加後的矩陣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 multiply(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Matrix &amp;);	// </a:t>
            </a:r>
            <a:r>
              <a:rPr lang="zh-TW" altLang="en-US" sz="1800" dirty="0"/>
              <a:t>矩陣相乘</a:t>
            </a:r>
            <a:r>
              <a:rPr lang="en-US" altLang="zh-TW" sz="1800" dirty="0"/>
              <a:t>, </a:t>
            </a:r>
            <a:r>
              <a:rPr lang="zh-TW" altLang="en-US" sz="1800" dirty="0"/>
              <a:t>回傳相乘後之矩陣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 transpose(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Matrix </a:t>
            </a:r>
            <a:r>
              <a:rPr lang="en-US" altLang="zh-TW" sz="1800" dirty="0" smtClean="0"/>
              <a:t>&amp;);// </a:t>
            </a:r>
            <a:r>
              <a:rPr lang="zh-TW" altLang="en-US" sz="1800" dirty="0"/>
              <a:t>矩陣轉置</a:t>
            </a:r>
            <a:r>
              <a:rPr lang="en-US" altLang="zh-TW" sz="1800" dirty="0"/>
              <a:t>, </a:t>
            </a:r>
            <a:r>
              <a:rPr lang="zh-TW" altLang="en-US" sz="1800" dirty="0"/>
              <a:t>回傳轉置後的矩陣</a:t>
            </a:r>
          </a:p>
          <a:p>
            <a:pPr marL="109537" indent="0">
              <a:buNone/>
            </a:pPr>
            <a:r>
              <a:rPr lang="zh-TW" altLang="en-US" sz="1800" dirty="0"/>
              <a:t>    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void </a:t>
            </a:r>
            <a:r>
              <a:rPr lang="en-US" altLang="zh-TW" sz="1800" dirty="0" err="1"/>
              <a:t>displayData</a:t>
            </a:r>
            <a:r>
              <a:rPr lang="en-US" altLang="zh-TW" sz="1800" dirty="0"/>
              <a:t>() {	// </a:t>
            </a:r>
            <a:r>
              <a:rPr lang="zh-TW" altLang="en-US" sz="1800" dirty="0"/>
              <a:t>將這個矩陣的資料印出來 </a:t>
            </a:r>
            <a:r>
              <a:rPr lang="en-US" altLang="zh-TW" sz="1800" dirty="0"/>
              <a:t>(</a:t>
            </a:r>
            <a:r>
              <a:rPr lang="zh-TW" altLang="en-US" sz="1800" dirty="0"/>
              <a:t>不必修改</a:t>
            </a:r>
            <a:r>
              <a:rPr lang="en-US" altLang="zh-TW" sz="1800" dirty="0"/>
              <a:t>)</a:t>
            </a:r>
          </a:p>
          <a:p>
            <a:pPr marL="109537" indent="0">
              <a:buNone/>
            </a:pPr>
            <a:r>
              <a:rPr lang="en-US" altLang="zh-TW" sz="1800" dirty="0"/>
              <a:t>		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0;i&lt;row;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 {</a:t>
            </a:r>
          </a:p>
          <a:p>
            <a:pPr marL="109537" indent="0">
              <a:buNone/>
            </a:pPr>
            <a:r>
              <a:rPr lang="en-US" altLang="zh-TW" sz="1800" dirty="0"/>
              <a:t>			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j = 0;j&lt;col; j++) {</a:t>
            </a:r>
          </a:p>
          <a:p>
            <a:pPr marL="109537" indent="0">
              <a:buNone/>
            </a:pPr>
            <a:r>
              <a:rPr lang="en-US" altLang="zh-TW" sz="1800" dirty="0"/>
              <a:t>					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&lt;&lt;data[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][j]&lt;&lt;"\t";</a:t>
            </a:r>
          </a:p>
          <a:p>
            <a:pPr marL="109537" indent="0">
              <a:buNone/>
            </a:pPr>
            <a:r>
              <a:rPr lang="en-US" altLang="zh-TW" sz="1800" dirty="0"/>
              <a:t>    			}</a:t>
            </a:r>
          </a:p>
          <a:p>
            <a:pPr marL="109537" indent="0">
              <a:buNone/>
            </a:pPr>
            <a:r>
              <a:rPr lang="en-US" altLang="zh-TW" sz="1800" dirty="0"/>
              <a:t>			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&lt;&lt;""&lt;&lt;</a:t>
            </a:r>
            <a:r>
              <a:rPr lang="en-US" altLang="zh-TW" sz="1800" dirty="0" err="1"/>
              <a:t>endl</a:t>
            </a:r>
            <a:r>
              <a:rPr lang="en-US" altLang="zh-TW" sz="1800" dirty="0"/>
              <a:t>;</a:t>
            </a:r>
          </a:p>
          <a:p>
            <a:pPr marL="109537" indent="0">
              <a:buNone/>
            </a:pPr>
            <a:r>
              <a:rPr lang="en-US" altLang="zh-TW" sz="1800" dirty="0"/>
              <a:t>		}</a:t>
            </a:r>
          </a:p>
          <a:p>
            <a:pPr marL="109537" indent="0">
              <a:buNone/>
            </a:pPr>
            <a:r>
              <a:rPr lang="en-US" altLang="zh-TW" sz="1800" dirty="0"/>
              <a:t>	}</a:t>
            </a:r>
          </a:p>
          <a:p>
            <a:pPr marL="109537" indent="0">
              <a:buNone/>
            </a:pPr>
            <a:r>
              <a:rPr lang="en-US" altLang="zh-TW" sz="1800" dirty="0"/>
              <a:t>		</a:t>
            </a:r>
          </a:p>
          <a:p>
            <a:pPr marL="109537" indent="0">
              <a:buNone/>
            </a:pPr>
            <a:r>
              <a:rPr lang="en-US" altLang="zh-TW" sz="1800" dirty="0"/>
              <a:t>};</a:t>
            </a:r>
            <a:endParaRPr lang="zh-TW" altLang="en-US" sz="1800" dirty="0"/>
          </a:p>
          <a:p>
            <a:pPr marL="109537" indent="0">
              <a:buNone/>
            </a:pP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4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230212"/>
            <a:ext cx="8556625" cy="600710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800" dirty="0"/>
              <a:t>class Matrix {</a:t>
            </a:r>
          </a:p>
          <a:p>
            <a:pPr marL="109537" indent="0">
              <a:buNone/>
            </a:pPr>
            <a:r>
              <a:rPr lang="en-US" altLang="zh-TW" sz="1800" dirty="0"/>
              <a:t>private:</a:t>
            </a:r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Complex ** </a:t>
            </a:r>
            <a:r>
              <a:rPr lang="en-US" altLang="zh-TW" sz="1800" dirty="0"/>
              <a:t>data;	</a:t>
            </a:r>
            <a:r>
              <a:rPr lang="en-US" altLang="zh-TW" sz="1800" dirty="0" smtClean="0"/>
              <a:t>// </a:t>
            </a:r>
            <a:r>
              <a:rPr lang="zh-TW" altLang="en-US" sz="1800" dirty="0"/>
              <a:t>一個二維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Complex</a:t>
            </a:r>
            <a:r>
              <a:rPr lang="zh-TW" altLang="en-US" sz="1800" dirty="0" smtClean="0"/>
              <a:t>矩陣</a:t>
            </a:r>
            <a:endParaRPr lang="zh-TW" altLang="en-US" sz="1800" dirty="0"/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row;			// </a:t>
            </a:r>
            <a:r>
              <a:rPr lang="zh-TW" altLang="en-US" sz="1800" dirty="0"/>
              <a:t>儲存</a:t>
            </a:r>
            <a:r>
              <a:rPr lang="en-US" altLang="zh-TW" sz="1800" dirty="0"/>
              <a:t>data</a:t>
            </a:r>
            <a:r>
              <a:rPr lang="zh-TW" altLang="en-US" sz="1800" dirty="0"/>
              <a:t>共有幾個</a:t>
            </a:r>
            <a:r>
              <a:rPr lang="en-US" altLang="zh-TW" sz="1800" dirty="0"/>
              <a:t>row</a:t>
            </a:r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col;			// </a:t>
            </a:r>
            <a:r>
              <a:rPr lang="zh-TW" altLang="en-US" sz="1800" dirty="0"/>
              <a:t>儲存</a:t>
            </a:r>
            <a:r>
              <a:rPr lang="en-US" altLang="zh-TW" sz="1800" dirty="0"/>
              <a:t>data</a:t>
            </a:r>
            <a:r>
              <a:rPr lang="zh-TW" altLang="en-US" sz="1800" dirty="0"/>
              <a:t>共有幾個</a:t>
            </a:r>
            <a:r>
              <a:rPr lang="en-US" altLang="zh-TW" sz="1800" dirty="0"/>
              <a:t>col</a:t>
            </a:r>
          </a:p>
          <a:p>
            <a:pPr marL="109537" indent="0">
              <a:buNone/>
            </a:pPr>
            <a:r>
              <a:rPr lang="en-US" altLang="zh-TW" sz="1800" dirty="0"/>
              <a:t>	void </a:t>
            </a:r>
            <a:r>
              <a:rPr lang="en-US" altLang="zh-TW" sz="1800" dirty="0" err="1"/>
              <a:t>setUp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);	</a:t>
            </a:r>
            <a:r>
              <a:rPr lang="en-US" altLang="zh-TW" sz="1800" dirty="0" smtClean="0"/>
              <a:t>// </a:t>
            </a:r>
            <a:r>
              <a:rPr lang="en-US" altLang="zh-TW" sz="1800" dirty="0"/>
              <a:t>utility function, </a:t>
            </a:r>
            <a:r>
              <a:rPr lang="zh-TW" altLang="en-US" sz="1800" dirty="0"/>
              <a:t>設定</a:t>
            </a:r>
            <a:r>
              <a:rPr lang="en-US" altLang="zh-TW" sz="1800" dirty="0"/>
              <a:t>row</a:t>
            </a:r>
            <a:r>
              <a:rPr lang="zh-TW" altLang="en-US" sz="1800" dirty="0"/>
              <a:t>和</a:t>
            </a:r>
            <a:r>
              <a:rPr lang="en-US" altLang="zh-TW" sz="1800" dirty="0"/>
              <a:t>col</a:t>
            </a:r>
            <a:r>
              <a:rPr lang="zh-TW" altLang="en-US" sz="1800" dirty="0"/>
              <a:t>的值</a:t>
            </a:r>
          </a:p>
          <a:p>
            <a:pPr marL="109537" indent="0">
              <a:buNone/>
            </a:pPr>
            <a:endParaRPr lang="zh-TW" altLang="en-US" sz="1800" dirty="0"/>
          </a:p>
          <a:p>
            <a:pPr marL="109537" indent="0">
              <a:buNone/>
            </a:pPr>
            <a:r>
              <a:rPr lang="en-US" altLang="zh-TW" sz="1800" dirty="0"/>
              <a:t>public:</a:t>
            </a:r>
          </a:p>
          <a:p>
            <a:pPr marL="109537" indent="0">
              <a:buNone/>
            </a:pPr>
            <a:r>
              <a:rPr lang="en-US" altLang="zh-TW" sz="1800" dirty="0"/>
              <a:t>	Matrix();	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/>
              <a:t>	</a:t>
            </a:r>
            <a:r>
              <a:rPr lang="en-US" altLang="zh-TW" sz="1800" dirty="0" smtClean="0"/>
              <a:t>// </a:t>
            </a:r>
            <a:r>
              <a:rPr lang="en-US" altLang="zh-TW" sz="1800" dirty="0"/>
              <a:t>default constructor, </a:t>
            </a:r>
            <a:r>
              <a:rPr lang="zh-TW" altLang="en-US" sz="1800" dirty="0"/>
              <a:t>什麼都不傳</a:t>
            </a:r>
            <a:r>
              <a:rPr lang="en-US" altLang="zh-TW" sz="1800" dirty="0"/>
              <a:t>, </a:t>
            </a:r>
            <a:r>
              <a:rPr lang="zh-TW" altLang="en-US" sz="1800" dirty="0"/>
              <a:t>將</a:t>
            </a:r>
            <a:r>
              <a:rPr lang="en-US" altLang="zh-TW" sz="1800" dirty="0"/>
              <a:t>data</a:t>
            </a:r>
            <a:r>
              <a:rPr lang="zh-TW" altLang="en-US" sz="1800" dirty="0"/>
              <a:t>存入</a:t>
            </a:r>
            <a:r>
              <a:rPr lang="en-US" altLang="zh-TW" sz="1800" dirty="0"/>
              <a:t>2*2</a:t>
            </a:r>
            <a:r>
              <a:rPr lang="zh-TW" altLang="en-US" sz="1800" dirty="0"/>
              <a:t>都是</a:t>
            </a:r>
            <a:r>
              <a:rPr lang="en-US" altLang="zh-TW" sz="1800" dirty="0"/>
              <a:t>0</a:t>
            </a:r>
            <a:r>
              <a:rPr lang="zh-TW" altLang="en-US" sz="1800" dirty="0"/>
              <a:t>的值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);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constructor, </a:t>
            </a:r>
            <a:r>
              <a:rPr lang="zh-TW" altLang="en-US" sz="1800" dirty="0"/>
              <a:t>只設定大小</a:t>
            </a:r>
            <a:r>
              <a:rPr lang="en-US" altLang="zh-TW" sz="1800" dirty="0"/>
              <a:t>, </a:t>
            </a:r>
            <a:r>
              <a:rPr lang="zh-TW" altLang="en-US" sz="1800" dirty="0"/>
              <a:t>資料預設為</a:t>
            </a:r>
            <a:r>
              <a:rPr lang="en-US" altLang="zh-TW" sz="1800" dirty="0" smtClean="0"/>
              <a:t>0+0i</a:t>
            </a:r>
            <a:endParaRPr lang="en-US" altLang="zh-TW" sz="1800" dirty="0"/>
          </a:p>
          <a:p>
            <a:pPr marL="109537" indent="0">
              <a:buNone/>
            </a:pPr>
            <a:r>
              <a:rPr lang="en-US" altLang="zh-TW" sz="1800" dirty="0"/>
              <a:t>	Matrix(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smtClean="0"/>
              <a:t>Complex </a:t>
            </a:r>
            <a:r>
              <a:rPr lang="en-US" altLang="zh-TW" sz="1800" dirty="0" smtClean="0"/>
              <a:t>[],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);</a:t>
            </a:r>
            <a:r>
              <a:rPr lang="en-US" altLang="zh-TW" sz="1800" dirty="0"/>
              <a:t>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constructor, </a:t>
            </a:r>
            <a:r>
              <a:rPr lang="zh-TW" altLang="en-US" sz="1800" dirty="0"/>
              <a:t>將傳入的一維陣列轉存為二維陣列放入</a:t>
            </a:r>
            <a:r>
              <a:rPr lang="en-US" altLang="zh-TW" sz="1800" dirty="0"/>
              <a:t>data</a:t>
            </a:r>
            <a:r>
              <a:rPr lang="zh-TW" altLang="en-US" sz="1800" dirty="0"/>
              <a:t>中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Matrix &amp;);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copy constructor</a:t>
            </a:r>
          </a:p>
          <a:p>
            <a:pPr marL="109537" indent="0">
              <a:buNone/>
            </a:pPr>
            <a:r>
              <a:rPr lang="en-US" altLang="zh-TW" sz="1800" dirty="0"/>
              <a:t>	~Matrix();		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en-US" altLang="zh-TW" sz="1800" dirty="0"/>
              <a:t>destructor, </a:t>
            </a:r>
            <a:r>
              <a:rPr lang="zh-TW" altLang="en-US" sz="1800" dirty="0"/>
              <a:t>清理</a:t>
            </a:r>
            <a:r>
              <a:rPr lang="en-US" altLang="zh-TW" sz="1800" dirty="0"/>
              <a:t>data</a:t>
            </a:r>
          </a:p>
          <a:p>
            <a:pPr marL="109537" indent="0">
              <a:buNone/>
            </a:pPr>
            <a:endParaRPr lang="en-US" altLang="zh-TW" sz="1800" dirty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39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260648"/>
            <a:ext cx="8556625" cy="5746452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800" dirty="0" smtClean="0"/>
              <a:t>	void </a:t>
            </a:r>
            <a:r>
              <a:rPr lang="en-US" altLang="zh-TW" sz="1800" dirty="0" err="1"/>
              <a:t>setData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 smtClean="0"/>
              <a:t>const</a:t>
            </a:r>
            <a:r>
              <a:rPr lang="en-US" altLang="zh-TW" sz="1800" dirty="0" smtClean="0"/>
              <a:t> Complex &amp;);</a:t>
            </a:r>
            <a:r>
              <a:rPr lang="en-US" altLang="zh-TW" sz="1800" dirty="0"/>
              <a:t>	</a:t>
            </a:r>
            <a:endParaRPr lang="en-US" altLang="zh-TW" sz="1800" dirty="0" smtClean="0"/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// </a:t>
            </a:r>
            <a:r>
              <a:rPr lang="zh-TW" altLang="en-US" sz="1800" dirty="0"/>
              <a:t>設定第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r,c</a:t>
            </a:r>
            <a:r>
              <a:rPr lang="en-US" altLang="zh-TW" sz="1800" dirty="0"/>
              <a:t>)</a:t>
            </a:r>
            <a:r>
              <a:rPr lang="zh-TW" altLang="en-US" sz="1800" dirty="0"/>
              <a:t>位置</a:t>
            </a:r>
            <a:r>
              <a:rPr lang="en-US" altLang="zh-TW" sz="1800" dirty="0"/>
              <a:t>data</a:t>
            </a:r>
            <a:r>
              <a:rPr lang="zh-TW" altLang="en-US" sz="1800" dirty="0"/>
              <a:t>的值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getRow</a:t>
            </a:r>
            <a:r>
              <a:rPr lang="en-US" altLang="zh-TW" sz="1800" dirty="0"/>
              <a:t>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	</a:t>
            </a:r>
            <a:r>
              <a:rPr lang="en-US" altLang="zh-TW" sz="1800" dirty="0" smtClean="0"/>
              <a:t>	// </a:t>
            </a:r>
            <a:r>
              <a:rPr lang="zh-TW" altLang="en-US" sz="1800" dirty="0"/>
              <a:t>回傳</a:t>
            </a:r>
            <a:r>
              <a:rPr lang="en-US" altLang="zh-TW" sz="1800" dirty="0"/>
              <a:t>private member: row</a:t>
            </a:r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getCol</a:t>
            </a:r>
            <a:r>
              <a:rPr lang="en-US" altLang="zh-TW" sz="1800" dirty="0"/>
              <a:t>()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		// </a:t>
            </a:r>
            <a:r>
              <a:rPr lang="zh-TW" altLang="en-US" sz="1800" dirty="0"/>
              <a:t>回傳</a:t>
            </a:r>
            <a:r>
              <a:rPr lang="en-US" altLang="zh-TW" sz="1800" dirty="0"/>
              <a:t>private member: col</a:t>
            </a:r>
          </a:p>
          <a:p>
            <a:pPr marL="109537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Complex </a:t>
            </a:r>
            <a:r>
              <a:rPr lang="en-US" altLang="zh-TW" sz="1800" dirty="0" err="1" smtClean="0"/>
              <a:t>getData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int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)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;	// </a:t>
            </a:r>
            <a:r>
              <a:rPr lang="zh-TW" altLang="en-US" sz="1800" dirty="0"/>
              <a:t>拿到矩陣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r,c</a:t>
            </a:r>
            <a:r>
              <a:rPr lang="en-US" altLang="zh-TW" sz="1800" dirty="0"/>
              <a:t>)</a:t>
            </a:r>
            <a:r>
              <a:rPr lang="zh-TW" altLang="en-US" sz="1800" dirty="0"/>
              <a:t>位置的值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 add(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Matrix </a:t>
            </a:r>
            <a:r>
              <a:rPr lang="en-US" altLang="zh-TW" sz="1800" dirty="0" smtClean="0"/>
              <a:t>&amp;);</a:t>
            </a:r>
            <a:r>
              <a:rPr lang="en-US" altLang="zh-TW" sz="1800" dirty="0"/>
              <a:t>	</a:t>
            </a:r>
            <a:r>
              <a:rPr lang="en-US" altLang="zh-TW" sz="1800" dirty="0" smtClean="0"/>
              <a:t>// </a:t>
            </a:r>
            <a:r>
              <a:rPr lang="zh-TW" altLang="en-US" sz="1800" dirty="0"/>
              <a:t>矩陣相加</a:t>
            </a:r>
            <a:r>
              <a:rPr lang="en-US" altLang="zh-TW" sz="1800" dirty="0"/>
              <a:t>, </a:t>
            </a:r>
            <a:r>
              <a:rPr lang="zh-TW" altLang="en-US" sz="1800" dirty="0"/>
              <a:t>回傳相加後的矩陣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 </a:t>
            </a:r>
            <a:r>
              <a:rPr lang="en-US" altLang="zh-TW" sz="1800" dirty="0" smtClean="0"/>
              <a:t>multiply(</a:t>
            </a:r>
            <a:r>
              <a:rPr lang="en-US" altLang="zh-TW" sz="1800" dirty="0" err="1" smtClean="0"/>
              <a:t>const</a:t>
            </a:r>
            <a:r>
              <a:rPr lang="en-US" altLang="zh-TW" sz="1800" dirty="0" smtClean="0"/>
              <a:t> Matrix &amp;);</a:t>
            </a:r>
            <a:r>
              <a:rPr lang="en-US" altLang="zh-TW" sz="1800" dirty="0"/>
              <a:t>	</a:t>
            </a:r>
            <a:r>
              <a:rPr lang="en-US" altLang="zh-TW" sz="1800" dirty="0" smtClean="0"/>
              <a:t>// </a:t>
            </a:r>
            <a:r>
              <a:rPr lang="zh-TW" altLang="en-US" sz="1800" dirty="0"/>
              <a:t>矩陣相乘</a:t>
            </a:r>
            <a:r>
              <a:rPr lang="en-US" altLang="zh-TW" sz="1800" dirty="0"/>
              <a:t>, </a:t>
            </a:r>
            <a:r>
              <a:rPr lang="zh-TW" altLang="en-US" sz="1800" dirty="0"/>
              <a:t>回傳相乘後之矩陣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Matrix transpose(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Matrix </a:t>
            </a:r>
            <a:r>
              <a:rPr lang="en-US" altLang="zh-TW" sz="1800" dirty="0" smtClean="0"/>
              <a:t>&amp;);// </a:t>
            </a:r>
            <a:r>
              <a:rPr lang="zh-TW" altLang="en-US" sz="1800" dirty="0"/>
              <a:t>矩陣轉置</a:t>
            </a:r>
            <a:r>
              <a:rPr lang="en-US" altLang="zh-TW" sz="1800" dirty="0"/>
              <a:t>, </a:t>
            </a:r>
            <a:r>
              <a:rPr lang="zh-TW" altLang="en-US" sz="1800" dirty="0"/>
              <a:t>回傳轉置後的矩陣</a:t>
            </a:r>
          </a:p>
          <a:p>
            <a:pPr marL="109537" indent="0">
              <a:buNone/>
            </a:pPr>
            <a:r>
              <a:rPr lang="zh-TW" altLang="en-US" sz="1800" dirty="0"/>
              <a:t>    </a:t>
            </a:r>
          </a:p>
          <a:p>
            <a:pPr marL="109537" indent="0">
              <a:buNone/>
            </a:pPr>
            <a:r>
              <a:rPr lang="zh-TW" altLang="en-US" sz="1800" dirty="0"/>
              <a:t>	</a:t>
            </a:r>
            <a:r>
              <a:rPr lang="en-US" altLang="zh-TW" sz="1800" dirty="0"/>
              <a:t>void </a:t>
            </a:r>
            <a:r>
              <a:rPr lang="en-US" altLang="zh-TW" sz="1800" dirty="0" err="1"/>
              <a:t>displayData</a:t>
            </a:r>
            <a:r>
              <a:rPr lang="en-US" altLang="zh-TW" sz="1800" dirty="0"/>
              <a:t>() </a:t>
            </a:r>
            <a:r>
              <a:rPr lang="en-US" altLang="zh-TW" sz="1800" dirty="0" err="1" smtClean="0"/>
              <a:t>const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{// </a:t>
            </a:r>
            <a:r>
              <a:rPr lang="zh-TW" altLang="en-US" sz="1800" dirty="0"/>
              <a:t>將這個矩陣的資料印出來 </a:t>
            </a:r>
            <a:r>
              <a:rPr lang="en-US" altLang="zh-TW" sz="1800" dirty="0"/>
              <a:t>(</a:t>
            </a:r>
            <a:r>
              <a:rPr lang="zh-TW" altLang="en-US" sz="1800" dirty="0"/>
              <a:t>不必修改</a:t>
            </a:r>
            <a:r>
              <a:rPr lang="en-US" altLang="zh-TW" sz="1800" dirty="0"/>
              <a:t>)</a:t>
            </a:r>
          </a:p>
          <a:p>
            <a:pPr marL="109537" indent="0">
              <a:buNone/>
            </a:pPr>
            <a:r>
              <a:rPr lang="en-US" altLang="zh-TW" sz="1800" dirty="0"/>
              <a:t>		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0;i&lt;row;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 {</a:t>
            </a:r>
          </a:p>
          <a:p>
            <a:pPr marL="109537" indent="0">
              <a:buNone/>
            </a:pPr>
            <a:r>
              <a:rPr lang="en-US" altLang="zh-TW" sz="1800" dirty="0"/>
              <a:t>			for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j = 0;j&lt;col; j++) {</a:t>
            </a:r>
          </a:p>
          <a:p>
            <a:pPr marL="109537" indent="0">
              <a:buNone/>
            </a:pPr>
            <a:r>
              <a:rPr lang="en-US" altLang="zh-TW" sz="1800" dirty="0"/>
              <a:t>					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&lt;&lt;data[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][j</a:t>
            </a:r>
            <a:r>
              <a:rPr lang="en-US" altLang="zh-TW" sz="1800" dirty="0" smtClean="0"/>
              <a:t>].print()&lt;&lt;"\</a:t>
            </a:r>
            <a:r>
              <a:rPr lang="en-US" altLang="zh-TW" sz="1800" dirty="0"/>
              <a:t>t";</a:t>
            </a:r>
          </a:p>
          <a:p>
            <a:pPr marL="109537" indent="0">
              <a:buNone/>
            </a:pPr>
            <a:r>
              <a:rPr lang="en-US" altLang="zh-TW" sz="1800" dirty="0"/>
              <a:t>    			}</a:t>
            </a:r>
          </a:p>
          <a:p>
            <a:pPr marL="109537" indent="0">
              <a:buNone/>
            </a:pPr>
            <a:r>
              <a:rPr lang="en-US" altLang="zh-TW" sz="1800" dirty="0"/>
              <a:t>			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&lt;&lt;""&lt;&lt;</a:t>
            </a:r>
            <a:r>
              <a:rPr lang="en-US" altLang="zh-TW" sz="1800" dirty="0" err="1"/>
              <a:t>endl</a:t>
            </a:r>
            <a:r>
              <a:rPr lang="en-US" altLang="zh-TW" sz="1800" dirty="0"/>
              <a:t>;</a:t>
            </a:r>
          </a:p>
          <a:p>
            <a:pPr marL="109537" indent="0">
              <a:buNone/>
            </a:pPr>
            <a:r>
              <a:rPr lang="en-US" altLang="zh-TW" sz="1800" dirty="0"/>
              <a:t>		}</a:t>
            </a:r>
          </a:p>
          <a:p>
            <a:pPr marL="109537" indent="0">
              <a:buNone/>
            </a:pPr>
            <a:r>
              <a:rPr lang="en-US" altLang="zh-TW" sz="1800" dirty="0"/>
              <a:t>	}</a:t>
            </a:r>
          </a:p>
          <a:p>
            <a:pPr marL="109537" indent="0">
              <a:buNone/>
            </a:pPr>
            <a:r>
              <a:rPr lang="en-US" altLang="zh-TW" sz="1800" dirty="0"/>
              <a:t>		</a:t>
            </a:r>
          </a:p>
          <a:p>
            <a:pPr marL="109537" indent="0">
              <a:buNone/>
            </a:pPr>
            <a:r>
              <a:rPr lang="en-US" altLang="zh-TW" sz="1800" dirty="0"/>
              <a:t>};</a:t>
            </a:r>
            <a:endParaRPr lang="zh-TW" altLang="en-US" sz="1800" dirty="0"/>
          </a:p>
          <a:p>
            <a:pPr marL="109537" indent="0">
              <a:buNone/>
            </a:pP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77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11003</TotalTime>
  <Words>55</Words>
  <Application>Microsoft Office PowerPoint</Application>
  <PresentationFormat>如螢幕大小 (4:3)</PresentationFormat>
  <Paragraphs>92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Arial</vt:lpstr>
      <vt:lpstr>Lucida Sans Unicode</vt:lpstr>
      <vt:lpstr>Tahoma</vt:lpstr>
      <vt:lpstr>Verdana</vt:lpstr>
      <vt:lpstr>Wingdings 2</vt:lpstr>
      <vt:lpstr>Wingdings 3</vt:lpstr>
      <vt:lpstr>匯合</vt:lpstr>
      <vt:lpstr>HW5: Matrix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Student</dc:creator>
  <cp:lastModifiedBy>KID</cp:lastModifiedBy>
  <cp:revision>91</cp:revision>
  <dcterms:created xsi:type="dcterms:W3CDTF">2009-09-09T12:14:27Z</dcterms:created>
  <dcterms:modified xsi:type="dcterms:W3CDTF">2016-03-24T06:07:46Z</dcterms:modified>
</cp:coreProperties>
</file>