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36" r:id="rId2"/>
    <p:sldId id="537" r:id="rId3"/>
    <p:sldId id="538" r:id="rId4"/>
    <p:sldId id="539" r:id="rId5"/>
    <p:sldId id="540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6" r:id="rId20"/>
    <p:sldId id="557" r:id="rId21"/>
    <p:sldId id="558" r:id="rId22"/>
    <p:sldId id="560" r:id="rId23"/>
    <p:sldId id="561" r:id="rId24"/>
    <p:sldId id="562" r:id="rId25"/>
    <p:sldId id="591" r:id="rId26"/>
    <p:sldId id="564" r:id="rId27"/>
    <p:sldId id="565" r:id="rId28"/>
    <p:sldId id="566" r:id="rId29"/>
    <p:sldId id="568" r:id="rId30"/>
    <p:sldId id="569" r:id="rId31"/>
    <p:sldId id="570" r:id="rId32"/>
    <p:sldId id="600" r:id="rId33"/>
    <p:sldId id="573" r:id="rId34"/>
    <p:sldId id="574" r:id="rId35"/>
    <p:sldId id="576" r:id="rId36"/>
    <p:sldId id="577" r:id="rId37"/>
    <p:sldId id="578" r:id="rId38"/>
    <p:sldId id="585" r:id="rId39"/>
    <p:sldId id="587" r:id="rId40"/>
    <p:sldId id="586" r:id="rId41"/>
    <p:sldId id="58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77333" autoAdjust="0"/>
  </p:normalViewPr>
  <p:slideViewPr>
    <p:cSldViewPr>
      <p:cViewPr>
        <p:scale>
          <a:sx n="70" d="100"/>
          <a:sy n="70" d="100"/>
        </p:scale>
        <p:origin x="-1805" y="-5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1D79E-588E-4236-B148-53D5A994BCAC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</dgm:pt>
    <dgm:pt modelId="{DF8B10B6-D1AE-4C71-BBFA-AAF11CEEEBB0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sz="2800" b="1" dirty="0" smtClean="0"/>
            <a:t>牢记步骤口诀</a:t>
          </a:r>
          <a:endParaRPr lang="zh-CN" altLang="en-US" sz="2800" b="1" dirty="0"/>
        </a:p>
      </dgm:t>
    </dgm:pt>
    <dgm:pt modelId="{DD70AE9B-9E76-4AEE-942B-D81227D352F7}" type="parTrans" cxnId="{577CD979-4D0C-4C11-8077-6CDEE33C5E53}">
      <dgm:prSet/>
      <dgm:spPr/>
      <dgm:t>
        <a:bodyPr/>
        <a:lstStyle/>
        <a:p>
          <a:endParaRPr lang="zh-CN" altLang="en-US"/>
        </a:p>
      </dgm:t>
    </dgm:pt>
    <dgm:pt modelId="{694D4F3B-EBD1-41F2-8C52-35B8C6E3504E}" type="sibTrans" cxnId="{577CD979-4D0C-4C11-8077-6CDEE33C5E53}">
      <dgm:prSet/>
      <dgm:spPr/>
      <dgm:t>
        <a:bodyPr/>
        <a:lstStyle/>
        <a:p>
          <a:endParaRPr lang="zh-CN" altLang="en-US"/>
        </a:p>
      </dgm:t>
    </dgm:pt>
    <dgm:pt modelId="{3433F018-68A1-4851-9B21-F7AE54DBDF64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sz="2800" b="1" dirty="0" smtClean="0"/>
            <a:t>熟能生巧</a:t>
          </a:r>
          <a:endParaRPr lang="zh-CN" altLang="en-US" sz="2800" b="1" dirty="0"/>
        </a:p>
      </dgm:t>
    </dgm:pt>
    <dgm:pt modelId="{4C8B4047-4DAF-49BB-8DBC-54AA1E97C4F3}" type="parTrans" cxnId="{CADE93EA-0A1C-4E1F-B078-383D6A81A80B}">
      <dgm:prSet/>
      <dgm:spPr/>
      <dgm:t>
        <a:bodyPr/>
        <a:lstStyle/>
        <a:p>
          <a:endParaRPr lang="zh-CN" altLang="en-US"/>
        </a:p>
      </dgm:t>
    </dgm:pt>
    <dgm:pt modelId="{B2CA8601-0C89-4F28-A56D-6D0605C13E10}" type="sibTrans" cxnId="{CADE93EA-0A1C-4E1F-B078-383D6A81A80B}">
      <dgm:prSet/>
      <dgm:spPr/>
      <dgm:t>
        <a:bodyPr/>
        <a:lstStyle/>
        <a:p>
          <a:endParaRPr lang="zh-CN" altLang="en-US"/>
        </a:p>
      </dgm:t>
    </dgm:pt>
    <dgm:pt modelId="{9295DE5E-7363-4619-B93D-1A4645B6B7C1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sz="2800" b="1" dirty="0" smtClean="0"/>
            <a:t>善于总结并分享常见错误</a:t>
          </a:r>
          <a:endParaRPr lang="zh-CN" altLang="en-US" sz="2800" b="1" dirty="0"/>
        </a:p>
      </dgm:t>
    </dgm:pt>
    <dgm:pt modelId="{EAC622F0-60CE-47C7-AD52-113B1AEE96F3}" type="parTrans" cxnId="{DD4812A7-9F77-48BF-B36F-B834DD074DDB}">
      <dgm:prSet/>
      <dgm:spPr/>
      <dgm:t>
        <a:bodyPr/>
        <a:lstStyle/>
        <a:p>
          <a:endParaRPr lang="zh-CN" altLang="en-US"/>
        </a:p>
      </dgm:t>
    </dgm:pt>
    <dgm:pt modelId="{5E7F64D3-FDBA-4B54-B1DA-8861CAAC5772}" type="sibTrans" cxnId="{DD4812A7-9F77-48BF-B36F-B834DD074DDB}">
      <dgm:prSet/>
      <dgm:spPr/>
      <dgm:t>
        <a:bodyPr/>
        <a:lstStyle/>
        <a:p>
          <a:endParaRPr lang="zh-CN" altLang="en-US"/>
        </a:p>
      </dgm:t>
    </dgm:pt>
    <dgm:pt modelId="{63BED8D3-11B6-403D-A4B0-02C352854E45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8FDDF3AB-C82C-46DF-B773-F45992F52F49}" type="parTrans" cxnId="{BC15CEFB-2BDA-4F27-98B7-B238C8FE006A}">
      <dgm:prSet/>
      <dgm:spPr/>
      <dgm:t>
        <a:bodyPr/>
        <a:lstStyle/>
        <a:p>
          <a:endParaRPr lang="zh-CN" altLang="en-US"/>
        </a:p>
      </dgm:t>
    </dgm:pt>
    <dgm:pt modelId="{81D90129-A8A4-466F-BF37-BA24D505D2D3}" type="sibTrans" cxnId="{BC15CEFB-2BDA-4F27-98B7-B238C8FE006A}">
      <dgm:prSet/>
      <dgm:spPr/>
      <dgm:t>
        <a:bodyPr/>
        <a:lstStyle/>
        <a:p>
          <a:endParaRPr lang="zh-CN" altLang="en-US"/>
        </a:p>
      </dgm:t>
    </dgm:pt>
    <dgm:pt modelId="{B8BF2DB0-3581-4C2D-8FED-3AB7953CDBC7}">
      <dgm:prSet custT="1"/>
      <dgm:spPr/>
      <dgm:t>
        <a:bodyPr/>
        <a:lstStyle/>
        <a:p>
          <a:endParaRPr lang="zh-CN" altLang="en-US" sz="2400" dirty="0"/>
        </a:p>
      </dgm:t>
    </dgm:pt>
    <dgm:pt modelId="{98481ED9-BF50-4DD2-A640-C113CB037764}" type="sibTrans" cxnId="{C539CFB6-84D6-497C-92F6-EAF47207C2F8}">
      <dgm:prSet/>
      <dgm:spPr/>
      <dgm:t>
        <a:bodyPr/>
        <a:lstStyle/>
        <a:p>
          <a:endParaRPr lang="zh-CN" altLang="en-US"/>
        </a:p>
      </dgm:t>
    </dgm:pt>
    <dgm:pt modelId="{FDA72C6C-6B23-4C32-96BD-8CF8253A5C87}" type="parTrans" cxnId="{C539CFB6-84D6-497C-92F6-EAF47207C2F8}">
      <dgm:prSet/>
      <dgm:spPr/>
      <dgm:t>
        <a:bodyPr/>
        <a:lstStyle/>
        <a:p>
          <a:endParaRPr lang="zh-CN" altLang="en-US"/>
        </a:p>
      </dgm:t>
    </dgm:pt>
    <dgm:pt modelId="{55EEFA62-108B-408C-8CC9-2AEBCAE3E63F}" type="pres">
      <dgm:prSet presAssocID="{4791D79E-588E-4236-B148-53D5A994BCAC}" presName="linear" presStyleCnt="0">
        <dgm:presLayoutVars>
          <dgm:animLvl val="lvl"/>
          <dgm:resizeHandles val="exact"/>
        </dgm:presLayoutVars>
      </dgm:prSet>
      <dgm:spPr/>
    </dgm:pt>
    <dgm:pt modelId="{C20AC2CC-029F-4EBC-8C80-078DEA589961}" type="pres">
      <dgm:prSet presAssocID="{DF8B10B6-D1AE-4C71-BBFA-AAF11CEEEB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7F433-663E-4DA4-98B4-B16C12361498}" type="pres">
      <dgm:prSet presAssocID="{DF8B10B6-D1AE-4C71-BBFA-AAF11CEEEBB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BE51A-947A-4867-87BA-5F622E027938}" type="pres">
      <dgm:prSet presAssocID="{3433F018-68A1-4851-9B21-F7AE54DBDF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45603-9EB0-487B-9377-7CB582E17B91}" type="pres">
      <dgm:prSet presAssocID="{B2CA8601-0C89-4F28-A56D-6D0605C13E10}" presName="spacer" presStyleCnt="0"/>
      <dgm:spPr/>
    </dgm:pt>
    <dgm:pt modelId="{260876D8-105B-41AB-80A7-2E22D7FA61C8}" type="pres">
      <dgm:prSet presAssocID="{9295DE5E-7363-4619-B93D-1A4645B6B7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76CC9-CD3E-4AA2-A64A-B69904917052}" type="pres">
      <dgm:prSet presAssocID="{9295DE5E-7363-4619-B93D-1A4645B6B7C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41F6AB-EE00-4A4A-B17B-88A9DA5D88AE}" type="presOf" srcId="{9295DE5E-7363-4619-B93D-1A4645B6B7C1}" destId="{260876D8-105B-41AB-80A7-2E22D7FA61C8}" srcOrd="0" destOrd="0" presId="urn:microsoft.com/office/officeart/2005/8/layout/vList2#1"/>
    <dgm:cxn modelId="{18F9E3E8-88A1-45C4-A2D7-620FA9FCF355}" type="presOf" srcId="{3433F018-68A1-4851-9B21-F7AE54DBDF64}" destId="{5F6BE51A-947A-4867-87BA-5F622E027938}" srcOrd="0" destOrd="0" presId="urn:microsoft.com/office/officeart/2005/8/layout/vList2#1"/>
    <dgm:cxn modelId="{DD4812A7-9F77-48BF-B36F-B834DD074DDB}" srcId="{4791D79E-588E-4236-B148-53D5A994BCAC}" destId="{9295DE5E-7363-4619-B93D-1A4645B6B7C1}" srcOrd="2" destOrd="0" parTransId="{EAC622F0-60CE-47C7-AD52-113B1AEE96F3}" sibTransId="{5E7F64D3-FDBA-4B54-B1DA-8861CAAC5772}"/>
    <dgm:cxn modelId="{7414FFCD-1999-4FAF-B3AC-765503079979}" type="presOf" srcId="{DF8B10B6-D1AE-4C71-BBFA-AAF11CEEEBB0}" destId="{C20AC2CC-029F-4EBC-8C80-078DEA589961}" srcOrd="0" destOrd="0" presId="urn:microsoft.com/office/officeart/2005/8/layout/vList2#1"/>
    <dgm:cxn modelId="{B60E00E2-94F8-4E3D-8BB8-3013770AAA61}" type="presOf" srcId="{B8BF2DB0-3581-4C2D-8FED-3AB7953CDBC7}" destId="{2DC76CC9-CD3E-4AA2-A64A-B69904917052}" srcOrd="0" destOrd="0" presId="urn:microsoft.com/office/officeart/2005/8/layout/vList2#1"/>
    <dgm:cxn modelId="{CADE93EA-0A1C-4E1F-B078-383D6A81A80B}" srcId="{4791D79E-588E-4236-B148-53D5A994BCAC}" destId="{3433F018-68A1-4851-9B21-F7AE54DBDF64}" srcOrd="1" destOrd="0" parTransId="{4C8B4047-4DAF-49BB-8DBC-54AA1E97C4F3}" sibTransId="{B2CA8601-0C89-4F28-A56D-6D0605C13E10}"/>
    <dgm:cxn modelId="{C539CFB6-84D6-497C-92F6-EAF47207C2F8}" srcId="{9295DE5E-7363-4619-B93D-1A4645B6B7C1}" destId="{B8BF2DB0-3581-4C2D-8FED-3AB7953CDBC7}" srcOrd="0" destOrd="0" parTransId="{FDA72C6C-6B23-4C32-96BD-8CF8253A5C87}" sibTransId="{98481ED9-BF50-4DD2-A640-C113CB037764}"/>
    <dgm:cxn modelId="{DD1ABE84-0E19-494C-AB00-6F599E4D4755}" type="presOf" srcId="{4791D79E-588E-4236-B148-53D5A994BCAC}" destId="{55EEFA62-108B-408C-8CC9-2AEBCAE3E63F}" srcOrd="0" destOrd="0" presId="urn:microsoft.com/office/officeart/2005/8/layout/vList2#1"/>
    <dgm:cxn modelId="{577CD979-4D0C-4C11-8077-6CDEE33C5E53}" srcId="{4791D79E-588E-4236-B148-53D5A994BCAC}" destId="{DF8B10B6-D1AE-4C71-BBFA-AAF11CEEEBB0}" srcOrd="0" destOrd="0" parTransId="{DD70AE9B-9E76-4AEE-942B-D81227D352F7}" sibTransId="{694D4F3B-EBD1-41F2-8C52-35B8C6E3504E}"/>
    <dgm:cxn modelId="{BC15CEFB-2BDA-4F27-98B7-B238C8FE006A}" srcId="{DF8B10B6-D1AE-4C71-BBFA-AAF11CEEEBB0}" destId="{63BED8D3-11B6-403D-A4B0-02C352854E45}" srcOrd="0" destOrd="0" parTransId="{8FDDF3AB-C82C-46DF-B773-F45992F52F49}" sibTransId="{81D90129-A8A4-466F-BF37-BA24D505D2D3}"/>
    <dgm:cxn modelId="{AECC8988-3BF2-4EAC-8A0A-A68B9E005DE8}" type="presOf" srcId="{63BED8D3-11B6-403D-A4B0-02C352854E45}" destId="{13B7F433-663E-4DA4-98B4-B16C12361498}" srcOrd="0" destOrd="0" presId="urn:microsoft.com/office/officeart/2005/8/layout/vList2#1"/>
    <dgm:cxn modelId="{27ED1527-67F4-4332-8366-23C3B5937FF3}" type="presParOf" srcId="{55EEFA62-108B-408C-8CC9-2AEBCAE3E63F}" destId="{C20AC2CC-029F-4EBC-8C80-078DEA589961}" srcOrd="0" destOrd="0" presId="urn:microsoft.com/office/officeart/2005/8/layout/vList2#1"/>
    <dgm:cxn modelId="{FE644101-58F0-4DF3-9033-83963D9670E5}" type="presParOf" srcId="{55EEFA62-108B-408C-8CC9-2AEBCAE3E63F}" destId="{13B7F433-663E-4DA4-98B4-B16C12361498}" srcOrd="1" destOrd="0" presId="urn:microsoft.com/office/officeart/2005/8/layout/vList2#1"/>
    <dgm:cxn modelId="{4EE948E4-86E2-4ED6-9575-178D95A300F2}" type="presParOf" srcId="{55EEFA62-108B-408C-8CC9-2AEBCAE3E63F}" destId="{5F6BE51A-947A-4867-87BA-5F622E027938}" srcOrd="2" destOrd="0" presId="urn:microsoft.com/office/officeart/2005/8/layout/vList2#1"/>
    <dgm:cxn modelId="{40906DCB-D794-4366-8B91-A2405B6720B2}" type="presParOf" srcId="{55EEFA62-108B-408C-8CC9-2AEBCAE3E63F}" destId="{BE145603-9EB0-487B-9377-7CB582E17B91}" srcOrd="3" destOrd="0" presId="urn:microsoft.com/office/officeart/2005/8/layout/vList2#1"/>
    <dgm:cxn modelId="{E512D437-6421-45F3-9235-4287C6CDC608}" type="presParOf" srcId="{55EEFA62-108B-408C-8CC9-2AEBCAE3E63F}" destId="{260876D8-105B-41AB-80A7-2E22D7FA61C8}" srcOrd="4" destOrd="0" presId="urn:microsoft.com/office/officeart/2005/8/layout/vList2#1"/>
    <dgm:cxn modelId="{FE03F9F4-E778-441C-A9CD-F60042756CB4}" type="presParOf" srcId="{55EEFA62-108B-408C-8CC9-2AEBCAE3E63F}" destId="{2DC76CC9-CD3E-4AA2-A64A-B69904917052}" srcOrd="5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D9B23-C0C4-478E-8344-2F0071B0634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5E3D1AD4-74D0-4D90-B013-89389DB579FF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zh-CN" sz="3200" dirty="0" smtClean="0"/>
            <a:t>技术知识</a:t>
          </a:r>
          <a:endParaRPr lang="zh-CN" altLang="en-US" sz="3200" dirty="0"/>
        </a:p>
      </dgm:t>
    </dgm:pt>
    <dgm:pt modelId="{5A3C2845-64D2-4EB6-AD18-A912CA76056A}" type="parTrans" cxnId="{DAD17A64-163C-49DE-9D22-9EB7B5741F0A}">
      <dgm:prSet/>
      <dgm:spPr/>
      <dgm:t>
        <a:bodyPr/>
        <a:lstStyle/>
        <a:p>
          <a:endParaRPr lang="zh-CN" altLang="en-US"/>
        </a:p>
      </dgm:t>
    </dgm:pt>
    <dgm:pt modelId="{6965A126-24AC-4882-9654-111E6608F835}" type="sibTrans" cxnId="{DAD17A64-163C-49DE-9D22-9EB7B5741F0A}">
      <dgm:prSet/>
      <dgm:spPr/>
      <dgm:t>
        <a:bodyPr/>
        <a:lstStyle/>
        <a:p>
          <a:endParaRPr lang="zh-CN" altLang="en-US"/>
        </a:p>
      </dgm:t>
    </dgm:pt>
    <dgm:pt modelId="{F9F5D523-C3B2-4FC6-B767-3A819E07D7A6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zh-CN" sz="2000" b="1" dirty="0" smtClean="0"/>
            <a:t>表示层</a:t>
          </a:r>
        </a:p>
      </dgm:t>
    </dgm:pt>
    <dgm:pt modelId="{87C075F7-A505-481C-A8CC-9B683921E306}" type="parTrans" cxnId="{A44FE118-963F-4117-BF3F-F78BF5210259}">
      <dgm:prSet/>
      <dgm:spPr/>
      <dgm:t>
        <a:bodyPr/>
        <a:lstStyle/>
        <a:p>
          <a:endParaRPr lang="zh-CN" altLang="en-US"/>
        </a:p>
      </dgm:t>
    </dgm:pt>
    <dgm:pt modelId="{B0F81083-52FA-409C-A13C-819D3A0381CD}" type="sibTrans" cxnId="{A44FE118-963F-4117-BF3F-F78BF5210259}">
      <dgm:prSet/>
      <dgm:spPr/>
      <dgm:t>
        <a:bodyPr/>
        <a:lstStyle/>
        <a:p>
          <a:endParaRPr lang="zh-CN" altLang="en-US"/>
        </a:p>
      </dgm:t>
    </dgm:pt>
    <dgm:pt modelId="{CF7235D5-F4D9-447F-BD15-90F0EC9B76FA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zh-CN" sz="2000" b="1" dirty="0" smtClean="0"/>
            <a:t>数据访问层</a:t>
          </a:r>
          <a:endParaRPr lang="zh-CN" altLang="en-US" sz="2000" b="1" dirty="0"/>
        </a:p>
      </dgm:t>
    </dgm:pt>
    <dgm:pt modelId="{BBCC25B1-7483-4BC2-B9BB-418944FFD2AE}" type="parTrans" cxnId="{01DDE9E5-9A64-498D-B84E-1C574756E54E}">
      <dgm:prSet/>
      <dgm:spPr/>
      <dgm:t>
        <a:bodyPr/>
        <a:lstStyle/>
        <a:p>
          <a:endParaRPr lang="zh-CN" altLang="en-US"/>
        </a:p>
      </dgm:t>
    </dgm:pt>
    <dgm:pt modelId="{84B46AD2-6EC8-454C-A873-4E9194EEC751}" type="sibTrans" cxnId="{01DDE9E5-9A64-498D-B84E-1C574756E54E}">
      <dgm:prSet/>
      <dgm:spPr/>
      <dgm:t>
        <a:bodyPr/>
        <a:lstStyle/>
        <a:p>
          <a:endParaRPr lang="zh-CN" altLang="en-US"/>
        </a:p>
      </dgm:t>
    </dgm:pt>
    <dgm:pt modelId="{F21D382B-85D2-42A3-8626-30B48D7FC4E1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3200" dirty="0" smtClean="0"/>
            <a:t>业务知识</a:t>
          </a:r>
          <a:endParaRPr lang="zh-CN" altLang="en-US" sz="3200" dirty="0"/>
        </a:p>
      </dgm:t>
    </dgm:pt>
    <dgm:pt modelId="{C7DF0083-8FB6-404F-B0AD-91627F0A0BCB}" type="parTrans" cxnId="{82CFF2D7-07C0-45DF-8205-49A09B883623}">
      <dgm:prSet/>
      <dgm:spPr/>
      <dgm:t>
        <a:bodyPr/>
        <a:lstStyle/>
        <a:p>
          <a:endParaRPr lang="zh-CN" altLang="en-US"/>
        </a:p>
      </dgm:t>
    </dgm:pt>
    <dgm:pt modelId="{82FE444E-108A-4496-8589-50B3B05FEFCE}" type="sibTrans" cxnId="{82CFF2D7-07C0-45DF-8205-49A09B883623}">
      <dgm:prSet/>
      <dgm:spPr/>
      <dgm:t>
        <a:bodyPr/>
        <a:lstStyle/>
        <a:p>
          <a:endParaRPr lang="zh-CN" altLang="en-US"/>
        </a:p>
      </dgm:t>
    </dgm:pt>
    <dgm:pt modelId="{D490DE57-65A8-487C-A64A-6B71CF48B6C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购物车</a:t>
          </a:r>
          <a:endParaRPr lang="zh-CN" altLang="en-US" sz="2000" b="1" dirty="0"/>
        </a:p>
      </dgm:t>
    </dgm:pt>
    <dgm:pt modelId="{F81501CE-064F-4ABE-A2D9-B3689BC5F7D7}" type="parTrans" cxnId="{97892A76-7975-4D20-BD9A-B80078D1B09D}">
      <dgm:prSet/>
      <dgm:spPr/>
      <dgm:t>
        <a:bodyPr/>
        <a:lstStyle/>
        <a:p>
          <a:endParaRPr lang="zh-CN" altLang="en-US"/>
        </a:p>
      </dgm:t>
    </dgm:pt>
    <dgm:pt modelId="{14B2AE34-1671-4CCA-97F5-72C7AD1957D3}" type="sibTrans" cxnId="{97892A76-7975-4D20-BD9A-B80078D1B09D}">
      <dgm:prSet/>
      <dgm:spPr/>
      <dgm:t>
        <a:bodyPr/>
        <a:lstStyle/>
        <a:p>
          <a:endParaRPr lang="zh-CN" altLang="en-US"/>
        </a:p>
      </dgm:t>
    </dgm:pt>
    <dgm:pt modelId="{BC95D166-BBA7-4BA8-A8C4-19474E41DAD2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3200" dirty="0" smtClean="0"/>
            <a:t>项目流程</a:t>
          </a:r>
          <a:endParaRPr lang="zh-CN" altLang="en-US" sz="3200" dirty="0"/>
        </a:p>
      </dgm:t>
    </dgm:pt>
    <dgm:pt modelId="{F2A088D9-69D6-4E7C-95C4-AF07253DD9F2}" type="parTrans" cxnId="{2CFEAEFF-1E6E-47B7-9616-6B44D5974C49}">
      <dgm:prSet/>
      <dgm:spPr/>
      <dgm:t>
        <a:bodyPr/>
        <a:lstStyle/>
        <a:p>
          <a:endParaRPr lang="zh-CN" altLang="en-US"/>
        </a:p>
      </dgm:t>
    </dgm:pt>
    <dgm:pt modelId="{DF4AD8DD-582C-45D9-B80B-284A9A89575F}" type="sibTrans" cxnId="{2CFEAEFF-1E6E-47B7-9616-6B44D5974C49}">
      <dgm:prSet/>
      <dgm:spPr/>
      <dgm:t>
        <a:bodyPr/>
        <a:lstStyle/>
        <a:p>
          <a:endParaRPr lang="zh-CN" altLang="en-US"/>
        </a:p>
      </dgm:t>
    </dgm:pt>
    <dgm:pt modelId="{0B3094BC-DAD4-4B12-8361-2FC53DE0BA9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数据库设计</a:t>
          </a:r>
          <a:endParaRPr lang="zh-CN" altLang="en-US" sz="2000" b="1" dirty="0"/>
        </a:p>
      </dgm:t>
    </dgm:pt>
    <dgm:pt modelId="{3D0A7FA4-8BAF-4921-9B42-350DC6DC433C}" type="parTrans" cxnId="{B10DA576-1FD2-4CCC-86A2-09B94B8F63A3}">
      <dgm:prSet/>
      <dgm:spPr/>
      <dgm:t>
        <a:bodyPr/>
        <a:lstStyle/>
        <a:p>
          <a:endParaRPr lang="zh-CN" altLang="en-US"/>
        </a:p>
      </dgm:t>
    </dgm:pt>
    <dgm:pt modelId="{BFF95060-4F1B-4555-8D2C-603CADEA1283}" type="sibTrans" cxnId="{B10DA576-1FD2-4CCC-86A2-09B94B8F63A3}">
      <dgm:prSet/>
      <dgm:spPr/>
      <dgm:t>
        <a:bodyPr/>
        <a:lstStyle/>
        <a:p>
          <a:endParaRPr lang="zh-CN" altLang="en-US"/>
        </a:p>
      </dgm:t>
    </dgm:pt>
    <dgm:pt modelId="{9D1325F2-5B06-417F-8717-B748F512692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 altLang="zh-CN" sz="2000" b="1" dirty="0" smtClean="0"/>
        </a:p>
        <a:p>
          <a:r>
            <a:rPr lang="zh-CN" altLang="en-US" sz="2000" b="1" dirty="0" smtClean="0"/>
            <a:t>业务逻辑层</a:t>
          </a:r>
        </a:p>
        <a:p>
          <a:endParaRPr lang="zh-CN" altLang="en-US" sz="2000" b="1" dirty="0" smtClean="0"/>
        </a:p>
      </dgm:t>
    </dgm:pt>
    <dgm:pt modelId="{F9726567-6D04-44FD-9A4A-CBBCACE40BDA}" type="parTrans" cxnId="{A18529CD-27AA-4E0D-8551-6DAB2A4ACDDC}">
      <dgm:prSet/>
      <dgm:spPr/>
      <dgm:t>
        <a:bodyPr/>
        <a:lstStyle/>
        <a:p>
          <a:endParaRPr lang="zh-CN" altLang="en-US"/>
        </a:p>
      </dgm:t>
    </dgm:pt>
    <dgm:pt modelId="{6D5DE3BE-049E-4C89-A019-DB0175EED5BB}" type="sibTrans" cxnId="{A18529CD-27AA-4E0D-8551-6DAB2A4ACDDC}">
      <dgm:prSet/>
      <dgm:spPr/>
      <dgm:t>
        <a:bodyPr/>
        <a:lstStyle/>
        <a:p>
          <a:endParaRPr lang="zh-CN" altLang="en-US"/>
        </a:p>
      </dgm:t>
    </dgm:pt>
    <dgm:pt modelId="{28A009F8-2398-4101-90BC-53BA24BB752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系统设计</a:t>
          </a:r>
          <a:endParaRPr lang="zh-CN" altLang="en-US" sz="2000" b="1" dirty="0"/>
        </a:p>
      </dgm:t>
    </dgm:pt>
    <dgm:pt modelId="{71AA1F0A-4C7A-494A-BBEA-CBAF5DEB34B4}" type="parTrans" cxnId="{65522435-6DF7-4CEB-AEA5-7573129437E6}">
      <dgm:prSet/>
      <dgm:spPr/>
      <dgm:t>
        <a:bodyPr/>
        <a:lstStyle/>
        <a:p>
          <a:endParaRPr lang="zh-CN" altLang="en-US"/>
        </a:p>
      </dgm:t>
    </dgm:pt>
    <dgm:pt modelId="{4A453224-3BF5-4C73-9619-0758FB73CFC7}" type="sibTrans" cxnId="{65522435-6DF7-4CEB-AEA5-7573129437E6}">
      <dgm:prSet/>
      <dgm:spPr/>
      <dgm:t>
        <a:bodyPr/>
        <a:lstStyle/>
        <a:p>
          <a:endParaRPr lang="zh-CN" altLang="en-US"/>
        </a:p>
      </dgm:t>
    </dgm:pt>
    <dgm:pt modelId="{16632432-9338-4A9B-94FD-AF8CEE8BCFC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程序开发</a:t>
          </a:r>
          <a:endParaRPr lang="zh-CN" altLang="en-US" sz="2000" b="1" dirty="0"/>
        </a:p>
      </dgm:t>
    </dgm:pt>
    <dgm:pt modelId="{E6F559B2-6B35-4943-BB74-6D754B21A73A}" type="parTrans" cxnId="{1A20D30A-2089-47E4-B07E-1FEAD9A2910F}">
      <dgm:prSet/>
      <dgm:spPr/>
      <dgm:t>
        <a:bodyPr/>
        <a:lstStyle/>
        <a:p>
          <a:endParaRPr lang="zh-CN" altLang="en-US"/>
        </a:p>
      </dgm:t>
    </dgm:pt>
    <dgm:pt modelId="{DDCF8265-4FE1-48A0-9000-C65B04804F5D}" type="sibTrans" cxnId="{1A20D30A-2089-47E4-B07E-1FEAD9A2910F}">
      <dgm:prSet/>
      <dgm:spPr/>
      <dgm:t>
        <a:bodyPr/>
        <a:lstStyle/>
        <a:p>
          <a:endParaRPr lang="zh-CN" altLang="en-US"/>
        </a:p>
      </dgm:t>
    </dgm:pt>
    <dgm:pt modelId="{FF9BC8EA-12B7-4753-BF1C-BBD5CDEA246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程序测试</a:t>
          </a:r>
          <a:endParaRPr lang="zh-CN" altLang="en-US" sz="2000" b="1" dirty="0"/>
        </a:p>
      </dgm:t>
    </dgm:pt>
    <dgm:pt modelId="{3A2196DB-E09B-4E2A-BE56-967F2CD8086F}" type="parTrans" cxnId="{35730A13-15E9-4AF7-AD66-30E6B52B346A}">
      <dgm:prSet/>
      <dgm:spPr/>
      <dgm:t>
        <a:bodyPr/>
        <a:lstStyle/>
        <a:p>
          <a:endParaRPr lang="zh-CN" altLang="en-US"/>
        </a:p>
      </dgm:t>
    </dgm:pt>
    <dgm:pt modelId="{DF9FA8A4-D341-48DA-9EEC-59D1C8BC1A4E}" type="sibTrans" cxnId="{35730A13-15E9-4AF7-AD66-30E6B52B346A}">
      <dgm:prSet/>
      <dgm:spPr/>
      <dgm:t>
        <a:bodyPr/>
        <a:lstStyle/>
        <a:p>
          <a:endParaRPr lang="zh-CN" altLang="en-US"/>
        </a:p>
      </dgm:t>
    </dgm:pt>
    <dgm:pt modelId="{55E00876-404C-43D8-B672-34E062756C1F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权限控制</a:t>
          </a:r>
          <a:endParaRPr lang="zh-CN" altLang="en-US" sz="2000" b="1" dirty="0"/>
        </a:p>
      </dgm:t>
    </dgm:pt>
    <dgm:pt modelId="{55797D38-76D9-420A-994B-557636F6B9BB}" type="parTrans" cxnId="{364659AD-E7F0-4B19-A574-76DB4DA24D8B}">
      <dgm:prSet/>
      <dgm:spPr/>
      <dgm:t>
        <a:bodyPr/>
        <a:lstStyle/>
        <a:p>
          <a:endParaRPr lang="zh-CN" altLang="en-US"/>
        </a:p>
      </dgm:t>
    </dgm:pt>
    <dgm:pt modelId="{90C80009-3843-4C07-8BC0-A1CD5E16057D}" type="sibTrans" cxnId="{364659AD-E7F0-4B19-A574-76DB4DA24D8B}">
      <dgm:prSet/>
      <dgm:spPr/>
      <dgm:t>
        <a:bodyPr/>
        <a:lstStyle/>
        <a:p>
          <a:endParaRPr lang="zh-CN" altLang="en-US"/>
        </a:p>
      </dgm:t>
    </dgm:pt>
    <dgm:pt modelId="{BEDFA500-CC4A-4FED-8F2C-A84E8A23579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页面整合</a:t>
          </a:r>
          <a:endParaRPr lang="zh-CN" altLang="en-US" sz="2000" b="1" dirty="0"/>
        </a:p>
      </dgm:t>
    </dgm:pt>
    <dgm:pt modelId="{F380F5D9-B3D3-4B2D-9217-9E9FD12DFB14}" type="parTrans" cxnId="{1C27BFE9-63C5-4197-8B7A-410A66F5E860}">
      <dgm:prSet/>
      <dgm:spPr/>
      <dgm:t>
        <a:bodyPr/>
        <a:lstStyle/>
        <a:p>
          <a:endParaRPr lang="zh-CN" altLang="en-US"/>
        </a:p>
      </dgm:t>
    </dgm:pt>
    <dgm:pt modelId="{F0F1E1C7-123A-4FAD-8581-DA594946FF34}" type="sibTrans" cxnId="{1C27BFE9-63C5-4197-8B7A-410A66F5E860}">
      <dgm:prSet/>
      <dgm:spPr/>
      <dgm:t>
        <a:bodyPr/>
        <a:lstStyle/>
        <a:p>
          <a:endParaRPr lang="zh-CN" altLang="en-US"/>
        </a:p>
      </dgm:t>
    </dgm:pt>
    <dgm:pt modelId="{EFFB1BCC-96C4-470D-8869-3B3A85864A1C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分页显示</a:t>
          </a:r>
          <a:endParaRPr lang="zh-CN" altLang="en-US" sz="2000" b="1" dirty="0"/>
        </a:p>
      </dgm:t>
    </dgm:pt>
    <dgm:pt modelId="{301F4850-5034-4414-8C30-406A5748A17B}" type="parTrans" cxnId="{FB11A180-BACF-4708-A2A4-5BE1B537D005}">
      <dgm:prSet/>
      <dgm:spPr/>
      <dgm:t>
        <a:bodyPr/>
        <a:lstStyle/>
        <a:p>
          <a:endParaRPr lang="zh-CN" altLang="en-US"/>
        </a:p>
      </dgm:t>
    </dgm:pt>
    <dgm:pt modelId="{65435361-B66D-40CF-A681-D3F1FD4F14EE}" type="sibTrans" cxnId="{FB11A180-BACF-4708-A2A4-5BE1B537D005}">
      <dgm:prSet/>
      <dgm:spPr/>
      <dgm:t>
        <a:bodyPr/>
        <a:lstStyle/>
        <a:p>
          <a:endParaRPr lang="zh-CN" altLang="en-US"/>
        </a:p>
      </dgm:t>
    </dgm:pt>
    <dgm:pt modelId="{B6BA1064-4A76-44F9-BCA0-270FEEBB0376}" type="pres">
      <dgm:prSet presAssocID="{513D9B23-C0C4-478E-8344-2F0071B0634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2F3DE2-4F0C-4635-AB7F-8F417B47A05C}" type="pres">
      <dgm:prSet presAssocID="{5E3D1AD4-74D0-4D90-B013-89389DB579FF}" presName="compNode" presStyleCnt="0"/>
      <dgm:spPr/>
      <dgm:t>
        <a:bodyPr/>
        <a:lstStyle/>
        <a:p>
          <a:endParaRPr lang="zh-CN" altLang="en-US"/>
        </a:p>
      </dgm:t>
    </dgm:pt>
    <dgm:pt modelId="{13547769-3B5D-449D-817C-2CDF7FE17442}" type="pres">
      <dgm:prSet presAssocID="{5E3D1AD4-74D0-4D90-B013-89389DB579FF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607474E8-FA83-4C2A-991B-D931C65F57B5}" type="pres">
      <dgm:prSet presAssocID="{5E3D1AD4-74D0-4D90-B013-89389DB579FF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A4C5F6B0-DB3B-421C-8FFA-E0A189C725EB}" type="pres">
      <dgm:prSet presAssocID="{5E3D1AD4-74D0-4D90-B013-89389DB579FF}" presName="compChildNode" presStyleCnt="0"/>
      <dgm:spPr/>
      <dgm:t>
        <a:bodyPr/>
        <a:lstStyle/>
        <a:p>
          <a:endParaRPr lang="zh-CN" altLang="en-US"/>
        </a:p>
      </dgm:t>
    </dgm:pt>
    <dgm:pt modelId="{06139C6E-02CF-456C-A02B-352AD191F7BA}" type="pres">
      <dgm:prSet presAssocID="{5E3D1AD4-74D0-4D90-B013-89389DB579FF}" presName="theInnerList" presStyleCnt="0"/>
      <dgm:spPr/>
      <dgm:t>
        <a:bodyPr/>
        <a:lstStyle/>
        <a:p>
          <a:endParaRPr lang="zh-CN" altLang="en-US"/>
        </a:p>
      </dgm:t>
    </dgm:pt>
    <dgm:pt modelId="{109FE5D3-3CCC-4B2D-A473-E42372E209CE}" type="pres">
      <dgm:prSet presAssocID="{F9F5D523-C3B2-4FC6-B767-3A819E07D7A6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18F19F-163F-473B-9DF8-CA986A47081C}" type="pres">
      <dgm:prSet presAssocID="{F9F5D523-C3B2-4FC6-B767-3A819E07D7A6}" presName="aSpace2" presStyleCnt="0"/>
      <dgm:spPr/>
      <dgm:t>
        <a:bodyPr/>
        <a:lstStyle/>
        <a:p>
          <a:endParaRPr lang="zh-CN" altLang="en-US"/>
        </a:p>
      </dgm:t>
    </dgm:pt>
    <dgm:pt modelId="{3C703377-ACE7-4889-9015-2648F0F94164}" type="pres">
      <dgm:prSet presAssocID="{9D1325F2-5B06-417F-8717-B748F512692B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8A6C6-F97A-4EA7-ADE2-BF7EFAA43373}" type="pres">
      <dgm:prSet presAssocID="{9D1325F2-5B06-417F-8717-B748F512692B}" presName="aSpace2" presStyleCnt="0"/>
      <dgm:spPr/>
      <dgm:t>
        <a:bodyPr/>
        <a:lstStyle/>
        <a:p>
          <a:endParaRPr lang="zh-CN" altLang="en-US"/>
        </a:p>
      </dgm:t>
    </dgm:pt>
    <dgm:pt modelId="{AC9AC4DC-E316-4332-BDB1-AA3F6CD6DA7D}" type="pres">
      <dgm:prSet presAssocID="{CF7235D5-F4D9-447F-BD15-90F0EC9B76FA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F9B34-A31D-43E2-971F-A5238F3B0991}" type="pres">
      <dgm:prSet presAssocID="{5E3D1AD4-74D0-4D90-B013-89389DB579FF}" presName="aSpace" presStyleCnt="0"/>
      <dgm:spPr/>
      <dgm:t>
        <a:bodyPr/>
        <a:lstStyle/>
        <a:p>
          <a:endParaRPr lang="zh-CN" altLang="en-US"/>
        </a:p>
      </dgm:t>
    </dgm:pt>
    <dgm:pt modelId="{2FD03CC2-0785-4A1B-A4B8-2516B1E6FCD5}" type="pres">
      <dgm:prSet presAssocID="{F21D382B-85D2-42A3-8626-30B48D7FC4E1}" presName="compNode" presStyleCnt="0"/>
      <dgm:spPr/>
      <dgm:t>
        <a:bodyPr/>
        <a:lstStyle/>
        <a:p>
          <a:endParaRPr lang="zh-CN" altLang="en-US"/>
        </a:p>
      </dgm:t>
    </dgm:pt>
    <dgm:pt modelId="{C4C0BDA6-F847-42D2-AA15-A5F2E520E596}" type="pres">
      <dgm:prSet presAssocID="{F21D382B-85D2-42A3-8626-30B48D7FC4E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A524DEEB-BE46-455D-96A0-9EA9F5B32D50}" type="pres">
      <dgm:prSet presAssocID="{F21D382B-85D2-42A3-8626-30B48D7FC4E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49E983F4-3305-469E-988D-771EAF2AB345}" type="pres">
      <dgm:prSet presAssocID="{F21D382B-85D2-42A3-8626-30B48D7FC4E1}" presName="compChildNode" presStyleCnt="0"/>
      <dgm:spPr/>
      <dgm:t>
        <a:bodyPr/>
        <a:lstStyle/>
        <a:p>
          <a:endParaRPr lang="zh-CN" altLang="en-US"/>
        </a:p>
      </dgm:t>
    </dgm:pt>
    <dgm:pt modelId="{3F2A6C8C-967D-4031-97FE-BDB919071383}" type="pres">
      <dgm:prSet presAssocID="{F21D382B-85D2-42A3-8626-30B48D7FC4E1}" presName="theInnerList" presStyleCnt="0"/>
      <dgm:spPr/>
      <dgm:t>
        <a:bodyPr/>
        <a:lstStyle/>
        <a:p>
          <a:endParaRPr lang="zh-CN" altLang="en-US"/>
        </a:p>
      </dgm:t>
    </dgm:pt>
    <dgm:pt modelId="{AB1ABA61-113D-4FCC-B19B-697E4F0BCFE9}" type="pres">
      <dgm:prSet presAssocID="{D490DE57-65A8-487C-A64A-6B71CF48B6CB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F5ADB-E1F2-4446-AA82-042815E0A6DC}" type="pres">
      <dgm:prSet presAssocID="{D490DE57-65A8-487C-A64A-6B71CF48B6CB}" presName="aSpace2" presStyleCnt="0"/>
      <dgm:spPr/>
      <dgm:t>
        <a:bodyPr/>
        <a:lstStyle/>
        <a:p>
          <a:endParaRPr lang="zh-CN" altLang="en-US"/>
        </a:p>
      </dgm:t>
    </dgm:pt>
    <dgm:pt modelId="{0E7D343C-B03B-4EC4-84BC-C5C696B249E0}" type="pres">
      <dgm:prSet presAssocID="{55E00876-404C-43D8-B672-34E062756C1F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665B7-E8E7-45E9-A35D-70562BCAFBB3}" type="pres">
      <dgm:prSet presAssocID="{55E00876-404C-43D8-B672-34E062756C1F}" presName="aSpace2" presStyleCnt="0"/>
      <dgm:spPr/>
    </dgm:pt>
    <dgm:pt modelId="{0093531A-01CD-457C-B66F-19BEC52A97FA}" type="pres">
      <dgm:prSet presAssocID="{BEDFA500-CC4A-4FED-8F2C-A84E8A235793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1F44-0C17-4C01-99EE-EE8176D966F2}" type="pres">
      <dgm:prSet presAssocID="{BEDFA500-CC4A-4FED-8F2C-A84E8A235793}" presName="aSpace2" presStyleCnt="0"/>
      <dgm:spPr/>
    </dgm:pt>
    <dgm:pt modelId="{CC990488-C77B-467B-8FEA-245BB32B198E}" type="pres">
      <dgm:prSet presAssocID="{EFFB1BCC-96C4-470D-8869-3B3A85864A1C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A370-A105-4F0C-BE3F-BC4FA8DDDFE9}" type="pres">
      <dgm:prSet presAssocID="{F21D382B-85D2-42A3-8626-30B48D7FC4E1}" presName="aSpace" presStyleCnt="0"/>
      <dgm:spPr/>
      <dgm:t>
        <a:bodyPr/>
        <a:lstStyle/>
        <a:p>
          <a:endParaRPr lang="zh-CN" altLang="en-US"/>
        </a:p>
      </dgm:t>
    </dgm:pt>
    <dgm:pt modelId="{1466B6DD-F874-4789-897D-D36A3F6D2D9F}" type="pres">
      <dgm:prSet presAssocID="{BC95D166-BBA7-4BA8-A8C4-19474E41DAD2}" presName="compNode" presStyleCnt="0"/>
      <dgm:spPr/>
      <dgm:t>
        <a:bodyPr/>
        <a:lstStyle/>
        <a:p>
          <a:endParaRPr lang="zh-CN" altLang="en-US"/>
        </a:p>
      </dgm:t>
    </dgm:pt>
    <dgm:pt modelId="{DC993212-3518-4931-919E-60735547CB5A}" type="pres">
      <dgm:prSet presAssocID="{BC95D166-BBA7-4BA8-A8C4-19474E41DAD2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92501934-E703-40DB-AC6D-AC71E790350E}" type="pres">
      <dgm:prSet presAssocID="{BC95D166-BBA7-4BA8-A8C4-19474E41DAD2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418E929-16DE-4A16-954E-553631CD7BDE}" type="pres">
      <dgm:prSet presAssocID="{BC95D166-BBA7-4BA8-A8C4-19474E41DAD2}" presName="compChildNode" presStyleCnt="0"/>
      <dgm:spPr/>
      <dgm:t>
        <a:bodyPr/>
        <a:lstStyle/>
        <a:p>
          <a:endParaRPr lang="zh-CN" altLang="en-US"/>
        </a:p>
      </dgm:t>
    </dgm:pt>
    <dgm:pt modelId="{BDF81A61-705A-4706-9572-8BD3FCF2B0DB}" type="pres">
      <dgm:prSet presAssocID="{BC95D166-BBA7-4BA8-A8C4-19474E41DAD2}" presName="theInnerList" presStyleCnt="0"/>
      <dgm:spPr/>
      <dgm:t>
        <a:bodyPr/>
        <a:lstStyle/>
        <a:p>
          <a:endParaRPr lang="zh-CN" altLang="en-US"/>
        </a:p>
      </dgm:t>
    </dgm:pt>
    <dgm:pt modelId="{DFBFDC1F-F2A1-4473-B88B-9980EAD2CC0D}" type="pres">
      <dgm:prSet presAssocID="{0B3094BC-DAD4-4B12-8361-2FC53DE0BA95}" presName="childNode" presStyleLbl="node1" presStyleIdx="7" presStyleCnt="11" custLinFactNeighborX="2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D37AB-3DFC-4EB6-A8C2-1C283A3DBD0C}" type="pres">
      <dgm:prSet presAssocID="{0B3094BC-DAD4-4B12-8361-2FC53DE0BA95}" presName="aSpace2" presStyleCnt="0"/>
      <dgm:spPr/>
      <dgm:t>
        <a:bodyPr/>
        <a:lstStyle/>
        <a:p>
          <a:endParaRPr lang="zh-CN" altLang="en-US"/>
        </a:p>
      </dgm:t>
    </dgm:pt>
    <dgm:pt modelId="{1DF7CE78-3789-4238-A820-C04955801282}" type="pres">
      <dgm:prSet presAssocID="{28A009F8-2398-4101-90BC-53BA24BB752B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1A621-0D96-4A89-8249-61B0D69D8384}" type="pres">
      <dgm:prSet presAssocID="{28A009F8-2398-4101-90BC-53BA24BB752B}" presName="aSpace2" presStyleCnt="0"/>
      <dgm:spPr/>
    </dgm:pt>
    <dgm:pt modelId="{E7ECB086-FE93-4BA0-807C-D81961885D9E}" type="pres">
      <dgm:prSet presAssocID="{16632432-9338-4A9B-94FD-AF8CEE8BCFC3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6DF29-375D-41D0-B8D1-9E9D322046B8}" type="pres">
      <dgm:prSet presAssocID="{16632432-9338-4A9B-94FD-AF8CEE8BCFC3}" presName="aSpace2" presStyleCnt="0"/>
      <dgm:spPr/>
    </dgm:pt>
    <dgm:pt modelId="{C2FACEF4-8644-435E-8A51-C993CA1CFF27}" type="pres">
      <dgm:prSet presAssocID="{FF9BC8EA-12B7-4753-BF1C-BBD5CDEA2465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522435-6DF7-4CEB-AEA5-7573129437E6}" srcId="{BC95D166-BBA7-4BA8-A8C4-19474E41DAD2}" destId="{28A009F8-2398-4101-90BC-53BA24BB752B}" srcOrd="1" destOrd="0" parTransId="{71AA1F0A-4C7A-494A-BBEA-CBAF5DEB34B4}" sibTransId="{4A453224-3BF5-4C73-9619-0758FB73CFC7}"/>
    <dgm:cxn modelId="{FE5313BF-E389-4502-8E0A-D2FB8F658C47}" type="presOf" srcId="{FF9BC8EA-12B7-4753-BF1C-BBD5CDEA2465}" destId="{C2FACEF4-8644-435E-8A51-C993CA1CFF27}" srcOrd="0" destOrd="0" presId="urn:microsoft.com/office/officeart/2005/8/layout/lProcess2"/>
    <dgm:cxn modelId="{DAD17A64-163C-49DE-9D22-9EB7B5741F0A}" srcId="{513D9B23-C0C4-478E-8344-2F0071B0634A}" destId="{5E3D1AD4-74D0-4D90-B013-89389DB579FF}" srcOrd="0" destOrd="0" parTransId="{5A3C2845-64D2-4EB6-AD18-A912CA76056A}" sibTransId="{6965A126-24AC-4882-9654-111E6608F835}"/>
    <dgm:cxn modelId="{82CFF2D7-07C0-45DF-8205-49A09B883623}" srcId="{513D9B23-C0C4-478E-8344-2F0071B0634A}" destId="{F21D382B-85D2-42A3-8626-30B48D7FC4E1}" srcOrd="1" destOrd="0" parTransId="{C7DF0083-8FB6-404F-B0AD-91627F0A0BCB}" sibTransId="{82FE444E-108A-4496-8589-50B3B05FEFCE}"/>
    <dgm:cxn modelId="{1A20D30A-2089-47E4-B07E-1FEAD9A2910F}" srcId="{BC95D166-BBA7-4BA8-A8C4-19474E41DAD2}" destId="{16632432-9338-4A9B-94FD-AF8CEE8BCFC3}" srcOrd="2" destOrd="0" parTransId="{E6F559B2-6B35-4943-BB74-6D754B21A73A}" sibTransId="{DDCF8265-4FE1-48A0-9000-C65B04804F5D}"/>
    <dgm:cxn modelId="{C956D5E3-D2C8-4296-BC25-C045BBBF8520}" type="presOf" srcId="{D490DE57-65A8-487C-A64A-6B71CF48B6CB}" destId="{AB1ABA61-113D-4FCC-B19B-697E4F0BCFE9}" srcOrd="0" destOrd="0" presId="urn:microsoft.com/office/officeart/2005/8/layout/lProcess2"/>
    <dgm:cxn modelId="{E9F6E7E5-634D-4288-B5B6-46D8E4991254}" type="presOf" srcId="{0B3094BC-DAD4-4B12-8361-2FC53DE0BA95}" destId="{DFBFDC1F-F2A1-4473-B88B-9980EAD2CC0D}" srcOrd="0" destOrd="0" presId="urn:microsoft.com/office/officeart/2005/8/layout/lProcess2"/>
    <dgm:cxn modelId="{DECB74B7-9E6D-4A13-9BF1-B0BCEE99EBFF}" type="presOf" srcId="{CF7235D5-F4D9-447F-BD15-90F0EC9B76FA}" destId="{AC9AC4DC-E316-4332-BDB1-AA3F6CD6DA7D}" srcOrd="0" destOrd="0" presId="urn:microsoft.com/office/officeart/2005/8/layout/lProcess2"/>
    <dgm:cxn modelId="{2CFEAEFF-1E6E-47B7-9616-6B44D5974C49}" srcId="{513D9B23-C0C4-478E-8344-2F0071B0634A}" destId="{BC95D166-BBA7-4BA8-A8C4-19474E41DAD2}" srcOrd="2" destOrd="0" parTransId="{F2A088D9-69D6-4E7C-95C4-AF07253DD9F2}" sibTransId="{DF4AD8DD-582C-45D9-B80B-284A9A89575F}"/>
    <dgm:cxn modelId="{B04DDD4A-4DF2-4E25-B21D-3B7FA3CEA765}" type="presOf" srcId="{BEDFA500-CC4A-4FED-8F2C-A84E8A235793}" destId="{0093531A-01CD-457C-B66F-19BEC52A97FA}" srcOrd="0" destOrd="0" presId="urn:microsoft.com/office/officeart/2005/8/layout/lProcess2"/>
    <dgm:cxn modelId="{97892A76-7975-4D20-BD9A-B80078D1B09D}" srcId="{F21D382B-85D2-42A3-8626-30B48D7FC4E1}" destId="{D490DE57-65A8-487C-A64A-6B71CF48B6CB}" srcOrd="0" destOrd="0" parTransId="{F81501CE-064F-4ABE-A2D9-B3689BC5F7D7}" sibTransId="{14B2AE34-1671-4CCA-97F5-72C7AD1957D3}"/>
    <dgm:cxn modelId="{7B6ED0AD-095E-4F0D-A75E-3D08FA8CCCFB}" type="presOf" srcId="{16632432-9338-4A9B-94FD-AF8CEE8BCFC3}" destId="{E7ECB086-FE93-4BA0-807C-D81961885D9E}" srcOrd="0" destOrd="0" presId="urn:microsoft.com/office/officeart/2005/8/layout/lProcess2"/>
    <dgm:cxn modelId="{A44FE118-963F-4117-BF3F-F78BF5210259}" srcId="{5E3D1AD4-74D0-4D90-B013-89389DB579FF}" destId="{F9F5D523-C3B2-4FC6-B767-3A819E07D7A6}" srcOrd="0" destOrd="0" parTransId="{87C075F7-A505-481C-A8CC-9B683921E306}" sibTransId="{B0F81083-52FA-409C-A13C-819D3A0381CD}"/>
    <dgm:cxn modelId="{01DDE9E5-9A64-498D-B84E-1C574756E54E}" srcId="{5E3D1AD4-74D0-4D90-B013-89389DB579FF}" destId="{CF7235D5-F4D9-447F-BD15-90F0EC9B76FA}" srcOrd="2" destOrd="0" parTransId="{BBCC25B1-7483-4BC2-B9BB-418944FFD2AE}" sibTransId="{84B46AD2-6EC8-454C-A873-4E9194EEC751}"/>
    <dgm:cxn modelId="{72E1EA96-F1AC-48EE-A3D9-F98EF7F14740}" type="presOf" srcId="{BC95D166-BBA7-4BA8-A8C4-19474E41DAD2}" destId="{DC993212-3518-4931-919E-60735547CB5A}" srcOrd="0" destOrd="0" presId="urn:microsoft.com/office/officeart/2005/8/layout/lProcess2"/>
    <dgm:cxn modelId="{BEC37976-EA49-4C3A-8575-2C589469B8F7}" type="presOf" srcId="{55E00876-404C-43D8-B672-34E062756C1F}" destId="{0E7D343C-B03B-4EC4-84BC-C5C696B249E0}" srcOrd="0" destOrd="0" presId="urn:microsoft.com/office/officeart/2005/8/layout/lProcess2"/>
    <dgm:cxn modelId="{1C27BFE9-63C5-4197-8B7A-410A66F5E860}" srcId="{F21D382B-85D2-42A3-8626-30B48D7FC4E1}" destId="{BEDFA500-CC4A-4FED-8F2C-A84E8A235793}" srcOrd="2" destOrd="0" parTransId="{F380F5D9-B3D3-4B2D-9217-9E9FD12DFB14}" sibTransId="{F0F1E1C7-123A-4FAD-8581-DA594946FF34}"/>
    <dgm:cxn modelId="{00A825A2-70B0-45E5-83A5-69C6575B6E53}" type="presOf" srcId="{F21D382B-85D2-42A3-8626-30B48D7FC4E1}" destId="{C4C0BDA6-F847-42D2-AA15-A5F2E520E596}" srcOrd="0" destOrd="0" presId="urn:microsoft.com/office/officeart/2005/8/layout/lProcess2"/>
    <dgm:cxn modelId="{529E7DE2-BD2A-470C-8811-247FC7F1C59F}" type="presOf" srcId="{BC95D166-BBA7-4BA8-A8C4-19474E41DAD2}" destId="{92501934-E703-40DB-AC6D-AC71E790350E}" srcOrd="1" destOrd="0" presId="urn:microsoft.com/office/officeart/2005/8/layout/lProcess2"/>
    <dgm:cxn modelId="{54038D90-B55C-4D2A-9EF3-D7EAA3F0C3A5}" type="presOf" srcId="{F21D382B-85D2-42A3-8626-30B48D7FC4E1}" destId="{A524DEEB-BE46-455D-96A0-9EA9F5B32D50}" srcOrd="1" destOrd="0" presId="urn:microsoft.com/office/officeart/2005/8/layout/lProcess2"/>
    <dgm:cxn modelId="{CCF938C4-FA49-4054-919A-1CA20005D2E4}" type="presOf" srcId="{9D1325F2-5B06-417F-8717-B748F512692B}" destId="{3C703377-ACE7-4889-9015-2648F0F94164}" srcOrd="0" destOrd="0" presId="urn:microsoft.com/office/officeart/2005/8/layout/lProcess2"/>
    <dgm:cxn modelId="{6C81D5DB-99C4-4F6F-B18B-B548B410BEF8}" type="presOf" srcId="{F9F5D523-C3B2-4FC6-B767-3A819E07D7A6}" destId="{109FE5D3-3CCC-4B2D-A473-E42372E209CE}" srcOrd="0" destOrd="0" presId="urn:microsoft.com/office/officeart/2005/8/layout/lProcess2"/>
    <dgm:cxn modelId="{364659AD-E7F0-4B19-A574-76DB4DA24D8B}" srcId="{F21D382B-85D2-42A3-8626-30B48D7FC4E1}" destId="{55E00876-404C-43D8-B672-34E062756C1F}" srcOrd="1" destOrd="0" parTransId="{55797D38-76D9-420A-994B-557636F6B9BB}" sibTransId="{90C80009-3843-4C07-8BC0-A1CD5E16057D}"/>
    <dgm:cxn modelId="{35730A13-15E9-4AF7-AD66-30E6B52B346A}" srcId="{BC95D166-BBA7-4BA8-A8C4-19474E41DAD2}" destId="{FF9BC8EA-12B7-4753-BF1C-BBD5CDEA2465}" srcOrd="3" destOrd="0" parTransId="{3A2196DB-E09B-4E2A-BE56-967F2CD8086F}" sibTransId="{DF9FA8A4-D341-48DA-9EEC-59D1C8BC1A4E}"/>
    <dgm:cxn modelId="{C0AE7A2E-17E7-4571-9521-65006BD5E7EB}" type="presOf" srcId="{28A009F8-2398-4101-90BC-53BA24BB752B}" destId="{1DF7CE78-3789-4238-A820-C04955801282}" srcOrd="0" destOrd="0" presId="urn:microsoft.com/office/officeart/2005/8/layout/lProcess2"/>
    <dgm:cxn modelId="{A18529CD-27AA-4E0D-8551-6DAB2A4ACDDC}" srcId="{5E3D1AD4-74D0-4D90-B013-89389DB579FF}" destId="{9D1325F2-5B06-417F-8717-B748F512692B}" srcOrd="1" destOrd="0" parTransId="{F9726567-6D04-44FD-9A4A-CBBCACE40BDA}" sibTransId="{6D5DE3BE-049E-4C89-A019-DB0175EED5BB}"/>
    <dgm:cxn modelId="{FB11A180-BACF-4708-A2A4-5BE1B537D005}" srcId="{F21D382B-85D2-42A3-8626-30B48D7FC4E1}" destId="{EFFB1BCC-96C4-470D-8869-3B3A85864A1C}" srcOrd="3" destOrd="0" parTransId="{301F4850-5034-4414-8C30-406A5748A17B}" sibTransId="{65435361-B66D-40CF-A681-D3F1FD4F14EE}"/>
    <dgm:cxn modelId="{50963EC0-7A2C-4850-AA4E-A7A5550DACF9}" type="presOf" srcId="{5E3D1AD4-74D0-4D90-B013-89389DB579FF}" destId="{607474E8-FA83-4C2A-991B-D931C65F57B5}" srcOrd="1" destOrd="0" presId="urn:microsoft.com/office/officeart/2005/8/layout/lProcess2"/>
    <dgm:cxn modelId="{805E7FBD-C394-444F-8018-AB5C44066548}" type="presOf" srcId="{EFFB1BCC-96C4-470D-8869-3B3A85864A1C}" destId="{CC990488-C77B-467B-8FEA-245BB32B198E}" srcOrd="0" destOrd="0" presId="urn:microsoft.com/office/officeart/2005/8/layout/lProcess2"/>
    <dgm:cxn modelId="{7F3D6FA1-945E-4DAF-8262-F9EAE54967E2}" type="presOf" srcId="{5E3D1AD4-74D0-4D90-B013-89389DB579FF}" destId="{13547769-3B5D-449D-817C-2CDF7FE17442}" srcOrd="0" destOrd="0" presId="urn:microsoft.com/office/officeart/2005/8/layout/lProcess2"/>
    <dgm:cxn modelId="{D9FBB8A3-F6E9-44E1-A4C0-6FBEA344784A}" type="presOf" srcId="{513D9B23-C0C4-478E-8344-2F0071B0634A}" destId="{B6BA1064-4A76-44F9-BCA0-270FEEBB0376}" srcOrd="0" destOrd="0" presId="urn:microsoft.com/office/officeart/2005/8/layout/lProcess2"/>
    <dgm:cxn modelId="{B10DA576-1FD2-4CCC-86A2-09B94B8F63A3}" srcId="{BC95D166-BBA7-4BA8-A8C4-19474E41DAD2}" destId="{0B3094BC-DAD4-4B12-8361-2FC53DE0BA95}" srcOrd="0" destOrd="0" parTransId="{3D0A7FA4-8BAF-4921-9B42-350DC6DC433C}" sibTransId="{BFF95060-4F1B-4555-8D2C-603CADEA1283}"/>
    <dgm:cxn modelId="{A6ABE30A-C0A7-4D1B-B7BB-7F55C92A9837}" type="presParOf" srcId="{B6BA1064-4A76-44F9-BCA0-270FEEBB0376}" destId="{542F3DE2-4F0C-4635-AB7F-8F417B47A05C}" srcOrd="0" destOrd="0" presId="urn:microsoft.com/office/officeart/2005/8/layout/lProcess2"/>
    <dgm:cxn modelId="{90202BE7-7A77-46CF-BBEA-F3CD51BCAF7A}" type="presParOf" srcId="{542F3DE2-4F0C-4635-AB7F-8F417B47A05C}" destId="{13547769-3B5D-449D-817C-2CDF7FE17442}" srcOrd="0" destOrd="0" presId="urn:microsoft.com/office/officeart/2005/8/layout/lProcess2"/>
    <dgm:cxn modelId="{149C7F58-5A4B-4083-BCA6-AD9386FB3452}" type="presParOf" srcId="{542F3DE2-4F0C-4635-AB7F-8F417B47A05C}" destId="{607474E8-FA83-4C2A-991B-D931C65F57B5}" srcOrd="1" destOrd="0" presId="urn:microsoft.com/office/officeart/2005/8/layout/lProcess2"/>
    <dgm:cxn modelId="{57185369-23B5-4017-BA16-650D243C1653}" type="presParOf" srcId="{542F3DE2-4F0C-4635-AB7F-8F417B47A05C}" destId="{A4C5F6B0-DB3B-421C-8FFA-E0A189C725EB}" srcOrd="2" destOrd="0" presId="urn:microsoft.com/office/officeart/2005/8/layout/lProcess2"/>
    <dgm:cxn modelId="{12B8D505-2A64-4C74-ABBF-AD3E110336FF}" type="presParOf" srcId="{A4C5F6B0-DB3B-421C-8FFA-E0A189C725EB}" destId="{06139C6E-02CF-456C-A02B-352AD191F7BA}" srcOrd="0" destOrd="0" presId="urn:microsoft.com/office/officeart/2005/8/layout/lProcess2"/>
    <dgm:cxn modelId="{ACEB95F2-E8CC-46B1-9882-E950939826B6}" type="presParOf" srcId="{06139C6E-02CF-456C-A02B-352AD191F7BA}" destId="{109FE5D3-3CCC-4B2D-A473-E42372E209CE}" srcOrd="0" destOrd="0" presId="urn:microsoft.com/office/officeart/2005/8/layout/lProcess2"/>
    <dgm:cxn modelId="{EBDF9B6B-FC65-4A17-B565-9A482EE222B7}" type="presParOf" srcId="{06139C6E-02CF-456C-A02B-352AD191F7BA}" destId="{6E18F19F-163F-473B-9DF8-CA986A47081C}" srcOrd="1" destOrd="0" presId="urn:microsoft.com/office/officeart/2005/8/layout/lProcess2"/>
    <dgm:cxn modelId="{3038F661-467C-4E00-9273-E3352CA14504}" type="presParOf" srcId="{06139C6E-02CF-456C-A02B-352AD191F7BA}" destId="{3C703377-ACE7-4889-9015-2648F0F94164}" srcOrd="2" destOrd="0" presId="urn:microsoft.com/office/officeart/2005/8/layout/lProcess2"/>
    <dgm:cxn modelId="{B364F124-5AF7-4D2F-AFAE-250A68995F4F}" type="presParOf" srcId="{06139C6E-02CF-456C-A02B-352AD191F7BA}" destId="{C418A6C6-F97A-4EA7-ADE2-BF7EFAA43373}" srcOrd="3" destOrd="0" presId="urn:microsoft.com/office/officeart/2005/8/layout/lProcess2"/>
    <dgm:cxn modelId="{4606CE7A-974E-408D-8B1B-D58122DD4D18}" type="presParOf" srcId="{06139C6E-02CF-456C-A02B-352AD191F7BA}" destId="{AC9AC4DC-E316-4332-BDB1-AA3F6CD6DA7D}" srcOrd="4" destOrd="0" presId="urn:microsoft.com/office/officeart/2005/8/layout/lProcess2"/>
    <dgm:cxn modelId="{3B8FB1E1-A306-4A22-8193-4D0805767A29}" type="presParOf" srcId="{B6BA1064-4A76-44F9-BCA0-270FEEBB0376}" destId="{221F9B34-A31D-43E2-971F-A5238F3B0991}" srcOrd="1" destOrd="0" presId="urn:microsoft.com/office/officeart/2005/8/layout/lProcess2"/>
    <dgm:cxn modelId="{643E8249-C3F4-4730-A070-23CDEFE9A0F3}" type="presParOf" srcId="{B6BA1064-4A76-44F9-BCA0-270FEEBB0376}" destId="{2FD03CC2-0785-4A1B-A4B8-2516B1E6FCD5}" srcOrd="2" destOrd="0" presId="urn:microsoft.com/office/officeart/2005/8/layout/lProcess2"/>
    <dgm:cxn modelId="{5D99F834-7493-46F1-A5ED-77DF5EE09318}" type="presParOf" srcId="{2FD03CC2-0785-4A1B-A4B8-2516B1E6FCD5}" destId="{C4C0BDA6-F847-42D2-AA15-A5F2E520E596}" srcOrd="0" destOrd="0" presId="urn:microsoft.com/office/officeart/2005/8/layout/lProcess2"/>
    <dgm:cxn modelId="{E0ADFB49-3407-4AF2-B2FF-DF5A0B3C3521}" type="presParOf" srcId="{2FD03CC2-0785-4A1B-A4B8-2516B1E6FCD5}" destId="{A524DEEB-BE46-455D-96A0-9EA9F5B32D50}" srcOrd="1" destOrd="0" presId="urn:microsoft.com/office/officeart/2005/8/layout/lProcess2"/>
    <dgm:cxn modelId="{6EBF6106-916F-4069-874D-78DF00F122D4}" type="presParOf" srcId="{2FD03CC2-0785-4A1B-A4B8-2516B1E6FCD5}" destId="{49E983F4-3305-469E-988D-771EAF2AB345}" srcOrd="2" destOrd="0" presId="urn:microsoft.com/office/officeart/2005/8/layout/lProcess2"/>
    <dgm:cxn modelId="{2532C17E-2EC3-4AA0-8F0F-06B865B6EE57}" type="presParOf" srcId="{49E983F4-3305-469E-988D-771EAF2AB345}" destId="{3F2A6C8C-967D-4031-97FE-BDB919071383}" srcOrd="0" destOrd="0" presId="urn:microsoft.com/office/officeart/2005/8/layout/lProcess2"/>
    <dgm:cxn modelId="{6AB7D199-5C60-4472-8C7A-86748E66758A}" type="presParOf" srcId="{3F2A6C8C-967D-4031-97FE-BDB919071383}" destId="{AB1ABA61-113D-4FCC-B19B-697E4F0BCFE9}" srcOrd="0" destOrd="0" presId="urn:microsoft.com/office/officeart/2005/8/layout/lProcess2"/>
    <dgm:cxn modelId="{A8D3D20E-5687-4EA3-AEBA-F8A8FC3EBBA2}" type="presParOf" srcId="{3F2A6C8C-967D-4031-97FE-BDB919071383}" destId="{294F5ADB-E1F2-4446-AA82-042815E0A6DC}" srcOrd="1" destOrd="0" presId="urn:microsoft.com/office/officeart/2005/8/layout/lProcess2"/>
    <dgm:cxn modelId="{F919C730-6CE0-47DD-9851-16498DE091DA}" type="presParOf" srcId="{3F2A6C8C-967D-4031-97FE-BDB919071383}" destId="{0E7D343C-B03B-4EC4-84BC-C5C696B249E0}" srcOrd="2" destOrd="0" presId="urn:microsoft.com/office/officeart/2005/8/layout/lProcess2"/>
    <dgm:cxn modelId="{9ABC1E22-25A2-4CD5-B976-E585B29A72C8}" type="presParOf" srcId="{3F2A6C8C-967D-4031-97FE-BDB919071383}" destId="{AB1665B7-E8E7-45E9-A35D-70562BCAFBB3}" srcOrd="3" destOrd="0" presId="urn:microsoft.com/office/officeart/2005/8/layout/lProcess2"/>
    <dgm:cxn modelId="{C83C75A9-FA35-464D-A7BA-7FAB52724843}" type="presParOf" srcId="{3F2A6C8C-967D-4031-97FE-BDB919071383}" destId="{0093531A-01CD-457C-B66F-19BEC52A97FA}" srcOrd="4" destOrd="0" presId="urn:microsoft.com/office/officeart/2005/8/layout/lProcess2"/>
    <dgm:cxn modelId="{37E49E84-93EC-48D5-B20E-83E98CE9FCA6}" type="presParOf" srcId="{3F2A6C8C-967D-4031-97FE-BDB919071383}" destId="{624B1F44-0C17-4C01-99EE-EE8176D966F2}" srcOrd="5" destOrd="0" presId="urn:microsoft.com/office/officeart/2005/8/layout/lProcess2"/>
    <dgm:cxn modelId="{73B523EC-9FD1-4509-9F1A-0752AACE7176}" type="presParOf" srcId="{3F2A6C8C-967D-4031-97FE-BDB919071383}" destId="{CC990488-C77B-467B-8FEA-245BB32B198E}" srcOrd="6" destOrd="0" presId="urn:microsoft.com/office/officeart/2005/8/layout/lProcess2"/>
    <dgm:cxn modelId="{3860C9E9-2809-46BB-B638-41B9FBBC22D9}" type="presParOf" srcId="{B6BA1064-4A76-44F9-BCA0-270FEEBB0376}" destId="{3120A370-A105-4F0C-BE3F-BC4FA8DDDFE9}" srcOrd="3" destOrd="0" presId="urn:microsoft.com/office/officeart/2005/8/layout/lProcess2"/>
    <dgm:cxn modelId="{2EEFB1AE-0E34-4ECD-9630-F3A31BF5CA6E}" type="presParOf" srcId="{B6BA1064-4A76-44F9-BCA0-270FEEBB0376}" destId="{1466B6DD-F874-4789-897D-D36A3F6D2D9F}" srcOrd="4" destOrd="0" presId="urn:microsoft.com/office/officeart/2005/8/layout/lProcess2"/>
    <dgm:cxn modelId="{515CE5FB-2720-40E8-B35C-A4AAE6B39C21}" type="presParOf" srcId="{1466B6DD-F874-4789-897D-D36A3F6D2D9F}" destId="{DC993212-3518-4931-919E-60735547CB5A}" srcOrd="0" destOrd="0" presId="urn:microsoft.com/office/officeart/2005/8/layout/lProcess2"/>
    <dgm:cxn modelId="{50079937-9E57-4759-ABBA-32C61CD551C2}" type="presParOf" srcId="{1466B6DD-F874-4789-897D-D36A3F6D2D9F}" destId="{92501934-E703-40DB-AC6D-AC71E790350E}" srcOrd="1" destOrd="0" presId="urn:microsoft.com/office/officeart/2005/8/layout/lProcess2"/>
    <dgm:cxn modelId="{A81FA361-EF30-470D-95AB-81CF22648A2C}" type="presParOf" srcId="{1466B6DD-F874-4789-897D-D36A3F6D2D9F}" destId="{1418E929-16DE-4A16-954E-553631CD7BDE}" srcOrd="2" destOrd="0" presId="urn:microsoft.com/office/officeart/2005/8/layout/lProcess2"/>
    <dgm:cxn modelId="{1BF41BD9-A5B9-48E6-8CD5-AC9DE081D056}" type="presParOf" srcId="{1418E929-16DE-4A16-954E-553631CD7BDE}" destId="{BDF81A61-705A-4706-9572-8BD3FCF2B0DB}" srcOrd="0" destOrd="0" presId="urn:microsoft.com/office/officeart/2005/8/layout/lProcess2"/>
    <dgm:cxn modelId="{2511E8F4-557A-479A-98C2-6C4BB7A35F53}" type="presParOf" srcId="{BDF81A61-705A-4706-9572-8BD3FCF2B0DB}" destId="{DFBFDC1F-F2A1-4473-B88B-9980EAD2CC0D}" srcOrd="0" destOrd="0" presId="urn:microsoft.com/office/officeart/2005/8/layout/lProcess2"/>
    <dgm:cxn modelId="{8F7F52B2-6BAC-45FA-BF14-DD5EAACD7BBC}" type="presParOf" srcId="{BDF81A61-705A-4706-9572-8BD3FCF2B0DB}" destId="{021D37AB-3DFC-4EB6-A8C2-1C283A3DBD0C}" srcOrd="1" destOrd="0" presId="urn:microsoft.com/office/officeart/2005/8/layout/lProcess2"/>
    <dgm:cxn modelId="{B0A770A2-BA4B-40E5-A9EB-42946AC13A87}" type="presParOf" srcId="{BDF81A61-705A-4706-9572-8BD3FCF2B0DB}" destId="{1DF7CE78-3789-4238-A820-C04955801282}" srcOrd="2" destOrd="0" presId="urn:microsoft.com/office/officeart/2005/8/layout/lProcess2"/>
    <dgm:cxn modelId="{85EAE8CF-8A0A-4F55-B55B-04642E526B97}" type="presParOf" srcId="{BDF81A61-705A-4706-9572-8BD3FCF2B0DB}" destId="{8481A621-0D96-4A89-8249-61B0D69D8384}" srcOrd="3" destOrd="0" presId="urn:microsoft.com/office/officeart/2005/8/layout/lProcess2"/>
    <dgm:cxn modelId="{7323458A-AF6B-448F-853D-83E753F52E05}" type="presParOf" srcId="{BDF81A61-705A-4706-9572-8BD3FCF2B0DB}" destId="{E7ECB086-FE93-4BA0-807C-D81961885D9E}" srcOrd="4" destOrd="0" presId="urn:microsoft.com/office/officeart/2005/8/layout/lProcess2"/>
    <dgm:cxn modelId="{33241501-213C-4BA8-B956-4886580F6E09}" type="presParOf" srcId="{BDF81A61-705A-4706-9572-8BD3FCF2B0DB}" destId="{BF76DF29-375D-41D0-B8D1-9E9D322046B8}" srcOrd="5" destOrd="0" presId="urn:microsoft.com/office/officeart/2005/8/layout/lProcess2"/>
    <dgm:cxn modelId="{BA47AE50-6749-4AC2-BED8-D7ABD6063200}" type="presParOf" srcId="{BDF81A61-705A-4706-9572-8BD3FCF2B0DB}" destId="{C2FACEF4-8644-435E-8A51-C993CA1CFF2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C2CC-029F-4EBC-8C80-078DEA589961}">
      <dsp:nvSpPr>
        <dsp:cNvPr id="0" name=""/>
        <dsp:cNvSpPr/>
      </dsp:nvSpPr>
      <dsp:spPr>
        <a:xfrm>
          <a:off x="0" y="37349"/>
          <a:ext cx="7645400" cy="102960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牢记步骤口诀</a:t>
          </a:r>
          <a:endParaRPr lang="zh-CN" altLang="en-US" sz="2800" b="1" kern="1200" dirty="0"/>
        </a:p>
      </dsp:txBody>
      <dsp:txXfrm>
        <a:off x="50261" y="87610"/>
        <a:ext cx="7544878" cy="929078"/>
      </dsp:txXfrm>
    </dsp:sp>
    <dsp:sp modelId="{13B7F433-663E-4DA4-98B4-B16C12361498}">
      <dsp:nvSpPr>
        <dsp:cNvPr id="0" name=""/>
        <dsp:cNvSpPr/>
      </dsp:nvSpPr>
      <dsp:spPr>
        <a:xfrm>
          <a:off x="0" y="1066949"/>
          <a:ext cx="76454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1066949"/>
        <a:ext cx="7645400" cy="910800"/>
      </dsp:txXfrm>
    </dsp:sp>
    <dsp:sp modelId="{5F6BE51A-947A-4867-87BA-5F622E027938}">
      <dsp:nvSpPr>
        <dsp:cNvPr id="0" name=""/>
        <dsp:cNvSpPr/>
      </dsp:nvSpPr>
      <dsp:spPr>
        <a:xfrm>
          <a:off x="0" y="1977750"/>
          <a:ext cx="7645400" cy="102960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熟能生巧</a:t>
          </a:r>
          <a:endParaRPr lang="zh-CN" altLang="en-US" sz="2800" b="1" kern="1200" dirty="0"/>
        </a:p>
      </dsp:txBody>
      <dsp:txXfrm>
        <a:off x="50261" y="2028011"/>
        <a:ext cx="7544878" cy="929078"/>
      </dsp:txXfrm>
    </dsp:sp>
    <dsp:sp modelId="{260876D8-105B-41AB-80A7-2E22D7FA61C8}">
      <dsp:nvSpPr>
        <dsp:cNvPr id="0" name=""/>
        <dsp:cNvSpPr/>
      </dsp:nvSpPr>
      <dsp:spPr>
        <a:xfrm>
          <a:off x="0" y="3165750"/>
          <a:ext cx="7645400" cy="102960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善于总结并分享常见错误</a:t>
          </a:r>
          <a:endParaRPr lang="zh-CN" altLang="en-US" sz="2800" b="1" kern="1200" dirty="0"/>
        </a:p>
      </dsp:txBody>
      <dsp:txXfrm>
        <a:off x="50261" y="3216011"/>
        <a:ext cx="7544878" cy="929078"/>
      </dsp:txXfrm>
    </dsp:sp>
    <dsp:sp modelId="{2DC76CC9-CD3E-4AA2-A64A-B69904917052}">
      <dsp:nvSpPr>
        <dsp:cNvPr id="0" name=""/>
        <dsp:cNvSpPr/>
      </dsp:nvSpPr>
      <dsp:spPr>
        <a:xfrm>
          <a:off x="0" y="4195350"/>
          <a:ext cx="76454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195350"/>
        <a:ext cx="7645400" cy="910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A4E4826-B66F-4DFA-9E58-9BF704C17E9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548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9937E306-4157-4114-A3C0-22A56B17538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68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在此根据学员对买网需求的掌握程度进行相应的讲解（讲解重点可参考易买网的需求文档，从平台上下载），可以通过演示案例强调需要让学员注意的需求点，比如购物车，管理员权限等，同时告诉学员在开发过程中，可以参考易买网的需求文档。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B9C50C-EBF0-4A8E-8930-BE8229A18847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A85F6-9D65-40F0-83DF-D242312452DE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7E1B5E-78AB-4BA9-BE75-686C06B073A6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5B669C-A504-4D0C-8536-D4B757493A3E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A06168-8EE7-4135-A3FB-D03172811FDB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954496-74C8-43FB-AE52-2AB1FCEE97A1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FFCE1-D330-4409-828B-13BE3933A85E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933C4-9297-4A67-908D-87805F0AB7B4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569F5-09A7-4DE3-8D97-53339AF709CE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2D6E92-D33E-4A92-8D3A-C54DD717BB36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798A12-B4E1-468E-9188-8BBCE0D8323D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教学指导：学员已经通过平台上自学易买网的需求， 在此根据学员对买网需求的掌握程度进行相应的讲解（讲解重点可参考易买网的需求文档，从平台上下载），可以通过演示案例强调需要让学员注意的需求点，比如购物车，管理员权限等，同时告诉学员在开发过程中，可以参考易买网的需求文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425B79-B01E-4A65-B3C8-00F505E34152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BA2F2-9222-4CFC-972E-C61ADD48D866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4BC8E-E268-4C97-B33C-2783D7777793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F5118F-8F1E-4968-985D-DA5F1467EB25}" type="slidenum">
              <a:rPr lang="zh-CN" altLang="en-US"/>
              <a:t>31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97023-AE65-40EE-A188-B28DAC9E9780}" type="slidenum">
              <a:rPr lang="zh-CN" altLang="en-US"/>
              <a:t>32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F63DE0-FB51-4E2E-B447-EFA76D9178CE}" type="slidenum">
              <a:rPr lang="zh-CN" altLang="en-US"/>
              <a:t>33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3E9E23-196A-44F8-91E1-BC065B36335E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EB39E3-A2F3-4E61-BF90-5AA425C8962A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378596-F4D2-466F-87F0-7F33DD6B22C2}" type="slidenum">
              <a:rPr lang="zh-CN" altLang="en-US"/>
              <a:t>36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7BC84-C4AC-4DBD-9BE9-1E22DB2E0B97}" type="slidenum">
              <a:rPr lang="zh-CN" altLang="en-US"/>
              <a:t>37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9FCF9-4926-4EB5-819A-508F6AE043CD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7E306-4157-4114-A3C0-22A56B17538C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042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7E306-4157-4114-A3C0-22A56B17538C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7E306-4157-4114-A3C0-22A56B17538C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87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FB9F3-5BCA-4254-9FED-BA02DE283D31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0F69CE-9F37-44CB-B143-2A0F30A28292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4091B1-634A-4811-8B31-E5509B6E4FE5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BA0EB-7108-4D2C-87D6-5245D33C537B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教学指导：任务说明一定能够要包括演示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教学指导：对比说明如果在</a:t>
            </a:r>
            <a:r>
              <a:rPr lang="en-US" altLang="zh-CN" smtClean="0"/>
              <a:t>web.xml</a:t>
            </a:r>
            <a:r>
              <a:rPr lang="zh-CN" altLang="en-US" smtClean="0"/>
              <a:t>中是如何描述的，再看</a:t>
            </a:r>
            <a:r>
              <a:rPr lang="en-US" altLang="zh-CN" smtClean="0"/>
              <a:t>Servlet 3.0</a:t>
            </a:r>
            <a:r>
              <a:rPr lang="zh-CN" altLang="en-US" smtClean="0"/>
              <a:t>的注解是如何描述的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0FCC88-62BD-472D-A736-E5C855113835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CA2B-080B-4DB4-904E-03616A51A39B}" type="slidenum">
              <a:rPr lang="zh-CN" altLang="en-US" smtClean="0"/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344E0-207A-4CF5-8505-C699CCD07A2D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95E4-56D2-4ED0-9403-86CA863D7E1B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F8050-C350-4E90-B1B9-838670863A74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8D64B-093B-4059-BFF0-DBCC5C3E5990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E19D8-67E5-4DBB-A71C-6E8C93BABC0C}" type="slidenum">
              <a:rPr lang="zh-CN" altLang="en-US" smtClean="0"/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6CDF5-FBD9-4DF3-A910-B4CFDB0D4850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8782F-4F78-4C18-99C5-8A7F794C5AE8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E7CCC-97EB-4A1C-8DF9-1B0E211395BB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9FB1-83BE-4B8C-B2F0-8DCB13744E59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30453459-CF4C-46BA-8B01-A1EB36393B6D}" type="slidenum">
              <a:rPr lang="zh-CN" altLang="en-US" smtClean="0"/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7938" y="285750"/>
            <a:ext cx="2606675" cy="523875"/>
          </a:xfrm>
        </p:spPr>
        <p:txBody>
          <a:bodyPr/>
          <a:lstStyle/>
          <a:p>
            <a:pPr>
              <a:defRPr/>
            </a:pPr>
            <a:r>
              <a:rPr smtClean="0"/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836712"/>
            <a:ext cx="79928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实现页面显示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进行流程控制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实现业务封装</a:t>
            </a:r>
          </a:p>
          <a:p>
            <a:pPr>
              <a:defRPr/>
            </a:pPr>
            <a:r>
              <a:rPr lang="zh-CN" altLang="en-US" dirty="0" smtClean="0"/>
              <a:t>使用数据源</a:t>
            </a:r>
            <a:r>
              <a:rPr lang="en-US" altLang="zh-CN" dirty="0" smtClean="0"/>
              <a:t>+JDBC</a:t>
            </a:r>
            <a:r>
              <a:rPr lang="zh-CN" altLang="en-US" dirty="0" smtClean="0"/>
              <a:t>访问数据库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进行页面交互</a:t>
            </a:r>
          </a:p>
          <a:p>
            <a:pPr>
              <a:defRPr/>
            </a:pPr>
            <a:r>
              <a:rPr lang="zh-CN" altLang="en-US" dirty="0" smtClean="0"/>
              <a:t>使用过滤器完成中文乱码的问题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Servlet 3.0</a:t>
            </a:r>
            <a:r>
              <a:rPr lang="zh-CN" altLang="en-US" dirty="0" smtClean="0"/>
              <a:t>的注解实现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en-US" altLang="zh-CN" dirty="0" err="1"/>
              <a:t>memcached</a:t>
            </a:r>
            <a:r>
              <a:rPr lang="zh-CN" altLang="zh-CN" dirty="0"/>
              <a:t>缓存技术保存购物车和收藏商品的</a:t>
            </a:r>
            <a:r>
              <a:rPr lang="zh-CN" altLang="zh-CN" dirty="0" smtClean="0"/>
              <a:t>数据</a:t>
            </a:r>
            <a:endParaRPr lang="zh-CN" altLang="zh-CN" dirty="0"/>
          </a:p>
          <a:p>
            <a:r>
              <a:rPr lang="zh-CN" altLang="zh-CN" dirty="0" smtClean="0"/>
              <a:t>使用</a:t>
            </a:r>
            <a:r>
              <a:rPr lang="en-US" altLang="zh-CN" dirty="0"/>
              <a:t>MD5</a:t>
            </a:r>
            <a:r>
              <a:rPr lang="zh-CN" altLang="zh-CN" dirty="0"/>
              <a:t>技术对用户的密码进行</a:t>
            </a:r>
            <a:r>
              <a:rPr lang="zh-CN" altLang="zh-CN" dirty="0" smtClean="0"/>
              <a:t>加密</a:t>
            </a: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7168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57175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5716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2</a:t>
            </a:r>
            <a:r>
              <a:rPr smtClean="0"/>
              <a:t>：界面交互设计</a:t>
            </a:r>
            <a:endParaRPr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确认每个用例的页面列表及页面元素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参考演示案例页面</a:t>
            </a:r>
          </a:p>
          <a:p>
            <a:pPr lvl="1">
              <a:defRPr/>
            </a:pPr>
            <a:r>
              <a:rPr lang="zh-CN" altLang="en-US" smtClean="0"/>
              <a:t>在演示案例界面基础上进行优化</a:t>
            </a:r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设计原则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操作方便</a:t>
            </a:r>
          </a:p>
          <a:p>
            <a:pPr lvl="1">
              <a:defRPr/>
            </a:pPr>
            <a:r>
              <a:rPr lang="zh-CN" altLang="en-US" smtClean="0"/>
              <a:t>开发简单</a:t>
            </a:r>
          </a:p>
          <a:p>
            <a:pPr lvl="1">
              <a:defRPr/>
            </a:pPr>
            <a:r>
              <a:rPr lang="zh-CN" altLang="en-US" smtClean="0"/>
              <a:t>易于维护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3</a:t>
            </a:r>
            <a:r>
              <a:rPr smtClean="0"/>
              <a:t>：技术框架设计</a:t>
            </a:r>
            <a:endParaRPr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三层结构技术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表示层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实现页面显示</a:t>
            </a:r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进行流程控制</a:t>
            </a:r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进行页面交互</a:t>
            </a:r>
          </a:p>
          <a:p>
            <a:pPr lvl="1">
              <a:defRPr/>
            </a:pPr>
            <a:r>
              <a:rPr lang="zh-CN" altLang="en-US" dirty="0" smtClean="0"/>
              <a:t>业务逻辑层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实现业务封装</a:t>
            </a:r>
          </a:p>
          <a:p>
            <a:pPr lvl="1">
              <a:defRPr/>
            </a:pPr>
            <a:r>
              <a:rPr lang="zh-CN" altLang="en-US" dirty="0" smtClean="0"/>
              <a:t>数据访问层</a:t>
            </a:r>
          </a:p>
          <a:p>
            <a:pPr lvl="2">
              <a:defRPr/>
            </a:pPr>
            <a:r>
              <a:rPr lang="zh-CN" altLang="en-US" dirty="0" smtClean="0"/>
              <a:t>使用数据源</a:t>
            </a:r>
            <a:r>
              <a:rPr lang="en-US" altLang="zh-CN" dirty="0" smtClean="0"/>
              <a:t>+JDBC</a:t>
            </a:r>
            <a:r>
              <a:rPr lang="zh-CN" altLang="en-US" dirty="0" smtClean="0"/>
              <a:t>访问数据库</a:t>
            </a:r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存储数据</a:t>
            </a:r>
          </a:p>
        </p:txBody>
      </p:sp>
      <p:pic>
        <p:nvPicPr>
          <p:cNvPr id="5" name="Picture 4" descr="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276475"/>
            <a:ext cx="19637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00" y="285750"/>
            <a:ext cx="3744913" cy="523875"/>
          </a:xfrm>
        </p:spPr>
        <p:txBody>
          <a:bodyPr/>
          <a:lstStyle/>
          <a:p>
            <a:pPr>
              <a:defRPr/>
            </a:pPr>
            <a:r>
              <a:rPr smtClean="0"/>
              <a:t>难点分析</a:t>
            </a:r>
            <a:r>
              <a:rPr lang="en-US" altLang="zh-CN" smtClean="0"/>
              <a:t>1</a:t>
            </a:r>
            <a:r>
              <a:rPr smtClean="0"/>
              <a:t>：理解业务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如何实现购物车？</a:t>
            </a:r>
          </a:p>
          <a:p>
            <a:pPr>
              <a:defRPr/>
            </a:pPr>
            <a:r>
              <a:rPr lang="zh-CN" altLang="en-US" dirty="0" smtClean="0"/>
              <a:t>如何实现页面整合？</a:t>
            </a:r>
          </a:p>
          <a:p>
            <a:pPr>
              <a:defRPr/>
            </a:pPr>
            <a:r>
              <a:rPr lang="zh-CN" altLang="en-US" dirty="0" smtClean="0"/>
              <a:t>如何进行权限控制？</a:t>
            </a:r>
          </a:p>
          <a:p>
            <a:pPr>
              <a:defRPr/>
            </a:pPr>
            <a:r>
              <a:rPr lang="zh-CN" altLang="en-US" dirty="0" smtClean="0"/>
              <a:t>如何实现分页显示？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26629" name="组合 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663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</p:grp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4225" y="1214438"/>
          <a:ext cx="76454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8400" y="285750"/>
            <a:ext cx="5256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难点分析</a:t>
            </a:r>
            <a:r>
              <a:rPr lang="en-US" altLang="zh-CN" dirty="0" smtClean="0"/>
              <a:t>2</a:t>
            </a:r>
            <a:r>
              <a:rPr dirty="0" smtClean="0"/>
              <a:t>：使用三层结构开发</a:t>
            </a:r>
            <a:endParaRPr dirty="0"/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857250" y="5429250"/>
            <a:ext cx="7931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在项目开发过程中记录遇到的问题并分享</a:t>
            </a:r>
          </a:p>
        </p:txBody>
      </p:sp>
      <p:sp>
        <p:nvSpPr>
          <p:cNvPr id="27654" name="Rectangle 3"/>
          <p:cNvSpPr txBox="1">
            <a:spLocks noChangeArrowheads="1"/>
          </p:cNvSpPr>
          <p:nvPr/>
        </p:nvSpPr>
        <p:spPr bwMode="auto">
          <a:xfrm>
            <a:off x="857250" y="2357438"/>
            <a:ext cx="79311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搭建项目框架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基于分层开发</a:t>
            </a: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阶段划分</a:t>
            </a:r>
            <a:endParaRPr dirty="0"/>
          </a:p>
        </p:txBody>
      </p:sp>
      <p:grpSp>
        <p:nvGrpSpPr>
          <p:cNvPr id="3" name="组合 2"/>
          <p:cNvGrpSpPr/>
          <p:nvPr/>
        </p:nvGrpSpPr>
        <p:grpSpPr>
          <a:xfrm>
            <a:off x="289936" y="5655446"/>
            <a:ext cx="8564126" cy="797890"/>
            <a:chOff x="289936" y="5661248"/>
            <a:chExt cx="8564126" cy="581866"/>
          </a:xfrm>
        </p:grpSpPr>
        <p:sp>
          <p:nvSpPr>
            <p:cNvPr id="6" name="任意多边形 5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第七次课：第七次集中编码</a:t>
              </a:r>
              <a:endParaRPr lang="en-US" altLang="zh-CN" sz="2000" b="1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2622" y="4857556"/>
            <a:ext cx="8564126" cy="797890"/>
            <a:chOff x="289936" y="5661248"/>
            <a:chExt cx="8564126" cy="581866"/>
          </a:xfrm>
        </p:grpSpPr>
        <p:sp>
          <p:nvSpPr>
            <p:cNvPr id="9" name="任意多边形 8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第六次课：第六次集中编码</a:t>
              </a:r>
              <a:endParaRPr lang="en-US" altLang="zh-CN" sz="2000" b="1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2622" y="4065468"/>
            <a:ext cx="8564126" cy="797890"/>
            <a:chOff x="289936" y="5661248"/>
            <a:chExt cx="8564126" cy="581866"/>
          </a:xfrm>
        </p:grpSpPr>
        <p:sp>
          <p:nvSpPr>
            <p:cNvPr id="12" name="任意多边形 11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第五次课：第五次集中编码</a:t>
              </a:r>
              <a:endParaRPr lang="en-US" altLang="zh-CN" sz="2000" b="1" kern="1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2346" y="3240277"/>
            <a:ext cx="8564126" cy="797890"/>
            <a:chOff x="289936" y="5661248"/>
            <a:chExt cx="8564126" cy="581866"/>
          </a:xfrm>
        </p:grpSpPr>
        <p:sp>
          <p:nvSpPr>
            <p:cNvPr id="15" name="任意多边形 14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第四次课：第四次集中编码</a:t>
              </a:r>
              <a:endParaRPr lang="en-US" altLang="zh-CN" sz="2000" b="1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2346" y="2399199"/>
            <a:ext cx="8564126" cy="797890"/>
            <a:chOff x="289936" y="5661248"/>
            <a:chExt cx="8564126" cy="581866"/>
          </a:xfrm>
        </p:grpSpPr>
        <p:sp>
          <p:nvSpPr>
            <p:cNvPr id="18" name="任意多边形 17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第三次课：第三次集中编码</a:t>
              </a:r>
              <a:endParaRPr lang="en-US" altLang="zh-CN" sz="2000" b="1" kern="1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9936" y="1601309"/>
            <a:ext cx="8564126" cy="797890"/>
            <a:chOff x="289936" y="5661248"/>
            <a:chExt cx="8564126" cy="581866"/>
          </a:xfrm>
        </p:grpSpPr>
        <p:sp>
          <p:nvSpPr>
            <p:cNvPr id="21" name="任意多边形 20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第二次课：第二次集中编码</a:t>
              </a:r>
              <a:endParaRPr lang="en-US" altLang="zh-CN" sz="2000" b="1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2346" y="803419"/>
            <a:ext cx="8564126" cy="797890"/>
            <a:chOff x="289936" y="5661248"/>
            <a:chExt cx="8564126" cy="581866"/>
          </a:xfrm>
        </p:grpSpPr>
        <p:sp>
          <p:nvSpPr>
            <p:cNvPr id="24" name="任意多边形 23"/>
            <p:cNvSpPr/>
            <p:nvPr/>
          </p:nvSpPr>
          <p:spPr>
            <a:xfrm>
              <a:off x="5232476" y="5661248"/>
              <a:ext cx="3621586" cy="581866"/>
            </a:xfrm>
            <a:custGeom>
              <a:avLst/>
              <a:gdLst>
                <a:gd name="connsiteX0" fmla="*/ 0 w 3621586"/>
                <a:gd name="connsiteY0" fmla="*/ 72733 h 581866"/>
                <a:gd name="connsiteX1" fmla="*/ 3330653 w 3621586"/>
                <a:gd name="connsiteY1" fmla="*/ 72733 h 581866"/>
                <a:gd name="connsiteX2" fmla="*/ 3330653 w 3621586"/>
                <a:gd name="connsiteY2" fmla="*/ 0 h 581866"/>
                <a:gd name="connsiteX3" fmla="*/ 3621586 w 3621586"/>
                <a:gd name="connsiteY3" fmla="*/ 290933 h 581866"/>
                <a:gd name="connsiteX4" fmla="*/ 3330653 w 3621586"/>
                <a:gd name="connsiteY4" fmla="*/ 581866 h 581866"/>
                <a:gd name="connsiteX5" fmla="*/ 3330653 w 3621586"/>
                <a:gd name="connsiteY5" fmla="*/ 509133 h 581866"/>
                <a:gd name="connsiteX6" fmla="*/ 0 w 3621586"/>
                <a:gd name="connsiteY6" fmla="*/ 509133 h 581866"/>
                <a:gd name="connsiteX7" fmla="*/ 0 w 3621586"/>
                <a:gd name="connsiteY7" fmla="*/ 72733 h 5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86" h="581866">
                  <a:moveTo>
                    <a:pt x="0" y="72733"/>
                  </a:moveTo>
                  <a:lnTo>
                    <a:pt x="3330653" y="72733"/>
                  </a:lnTo>
                  <a:lnTo>
                    <a:pt x="3330653" y="0"/>
                  </a:lnTo>
                  <a:lnTo>
                    <a:pt x="3621586" y="290933"/>
                  </a:lnTo>
                  <a:lnTo>
                    <a:pt x="3330653" y="581866"/>
                  </a:lnTo>
                  <a:lnTo>
                    <a:pt x="3330653" y="509133"/>
                  </a:lnTo>
                  <a:lnTo>
                    <a:pt x="0" y="509133"/>
                  </a:lnTo>
                  <a:lnTo>
                    <a:pt x="0" y="7273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89878" rIns="235345" bIns="89878" numCol="1" spcCol="1270" anchor="t" anchorCtr="0">
              <a:noAutofit/>
            </a:bodyPr>
            <a:lstStyle/>
            <a:p>
              <a:pPr marL="228600" lvl="1" indent="-22860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700" kern="1200" dirty="0" smtClean="0">
                  <a:solidFill>
                    <a:srgbClr val="FF0000"/>
                  </a:solidFill>
                </a:rPr>
                <a:t>300</a:t>
              </a:r>
              <a:r>
                <a:rPr lang="zh-CN" altLang="en-US" sz="2700" kern="1200" dirty="0" smtClean="0">
                  <a:solidFill>
                    <a:srgbClr val="FF0000"/>
                  </a:solidFill>
                </a:rPr>
                <a:t>分钟</a:t>
              </a:r>
              <a:endParaRPr lang="zh-CN" altLang="en-US" sz="27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89936" y="5661248"/>
              <a:ext cx="4942540" cy="491736"/>
            </a:xfrm>
            <a:custGeom>
              <a:avLst/>
              <a:gdLst>
                <a:gd name="connsiteX0" fmla="*/ 0 w 4942540"/>
                <a:gd name="connsiteY0" fmla="*/ 81958 h 491736"/>
                <a:gd name="connsiteX1" fmla="*/ 81958 w 4942540"/>
                <a:gd name="connsiteY1" fmla="*/ 0 h 491736"/>
                <a:gd name="connsiteX2" fmla="*/ 4860582 w 4942540"/>
                <a:gd name="connsiteY2" fmla="*/ 0 h 491736"/>
                <a:gd name="connsiteX3" fmla="*/ 4942540 w 4942540"/>
                <a:gd name="connsiteY3" fmla="*/ 81958 h 491736"/>
                <a:gd name="connsiteX4" fmla="*/ 4942540 w 4942540"/>
                <a:gd name="connsiteY4" fmla="*/ 409778 h 491736"/>
                <a:gd name="connsiteX5" fmla="*/ 4860582 w 4942540"/>
                <a:gd name="connsiteY5" fmla="*/ 491736 h 491736"/>
                <a:gd name="connsiteX6" fmla="*/ 81958 w 4942540"/>
                <a:gd name="connsiteY6" fmla="*/ 491736 h 491736"/>
                <a:gd name="connsiteX7" fmla="*/ 0 w 4942540"/>
                <a:gd name="connsiteY7" fmla="*/ 409778 h 491736"/>
                <a:gd name="connsiteX8" fmla="*/ 0 w 4942540"/>
                <a:gd name="connsiteY8" fmla="*/ 81958 h 49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540" h="491736">
                  <a:moveTo>
                    <a:pt x="0" y="81958"/>
                  </a:moveTo>
                  <a:cubicBezTo>
                    <a:pt x="0" y="36694"/>
                    <a:pt x="36694" y="0"/>
                    <a:pt x="81958" y="0"/>
                  </a:cubicBezTo>
                  <a:lnTo>
                    <a:pt x="4860582" y="0"/>
                  </a:lnTo>
                  <a:cubicBezTo>
                    <a:pt x="4905846" y="0"/>
                    <a:pt x="4942540" y="36694"/>
                    <a:pt x="4942540" y="81958"/>
                  </a:cubicBezTo>
                  <a:lnTo>
                    <a:pt x="4942540" y="409778"/>
                  </a:lnTo>
                  <a:cubicBezTo>
                    <a:pt x="4942540" y="455042"/>
                    <a:pt x="4905846" y="491736"/>
                    <a:pt x="4860582" y="491736"/>
                  </a:cubicBezTo>
                  <a:lnTo>
                    <a:pt x="81958" y="491736"/>
                  </a:lnTo>
                  <a:cubicBezTo>
                    <a:pt x="36694" y="491736"/>
                    <a:pt x="0" y="455042"/>
                    <a:pt x="0" y="409778"/>
                  </a:cubicBezTo>
                  <a:lnTo>
                    <a:pt x="0" y="8195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05" tIns="62105" rIns="100205" bIns="62105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第一次课：第一次集中编码</a:t>
              </a:r>
              <a:endParaRPr lang="en-US" altLang="zh-CN" sz="2000" b="1" kern="1200" dirty="0"/>
            </a:p>
          </p:txBody>
        </p:sp>
      </p:grpSp>
      <p:sp>
        <p:nvSpPr>
          <p:cNvPr id="26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50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第一次集中编码：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搭建服务器端项目框架，配置数据源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zh-CN" dirty="0"/>
              <a:t>项目进度</a:t>
            </a:r>
            <a:r>
              <a:rPr lang="zh-CN" altLang="zh-CN" dirty="0" smtClean="0"/>
              <a:t>计划</a:t>
            </a:r>
            <a:endParaRPr lang="zh-CN" altLang="en-US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包的命名是否规范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正确查找数据源并获取链接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数据库表是否设计规范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检查项目分工，进度表是否合理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50"/>
            <a:ext cx="4032573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第一次集中编码：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编写数据库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编写数据库辅助类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每个表至少添加三条记录</a:t>
            </a:r>
          </a:p>
          <a:p>
            <a:pPr lvl="2">
              <a:defRPr/>
            </a:pPr>
            <a:r>
              <a:rPr lang="zh-CN" altLang="en-US" dirty="0" smtClean="0"/>
              <a:t>正确创建数据表对应的实体类</a:t>
            </a:r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50"/>
            <a:ext cx="4032573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第一次集中编码：</a:t>
            </a:r>
            <a:r>
              <a:rPr lang="en-US" altLang="zh-CN" smtClean="0"/>
              <a:t>C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zh-CN" dirty="0"/>
              <a:t>配合组长完成框架的</a:t>
            </a:r>
            <a:r>
              <a:rPr lang="zh-CN" altLang="zh-CN" dirty="0" smtClean="0"/>
              <a:t>搭建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阶段检查</a:t>
            </a:r>
          </a:p>
          <a:p>
            <a:pPr lvl="1">
              <a:defRPr/>
            </a:pPr>
            <a:r>
              <a:rPr lang="zh-CN" altLang="en-US" dirty="0"/>
              <a:t>功能检查</a:t>
            </a:r>
          </a:p>
          <a:p>
            <a:pPr lvl="2">
              <a:defRPr/>
            </a:pPr>
            <a:r>
              <a:rPr lang="zh-CN" altLang="en-US" dirty="0"/>
              <a:t>包的命名是否规范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正确查找数据源并获取链接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数据库表是否设计规范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第一次集中编码</a:t>
            </a:r>
            <a:endParaRPr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参考代码或结果演示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Servlet 3.0</a:t>
            </a:r>
            <a:r>
              <a:rPr lang="zh-CN" altLang="en-US" smtClean="0"/>
              <a:t>的注解实现</a:t>
            </a:r>
            <a:r>
              <a:rPr lang="en-US" altLang="zh-CN" smtClean="0"/>
              <a:t>Servlet</a:t>
            </a:r>
            <a:r>
              <a:rPr lang="zh-CN" altLang="en-US" smtClean="0"/>
              <a:t>声明</a:t>
            </a:r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000125" y="5214938"/>
            <a:ext cx="6215063" cy="13700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urlPatterns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{"/Home"},name = "Home")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HomeServlet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extends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HttpServlet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省略内容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00125" y="2214563"/>
            <a:ext cx="7634288" cy="29194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   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-name&gt;Home&lt;/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-class&gt;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cn.jbit.easybuy.web.HomeServlet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-class&gt;    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-mapping&gt;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-name&gt;Home&lt;/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-name&gt;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-pattern&gt;/Home&lt;/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-pattern&gt;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-mapping&gt;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42376" name="AutoShape 8"/>
          <p:cNvSpPr>
            <a:spLocks noChangeArrowheads="1"/>
          </p:cNvSpPr>
          <p:nvPr/>
        </p:nvSpPr>
        <p:spPr bwMode="auto">
          <a:xfrm>
            <a:off x="1000125" y="2571750"/>
            <a:ext cx="7632700" cy="13700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WebFilter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urlPatterns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{"/*"}, 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filterName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EncodeFilter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,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initParams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{@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WebInitParam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 = "encode", value = "utf-8")})</a:t>
            </a: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60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4423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50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第二次集中编码：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字符</a:t>
            </a:r>
            <a:r>
              <a:rPr lang="zh-CN" altLang="en-US" dirty="0"/>
              <a:t>编码</a:t>
            </a:r>
            <a:r>
              <a:rPr lang="zh-CN" altLang="en-US" dirty="0" smtClean="0"/>
              <a:t>处理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项目中文是否乱码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19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任务描述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前台功能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首页页面</a:t>
            </a:r>
          </a:p>
          <a:p>
            <a:pPr lvl="1">
              <a:defRPr/>
            </a:pPr>
            <a:r>
              <a:rPr lang="zh-CN" altLang="en-US" dirty="0" smtClean="0"/>
              <a:t>用户注册 </a:t>
            </a:r>
          </a:p>
          <a:p>
            <a:pPr lvl="1">
              <a:defRPr/>
            </a:pPr>
            <a:r>
              <a:rPr lang="zh-CN" altLang="en-US" dirty="0" smtClean="0"/>
              <a:t>用户登录 </a:t>
            </a:r>
          </a:p>
          <a:p>
            <a:pPr lvl="1">
              <a:defRPr/>
            </a:pPr>
            <a:r>
              <a:rPr lang="zh-CN" altLang="en-US" dirty="0" smtClean="0"/>
              <a:t>新闻动态 </a:t>
            </a:r>
          </a:p>
          <a:p>
            <a:pPr lvl="1">
              <a:defRPr/>
            </a:pPr>
            <a:r>
              <a:rPr lang="zh-CN" altLang="en-US" dirty="0" smtClean="0"/>
              <a:t>分类商品信息展示 </a:t>
            </a:r>
          </a:p>
          <a:p>
            <a:pPr lvl="1">
              <a:defRPr/>
            </a:pPr>
            <a:r>
              <a:rPr lang="zh-CN" altLang="en-US" dirty="0" smtClean="0"/>
              <a:t>商品详情页面 </a:t>
            </a:r>
          </a:p>
          <a:p>
            <a:pPr lvl="1">
              <a:defRPr/>
            </a:pPr>
            <a:r>
              <a:rPr lang="zh-CN" altLang="en-US" dirty="0" smtClean="0"/>
              <a:t>购物车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收货地址</a:t>
            </a:r>
          </a:p>
          <a:p>
            <a:pPr lvl="1">
              <a:defRPr/>
            </a:pPr>
            <a:r>
              <a:rPr lang="zh-CN" altLang="en-US" dirty="0" smtClean="0"/>
              <a:t>留言簿</a:t>
            </a:r>
            <a:endParaRPr lang="en-US" altLang="zh-CN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192" y="1844824"/>
            <a:ext cx="7632849" cy="3744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50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第二次集中编码：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完成</a:t>
            </a:r>
            <a:r>
              <a:rPr lang="zh-CN" altLang="en-US" dirty="0"/>
              <a:t>首页中商品</a:t>
            </a:r>
            <a:r>
              <a:rPr lang="zh-CN" altLang="en-US" dirty="0" smtClean="0"/>
              <a:t>分类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Servlet</a:t>
            </a:r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进入首页后，正确显示数据库的商品分类</a:t>
            </a:r>
          </a:p>
          <a:p>
            <a:pPr lvl="2">
              <a:defRPr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抽象类可以完成部分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的部分通用</a:t>
            </a:r>
            <a:endParaRPr lang="zh-CN" altLang="en-US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5" y="1484784"/>
            <a:ext cx="7272808" cy="38164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214688" y="5715000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50"/>
            <a:ext cx="4032573" cy="523875"/>
          </a:xfrm>
        </p:spPr>
        <p:txBody>
          <a:bodyPr/>
          <a:lstStyle/>
          <a:p>
            <a:pPr>
              <a:defRPr/>
            </a:pPr>
            <a:r>
              <a:rPr smtClean="0"/>
              <a:t>第二次集中编码：</a:t>
            </a:r>
            <a:r>
              <a:rPr lang="en-US" altLang="zh-CN" smtClean="0"/>
              <a:t>C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zh-CN" dirty="0"/>
              <a:t>根据模板抽取前台页面</a:t>
            </a:r>
            <a:r>
              <a:rPr lang="zh-CN" altLang="zh-CN" dirty="0" smtClean="0"/>
              <a:t>分层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静态页面抽取全部完成改为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后缀，并加入前缀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通用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提取到公共的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页面分层是否合理，相互引用是否合理</a:t>
            </a:r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3319780" y="6116955"/>
            <a:ext cx="2055495" cy="3378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985" y="285750"/>
            <a:ext cx="4098628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第三次集中编码：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用户登录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用户注册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注销功能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用户登录后，首页中“注销”，“后台管理”可见</a:t>
            </a:r>
          </a:p>
          <a:p>
            <a:pPr lvl="2">
              <a:defRPr/>
            </a:pPr>
            <a:r>
              <a:rPr lang="zh-CN" altLang="en-US" dirty="0" smtClean="0"/>
              <a:t>用户注销后，首页中“注销”，“后台管理”不可见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注册新用户后，能正常登录</a:t>
            </a:r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059" y="3573016"/>
            <a:ext cx="2910850" cy="21106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3720465" y="6212840"/>
            <a:ext cx="2055495" cy="3378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1268760"/>
            <a:ext cx="2931725" cy="37184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60350"/>
            <a:ext cx="4032573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第三次集中编码：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实现</a:t>
            </a:r>
            <a:r>
              <a:rPr lang="zh-CN" altLang="en-US" dirty="0"/>
              <a:t>首页最新资讯的</a:t>
            </a:r>
            <a:r>
              <a:rPr lang="zh-CN" altLang="en-US" dirty="0" smtClean="0"/>
              <a:t>展示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实现</a:t>
            </a:r>
            <a:r>
              <a:rPr lang="zh-CN" altLang="en-US" dirty="0"/>
              <a:t>首页商品</a:t>
            </a:r>
            <a:r>
              <a:rPr lang="zh-CN" altLang="en-US" dirty="0" smtClean="0"/>
              <a:t>分类的展示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首页资讯正确展示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商品分类点击可以正确展示商品</a:t>
            </a:r>
            <a:endParaRPr lang="en-US" altLang="zh-CN" dirty="0" smtClean="0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5236" y="1136108"/>
            <a:ext cx="2075826" cy="36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214688" y="6000750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8461"/>
            <a:ext cx="5616624" cy="263684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463" y="285750"/>
            <a:ext cx="42481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第三次集中编码：</a:t>
            </a:r>
            <a:r>
              <a:rPr lang="en-US" altLang="zh-CN" dirty="0" smtClean="0"/>
              <a:t>C</a:t>
            </a:r>
            <a:r>
              <a:rPr dirty="0"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/>
              <a:t>实现商品列表页的</a:t>
            </a:r>
            <a:r>
              <a:rPr lang="zh-CN" altLang="en-US" dirty="0" smtClean="0"/>
              <a:t>展示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点击分类正确展示分类下的商品信息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商品信息可以正确分页</a:t>
            </a: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3143250" y="6072188"/>
            <a:ext cx="2786063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2055827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912768" cy="345638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99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199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199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9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50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第四次集中编码：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添加购物车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购物车维护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多次选择同款商品后，购物车是否相应改变购买数量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总计金额是否正确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右上侧购物车显示商品数量是否正确</a:t>
            </a:r>
            <a:endParaRPr lang="zh-CN" altLang="en-US" dirty="0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537" y="1772816"/>
            <a:ext cx="6885750" cy="3670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143250" y="5643563"/>
            <a:ext cx="2786063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50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第四次集中编码：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编写</a:t>
            </a:r>
            <a:r>
              <a:rPr lang="en-US" altLang="zh-CN" dirty="0" err="1"/>
              <a:t>Memcached</a:t>
            </a:r>
            <a:r>
              <a:rPr lang="zh-CN" altLang="en-US" dirty="0"/>
              <a:t>的操作</a:t>
            </a:r>
            <a:r>
              <a:rPr lang="zh-CN" altLang="en-US" dirty="0" smtClean="0"/>
              <a:t>类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Memcached</a:t>
            </a:r>
            <a:r>
              <a:rPr lang="zh-CN" altLang="en-US" dirty="0"/>
              <a:t>保存收藏商品，并在商品列表页面</a:t>
            </a:r>
            <a:r>
              <a:rPr lang="zh-CN" altLang="en-US" dirty="0" smtClean="0"/>
              <a:t>展示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点击商品收藏，查看是否可以收藏商品并展示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当收藏商品超过五件，超过五件，新的收藏的商品将替换原有的收藏的商品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3071813" y="6000750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312837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第四次集中编码：</a:t>
            </a:r>
            <a:r>
              <a:rPr lang="en-US" altLang="zh-CN" smtClean="0"/>
              <a:t>C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zh-CN" dirty="0"/>
              <a:t>任务：实现商品详情页的</a:t>
            </a:r>
            <a:r>
              <a:rPr lang="zh-CN" altLang="zh-CN" dirty="0" smtClean="0"/>
              <a:t>展示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点击商品，查看商品是否能正确展示详情信息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商品详情信息展示，包括各个字段的正确展示</a:t>
            </a:r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3143250" y="6000750"/>
            <a:ext cx="2786063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35271"/>
            <a:ext cx="4756945" cy="2800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8024" y="285750"/>
            <a:ext cx="4176589" cy="523875"/>
          </a:xfrm>
        </p:spPr>
        <p:txBody>
          <a:bodyPr/>
          <a:lstStyle/>
          <a:p>
            <a:pPr>
              <a:defRPr/>
            </a:pPr>
            <a:r>
              <a:rPr smtClean="0"/>
              <a:t>第五次集中编码：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完善购物车功能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生成订单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是否以订单号分组正确显示商品信息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同一订单号的多个商品总计是否正确</a:t>
            </a:r>
            <a:endParaRPr lang="zh-CN" altLang="en-US" dirty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754" y="1220886"/>
            <a:ext cx="8553929" cy="444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214688" y="5929313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/>
        </p:nvSpPr>
        <p:spPr>
          <a:xfrm>
            <a:off x="7019956" y="65602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29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任务描述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后台功能 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用户信息管理</a:t>
            </a:r>
          </a:p>
          <a:p>
            <a:pPr lvl="1">
              <a:defRPr/>
            </a:pPr>
            <a:r>
              <a:rPr lang="zh-CN" altLang="en-US" smtClean="0"/>
              <a:t>商品信息管理 </a:t>
            </a:r>
          </a:p>
          <a:p>
            <a:pPr lvl="1">
              <a:defRPr/>
            </a:pPr>
            <a:r>
              <a:rPr lang="zh-CN" altLang="en-US" smtClean="0"/>
              <a:t>订单管理</a:t>
            </a:r>
          </a:p>
          <a:p>
            <a:pPr lvl="1">
              <a:defRPr/>
            </a:pPr>
            <a:r>
              <a:rPr lang="zh-CN" altLang="en-US" smtClean="0"/>
              <a:t>留言簿管理</a:t>
            </a:r>
          </a:p>
          <a:p>
            <a:pPr lvl="1">
              <a:defRPr/>
            </a:pPr>
            <a:r>
              <a:rPr lang="zh-CN" altLang="en-US" smtClean="0"/>
              <a:t>新闻管理</a:t>
            </a:r>
            <a:endParaRPr lang="en-US" altLang="zh-CN" dirty="0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340768"/>
            <a:ext cx="7830380" cy="414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50"/>
            <a:ext cx="4104581" cy="523875"/>
          </a:xfrm>
        </p:spPr>
        <p:txBody>
          <a:bodyPr/>
          <a:lstStyle/>
          <a:p>
            <a:pPr>
              <a:defRPr/>
            </a:pPr>
            <a:r>
              <a:rPr smtClean="0"/>
              <a:t>第五次集中编码：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整合前台页面</a:t>
            </a:r>
          </a:p>
          <a:p>
            <a:pPr lvl="1">
              <a:defRPr/>
            </a:pPr>
            <a:r>
              <a:rPr lang="zh-CN" altLang="en-US" dirty="0" smtClean="0"/>
              <a:t>测试并调整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用户未登录时是否可以添加商品到购物车或结账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点击不同的商品分类后，商品是否显示正确并有分页功能</a:t>
            </a:r>
            <a:endParaRPr lang="en-US" altLang="zh-CN" dirty="0" smtClean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3214688" y="6000750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50"/>
            <a:ext cx="4032573" cy="523875"/>
          </a:xfrm>
        </p:spPr>
        <p:txBody>
          <a:bodyPr/>
          <a:lstStyle/>
          <a:p>
            <a:pPr>
              <a:defRPr/>
            </a:pPr>
            <a:r>
              <a:rPr smtClean="0"/>
              <a:t>第五次集中编码：</a:t>
            </a:r>
            <a:r>
              <a:rPr lang="en-US" altLang="zh-CN" smtClean="0"/>
              <a:t>C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zh-CN" dirty="0"/>
              <a:t>完成前台未完成的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测试并修改前台</a:t>
            </a:r>
            <a:r>
              <a:rPr lang="en-US" altLang="zh-CN" dirty="0" smtClean="0"/>
              <a:t>bug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查看前台功能是否正确展示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商品加入购物车生成订单是否流程顺畅</a:t>
            </a:r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3214688" y="5857875"/>
            <a:ext cx="2786062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7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85750"/>
            <a:ext cx="4248597" cy="523875"/>
          </a:xfrm>
        </p:spPr>
        <p:txBody>
          <a:bodyPr/>
          <a:lstStyle/>
          <a:p>
            <a:pPr>
              <a:defRPr/>
            </a:pPr>
            <a:r>
              <a:rPr smtClean="0"/>
              <a:t>第六次集中编码：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商品分类的查询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商品分类的删除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前台页是否根据分类正常显示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删除</a:t>
            </a:r>
            <a:r>
              <a:rPr lang="zh-CN" altLang="en-US" dirty="0"/>
              <a:t>父级分类时是否子节点分类也正常删除</a:t>
            </a:r>
          </a:p>
          <a:p>
            <a:pPr lvl="2">
              <a:defRPr/>
            </a:pPr>
            <a:r>
              <a:rPr lang="zh-CN" altLang="en-US" dirty="0"/>
              <a:t>删除、修改分类时前台页是否根据分类正常显示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15" y="1196752"/>
            <a:ext cx="8529203" cy="4392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143250" y="5929313"/>
            <a:ext cx="2786063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2055827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8024" y="285750"/>
            <a:ext cx="4176589" cy="523875"/>
          </a:xfrm>
        </p:spPr>
        <p:txBody>
          <a:bodyPr/>
          <a:lstStyle/>
          <a:p>
            <a:pPr>
              <a:defRPr/>
            </a:pPr>
            <a:r>
              <a:rPr smtClean="0"/>
              <a:t>第六次集中编码：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商品信息的查询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商品信息的删除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商品列表展示是否正常显示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删除商品时是否能正常显示</a:t>
            </a:r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484784"/>
            <a:ext cx="6552728" cy="39372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2643188" y="5857875"/>
            <a:ext cx="2786062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85750"/>
            <a:ext cx="4248597" cy="523875"/>
          </a:xfrm>
        </p:spPr>
        <p:txBody>
          <a:bodyPr/>
          <a:lstStyle/>
          <a:p>
            <a:pPr>
              <a:defRPr/>
            </a:pPr>
            <a:r>
              <a:rPr smtClean="0"/>
              <a:t>第六次集中编码：</a:t>
            </a:r>
            <a:r>
              <a:rPr lang="en-US" altLang="zh-CN" smtClean="0"/>
              <a:t>C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查询新闻列表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展示新闻详情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新增的新闻标题或内容是否可以为空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新增一条新闻后，新闻显示结果是否正确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新闻是否可以修改内容为空或标题为空</a:t>
            </a:r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2786063" y="6000750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54544"/>
            <a:ext cx="6552728" cy="313228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第七次集中编码：</a:t>
            </a:r>
            <a:r>
              <a:rPr lang="en-US" altLang="zh-CN" smtClean="0"/>
              <a:t>A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商品分类的添加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商品分类的修改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商品分类修改的时候一级二级三级分类是否能重写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添加分类完成后能否正确展示二级三级分类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4282" y="1124744"/>
            <a:ext cx="5743997" cy="4554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143250" y="5786438"/>
            <a:ext cx="2786063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2055827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第七次集中编码：</a:t>
            </a:r>
            <a:r>
              <a:rPr lang="en-US" altLang="zh-CN" smtClean="0"/>
              <a:t>B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 smtClean="0"/>
              <a:t>商品信息的添加</a:t>
            </a:r>
            <a:r>
              <a:rPr lang="en-US" altLang="zh-CN" dirty="0" smtClean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商品信息的修改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商品添加完成后在前台查看商品是否被正确展示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商品修改是否有相关验证，前台是否能立即更新</a:t>
            </a:r>
            <a:endParaRPr lang="zh-CN" altLang="en-US" dirty="0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7503" y="1412776"/>
            <a:ext cx="4066540" cy="417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143250" y="6165304"/>
            <a:ext cx="2786063" cy="428625"/>
            <a:chOff x="3714744" y="5143512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962396" y="5187960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sp>
        <p:nvSpPr>
          <p:cNvPr id="8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第七次集中编码：</a:t>
            </a:r>
            <a:r>
              <a:rPr lang="en-US" altLang="zh-CN" smtClean="0"/>
              <a:t>C</a:t>
            </a:r>
            <a:r>
              <a:rPr smtClean="0"/>
              <a:t>任务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任务说明</a:t>
            </a:r>
          </a:p>
          <a:p>
            <a:pPr lvl="1">
              <a:defRPr/>
            </a:pPr>
            <a:r>
              <a:rPr lang="zh-CN" altLang="en-US" dirty="0"/>
              <a:t>个人信息</a:t>
            </a:r>
            <a:r>
              <a:rPr lang="zh-CN" altLang="en-US" dirty="0" smtClean="0"/>
              <a:t>查看 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阶段检查</a:t>
            </a:r>
          </a:p>
          <a:p>
            <a:pPr lvl="1">
              <a:defRPr/>
            </a:pPr>
            <a:r>
              <a:rPr lang="zh-CN" altLang="en-US" dirty="0" smtClean="0"/>
              <a:t>功能检查</a:t>
            </a:r>
          </a:p>
          <a:p>
            <a:pPr lvl="2">
              <a:defRPr/>
            </a:pPr>
            <a:r>
              <a:rPr lang="zh-CN" altLang="en-US" dirty="0" smtClean="0"/>
              <a:t>普通用户登录后是否可以查看或修改其它用户信息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管理员是否可以修改其它用户信息</a:t>
            </a:r>
            <a:endParaRPr lang="en-US" altLang="zh-CN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530624"/>
            <a:ext cx="3954896" cy="2880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071813" y="6000750"/>
            <a:ext cx="2786062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2055827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课时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31" y="2530624"/>
            <a:ext cx="3431996" cy="3312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smtClean="0"/>
              <a:t>可扩展功能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管理员登录页面中增加“忘记密码”提示，设计密码找回功能</a:t>
            </a:r>
          </a:p>
          <a:p>
            <a:pPr>
              <a:defRPr/>
            </a:pPr>
            <a:r>
              <a:rPr lang="zh-CN" altLang="en-US" smtClean="0"/>
              <a:t>商品详情显示月累计销售量等信息</a:t>
            </a:r>
          </a:p>
          <a:p>
            <a:pPr>
              <a:defRPr/>
            </a:pPr>
            <a:r>
              <a:rPr lang="zh-CN" altLang="en-US" smtClean="0"/>
              <a:t>检查用户界面是否友好，比如数据库更新操作结束后是否有必要的提示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项目总结</a:t>
            </a:r>
            <a:endParaRPr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常见错误分享</a:t>
            </a:r>
          </a:p>
          <a:p>
            <a:pPr>
              <a:defRPr/>
            </a:pPr>
            <a:r>
              <a:rPr lang="zh-CN" altLang="en-US" dirty="0" smtClean="0"/>
              <a:t>学员总结</a:t>
            </a:r>
          </a:p>
          <a:p>
            <a:pPr lvl="1">
              <a:defRPr/>
            </a:pPr>
            <a:r>
              <a:rPr lang="zh-CN" altLang="en-US" dirty="0" smtClean="0"/>
              <a:t>项目讲解</a:t>
            </a:r>
          </a:p>
          <a:p>
            <a:pPr lvl="1">
              <a:defRPr/>
            </a:pPr>
            <a:r>
              <a:rPr lang="zh-CN" altLang="en-US" dirty="0" smtClean="0"/>
              <a:t>优秀学员展示（</a:t>
            </a:r>
            <a:r>
              <a:rPr lang="en-US" altLang="zh-CN" dirty="0" smtClean="0"/>
              <a:t>2~3</a:t>
            </a:r>
            <a:r>
              <a:rPr lang="zh-CN" altLang="en-US" dirty="0" smtClean="0"/>
              <a:t>名）</a:t>
            </a:r>
          </a:p>
          <a:p>
            <a:pPr lvl="1">
              <a:defRPr/>
            </a:pPr>
            <a:r>
              <a:rPr lang="zh-CN" altLang="en-US" dirty="0" smtClean="0"/>
              <a:t>完成情况点评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39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：数据库设计</a:t>
            </a:r>
            <a:r>
              <a:rPr lang="en-US" altLang="zh-CN" smtClean="0"/>
              <a:t>7-1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用户表（</a:t>
            </a:r>
            <a:r>
              <a:rPr lang="en-US" altLang="zh-CN" dirty="0" err="1" smtClean="0"/>
              <a:t>easybuy_user</a:t>
            </a:r>
            <a:r>
              <a:rPr lang="zh-CN" altLang="en-US" dirty="0" smtClean="0"/>
              <a:t>）：存放用户基本信息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71472" y="2000241"/>
          <a:ext cx="8072494" cy="36523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81755"/>
                <a:gridCol w="1604459"/>
                <a:gridCol w="1571636"/>
                <a:gridCol w="2714644"/>
              </a:tblGrid>
              <a:tr h="3652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主键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主键自增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用户真实姓名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性别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女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identityCode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身份证号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(18)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手机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为普通用户，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为管理员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技能总结</a:t>
            </a:r>
            <a:endParaRPr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4225" y="1214438"/>
          <a:ext cx="76454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40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7884368" y="285750"/>
            <a:ext cx="1080245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结合项目需求文档，检查确认各项功能已经全部实现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编写</a:t>
            </a:r>
            <a:r>
              <a:rPr lang="en-US" altLang="zh-CN" dirty="0"/>
              <a:t>《</a:t>
            </a:r>
            <a:r>
              <a:rPr lang="zh-CN" altLang="en-US" dirty="0"/>
              <a:t>项目总结</a:t>
            </a:r>
            <a:r>
              <a:rPr lang="en-US" altLang="zh-CN" dirty="0"/>
              <a:t>》</a:t>
            </a:r>
            <a:r>
              <a:rPr lang="zh-CN" altLang="en-US" dirty="0"/>
              <a:t>，不少于</a:t>
            </a:r>
            <a:r>
              <a:rPr lang="en-US" altLang="zh-CN" dirty="0"/>
              <a:t>1000</a:t>
            </a:r>
            <a:r>
              <a:rPr lang="zh-CN" altLang="en-US" dirty="0" smtClean="0"/>
              <a:t>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41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：数据库设计</a:t>
            </a:r>
            <a:r>
              <a:rPr lang="en-US" altLang="zh-CN" smtClean="0"/>
              <a:t>7-2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新闻表（</a:t>
            </a:r>
            <a:r>
              <a:rPr lang="en-US" altLang="zh-CN" smtClean="0"/>
              <a:t>easybuy_news</a:t>
            </a:r>
            <a:r>
              <a:rPr lang="zh-CN" altLang="en-US" smtClean="0"/>
              <a:t>）：存放新闻信息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472" y="2106390"/>
          <a:ext cx="8072494" cy="16798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20930"/>
                <a:gridCol w="1370874"/>
                <a:gridCol w="1695902"/>
                <a:gridCol w="2984788"/>
              </a:tblGrid>
              <a:tr h="3359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59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标题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createTime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录入日期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非空，默认为系统时间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：数据库设计</a:t>
            </a:r>
            <a:r>
              <a:rPr lang="en-US" altLang="zh-CN" smtClean="0"/>
              <a:t>7-4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商品表（</a:t>
            </a:r>
            <a:r>
              <a:rPr lang="en-US" altLang="zh-CN" dirty="0" err="1" smtClean="0"/>
              <a:t>easybuy_product</a:t>
            </a:r>
            <a:r>
              <a:rPr lang="zh-CN" altLang="en-US" dirty="0" smtClean="0"/>
              <a:t>）：存放商品基本信息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428596" y="2276872"/>
          <a:ext cx="8501122" cy="376741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1928826"/>
                <a:gridCol w="1643074"/>
                <a:gridCol w="3071834"/>
              </a:tblGrid>
              <a:tr h="34307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商品名字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商品描述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商品价格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商品库存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categoryLevel1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所属一级分类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categoryLevel2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所属二级分类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categoryLevel3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所属三级分类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上传的文件名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07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isDelete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是否删除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int(1)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未删除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：数据库设计</a:t>
            </a:r>
            <a:r>
              <a:rPr lang="en-US" altLang="zh-CN" smtClean="0"/>
              <a:t>7-5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商品分类表（</a:t>
            </a:r>
            <a:r>
              <a:rPr lang="en-US" altLang="zh-CN" dirty="0" smtClean="0"/>
              <a:t>easybuy_product_category</a:t>
            </a:r>
            <a:r>
              <a:rPr lang="zh-CN" altLang="en-US" dirty="0" smtClean="0"/>
              <a:t>）：存放商品的分类基本信息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642910" y="2529414"/>
          <a:ext cx="8001056" cy="197970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80818"/>
                <a:gridCol w="1880970"/>
                <a:gridCol w="1431398"/>
                <a:gridCol w="3207870"/>
              </a:tblGrid>
              <a:tr h="33205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205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5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名字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5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父分类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9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一级分类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二级分类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3:</a:t>
                      </a: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三级分类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：数据库设计</a:t>
            </a:r>
            <a:r>
              <a:rPr lang="en-US" altLang="zh-CN" smtClean="0"/>
              <a:t>7-6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订单表（</a:t>
            </a:r>
            <a:r>
              <a:rPr lang="en-US" altLang="zh-CN" dirty="0" err="1" smtClean="0"/>
              <a:t>easybuy_order</a:t>
            </a:r>
            <a:r>
              <a:rPr lang="zh-CN" altLang="en-US" dirty="0" smtClean="0"/>
              <a:t>）：存放订单相关信息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39552" y="1796080"/>
          <a:ext cx="8175852" cy="458524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45863"/>
                <a:gridCol w="1163844"/>
                <a:gridCol w="1643074"/>
                <a:gridCol w="3423071"/>
              </a:tblGrid>
              <a:tr h="44871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083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3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loginName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userAddress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用户地址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createTime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创建时间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金额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非空；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待审核，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审核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配货，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卖家已发货，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已收货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int(1)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serialNumber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订单号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varchar(64)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：数据库设计</a:t>
            </a:r>
            <a:r>
              <a:rPr lang="en-US" altLang="zh-CN" smtClean="0"/>
              <a:t>7-7</a:t>
            </a:r>
            <a:endParaRPr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订单详情表（</a:t>
            </a:r>
            <a:r>
              <a:rPr lang="en-US" altLang="zh-CN" dirty="0" err="1" smtClean="0"/>
              <a:t>easybuy_order_detail</a:t>
            </a:r>
            <a:r>
              <a:rPr lang="zh-CN" altLang="en-US" dirty="0" smtClean="0"/>
              <a:t>）：存放订单具体信息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043608" y="2420888"/>
          <a:ext cx="7200800" cy="239940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75463"/>
                <a:gridCol w="1333084"/>
                <a:gridCol w="1314275"/>
                <a:gridCol w="2977978"/>
              </a:tblGrid>
              <a:tr h="3999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pitchFamily="2" charset="-122"/>
                          <a:cs typeface="Times New Roman" panose="02020603050405020304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990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int(10)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0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0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int(10)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0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int(11)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0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金额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float(10,3)</a:t>
                      </a:r>
                      <a:endParaRPr lang="zh-C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5"/>
          <p:cNvSpPr>
            <a:spLocks noGrp="1"/>
          </p:cNvSpPr>
          <p:nvPr/>
        </p:nvSpPr>
        <p:spPr>
          <a:xfrm>
            <a:off x="6867556" y="64078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2F6CA2B-080B-4DB4-904E-03616A51A39B}" type="slidenum">
              <a:rPr lang="zh-CN" altLang="en-US" smtClean="0"/>
              <a:t>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易买网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模板 1">
    <a:dk1>
      <a:srgbClr val="000000"/>
    </a:dk1>
    <a:lt1>
      <a:srgbClr val="FFFFFF"/>
    </a:lt1>
    <a:dk2>
      <a:srgbClr val="233DA9"/>
    </a:dk2>
    <a:lt2>
      <a:srgbClr val="DDDDDD"/>
    </a:lt2>
    <a:accent1>
      <a:srgbClr val="65AAE9"/>
    </a:accent1>
    <a:accent2>
      <a:srgbClr val="B2B2B2"/>
    </a:accent2>
    <a:accent3>
      <a:srgbClr val="FFFFFF"/>
    </a:accent3>
    <a:accent4>
      <a:srgbClr val="000000"/>
    </a:accent4>
    <a:accent5>
      <a:srgbClr val="B8D2F2"/>
    </a:accent5>
    <a:accent6>
      <a:srgbClr val="A1A1A1"/>
    </a:accent6>
    <a:hlink>
      <a:srgbClr val="7DA0D3"/>
    </a:hlink>
    <a:folHlink>
      <a:srgbClr val="B2E38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易买网</Template>
  <TotalTime>110</TotalTime>
  <Words>2497</Words>
  <Application>Microsoft Office PowerPoint</Application>
  <PresentationFormat>全屏显示(4:3)</PresentationFormat>
  <Paragraphs>658</Paragraphs>
  <Slides>41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易买网</vt:lpstr>
      <vt:lpstr>训练的技能点</vt:lpstr>
      <vt:lpstr>任务描述2-1</vt:lpstr>
      <vt:lpstr>任务描述2-2</vt:lpstr>
      <vt:lpstr>问题分析1：数据库设计7-1</vt:lpstr>
      <vt:lpstr>问题分析1：数据库设计7-2</vt:lpstr>
      <vt:lpstr>问题分析1：数据库设计7-4</vt:lpstr>
      <vt:lpstr>问题分析1：数据库设计7-5</vt:lpstr>
      <vt:lpstr>问题分析1：数据库设计7-6</vt:lpstr>
      <vt:lpstr>问题分析1：数据库设计7-7</vt:lpstr>
      <vt:lpstr>问题分析2：界面交互设计</vt:lpstr>
      <vt:lpstr>问题分析3：技术框架设计</vt:lpstr>
      <vt:lpstr>难点分析1：理解业务</vt:lpstr>
      <vt:lpstr>难点分析2：使用三层结构开发</vt:lpstr>
      <vt:lpstr>阶段划分</vt:lpstr>
      <vt:lpstr>第一次集中编码：A任务</vt:lpstr>
      <vt:lpstr>第一次集中编码：B任务</vt:lpstr>
      <vt:lpstr>第一次集中编码：C任务</vt:lpstr>
      <vt:lpstr>第一次集中编码</vt:lpstr>
      <vt:lpstr>第二次集中编码：A任务</vt:lpstr>
      <vt:lpstr>第二次集中编码：B任务</vt:lpstr>
      <vt:lpstr>第二次集中编码：C任务</vt:lpstr>
      <vt:lpstr>第三次集中编码：A任务</vt:lpstr>
      <vt:lpstr>第三次集中编码：B任务</vt:lpstr>
      <vt:lpstr>第三次集中编码：C任务</vt:lpstr>
      <vt:lpstr>共性问题集中讲解</vt:lpstr>
      <vt:lpstr>第四次集中编码：A任务</vt:lpstr>
      <vt:lpstr>第四次集中编码：B任务</vt:lpstr>
      <vt:lpstr>第四次集中编码：C任务</vt:lpstr>
      <vt:lpstr>第五次集中编码：A任务</vt:lpstr>
      <vt:lpstr>第五次集中编码：B任务</vt:lpstr>
      <vt:lpstr>第五次集中编码：C任务</vt:lpstr>
      <vt:lpstr>第六次集中编码：A任务</vt:lpstr>
      <vt:lpstr>第六次集中编码：B任务</vt:lpstr>
      <vt:lpstr>第六次集中编码：C任务</vt:lpstr>
      <vt:lpstr>第七次集中编码：A任务</vt:lpstr>
      <vt:lpstr>第七次集中编码：B任务</vt:lpstr>
      <vt:lpstr>第七次集中编码：C任务</vt:lpstr>
      <vt:lpstr>可扩展功能</vt:lpstr>
      <vt:lpstr>项目总结</vt:lpstr>
      <vt:lpstr>技能总结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xuejie.yu</dc:creator>
  <cp:lastModifiedBy>Sky123.Org</cp:lastModifiedBy>
  <cp:revision>16</cp:revision>
  <dcterms:created xsi:type="dcterms:W3CDTF">2017-03-03T05:32:00Z</dcterms:created>
  <dcterms:modified xsi:type="dcterms:W3CDTF">2018-08-01T16:35:41Z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