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4" r:id="rId2"/>
    <p:sldId id="268" r:id="rId3"/>
    <p:sldId id="311" r:id="rId4"/>
    <p:sldId id="313" r:id="rId5"/>
    <p:sldId id="329" r:id="rId6"/>
    <p:sldId id="312" r:id="rId7"/>
    <p:sldId id="314" r:id="rId8"/>
    <p:sldId id="3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16E"/>
    <a:srgbClr val="0589F9"/>
    <a:srgbClr val="F02957"/>
    <a:srgbClr val="4E5ACB"/>
    <a:srgbClr val="316DDF"/>
    <a:srgbClr val="8A3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1676" autoAdjust="0"/>
  </p:normalViewPr>
  <p:slideViewPr>
    <p:cSldViewPr snapToGrid="0" snapToObjects="1">
      <p:cViewPr varScale="1">
        <p:scale>
          <a:sx n="109" d="100"/>
          <a:sy n="109" d="100"/>
        </p:scale>
        <p:origin x="744" y="114"/>
      </p:cViewPr>
      <p:guideLst/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2DF2-658D-324B-82BB-001FE701ED6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BB41-C319-E043-93F6-A289884FF7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34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92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82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6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875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36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AFF1-08F4-E543-87B9-4B506F0C62C4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719" y="3105834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文件时光机 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我们与</a:t>
            </a:r>
            <a:r>
              <a:rPr kumimoji="1"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的日常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是分布式版本控制系统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0258EE-FDBB-40F5-A8F1-A1614DAFAD36}"/>
              </a:ext>
            </a:extLst>
          </p:cNvPr>
          <p:cNvSpPr txBox="1"/>
          <p:nvPr/>
        </p:nvSpPr>
        <p:spPr>
          <a:xfrm>
            <a:off x="1424937" y="3592382"/>
            <a:ext cx="934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(version control system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简称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VCS),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是一种记录一个或若干文件内容变化，以便将来查阅特定版本修订情况的系统。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</a:t>
            </a: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13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想想大学中的大作业或者程序设计！！！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85627E-E05B-48CF-B7AD-50E0698FD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2747962"/>
            <a:ext cx="9153525" cy="1362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B26753-9BF5-40D8-8F97-DD013F3BC613}"/>
              </a:ext>
            </a:extLst>
          </p:cNvPr>
          <p:cNvSpPr txBox="1"/>
          <p:nvPr/>
        </p:nvSpPr>
        <p:spPr>
          <a:xfrm>
            <a:off x="1609344" y="4370832"/>
            <a:ext cx="882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就算是程序员没对象，但是总要问问自己 到底我哪错了！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21AE2-E50D-4504-AE07-904CB9FDD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151" y="4110036"/>
            <a:ext cx="2286001" cy="25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2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想想大学中的大作业或者程序设计！！！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B26753-9BF5-40D8-8F97-DD013F3BC613}"/>
              </a:ext>
            </a:extLst>
          </p:cNvPr>
          <p:cNvSpPr txBox="1"/>
          <p:nvPr/>
        </p:nvSpPr>
        <p:spPr>
          <a:xfrm>
            <a:off x="1319501" y="5563890"/>
            <a:ext cx="882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就算是程序员没对象，但是总要问问自己 到底我哪错了！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21AE2-E50D-4504-AE07-904CB9FDD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746" y="2839483"/>
            <a:ext cx="2286001" cy="254110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732DE230-AC08-441C-B282-A1E2C10A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99624"/>
              </p:ext>
            </p:extLst>
          </p:nvPr>
        </p:nvGraphicFramePr>
        <p:xfrm>
          <a:off x="1319501" y="2778817"/>
          <a:ext cx="675050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92">
                  <a:extLst>
                    <a:ext uri="{9D8B030D-6E8A-4147-A177-3AD203B41FA5}">
                      <a16:colId xmlns:a16="http://schemas.microsoft.com/office/drawing/2014/main" val="3840730820"/>
                    </a:ext>
                  </a:extLst>
                </a:gridCol>
                <a:gridCol w="997814">
                  <a:extLst>
                    <a:ext uri="{9D8B030D-6E8A-4147-A177-3AD203B41FA5}">
                      <a16:colId xmlns:a16="http://schemas.microsoft.com/office/drawing/2014/main" val="1044338948"/>
                    </a:ext>
                  </a:extLst>
                </a:gridCol>
                <a:gridCol w="466792">
                  <a:extLst>
                    <a:ext uri="{9D8B030D-6E8A-4147-A177-3AD203B41FA5}">
                      <a16:colId xmlns:a16="http://schemas.microsoft.com/office/drawing/2014/main" val="3253892900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97762141"/>
                    </a:ext>
                  </a:extLst>
                </a:gridCol>
                <a:gridCol w="2664483">
                  <a:extLst>
                    <a:ext uri="{9D8B030D-6E8A-4147-A177-3AD203B41FA5}">
                      <a16:colId xmlns:a16="http://schemas.microsoft.com/office/drawing/2014/main" val="3490991158"/>
                    </a:ext>
                  </a:extLst>
                </a:gridCol>
              </a:tblGrid>
              <a:tr h="22018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修改的文件名称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18271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Index.html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初始化页面结构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2021.1.1 17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09380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Index.css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页面不好看，加了些样式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2021.1.1 17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05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88101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index.css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颜色不对，修改颜色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2021.1.1 17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20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50580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添加轮播功能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2021.1.1 19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70556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1.0.4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修改轮播</a:t>
                      </a:r>
                      <a:r>
                        <a:rPr lang="en-US" altLang="zh-CN" sz="900" dirty="0"/>
                        <a:t>BUG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2021.1.1 20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05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29957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1.0.5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r>
                        <a:rPr lang="zh-CN" altLang="en-US" sz="900" dirty="0"/>
                        <a:t>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删除掉轮播模块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2021.1.1 20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20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11914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1.0.6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添加</a:t>
                      </a:r>
                      <a:r>
                        <a:rPr lang="en-US" altLang="zh-CN" sz="900" dirty="0"/>
                        <a:t>3D</a:t>
                      </a:r>
                      <a:r>
                        <a:rPr lang="zh-CN" altLang="en-US" sz="900" dirty="0"/>
                        <a:t>轮播图功能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2021.1.1 22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70314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1.0.7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删除</a:t>
                      </a:r>
                      <a:r>
                        <a:rPr lang="en-US" altLang="zh-CN" sz="900" dirty="0"/>
                        <a:t>3D</a:t>
                      </a:r>
                      <a:r>
                        <a:rPr lang="zh-CN" altLang="en-US" sz="900" dirty="0"/>
                        <a:t>轮播模块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2021.1.1 22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10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39425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1.0.8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/>
                        <a:t>Cnm</a:t>
                      </a:r>
                      <a:r>
                        <a:rPr lang="en-US" altLang="zh-CN" sz="900" dirty="0"/>
                        <a:t> </a:t>
                      </a:r>
                      <a:r>
                        <a:rPr lang="zh-CN" altLang="en-US" sz="900" dirty="0"/>
                        <a:t>还没完了。还让我改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/>
                        <a:t>2021.1.2</a:t>
                      </a:r>
                      <a:r>
                        <a:rPr lang="en-US" altLang="zh-CN" sz="900" dirty="0"/>
                        <a:t>. 04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9588"/>
                  </a:ext>
                </a:extLst>
              </a:tr>
              <a:tr h="22018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。。。。。。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40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2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133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​​版本控制工具的功能之一就是解决这样的问题的：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FF0000"/>
                </a:solidFill>
              </a:rPr>
              <a:t>管理不同版本，回退到任何时刻。</a:t>
            </a:r>
            <a:endParaRPr kumimoji="1" lang="zh-CN" altLang="en-US" sz="4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F984F6-7211-4004-B39D-F4D3A6E37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339" y="4074414"/>
            <a:ext cx="1419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6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7205" y="1500155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原因二：方便项目协同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F45B00-FF7C-4E18-8471-5B84249F625B}"/>
              </a:ext>
            </a:extLst>
          </p:cNvPr>
          <p:cNvSpPr txBox="1"/>
          <p:nvPr/>
        </p:nvSpPr>
        <p:spPr>
          <a:xfrm>
            <a:off x="1388962" y="2450592"/>
            <a:ext cx="5423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想当初，我们老师忽悠我们做项目。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同学你做</a:t>
            </a:r>
            <a:r>
              <a:rPr lang="en-US" altLang="zh-CN" dirty="0"/>
              <a:t> A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同学你做 </a:t>
            </a:r>
            <a:r>
              <a:rPr lang="en-US" altLang="zh-CN" dirty="0"/>
              <a:t>B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同学你做 </a:t>
            </a:r>
            <a:r>
              <a:rPr lang="en-US" altLang="zh-CN" dirty="0"/>
              <a:t>C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DE325E-6D3F-43DA-9B40-E26E57606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62" y="3961429"/>
            <a:ext cx="2197799" cy="13622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A1B887-C63C-49AC-8D5B-F93ECF09184C}"/>
              </a:ext>
            </a:extLst>
          </p:cNvPr>
          <p:cNvSpPr txBox="1"/>
          <p:nvPr/>
        </p:nvSpPr>
        <p:spPr>
          <a:xfrm>
            <a:off x="1472184" y="5815584"/>
            <a:ext cx="93025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最终的老师化成</a:t>
            </a:r>
            <a:r>
              <a:rPr lang="en-US" altLang="zh-CN" dirty="0"/>
              <a:t>CV </a:t>
            </a:r>
            <a:r>
              <a:rPr lang="zh-CN" altLang="en-US" dirty="0"/>
              <a:t>战士，各种复制粘贴，最终人家获奖了，但是这都不是重点，重点是，</a:t>
            </a:r>
            <a:endParaRPr lang="en-US" altLang="zh-CN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中途出了问题，把我们三到叫到一块一起解决问题！！！</a:t>
            </a:r>
          </a:p>
        </p:txBody>
      </p:sp>
    </p:spTree>
    <p:extLst>
      <p:ext uri="{BB962C8B-B14F-4D97-AF65-F5344CB8AC3E}">
        <p14:creationId xmlns:p14="http://schemas.microsoft.com/office/powerpoint/2010/main" val="323382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7205" y="1500155"/>
            <a:ext cx="9342126" cy="1572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项目协同本质：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代替人工解决部分机械重复的工作，从而大大增加生产力。！！！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F3C594-E85C-450F-9303-AE05225AA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241" y="3912108"/>
            <a:ext cx="2190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2135</TotalTime>
  <Words>425</Words>
  <Application>Microsoft Office PowerPoint</Application>
  <PresentationFormat>宽屏</PresentationFormat>
  <Paragraphs>86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DengXian Light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丁 永志</cp:lastModifiedBy>
  <cp:revision>219</cp:revision>
  <dcterms:created xsi:type="dcterms:W3CDTF">2018-01-19T07:28:00Z</dcterms:created>
  <dcterms:modified xsi:type="dcterms:W3CDTF">2021-05-31T05:26:13Z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