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79" r:id="rId4"/>
    <p:sldId id="280" r:id="rId5"/>
    <p:sldId id="261" r:id="rId6"/>
    <p:sldId id="278" r:id="rId7"/>
    <p:sldId id="284" r:id="rId8"/>
    <p:sldId id="270" r:id="rId9"/>
    <p:sldId id="281" r:id="rId10"/>
    <p:sldId id="282" r:id="rId11"/>
    <p:sldId id="283" r:id="rId12"/>
    <p:sldId id="273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mailto:&#21644;1291174818@qq.com" TargetMode="External"/><Relationship Id="rId1" Type="http://schemas.openxmlformats.org/officeDocument/2006/relationships/hyperlink" Target="mailto:&#35831;&#25552;&#20132;&#21040;7054918@qq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zh-CN" b="1" dirty="0"/>
              <a:t>北京城市学院</a:t>
            </a:r>
            <a:br>
              <a:rPr lang="en-US" altLang="zh-CN" b="1" dirty="0"/>
            </a:br>
            <a:r>
              <a:rPr lang="en-US" altLang="zh-CN" b="1" dirty="0"/>
              <a:t>2019-2020  </a:t>
            </a:r>
            <a:r>
              <a:rPr lang="zh-CN" altLang="zh-CN" b="1" dirty="0"/>
              <a:t>学年</a:t>
            </a:r>
            <a:br>
              <a:rPr lang="en-US" altLang="zh-CN" b="1" dirty="0"/>
            </a:br>
            <a:r>
              <a:rPr lang="zh-CN" altLang="zh-CN" b="1" dirty="0"/>
              <a:t>移动开发应用综合实践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13594" y="3514272"/>
            <a:ext cx="8637072" cy="977621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b="1" dirty="0">
                <a:latin typeface="+mj-lt"/>
                <a:ea typeface="+mj-ea"/>
                <a:cs typeface="+mj-cs"/>
              </a:rPr>
              <a:t>期末考核实验报告</a:t>
            </a:r>
            <a:endParaRPr lang="zh-CN" altLang="en-US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96144" y="4341194"/>
            <a:ext cx="36118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第</a:t>
            </a:r>
            <a:r>
              <a:rPr lang="en-US" altLang="zh-CN" dirty="0"/>
              <a:t>6</a:t>
            </a:r>
            <a:r>
              <a:rPr lang="zh-CN" altLang="zh-CN" dirty="0"/>
              <a:t>组</a:t>
            </a:r>
            <a:r>
              <a:rPr lang="en-US" altLang="zh-CN" dirty="0"/>
              <a:t>-</a:t>
            </a:r>
            <a:r>
              <a:rPr lang="zh-CN" altLang="zh-CN" u="sng" dirty="0"/>
              <a:t>北城之音</a:t>
            </a:r>
            <a:endParaRPr lang="en-US" altLang="zh-CN" u="sng" dirty="0"/>
          </a:p>
          <a:p>
            <a:r>
              <a:rPr lang="zh-CN" altLang="en-US" dirty="0"/>
              <a:t>班     级：</a:t>
            </a:r>
            <a:r>
              <a:rPr lang="en-US" altLang="zh-CN" u="sng" dirty="0"/>
              <a:t>17</a:t>
            </a:r>
            <a:r>
              <a:rPr lang="zh-CN" altLang="en-US" u="sng" dirty="0"/>
              <a:t>软本</a:t>
            </a:r>
            <a:r>
              <a:rPr lang="en-US" altLang="zh-CN" u="sng" dirty="0"/>
              <a:t>1</a:t>
            </a:r>
            <a:endParaRPr lang="en-US" altLang="zh-CN" u="sng" dirty="0"/>
          </a:p>
          <a:p>
            <a:r>
              <a:rPr lang="zh-CN" altLang="en-US" dirty="0"/>
              <a:t>小组成员：</a:t>
            </a:r>
            <a:r>
              <a:rPr lang="en-US" altLang="zh-CN" u="sng" dirty="0"/>
              <a:t>17111652131 </a:t>
            </a:r>
            <a:r>
              <a:rPr lang="zh-CN" altLang="en-US" u="sng" dirty="0"/>
              <a:t>周星宇、</a:t>
            </a:r>
            <a:endParaRPr lang="en-US" altLang="zh-CN" u="sng" dirty="0"/>
          </a:p>
          <a:p>
            <a:pPr algn="ctr"/>
            <a:r>
              <a:rPr lang="en-US" altLang="zh-CN" u="sng" dirty="0"/>
              <a:t> 17111652103 </a:t>
            </a:r>
            <a:r>
              <a:rPr lang="zh-CN" altLang="en-US" u="sng" dirty="0"/>
              <a:t>赵钟祺、</a:t>
            </a:r>
            <a:endParaRPr lang="en-US" altLang="zh-CN" u="sng" dirty="0"/>
          </a:p>
          <a:p>
            <a:pPr algn="ctr"/>
            <a:r>
              <a:rPr lang="en-US" altLang="zh-CN" u="sng" dirty="0"/>
              <a:t> 15111650337 </a:t>
            </a:r>
            <a:r>
              <a:rPr lang="zh-CN" altLang="en-US" u="sng" dirty="0"/>
              <a:t>曾志邦、</a:t>
            </a:r>
            <a:endParaRPr lang="en-US" altLang="zh-CN" u="sng" dirty="0"/>
          </a:p>
          <a:p>
            <a:pPr algn="ctr"/>
            <a:r>
              <a:rPr lang="en-US" altLang="zh-CN" u="sng" dirty="0"/>
              <a:t> 17111652128 </a:t>
            </a:r>
            <a:r>
              <a:rPr lang="zh-CN" altLang="en-US" u="sng" dirty="0"/>
              <a:t>高志麒</a:t>
            </a:r>
            <a:endParaRPr lang="en-US" altLang="zh-CN" u="sng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600" dirty="0">
                <a:latin typeface="宋体" panose="02010600030101010101" pitchFamily="2" charset="-122"/>
                <a:ea typeface="宋体" panose="02010600030101010101" pitchFamily="2" charset="-122"/>
              </a:rPr>
              <a:t>功能介绍（</a:t>
            </a:r>
            <a:r>
              <a:rPr lang="en-US" altLang="zh-CN" sz="66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66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6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9073" y="1853753"/>
            <a:ext cx="2008538" cy="361489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538" y="1853754"/>
            <a:ext cx="2008539" cy="361489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649898" y="5468645"/>
            <a:ext cx="20313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显示海报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78921" y="5468644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更换海报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91841" y="5549011"/>
            <a:ext cx="735634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广告页面切换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修改数据库内容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840" y="275207"/>
            <a:ext cx="5107111" cy="50518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564" y="320521"/>
            <a:ext cx="6270595" cy="494393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6600" dirty="0">
                <a:latin typeface="宋体" panose="02010600030101010101" pitchFamily="2" charset="-122"/>
                <a:ea typeface="宋体" panose="02010600030101010101" pitchFamily="2" charset="-122"/>
              </a:rPr>
              <a:t>项目的优势及不足</a:t>
            </a:r>
            <a:r>
              <a:rPr lang="zh-CN" altLang="en-US" sz="66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6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优势：项目基本功能都可以实现，</a:t>
            </a:r>
            <a:r>
              <a:rPr lang="zh-CN" altLang="zh-CN" dirty="0"/>
              <a:t>启动广告页</a:t>
            </a:r>
            <a:r>
              <a:rPr lang="zh-CN" altLang="en-US" dirty="0"/>
              <a:t>，</a:t>
            </a:r>
            <a:r>
              <a:rPr lang="zh-CN" altLang="zh-CN" dirty="0"/>
              <a:t>专辑以列表</a:t>
            </a:r>
            <a:r>
              <a:rPr lang="zh-CN" altLang="en-US" dirty="0"/>
              <a:t>显示，歌曲显示分类为流行及舞曲，歌曲播放功能齐全，歌曲海报可以更换。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不足：在编写时会出现警告，界面的设计不是很美观，只实现了要求的功能，功能不算完善，还有待扩充等问题。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272426" y="2967335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谢谢观看！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224275" y="244604"/>
            <a:ext cx="9603275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>
                <a:latin typeface="宋体" panose="02010600030101010101" pitchFamily="2" charset="-122"/>
                <a:ea typeface="宋体" panose="02010600030101010101" pitchFamily="2" charset="-122"/>
              </a:rPr>
              <a:t>考核内容</a:t>
            </a:r>
            <a:endParaRPr lang="zh-CN" altLang="en-US" sz="6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1107931" y="1148836"/>
            <a:ext cx="9603275" cy="4816958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CN" sz="2800" b="1"/>
              <a:t>1</a:t>
            </a:r>
            <a:r>
              <a:rPr lang="zh-CN" altLang="zh-CN" sz="2800" b="1"/>
              <a:t>、制作初始启动广告页</a:t>
            </a:r>
            <a:endParaRPr lang="zh-CN" altLang="zh-CN" sz="2800" b="1"/>
          </a:p>
          <a:p>
            <a:pPr lvl="2"/>
            <a:r>
              <a:rPr lang="zh-CN" altLang="zh-CN" sz="2800" b="1"/>
              <a:t>广告页可以轮转播放</a:t>
            </a:r>
            <a:endParaRPr lang="zh-CN" altLang="zh-CN" sz="2800" b="1"/>
          </a:p>
          <a:p>
            <a:pPr lvl="2"/>
            <a:r>
              <a:rPr lang="zh-CN" altLang="zh-CN" sz="2800" b="1"/>
              <a:t>广告画面可以在后台进行更换</a:t>
            </a:r>
            <a:endParaRPr lang="zh-CN" altLang="zh-CN" sz="2800" b="1"/>
          </a:p>
          <a:p>
            <a:r>
              <a:rPr lang="en-GB" altLang="zh-CN" sz="2800" b="1"/>
              <a:t>2</a:t>
            </a:r>
            <a:r>
              <a:rPr lang="zh-CN" altLang="zh-CN" sz="2800" b="1"/>
              <a:t>、专辑以列表方式显示</a:t>
            </a:r>
            <a:endParaRPr lang="zh-CN" altLang="zh-CN" sz="2800" b="1"/>
          </a:p>
          <a:p>
            <a:r>
              <a:rPr lang="en-GB" altLang="zh-CN" sz="2800" b="1"/>
              <a:t>3</a:t>
            </a:r>
            <a:r>
              <a:rPr lang="zh-CN" altLang="zh-CN" sz="2800" b="1"/>
              <a:t>、列表数据点击后以详细方式显示</a:t>
            </a:r>
            <a:endParaRPr lang="zh-CN" altLang="zh-CN" sz="2800" b="1"/>
          </a:p>
          <a:p>
            <a:r>
              <a:rPr lang="en-GB" altLang="zh-CN" sz="2800" b="1"/>
              <a:t>4</a:t>
            </a:r>
            <a:r>
              <a:rPr lang="zh-CN" altLang="zh-CN" sz="2800" b="1"/>
              <a:t>、歌曲分类显示</a:t>
            </a:r>
            <a:endParaRPr lang="zh-CN" altLang="zh-CN" sz="2800" b="1"/>
          </a:p>
          <a:p>
            <a:pPr lvl="2"/>
            <a:r>
              <a:rPr lang="zh-CN" altLang="zh-CN" sz="2800" b="1"/>
              <a:t>可以按专辑分类（必做）</a:t>
            </a:r>
            <a:endParaRPr lang="zh-CN" altLang="zh-CN" sz="2800" b="1"/>
          </a:p>
          <a:p>
            <a:r>
              <a:rPr lang="en-GB" altLang="zh-CN" sz="2800" b="1"/>
              <a:t>5</a:t>
            </a:r>
            <a:r>
              <a:rPr lang="zh-CN" altLang="zh-CN" sz="2800" b="1"/>
              <a:t>、歌曲播放</a:t>
            </a:r>
            <a:endParaRPr lang="zh-CN" altLang="zh-CN" sz="2800" b="1"/>
          </a:p>
          <a:p>
            <a:pPr lvl="2"/>
            <a:r>
              <a:rPr lang="zh-CN" altLang="zh-CN" sz="2800" b="1"/>
              <a:t>暂停</a:t>
            </a:r>
            <a:endParaRPr lang="zh-CN" altLang="zh-CN" sz="2800" b="1"/>
          </a:p>
          <a:p>
            <a:pPr lvl="2"/>
            <a:r>
              <a:rPr lang="zh-CN" altLang="zh-CN" sz="2800" b="1"/>
              <a:t>恢复</a:t>
            </a:r>
            <a:endParaRPr lang="zh-CN" altLang="zh-CN" sz="2800" b="1"/>
          </a:p>
          <a:p>
            <a:pPr lvl="2"/>
            <a:r>
              <a:rPr lang="zh-CN" altLang="zh-CN" sz="2800" b="1"/>
              <a:t>快进</a:t>
            </a:r>
            <a:endParaRPr lang="zh-CN" altLang="zh-CN" sz="2800" b="1"/>
          </a:p>
          <a:p>
            <a:pPr lvl="2"/>
            <a:r>
              <a:rPr lang="zh-CN" altLang="zh-CN" sz="2800" b="1"/>
              <a:t>点击换曲，自动换曲</a:t>
            </a:r>
            <a:endParaRPr lang="zh-CN" altLang="zh-CN" sz="2800" b="1"/>
          </a:p>
          <a:p>
            <a:pPr lvl="2"/>
            <a:r>
              <a:rPr lang="zh-CN" altLang="zh-CN" sz="2800" b="1"/>
              <a:t>网络歌曲</a:t>
            </a:r>
            <a:endParaRPr lang="zh-CN" altLang="zh-CN" sz="2800" b="1"/>
          </a:p>
          <a:p>
            <a:r>
              <a:rPr lang="en-GB" altLang="zh-CN" sz="2800" b="1"/>
              <a:t>5</a:t>
            </a:r>
            <a:r>
              <a:rPr lang="zh-CN" altLang="zh-CN" sz="2800" b="1"/>
              <a:t>、歌曲海报：在播放某首歌曲时，当前页面会显示歌曲封面</a:t>
            </a:r>
            <a:endParaRPr lang="zh-CN" altLang="zh-CN" sz="2800" b="1"/>
          </a:p>
          <a:p>
            <a:pPr lvl="2"/>
            <a:r>
              <a:rPr lang="zh-CN" altLang="zh-CN" sz="2800" b="1"/>
              <a:t>如果歌曲有海报则显示</a:t>
            </a:r>
            <a:endParaRPr lang="zh-CN" altLang="zh-CN" sz="2800" b="1"/>
          </a:p>
          <a:p>
            <a:pPr lvl="2"/>
            <a:r>
              <a:rPr lang="zh-CN" altLang="zh-CN" sz="2800" b="1"/>
              <a:t>如果无海报，则显示默认海报</a:t>
            </a:r>
            <a:endParaRPr lang="zh-CN" altLang="zh-CN" sz="2800" b="1"/>
          </a:p>
          <a:p>
            <a:r>
              <a:rPr lang="en-GB" altLang="zh-CN" sz="2800" b="1"/>
              <a:t>6</a:t>
            </a:r>
            <a:r>
              <a:rPr lang="zh-CN" altLang="zh-CN" sz="2800" b="1"/>
              <a:t>、后端部分：</a:t>
            </a:r>
            <a:endParaRPr lang="zh-CN" altLang="zh-CN" sz="2800" b="1"/>
          </a:p>
          <a:p>
            <a:pPr lvl="2"/>
            <a:r>
              <a:rPr lang="zh-CN" altLang="zh-CN" sz="2800" b="1"/>
              <a:t>以上专辑，歌曲，广告，海报等数据均存储于服务器上</a:t>
            </a:r>
            <a:endParaRPr lang="zh-CN" altLang="zh-CN" sz="2800" b="1"/>
          </a:p>
          <a:p>
            <a:pPr lvl="2"/>
            <a:r>
              <a:rPr lang="zh-CN" altLang="zh-CN" sz="2800" b="1"/>
              <a:t>以</a:t>
            </a:r>
            <a:r>
              <a:rPr lang="en-GB" altLang="zh-CN" sz="2800" b="1"/>
              <a:t>docker</a:t>
            </a:r>
            <a:r>
              <a:rPr lang="zh-CN" altLang="zh-CN" sz="2800" b="1"/>
              <a:t>方式发布后台服务，并使用</a:t>
            </a:r>
            <a:r>
              <a:rPr lang="en-GB" altLang="zh-CN" sz="2800" b="1"/>
              <a:t>docker-compose</a:t>
            </a:r>
            <a:r>
              <a:rPr lang="zh-CN" altLang="zh-CN" sz="2800" b="1"/>
              <a:t>完成管理</a:t>
            </a:r>
            <a:endParaRPr lang="zh-CN" altLang="zh-CN" sz="2800" b="1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433823" y="120938"/>
            <a:ext cx="9603275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zh-CN" sz="5400" dirty="0">
                <a:latin typeface="宋体" panose="02010600030101010101" pitchFamily="2" charset="-122"/>
                <a:ea typeface="宋体" panose="02010600030101010101" pitchFamily="2" charset="-122"/>
              </a:rPr>
              <a:t>考核要求</a:t>
            </a:r>
            <a:endParaRPr lang="zh-CN" altLang="en-US" sz="5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25924" y="905522"/>
            <a:ext cx="93207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2400" dirty="0"/>
              <a:t>使用</a:t>
            </a:r>
            <a:r>
              <a:rPr lang="en-US" altLang="zh-CN" sz="2400" dirty="0" err="1"/>
              <a:t>ReactNative</a:t>
            </a:r>
            <a:r>
              <a:rPr lang="zh-CN" altLang="zh-CN" sz="2400" dirty="0"/>
              <a:t>完成以上项目</a:t>
            </a:r>
            <a:endParaRPr lang="zh-CN" altLang="zh-CN" sz="2400" dirty="0"/>
          </a:p>
          <a:p>
            <a:pPr lvl="0"/>
            <a:r>
              <a:rPr lang="zh-CN" altLang="zh-CN" sz="2400" dirty="0"/>
              <a:t>调试程序，完成以上基本功能</a:t>
            </a:r>
            <a:endParaRPr lang="zh-CN" altLang="zh-CN" sz="2400" dirty="0"/>
          </a:p>
          <a:p>
            <a:pPr lvl="0"/>
            <a:r>
              <a:rPr lang="zh-CN" altLang="zh-CN" sz="2400" dirty="0"/>
              <a:t>项目组合理分工，避免由一两个完成所有功能。</a:t>
            </a:r>
            <a:endParaRPr lang="zh-CN" altLang="zh-CN" sz="2400" dirty="0"/>
          </a:p>
          <a:p>
            <a:pPr lvl="0"/>
            <a:r>
              <a:rPr lang="zh-CN" altLang="zh-CN" sz="2400" dirty="0"/>
              <a:t>项目布局合理，</a:t>
            </a:r>
            <a:r>
              <a:rPr lang="en-US" altLang="zh-CN" sz="2400" dirty="0"/>
              <a:t>UI</a:t>
            </a:r>
            <a:r>
              <a:rPr lang="zh-CN" altLang="zh-CN" sz="2400" dirty="0"/>
              <a:t>符合用户的一般使用习惯</a:t>
            </a:r>
            <a:endParaRPr lang="zh-CN" altLang="zh-CN" sz="2400" dirty="0"/>
          </a:p>
          <a:p>
            <a:pPr lvl="0"/>
            <a:r>
              <a:rPr lang="zh-CN" altLang="zh-CN" sz="2400" dirty="0"/>
              <a:t>所使用技术合理</a:t>
            </a:r>
            <a:endParaRPr lang="zh-CN" altLang="zh-CN" sz="2400" dirty="0"/>
          </a:p>
          <a:p>
            <a:pPr lvl="0"/>
            <a:r>
              <a:rPr lang="zh-CN" altLang="zh-CN" sz="2400" dirty="0"/>
              <a:t>程序运行流畅，具备一定的容错能力</a:t>
            </a:r>
            <a:endParaRPr lang="zh-CN" altLang="zh-CN" sz="2400" dirty="0"/>
          </a:p>
          <a:p>
            <a:r>
              <a:rPr lang="zh-CN" altLang="zh-CN" sz="2400" dirty="0"/>
              <a:t>提交的内容形式：</a:t>
            </a:r>
            <a:endParaRPr lang="zh-CN" altLang="zh-CN" sz="2400" dirty="0"/>
          </a:p>
          <a:p>
            <a:pPr lvl="0"/>
            <a:r>
              <a:rPr lang="zh-CN" altLang="zh-CN" sz="2400" dirty="0"/>
              <a:t>在</a:t>
            </a:r>
            <a:r>
              <a:rPr lang="en-US" altLang="zh-CN" sz="2400" dirty="0" err="1"/>
              <a:t>Github</a:t>
            </a:r>
            <a:r>
              <a:rPr lang="zh-CN" altLang="zh-CN" sz="2400" dirty="0"/>
              <a:t>上提交源代码及</a:t>
            </a:r>
            <a:r>
              <a:rPr lang="en-US" altLang="zh-CN" sz="2400" dirty="0"/>
              <a:t>PPT</a:t>
            </a:r>
            <a:endParaRPr lang="zh-CN" altLang="zh-CN" sz="2400" dirty="0"/>
          </a:p>
          <a:p>
            <a:pPr lvl="0"/>
            <a:r>
              <a:rPr lang="en-US" altLang="zh-CN" sz="2400" dirty="0"/>
              <a:t>PPT</a:t>
            </a:r>
            <a:r>
              <a:rPr lang="zh-CN" altLang="zh-CN" sz="2400" dirty="0"/>
              <a:t>中需要注明人员组成，分工情况，整体架构设计，所用技术，项目的优势及不足等。</a:t>
            </a:r>
            <a:endParaRPr lang="zh-CN" altLang="zh-CN" sz="2400" dirty="0"/>
          </a:p>
          <a:p>
            <a:pPr lvl="0"/>
            <a:r>
              <a:rPr lang="zh-CN" altLang="zh-CN" sz="2400" dirty="0"/>
              <a:t>在抖音或快手等平台提交项目演示视频</a:t>
            </a:r>
            <a:endParaRPr lang="zh-CN" altLang="zh-CN" sz="2400" dirty="0"/>
          </a:p>
          <a:p>
            <a:pPr lvl="0"/>
            <a:r>
              <a:rPr lang="zh-CN" altLang="zh-CN" sz="2400" dirty="0"/>
              <a:t>以上</a:t>
            </a:r>
            <a:r>
              <a:rPr lang="en-US" altLang="zh-CN" sz="2400" dirty="0" err="1"/>
              <a:t>github</a:t>
            </a:r>
            <a:r>
              <a:rPr lang="zh-CN" altLang="zh-CN" sz="2400" dirty="0"/>
              <a:t>及视频地址，</a:t>
            </a:r>
            <a:r>
              <a:rPr lang="en-US" altLang="zh-CN" sz="2400" u="sng" dirty="0">
                <a:hlinkClick r:id="rId1"/>
              </a:rPr>
              <a:t>请提交到7054918@qq.com</a:t>
            </a:r>
            <a:r>
              <a:rPr lang="en-US" altLang="zh-CN" sz="2400" dirty="0"/>
              <a:t> </a:t>
            </a:r>
            <a:r>
              <a:rPr lang="en-US" altLang="zh-CN" sz="2400" u="sng" dirty="0">
                <a:hlinkClick r:id="rId2"/>
              </a:rPr>
              <a:t>和1291174818@qq.com</a:t>
            </a:r>
            <a:endParaRPr lang="zh-CN" altLang="zh-CN" sz="2400" dirty="0"/>
          </a:p>
          <a:p>
            <a:r>
              <a:rPr lang="zh-CN" altLang="zh-CN" sz="2400" dirty="0"/>
              <a:t>邮件标题格式：软件</a:t>
            </a:r>
            <a:r>
              <a:rPr lang="en-US" altLang="zh-CN" sz="2400" dirty="0"/>
              <a:t>X</a:t>
            </a:r>
            <a:r>
              <a:rPr lang="zh-CN" altLang="zh-CN" sz="2400" dirty="0"/>
              <a:t>班第</a:t>
            </a:r>
            <a:r>
              <a:rPr lang="en-US" altLang="zh-CN" sz="2400" dirty="0"/>
              <a:t>X</a:t>
            </a:r>
            <a:r>
              <a:rPr lang="zh-CN" altLang="zh-CN" sz="2400" dirty="0"/>
              <a:t>组 北城之音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小组成员分工情况</a:t>
            </a:r>
            <a:endParaRPr lang="zh-CN" altLang="en-US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组长：周星宇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小组成员：赵钟祺、曾志邦、高志麒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周星宇（素材收集，代码编写）、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赵钟祺（界面样式设计）、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曾志邦（文档撰写）、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高志麒（视频录制）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600" dirty="0">
                <a:latin typeface="宋体" panose="02010600030101010101" pitchFamily="2" charset="-122"/>
                <a:ea typeface="宋体" panose="02010600030101010101" pitchFamily="2" charset="-122"/>
              </a:rPr>
              <a:t>所用技术</a:t>
            </a:r>
            <a:endParaRPr lang="zh-CN" altLang="en-US" sz="6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整体框架设计前端使用</a:t>
            </a:r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RN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进行手机端开发，后端采用</a:t>
            </a:r>
            <a:r>
              <a:rPr lang="en-US" altLang="zh-CN" sz="4000" dirty="0" err="1">
                <a:latin typeface="宋体" panose="02010600030101010101" pitchFamily="2" charset="-122"/>
                <a:ea typeface="宋体" panose="02010600030101010101" pitchFamily="2" charset="-122"/>
              </a:rPr>
              <a:t>java+mysql+tomcat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的形式提供后台服务器支持。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/>
              <a:t>功能总结</a:t>
            </a:r>
            <a:endParaRPr lang="zh-CN" altLang="en-US" sz="4800" dirty="0"/>
          </a:p>
        </p:txBody>
      </p:sp>
      <p:sp>
        <p:nvSpPr>
          <p:cNvPr id="5" name="文本框 4"/>
          <p:cNvSpPr txBox="1"/>
          <p:nvPr/>
        </p:nvSpPr>
        <p:spPr>
          <a:xfrm>
            <a:off x="2165684" y="2294021"/>
            <a:ext cx="88408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、启动广告页面看到歌曲名和广告页面，支持广告切换，并且可以在后台进行更换，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home</a:t>
            </a:r>
            <a:r>
              <a:rPr lang="zh-CN" altLang="en-US" dirty="0"/>
              <a:t>按键，</a:t>
            </a:r>
            <a:r>
              <a:rPr lang="en-US" altLang="zh-CN" dirty="0"/>
              <a:t>buy</a:t>
            </a:r>
            <a:r>
              <a:rPr lang="zh-CN" altLang="en-US" dirty="0"/>
              <a:t>按键，</a:t>
            </a:r>
            <a:r>
              <a:rPr lang="en-US" altLang="zh-CN" dirty="0" err="1"/>
              <a:t>faq</a:t>
            </a:r>
            <a:r>
              <a:rPr lang="zh-CN" altLang="en-US" dirty="0"/>
              <a:t>按键。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、侧边还可以拖出抽屉导航。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buy</a:t>
            </a:r>
            <a:r>
              <a:rPr lang="zh-CN" altLang="en-US" dirty="0"/>
              <a:t>按键，可以查看流行歌曲，可以通过点击舞曲查看其他歌曲。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、进入专辑，可以查看专辑名、歌手、发行时间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、进入歌曲播放界面，可以进行播放、快进、切换等功能。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、可以再数据库中增加、删除、查看各项数据。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600" dirty="0">
                <a:latin typeface="宋体" panose="02010600030101010101" pitchFamily="2" charset="-122"/>
                <a:ea typeface="宋体" panose="02010600030101010101" pitchFamily="2" charset="-122"/>
              </a:rPr>
              <a:t>功能介绍（</a:t>
            </a:r>
            <a:r>
              <a:rPr lang="en-US" altLang="zh-CN" sz="66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66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6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51579" y="1865786"/>
            <a:ext cx="2102347" cy="344963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946565" y="5315424"/>
            <a:ext cx="11079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广告页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042" y="1853754"/>
            <a:ext cx="2102347" cy="34616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542002" y="5298927"/>
            <a:ext cx="11079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主界面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086" y="1837090"/>
            <a:ext cx="2097437" cy="347833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936446" y="5298927"/>
            <a:ext cx="11079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导航栏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600" dirty="0">
                <a:latin typeface="宋体" panose="02010600030101010101" pitchFamily="2" charset="-122"/>
                <a:ea typeface="宋体" panose="02010600030101010101" pitchFamily="2" charset="-122"/>
              </a:rPr>
              <a:t>功能介绍（</a:t>
            </a:r>
            <a:r>
              <a:rPr lang="en-US" altLang="zh-CN" sz="66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66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6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1579" y="1853755"/>
            <a:ext cx="2143877" cy="357050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270" y="1853754"/>
            <a:ext cx="2143877" cy="357050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763" y="1853754"/>
            <a:ext cx="2143877" cy="3570502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86344" y="5308846"/>
            <a:ext cx="447434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专辑列表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88113" y="5308846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舞曲界面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085804" y="5308846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专辑界面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600" dirty="0">
                <a:latin typeface="宋体" panose="02010600030101010101" pitchFamily="2" charset="-122"/>
                <a:ea typeface="宋体" panose="02010600030101010101" pitchFamily="2" charset="-122"/>
              </a:rPr>
              <a:t>功能介绍（</a:t>
            </a:r>
            <a:r>
              <a:rPr lang="en-US" altLang="zh-CN" sz="66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66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6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2530" y="1853755"/>
            <a:ext cx="2008639" cy="357050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896" y="1845197"/>
            <a:ext cx="2008639" cy="357905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151" y="1853754"/>
            <a:ext cx="2008639" cy="357905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904587" y="5326602"/>
            <a:ext cx="29546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歌曲详情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60916" y="5326602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播放歌曲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303503" y="5326602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快进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切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歌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0</TotalTime>
  <Words>1133</Words>
  <Application>WPS 演示</Application>
  <PresentationFormat>宽屏</PresentationFormat>
  <Paragraphs>114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等线 Light</vt:lpstr>
      <vt:lpstr>Gill Sans MT</vt:lpstr>
      <vt:lpstr>等线</vt:lpstr>
      <vt:lpstr>微软雅黑</vt:lpstr>
      <vt:lpstr>Arial Unicode MS</vt:lpstr>
      <vt:lpstr>Calibri</vt:lpstr>
      <vt:lpstr>画廊</vt:lpstr>
      <vt:lpstr>北京城市学院 2019-2020  学年 移动开发应用综合实践</vt:lpstr>
      <vt:lpstr>PowerPoint 演示文稿</vt:lpstr>
      <vt:lpstr>PowerPoint 演示文稿</vt:lpstr>
      <vt:lpstr>小组成员分工情况</vt:lpstr>
      <vt:lpstr>所用技术</vt:lpstr>
      <vt:lpstr>功能总结</vt:lpstr>
      <vt:lpstr>功能介绍（1）</vt:lpstr>
      <vt:lpstr>功能介绍（2）</vt:lpstr>
      <vt:lpstr>功能介绍（3）</vt:lpstr>
      <vt:lpstr>功能介绍（4）</vt:lpstr>
      <vt:lpstr>PowerPoint 演示文稿</vt:lpstr>
      <vt:lpstr>项目的优势及不足：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北京城市学院 2019-2020  学年 移动开发应用综合实践</dc:title>
  <dc:creator>曾 志邦</dc:creator>
  <cp:lastModifiedBy>心语</cp:lastModifiedBy>
  <cp:revision>25</cp:revision>
  <dcterms:created xsi:type="dcterms:W3CDTF">2020-06-21T04:06:00Z</dcterms:created>
  <dcterms:modified xsi:type="dcterms:W3CDTF">2020-06-22T00:00:23Z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