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Document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Management Unit</a:t>
            </a:r>
            <a:endParaRPr/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January 8, 2018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the given design document and answer the questions on the next slide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71472" y="1214422"/>
            <a:ext cx="8143932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is the design document written for?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questions does the document seek to answer?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sections in the design document?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design document for?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you familiar with the game this document in describing?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en-C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you have a better idea of this game after reading the document?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0" y="285728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on Design Document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