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3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16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3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7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44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6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1987-D583-434D-A082-938049BD13FE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B02C-0705-44B8-A166-53DE28C8D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4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450761" y="296214"/>
            <a:ext cx="1635617" cy="888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53792" y="371203"/>
            <a:ext cx="115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3792" y="746974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Entra no </a:t>
            </a:r>
            <a:r>
              <a:rPr lang="pt-BR" dirty="0" err="1" smtClean="0"/>
              <a:t>app</a:t>
            </a:r>
            <a:endParaRPr lang="pt-BR" dirty="0"/>
          </a:p>
        </p:txBody>
      </p:sp>
      <p:cxnSp>
        <p:nvCxnSpPr>
          <p:cNvPr id="9" name="Conector de Seta Reta 8"/>
          <p:cNvCxnSpPr>
            <a:stCxn id="5" idx="3"/>
          </p:cNvCxnSpPr>
          <p:nvPr/>
        </p:nvCxnSpPr>
        <p:spPr>
          <a:xfrm>
            <a:off x="2086378" y="740535"/>
            <a:ext cx="1609859" cy="37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3696237" y="734095"/>
            <a:ext cx="1970467" cy="901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902299" y="861689"/>
            <a:ext cx="176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 índica onde quer </a:t>
            </a:r>
            <a:r>
              <a:rPr lang="pt-BR" dirty="0"/>
              <a:t>i</a:t>
            </a:r>
            <a:r>
              <a:rPr lang="pt-BR" dirty="0" smtClean="0"/>
              <a:t>r 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3052293" y="1442051"/>
            <a:ext cx="756229" cy="11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 Explicativo em Seta para Baixo 21"/>
          <p:cNvSpPr/>
          <p:nvPr/>
        </p:nvSpPr>
        <p:spPr>
          <a:xfrm>
            <a:off x="1405406" y="2549252"/>
            <a:ext cx="2369712" cy="1867437"/>
          </a:xfrm>
          <a:prstGeom prst="downArrowCallout">
            <a:avLst>
              <a:gd name="adj1" fmla="val 18333"/>
              <a:gd name="adj2" fmla="val 20333"/>
              <a:gd name="adj3" fmla="val 27667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Condomínio Coqueiro Velho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Brumadinho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23" name="Triângulo isósceles 22"/>
          <p:cNvSpPr/>
          <p:nvPr/>
        </p:nvSpPr>
        <p:spPr>
          <a:xfrm>
            <a:off x="3069199" y="3275262"/>
            <a:ext cx="682579" cy="45512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247083" y="3275262"/>
            <a:ext cx="1148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!</a:t>
            </a:r>
          </a:p>
        </p:txBody>
      </p:sp>
      <p:cxnSp>
        <p:nvCxnSpPr>
          <p:cNvPr id="32" name="Conector Angulado 31"/>
          <p:cNvCxnSpPr/>
          <p:nvPr/>
        </p:nvCxnSpPr>
        <p:spPr>
          <a:xfrm flipV="1">
            <a:off x="3727225" y="3124537"/>
            <a:ext cx="1295935" cy="584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Arredondado 34"/>
          <p:cNvSpPr/>
          <p:nvPr/>
        </p:nvSpPr>
        <p:spPr>
          <a:xfrm>
            <a:off x="5069443" y="2680526"/>
            <a:ext cx="2150772" cy="1028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Área de risco nas proximidades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flipV="1">
            <a:off x="6336406" y="1995651"/>
            <a:ext cx="528033" cy="68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Arredondado 39"/>
          <p:cNvSpPr/>
          <p:nvPr/>
        </p:nvSpPr>
        <p:spPr>
          <a:xfrm>
            <a:off x="6516708" y="746974"/>
            <a:ext cx="2640170" cy="124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600422" y="1006882"/>
            <a:ext cx="261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Barragem Valle,</a:t>
            </a:r>
          </a:p>
          <a:p>
            <a:r>
              <a:rPr lang="pt-BR" dirty="0" smtClean="0"/>
              <a:t>Rompida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7025426" y="1653213"/>
            <a:ext cx="2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Mais informações ?</a:t>
            </a:r>
            <a:endParaRPr lang="pt-BR" b="1" u="sng" dirty="0"/>
          </a:p>
        </p:txBody>
      </p:sp>
      <p:cxnSp>
        <p:nvCxnSpPr>
          <p:cNvPr id="46" name="Conector Angulado 45"/>
          <p:cNvCxnSpPr>
            <a:stCxn id="42" idx="3"/>
          </p:cNvCxnSpPr>
          <p:nvPr/>
        </p:nvCxnSpPr>
        <p:spPr>
          <a:xfrm>
            <a:off x="9156878" y="1837879"/>
            <a:ext cx="2150773" cy="2193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Arredondado 47"/>
          <p:cNvSpPr/>
          <p:nvPr/>
        </p:nvSpPr>
        <p:spPr>
          <a:xfrm>
            <a:off x="8950818" y="4031086"/>
            <a:ext cx="2807594" cy="2640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1268569" y="4434663"/>
            <a:ext cx="2942823" cy="1708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268569" y="4567414"/>
            <a:ext cx="2839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Informações sobre Coqueiro Velho:</a:t>
            </a:r>
          </a:p>
          <a:p>
            <a:r>
              <a:rPr lang="pt-BR" dirty="0" smtClean="0"/>
              <a:t>-Horário de Funcionamento</a:t>
            </a:r>
          </a:p>
          <a:p>
            <a:r>
              <a:rPr lang="pt-BR" dirty="0" smtClean="0"/>
              <a:t>-Contato </a:t>
            </a:r>
          </a:p>
          <a:p>
            <a:r>
              <a:rPr lang="pt-BR" dirty="0" smtClean="0"/>
              <a:t>-Rotas </a:t>
            </a:r>
          </a:p>
          <a:p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950818" y="4249997"/>
            <a:ext cx="27947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Informações do ocorrido :</a:t>
            </a:r>
            <a:br>
              <a:rPr lang="pt-BR" dirty="0" smtClean="0"/>
            </a:br>
            <a:r>
              <a:rPr lang="pt-BR" dirty="0" smtClean="0"/>
              <a:t>-Área Atingida </a:t>
            </a:r>
          </a:p>
          <a:p>
            <a:r>
              <a:rPr lang="pt-BR" dirty="0" smtClean="0"/>
              <a:t>-Situação do local</a:t>
            </a:r>
          </a:p>
          <a:p>
            <a:r>
              <a:rPr lang="pt-BR" dirty="0" smtClean="0"/>
              <a:t>-Local para doação</a:t>
            </a:r>
          </a:p>
          <a:p>
            <a:r>
              <a:rPr lang="pt-BR" dirty="0" smtClean="0"/>
              <a:t>-Contato para doação: (031)3571-6067</a:t>
            </a:r>
          </a:p>
          <a:p>
            <a:r>
              <a:rPr lang="pt-BR" dirty="0" smtClean="0"/>
              <a:t>-Site pra doação: www.doarbrumadinho.com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2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7</cp:revision>
  <dcterms:created xsi:type="dcterms:W3CDTF">2019-03-12T01:35:56Z</dcterms:created>
  <dcterms:modified xsi:type="dcterms:W3CDTF">2019-03-12T03:56:38Z</dcterms:modified>
</cp:coreProperties>
</file>