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a15811d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a15811d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a15811d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a15811d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a15811d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a15811d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15650" y="1420950"/>
            <a:ext cx="78015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fnline judge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320100" y="3271100"/>
            <a:ext cx="25038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Mikhail Ponomarev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352525" y="325600"/>
            <a:ext cx="2864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Цель </a:t>
            </a:r>
            <a:r>
              <a:rPr lang="ru" sz="25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проекта</a:t>
            </a:r>
            <a:endParaRPr sz="25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7250" y="966475"/>
            <a:ext cx="80847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Многие программисты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слышали или знают что такое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спортивное программирование. Существует множество онлайн платформ которые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предоставляют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возможность проверить или улучшить знания путем решения задач. Не секрет что данных сайтов достаточно много и каждый из них пользуется большим спросом. Я решил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попробовать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сделать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подобный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сайт со схожим функционалом и своей системой.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4700" y="2844850"/>
            <a:ext cx="84546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Offnline judge - платформа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предназначенная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для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продвижения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спортивного программирования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072000" y="192425"/>
            <a:ext cx="3000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Создание проекта</a:t>
            </a:r>
            <a:endParaRPr sz="2400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18050" y="990350"/>
            <a:ext cx="83259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Сначала может показаться что проект не такой сложный и сделать его не составит труда.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Однако в самом начале всплывает множество проблем, которые в основном связаны с архитектурой проекта. Сделать систему которая будет поддержать сервер и одновременно тестировать решения также непросто(в идеале сервер и тест. система должны быть отдельно, но увы...).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При разработке проекта был использовано: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1) фреймворк Flask, Jinja2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Flask-Restful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3) Bootstrap, Jquery, Js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4) Плагин CodeMirror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5) около 3 many-to-many и 5-one-to-many связей между sql 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составляющей</a:t>
            </a: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проекта.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6) очень пригодилась библиотека os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7) библиотека multiprocessing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447150" y="259025"/>
            <a:ext cx="2249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Заключение</a:t>
            </a:r>
            <a:endParaRPr sz="2400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25" y="2195250"/>
            <a:ext cx="5331100" cy="27548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88250" y="971375"/>
            <a:ext cx="77154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В итоге у меня получилось реализовать задуманное(все, кроме хостинга). 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Было очень приятно работать над данным проектом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