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c4f43021a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c4f43021a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6c4f43021a_0_2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c4f7bb60e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c4f7bb60e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6c4f7bb60e_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c4f7bb60e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c4f7bb60e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6c4f7bb60e_3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c4f7bb60e_3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c4f7bb60e_3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6c4f7bb60e_3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c4f43021a_0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6c4f43021a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c4f43021a_0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c4f43021a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c4f43021a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6c4f43021a_0_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c4f43021a_0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c4f43021a_0_3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6c4f43021a_0_3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c4f7bb60e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c4f7bb60e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6c4f7bb60e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c4f43021a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c4f43021a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6c4f43021a_0_3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c4f43021a_0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c4f43021a_0_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6c4f43021a_0_3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c4f43021a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6c4f43021a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6c4f43021a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c4f43021a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c4f43021a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6c4f43021a_0_2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c4f43021a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c4f43021a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6c4f43021a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c4f43021a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c4f43021a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6c4f43021a_0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c4f43021a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6c4f43021a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6c4f43021a_0_2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c4f43021a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c4f43021a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6c4f43021a_0_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c4f7bb60e_3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c4f7bb60e_3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6c4f7bb60e_3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489526" y="665023"/>
            <a:ext cx="6309000" cy="22380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91025" y="2035400"/>
            <a:ext cx="55728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sz="2600">
                <a:solidFill>
                  <a:srgbClr val="4F5A69"/>
                </a:solidFill>
              </a:rPr>
              <a:t>Team Random</a:t>
            </a:r>
            <a:endParaRPr sz="2800">
              <a:solidFill>
                <a:srgbClr val="4F5A69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91033" y="1120997"/>
            <a:ext cx="7963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4F5A69"/>
                </a:solidFill>
              </a:rPr>
              <a:t>Mat - Fit</a:t>
            </a:r>
            <a:endParaRPr b="1" sz="6000">
              <a:solidFill>
                <a:srgbClr val="4F5A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-973900" y="-6374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>
            <a:off x="415650" y="2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 Pre Processed </a:t>
            </a:r>
            <a:endParaRPr b="1"/>
          </a:p>
        </p:txBody>
      </p:sp>
      <p:sp>
        <p:nvSpPr>
          <p:cNvPr id="154" name="Google Shape;154;p22"/>
          <p:cNvSpPr txBox="1"/>
          <p:nvPr/>
        </p:nvSpPr>
        <p:spPr>
          <a:xfrm>
            <a:off x="-546350" y="1457075"/>
            <a:ext cx="2969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A35"/>
                </a:solidFill>
              </a:rPr>
              <a:t>Acceleration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800" y="1415125"/>
            <a:ext cx="4380674" cy="17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4800" y="3535225"/>
            <a:ext cx="4380674" cy="17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-546350" y="3665350"/>
            <a:ext cx="2969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A35"/>
                </a:solidFill>
              </a:rPr>
              <a:t>Position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/>
          <p:nvPr>
            <p:ph type="ctrTitle"/>
          </p:nvPr>
        </p:nvSpPr>
        <p:spPr>
          <a:xfrm>
            <a:off x="415650" y="2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Datasets Post Processed</a:t>
            </a:r>
            <a:endParaRPr b="1"/>
          </a:p>
        </p:txBody>
      </p:sp>
      <p:sp>
        <p:nvSpPr>
          <p:cNvPr id="166" name="Google Shape;166;p23"/>
          <p:cNvSpPr txBox="1"/>
          <p:nvPr/>
        </p:nvSpPr>
        <p:spPr>
          <a:xfrm>
            <a:off x="415600" y="1221300"/>
            <a:ext cx="2969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A35"/>
                </a:solidFill>
              </a:rPr>
              <a:t>walk.mat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" y="2072988"/>
            <a:ext cx="121539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/>
          <p:nvPr>
            <p:ph type="ctrTitle"/>
          </p:nvPr>
        </p:nvSpPr>
        <p:spPr>
          <a:xfrm>
            <a:off x="415650" y="2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Datasets Post Processed</a:t>
            </a:r>
            <a:endParaRPr b="1"/>
          </a:p>
        </p:txBody>
      </p:sp>
      <p:sp>
        <p:nvSpPr>
          <p:cNvPr id="176" name="Google Shape;176;p24"/>
          <p:cNvSpPr txBox="1"/>
          <p:nvPr/>
        </p:nvSpPr>
        <p:spPr>
          <a:xfrm>
            <a:off x="415600" y="1836525"/>
            <a:ext cx="2969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A35"/>
                </a:solidFill>
              </a:rPr>
              <a:t>run.mat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38" y="2617375"/>
            <a:ext cx="121824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 txBox="1"/>
          <p:nvPr>
            <p:ph type="ctrTitle"/>
          </p:nvPr>
        </p:nvSpPr>
        <p:spPr>
          <a:xfrm>
            <a:off x="415650" y="2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Datasets Post Processed</a:t>
            </a:r>
            <a:endParaRPr b="1"/>
          </a:p>
        </p:txBody>
      </p:sp>
      <p:sp>
        <p:nvSpPr>
          <p:cNvPr id="186" name="Google Shape;186;p25"/>
          <p:cNvSpPr txBox="1"/>
          <p:nvPr/>
        </p:nvSpPr>
        <p:spPr>
          <a:xfrm>
            <a:off x="415650" y="1819775"/>
            <a:ext cx="2969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A35"/>
                </a:solidFill>
              </a:rPr>
              <a:t>cycle.mat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50" y="2770763"/>
            <a:ext cx="108394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794328" y="748145"/>
            <a:ext cx="5079900" cy="54216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1186100" y="4082650"/>
            <a:ext cx="44118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5A69"/>
                </a:solidFill>
              </a:rPr>
              <a:t>Outputs</a:t>
            </a:r>
            <a:endParaRPr sz="4800">
              <a:solidFill>
                <a:srgbClr val="4F5A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1128435" y="1215876"/>
            <a:ext cx="4411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 0</a:t>
            </a:r>
            <a:r>
              <a:rPr b="1" lang="en-US" sz="9600">
                <a:solidFill>
                  <a:schemeClr val="accent2"/>
                </a:solidFill>
              </a:rPr>
              <a:t>3</a:t>
            </a:r>
            <a:endParaRPr b="1" sz="9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/>
          <p:nvPr>
            <p:ph type="ctrTitle"/>
          </p:nvPr>
        </p:nvSpPr>
        <p:spPr>
          <a:xfrm>
            <a:off x="415638" y="-175373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Distance Travelled and Steps</a:t>
            </a:r>
            <a:endParaRPr b="1" sz="4800"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735" y="913925"/>
            <a:ext cx="4615902" cy="594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6725" y="913925"/>
            <a:ext cx="2371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1587" y="1942625"/>
            <a:ext cx="4005775" cy="49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-303000" y="-657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/>
          <p:nvPr>
            <p:ph type="ctrTitle"/>
          </p:nvPr>
        </p:nvSpPr>
        <p:spPr>
          <a:xfrm>
            <a:off x="415638" y="-175373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Distance Travelled and Steps</a:t>
            </a:r>
            <a:endParaRPr b="1" sz="4800"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913" y="4102506"/>
            <a:ext cx="6865175" cy="23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0375" y="1045928"/>
            <a:ext cx="7828250" cy="28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-303000" y="-657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/>
          <p:nvPr>
            <p:ph type="ctrTitle"/>
          </p:nvPr>
        </p:nvSpPr>
        <p:spPr>
          <a:xfrm>
            <a:off x="415638" y="9227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Machine Learning to predict activity</a:t>
            </a:r>
            <a:endParaRPr b="1" sz="4800"/>
          </a:p>
        </p:txBody>
      </p:sp>
      <p:sp>
        <p:nvSpPr>
          <p:cNvPr id="226" name="Google Shape;226;p29"/>
          <p:cNvSpPr txBox="1"/>
          <p:nvPr/>
        </p:nvSpPr>
        <p:spPr>
          <a:xfrm>
            <a:off x="415650" y="1313575"/>
            <a:ext cx="7964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Model used Medium KNN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70-30 train test split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Results :</a:t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475" y="2757688"/>
            <a:ext cx="47815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7463025" y="1677475"/>
            <a:ext cx="414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You know what this means?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7593225" y="2429875"/>
            <a:ext cx="4014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</a:rPr>
              <a:t>96% ACCURACY!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 txBox="1"/>
          <p:nvPr>
            <p:ph type="ctrTitle"/>
          </p:nvPr>
        </p:nvSpPr>
        <p:spPr>
          <a:xfrm>
            <a:off x="415638" y="32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Calories Burnt</a:t>
            </a:r>
            <a:endParaRPr b="1" sz="4800"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105" y="1480275"/>
            <a:ext cx="4442350" cy="47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950" y="3144922"/>
            <a:ext cx="5941525" cy="1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/>
          <p:nvPr/>
        </p:nvSpPr>
        <p:spPr>
          <a:xfrm>
            <a:off x="-303000" y="0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 txBox="1"/>
          <p:nvPr>
            <p:ph type="ctrTitle"/>
          </p:nvPr>
        </p:nvSpPr>
        <p:spPr>
          <a:xfrm>
            <a:off x="415638" y="388302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Predicting duration of activity based on desired calories to be burnt</a:t>
            </a:r>
            <a:endParaRPr b="1" sz="4800"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2" y="3081225"/>
            <a:ext cx="6394500" cy="2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415600" y="1744350"/>
            <a:ext cx="7964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Calories to be burned: 675</a:t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3759" y="3625471"/>
            <a:ext cx="4472600" cy="14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794328" y="748145"/>
            <a:ext cx="5079900" cy="54216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115895" y="1703477"/>
            <a:ext cx="291900" cy="291900"/>
          </a:xfrm>
          <a:prstGeom prst="ellipse">
            <a:avLst/>
          </a:prstGeom>
          <a:solidFill>
            <a:srgbClr val="2EBB9B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5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681220" y="1664825"/>
            <a:ext cx="11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ONE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925890" y="2720454"/>
            <a:ext cx="194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62626"/>
                </a:solidFill>
              </a:rPr>
              <a:t>Data Collection </a:t>
            </a:r>
            <a:endParaRPr sz="1900"/>
          </a:p>
        </p:txBody>
      </p:sp>
      <p:sp>
        <p:nvSpPr>
          <p:cNvPr id="73" name="Google Shape;73;p14"/>
          <p:cNvSpPr txBox="1"/>
          <p:nvPr/>
        </p:nvSpPr>
        <p:spPr>
          <a:xfrm>
            <a:off x="2937121" y="3115873"/>
            <a:ext cx="3021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1">
                <a:solidFill>
                  <a:srgbClr val="262626"/>
                </a:solidFill>
              </a:rPr>
              <a:t>Runrunrun, walkwalkwalk, </a:t>
            </a:r>
            <a:endParaRPr sz="1421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1">
                <a:solidFill>
                  <a:srgbClr val="262626"/>
                </a:solidFill>
              </a:rPr>
              <a:t>cyclecyclecycle</a:t>
            </a:r>
            <a:endParaRPr sz="142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939052" y="3873239"/>
            <a:ext cx="254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62626"/>
                </a:solidFill>
              </a:rPr>
              <a:t>Machine Learning</a:t>
            </a:r>
            <a:endParaRPr sz="1900"/>
          </a:p>
        </p:txBody>
      </p:sp>
      <p:sp>
        <p:nvSpPr>
          <p:cNvPr id="75" name="Google Shape;75;p14"/>
          <p:cNvSpPr txBox="1"/>
          <p:nvPr/>
        </p:nvSpPr>
        <p:spPr>
          <a:xfrm>
            <a:off x="2931504" y="4246809"/>
            <a:ext cx="3021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4">
                <a:solidFill>
                  <a:srgbClr val="262626"/>
                </a:solidFill>
              </a:rPr>
              <a:t>Prediction of types of activity</a:t>
            </a:r>
            <a:endParaRPr sz="1414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924950" y="1514575"/>
            <a:ext cx="2932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62626"/>
                </a:solidFill>
              </a:rPr>
              <a:t>Introduction </a:t>
            </a:r>
            <a:endParaRPr sz="1900"/>
          </a:p>
        </p:txBody>
      </p:sp>
      <p:sp>
        <p:nvSpPr>
          <p:cNvPr id="77" name="Google Shape;77;p14"/>
          <p:cNvSpPr txBox="1"/>
          <p:nvPr/>
        </p:nvSpPr>
        <p:spPr>
          <a:xfrm>
            <a:off x="2931497" y="1889744"/>
            <a:ext cx="3021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4">
                <a:solidFill>
                  <a:srgbClr val="262626"/>
                </a:solidFill>
              </a:rPr>
              <a:t>Athlete</a:t>
            </a:r>
            <a:endParaRPr sz="1414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115895" y="2920540"/>
            <a:ext cx="291900" cy="291900"/>
          </a:xfrm>
          <a:prstGeom prst="ellipse">
            <a:avLst/>
          </a:prstGeom>
          <a:solidFill>
            <a:srgbClr val="2EBB9B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5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681220" y="2881887"/>
            <a:ext cx="11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1800">
                <a:solidFill>
                  <a:srgbClr val="262626"/>
                </a:solidFill>
              </a:rPr>
              <a:t>TWO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115895" y="4061377"/>
            <a:ext cx="291900" cy="291900"/>
          </a:xfrm>
          <a:prstGeom prst="ellipse">
            <a:avLst/>
          </a:prstGeom>
          <a:solidFill>
            <a:srgbClr val="2EBB9B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5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681220" y="4022725"/>
            <a:ext cx="11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1800">
                <a:solidFill>
                  <a:srgbClr val="262626"/>
                </a:solidFill>
              </a:rPr>
              <a:t>THREE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/>
          <p:nvPr/>
        </p:nvSpPr>
        <p:spPr>
          <a:xfrm>
            <a:off x="489528" y="665018"/>
            <a:ext cx="7915500" cy="29187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675383" y="1662672"/>
            <a:ext cx="796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en-US" sz="6000">
                <a:solidFill>
                  <a:srgbClr val="262626"/>
                </a:solidFill>
              </a:rPr>
              <a:t>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794328" y="748145"/>
            <a:ext cx="5079900" cy="54216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186100" y="4082647"/>
            <a:ext cx="41361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5A69"/>
                </a:solidFill>
              </a:rPr>
              <a:t>Introduction</a:t>
            </a:r>
            <a:endParaRPr sz="4800">
              <a:solidFill>
                <a:srgbClr val="4F5A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128435" y="1215876"/>
            <a:ext cx="4411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 01</a:t>
            </a:r>
            <a:endParaRPr b="1" sz="9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>
            <p:ph type="ctrTitle"/>
          </p:nvPr>
        </p:nvSpPr>
        <p:spPr>
          <a:xfrm>
            <a:off x="415600" y="22557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Meet Zhi Yu</a:t>
            </a:r>
            <a:endParaRPr b="1"/>
          </a:p>
        </p:txBody>
      </p:sp>
      <p:sp>
        <p:nvSpPr>
          <p:cNvPr id="99" name="Google Shape;99;p16"/>
          <p:cNvSpPr txBox="1"/>
          <p:nvPr/>
        </p:nvSpPr>
        <p:spPr>
          <a:xfrm>
            <a:off x="5522400" y="1096050"/>
            <a:ext cx="54018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Age: 23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Weight: 76 kg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Height: 180 m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Resting Heart Rate: 71 bpm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Sitting Heart Rate:  82 bpm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Strides (ft) for walking: 1.2 ft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Strides (ft) for walking: 2.5 ft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300" y="1685913"/>
            <a:ext cx="4415427" cy="44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>
            <p:ph type="ctrTitle"/>
          </p:nvPr>
        </p:nvSpPr>
        <p:spPr>
          <a:xfrm>
            <a:off x="415600" y="22557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 ZHI YUUU RUN!!!!</a:t>
            </a:r>
            <a:endParaRPr b="1"/>
          </a:p>
        </p:txBody>
      </p:sp>
      <p:sp>
        <p:nvSpPr>
          <p:cNvPr id="109" name="Google Shape;109;p17"/>
          <p:cNvSpPr txBox="1"/>
          <p:nvPr/>
        </p:nvSpPr>
        <p:spPr>
          <a:xfrm>
            <a:off x="6078225" y="2269350"/>
            <a:ext cx="54018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Run for 5 mins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Walk for 5 mins 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Cycle for 5 mins 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00" y="1221275"/>
            <a:ext cx="4415427" cy="44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type="ctrTitle"/>
          </p:nvPr>
        </p:nvSpPr>
        <p:spPr>
          <a:xfrm>
            <a:off x="415600" y="22557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MET Values</a:t>
            </a:r>
            <a:endParaRPr b="1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2761" l="0" r="0" t="16502"/>
          <a:stretch/>
        </p:blipFill>
        <p:spPr>
          <a:xfrm>
            <a:off x="1561050" y="1703550"/>
            <a:ext cx="9069926" cy="4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794328" y="748145"/>
            <a:ext cx="5079900" cy="54216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86100" y="4082650"/>
            <a:ext cx="50799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5A69"/>
                </a:solidFill>
              </a:rPr>
              <a:t>Data Collection</a:t>
            </a:r>
            <a:endParaRPr sz="4800">
              <a:solidFill>
                <a:srgbClr val="4F5A6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5A69"/>
                </a:solidFill>
              </a:rPr>
              <a:t>And Processing</a:t>
            </a:r>
            <a:endParaRPr sz="4800">
              <a:solidFill>
                <a:srgbClr val="4F5A69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128435" y="1215876"/>
            <a:ext cx="4411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 0</a:t>
            </a:r>
            <a:r>
              <a:rPr b="1" lang="en-US" sz="9600">
                <a:solidFill>
                  <a:schemeClr val="accent2"/>
                </a:solidFill>
              </a:rPr>
              <a:t>2</a:t>
            </a:r>
            <a:endParaRPr b="1" sz="9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type="ctrTitle"/>
          </p:nvPr>
        </p:nvSpPr>
        <p:spPr>
          <a:xfrm>
            <a:off x="415600" y="22557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Inputs </a:t>
            </a:r>
            <a:endParaRPr b="1"/>
          </a:p>
        </p:txBody>
      </p:sp>
      <p:sp>
        <p:nvSpPr>
          <p:cNvPr id="137" name="Google Shape;137;p20"/>
          <p:cNvSpPr txBox="1"/>
          <p:nvPr/>
        </p:nvSpPr>
        <p:spPr>
          <a:xfrm>
            <a:off x="415600" y="1744350"/>
            <a:ext cx="79644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Latitude 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Longitude 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Speed 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Acceleration 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Heart Rate (collected from Apple Watch )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18150" y="1734925"/>
            <a:ext cx="79644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222A35"/>
                </a:solidFill>
              </a:rPr>
              <a:t>What were the problems we faced during Processing?</a:t>
            </a:r>
            <a:endParaRPr b="1" sz="38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