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>
        <p:scale>
          <a:sx n="75" d="100"/>
          <a:sy n="75" d="100"/>
        </p:scale>
        <p:origin x="-36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F2461BB-2F7F-4976-9E8E-96D5BE0477DA}" type="datetimeFigureOut">
              <a:rPr lang="ar-EG" smtClean="0"/>
              <a:t>06/08/1444</a:t>
            </a:fld>
            <a:endParaRPr lang="ar-EG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FA5A1A3-2F02-4B93-97E8-71E62F4A2AD1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A1A3-2F02-4B93-97E8-71E62F4A2AD1}" type="slidenum">
              <a:rPr lang="ar-EG" smtClean="0"/>
              <a:t>3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06/08/1444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3782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06/08/1444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89503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06/08/1444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352227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06/08/1444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221470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06/08/1444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366417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06/08/1444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414178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06/08/1444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306967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06/08/1444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398209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06/08/1444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250269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06/08/1444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4808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06/08/1444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35319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6E42-91D4-4028-8ED8-AA58933ECF30}" type="datetimeFigureOut">
              <a:rPr lang="ar-EG" smtClean="0"/>
              <a:pPr/>
              <a:t>06/08/1444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23702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51720" y="-216024"/>
            <a:ext cx="4968552" cy="7074024"/>
            <a:chOff x="2051720" y="-216024"/>
            <a:chExt cx="4968552" cy="70740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86" t="3808" r="4675" b="7148"/>
            <a:stretch/>
          </p:blipFill>
          <p:spPr>
            <a:xfrm>
              <a:off x="2051720" y="0"/>
              <a:ext cx="4896544" cy="68580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5868144" y="-216024"/>
              <a:ext cx="1152128" cy="980728"/>
              <a:chOff x="5796136" y="-216024"/>
              <a:chExt cx="1152128" cy="98072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940152" y="44624"/>
                <a:ext cx="864096" cy="720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="" xmlns:a14="http://schemas.microsoft.com/office/drawing/2010/main">
                      <a14:imgLayer r:embed="rId4">
                        <a14:imgEffect>
                          <a14:backgroundRemoval t="32653" b="100000" l="9845" r="89983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6136" y="-216024"/>
                <a:ext cx="1152128" cy="908720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2195736" y="80628"/>
              <a:ext cx="3672408" cy="54006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EG" sz="2000" b="1" dirty="0" smtClean="0">
                  <a:solidFill>
                    <a:schemeClr val="tx1"/>
                  </a:solidFill>
                </a:rPr>
                <a:t>مدرسة السيدة رقية الإعدادية المشتركة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96129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" y="1760949"/>
            <a:ext cx="9144000" cy="3294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38636"/>
            <a:ext cx="1066428" cy="10664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0" y="2992631"/>
            <a:ext cx="1061667" cy="10664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540" y="2938636"/>
            <a:ext cx="1191696" cy="11801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996952"/>
            <a:ext cx="1080120" cy="11217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52567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مجموعة 6"/>
          <p:cNvGrpSpPr/>
          <p:nvPr/>
        </p:nvGrpSpPr>
        <p:grpSpPr>
          <a:xfrm>
            <a:off x="357158" y="785794"/>
            <a:ext cx="8358214" cy="4737417"/>
            <a:chOff x="500034" y="1142984"/>
            <a:chExt cx="8358214" cy="4737417"/>
          </a:xfrm>
        </p:grpSpPr>
        <p:pic>
          <p:nvPicPr>
            <p:cNvPr id="2" name="صورة 1" descr="8846.jpe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034" y="1142984"/>
              <a:ext cx="8358214" cy="4737417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3" name="مستطيل مستدير الزوايا 2"/>
            <p:cNvSpPr/>
            <p:nvPr/>
          </p:nvSpPr>
          <p:spPr>
            <a:xfrm>
              <a:off x="1214414" y="5143512"/>
              <a:ext cx="1857388" cy="428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EG" sz="2400" dirty="0" smtClean="0">
                  <a:solidFill>
                    <a:srgbClr val="FF0000"/>
                  </a:solidFill>
                </a:rPr>
                <a:t>هاشم محمد هاشم</a:t>
              </a:r>
              <a:endParaRPr lang="ar-EG" sz="2400" dirty="0">
                <a:solidFill>
                  <a:srgbClr val="FF0000"/>
                </a:solidFill>
              </a:endParaRPr>
            </a:p>
          </p:txBody>
        </p:sp>
        <p:sp>
          <p:nvSpPr>
            <p:cNvPr id="4" name="مستطيل مستدير الزوايا 3"/>
            <p:cNvSpPr/>
            <p:nvPr/>
          </p:nvSpPr>
          <p:spPr>
            <a:xfrm>
              <a:off x="2786050" y="2428868"/>
              <a:ext cx="3929090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EG" sz="2400" dirty="0" smtClean="0">
                  <a:solidFill>
                    <a:schemeClr val="tx1"/>
                  </a:solidFill>
                </a:rPr>
                <a:t>يسرت المدرسة أن تهنئ الطالب (ة) :</a:t>
              </a:r>
              <a:endParaRPr lang="ar-E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مستطيل مستدير الزوايا 7"/>
            <p:cNvSpPr/>
            <p:nvPr/>
          </p:nvSpPr>
          <p:spPr>
            <a:xfrm>
              <a:off x="3929058" y="4714884"/>
              <a:ext cx="1643074" cy="857256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sz="2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18</Words>
  <Application>Microsoft Office PowerPoint</Application>
  <PresentationFormat>عرض على الشاشة (3:4)‏</PresentationFormat>
  <Paragraphs>4</Paragraphs>
  <Slides>3</Slides>
  <Notes>1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4" baseType="lpstr">
      <vt:lpstr>Office Theme</vt:lpstr>
      <vt:lpstr>الشريحة 1</vt:lpstr>
      <vt:lpstr>الشريحة 2</vt:lpstr>
      <vt:lpstr>الشريحة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User</cp:lastModifiedBy>
  <cp:revision>11</cp:revision>
  <dcterms:created xsi:type="dcterms:W3CDTF">2022-10-23T07:40:42Z</dcterms:created>
  <dcterms:modified xsi:type="dcterms:W3CDTF">2023-02-26T08:32:30Z</dcterms:modified>
</cp:coreProperties>
</file>