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8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aximized" horzBarState="maximized">
    <p:restoredLeft sz="65422" autoAdjust="0"/>
    <p:restoredTop sz="86380" autoAdjust="0"/>
  </p:normalViewPr>
  <p:slideViewPr>
    <p:cSldViewPr>
      <p:cViewPr>
        <p:scale>
          <a:sx n="75" d="100"/>
          <a:sy n="75" d="100"/>
        </p:scale>
        <p:origin x="-84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2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شكل حر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9" name="عنصر نائب للتذييل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شكل حر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شكل حر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D386E42-91D4-4028-8ED8-AA58933ECF30}" type="datetimeFigureOut">
              <a:rPr lang="ar-EG" smtClean="0"/>
              <a:pPr/>
              <a:t>14/05/1444</a:t>
            </a:fld>
            <a:endParaRPr lang="ar-EG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43F807C-C690-4E43-9998-711755C6B081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51720" y="-216024"/>
            <a:ext cx="4968552" cy="7074024"/>
            <a:chOff x="2051720" y="-216024"/>
            <a:chExt cx="4968552" cy="70740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86" t="3808" r="4675" b="7148"/>
            <a:stretch/>
          </p:blipFill>
          <p:spPr>
            <a:xfrm>
              <a:off x="2051720" y="0"/>
              <a:ext cx="4896544" cy="68580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5868144" y="-216024"/>
              <a:ext cx="1152128" cy="980728"/>
              <a:chOff x="5796136" y="-216024"/>
              <a:chExt cx="1152128" cy="9807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940152" y="44624"/>
                <a:ext cx="864096" cy="720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="" xmlns:a14="http://schemas.microsoft.com/office/drawing/2010/main">
                      <a14:imgLayer r:embed="rId4">
                        <a14:imgEffect>
                          <a14:backgroundRemoval t="32653" b="100000" l="9845" r="89983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136" y="-216024"/>
                <a:ext cx="1152128" cy="908720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2195736" y="80628"/>
              <a:ext cx="3672408" cy="54006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EG" sz="2000" b="1" dirty="0" smtClean="0">
                  <a:solidFill>
                    <a:schemeClr val="tx1"/>
                  </a:solidFill>
                </a:rPr>
                <a:t>مدرسة السيدة رقية الإعدادية المشتركة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6129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مجموعة 5"/>
          <p:cNvGrpSpPr/>
          <p:nvPr/>
        </p:nvGrpSpPr>
        <p:grpSpPr>
          <a:xfrm>
            <a:off x="4071934" y="2085972"/>
            <a:ext cx="3000396" cy="1771656"/>
            <a:chOff x="4071934" y="2085972"/>
            <a:chExt cx="3000396" cy="1771656"/>
          </a:xfrm>
        </p:grpSpPr>
        <p:sp>
          <p:nvSpPr>
            <p:cNvPr id="4" name="مستطيل 3"/>
            <p:cNvSpPr/>
            <p:nvPr/>
          </p:nvSpPr>
          <p:spPr>
            <a:xfrm>
              <a:off x="4071934" y="2085972"/>
              <a:ext cx="3000396" cy="17716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مستطيل 4"/>
            <p:cNvSpPr/>
            <p:nvPr/>
          </p:nvSpPr>
          <p:spPr>
            <a:xfrm>
              <a:off x="5715008" y="2571744"/>
              <a:ext cx="1214446" cy="85725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 descr="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8850"/>
            <a:ext cx="9144000" cy="1763356"/>
          </a:xfrm>
          <a:prstGeom prst="rect">
            <a:avLst/>
          </a:prstGeom>
        </p:spPr>
      </p:pic>
      <p:grpSp>
        <p:nvGrpSpPr>
          <p:cNvPr id="16" name="مجموعة 15"/>
          <p:cNvGrpSpPr/>
          <p:nvPr/>
        </p:nvGrpSpPr>
        <p:grpSpPr>
          <a:xfrm>
            <a:off x="-71470" y="1857364"/>
            <a:ext cx="9215470" cy="1785950"/>
            <a:chOff x="-71470" y="1928802"/>
            <a:chExt cx="9215470" cy="1785950"/>
          </a:xfrm>
        </p:grpSpPr>
        <p:sp>
          <p:nvSpPr>
            <p:cNvPr id="8" name="مستطيل 7"/>
            <p:cNvSpPr/>
            <p:nvPr/>
          </p:nvSpPr>
          <p:spPr>
            <a:xfrm>
              <a:off x="-32" y="1928802"/>
              <a:ext cx="9144032" cy="17859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grpSp>
          <p:nvGrpSpPr>
            <p:cNvPr id="15" name="مجموعة 14"/>
            <p:cNvGrpSpPr/>
            <p:nvPr/>
          </p:nvGrpSpPr>
          <p:grpSpPr>
            <a:xfrm>
              <a:off x="2928926" y="1928802"/>
              <a:ext cx="6072230" cy="1754326"/>
              <a:chOff x="2928926" y="1928802"/>
              <a:chExt cx="6072230" cy="1754326"/>
            </a:xfrm>
          </p:grpSpPr>
          <p:sp>
            <p:nvSpPr>
              <p:cNvPr id="9" name="مستطيل 8"/>
              <p:cNvSpPr/>
              <p:nvPr/>
            </p:nvSpPr>
            <p:spPr>
              <a:xfrm>
                <a:off x="2928926" y="2000240"/>
                <a:ext cx="3857652" cy="1643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2" name="مربع نص 11"/>
              <p:cNvSpPr txBox="1"/>
              <p:nvPr/>
            </p:nvSpPr>
            <p:spPr>
              <a:xfrm>
                <a:off x="6572264" y="1928802"/>
                <a:ext cx="2428892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ar-EG" sz="5400" dirty="0" smtClean="0"/>
                  <a:t>لغات</a:t>
                </a:r>
              </a:p>
              <a:p>
                <a:r>
                  <a:rPr lang="ar-EG" sz="5400" dirty="0" smtClean="0"/>
                  <a:t>البرمجة</a:t>
                </a:r>
              </a:p>
            </p:txBody>
          </p:sp>
        </p:grpSp>
        <p:sp>
          <p:nvSpPr>
            <p:cNvPr id="14" name="مربع نص 13"/>
            <p:cNvSpPr txBox="1"/>
            <p:nvPr/>
          </p:nvSpPr>
          <p:spPr>
            <a:xfrm>
              <a:off x="-71470" y="2085795"/>
              <a:ext cx="3071802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/>
                <a:t>Programming</a:t>
              </a:r>
            </a:p>
            <a:p>
              <a:r>
                <a:rPr lang="en-US" sz="3600" dirty="0" smtClean="0"/>
                <a:t>Language</a:t>
              </a:r>
              <a:endParaRPr lang="ar-EG" sz="3600" dirty="0" smtClean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" y="1760949"/>
            <a:ext cx="9144000" cy="3294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38636"/>
            <a:ext cx="1066428" cy="1066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0" y="2992631"/>
            <a:ext cx="1061667" cy="1066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40" y="2938636"/>
            <a:ext cx="1191696" cy="11801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996952"/>
            <a:ext cx="1080120" cy="11217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525676126"/>
      </p:ext>
    </p:extLst>
  </p:cSld>
  <p:clrMapOvr>
    <a:masterClrMapping/>
  </p:clrMapOvr>
</p:sld>
</file>

<file path=ppt/theme/theme1.xml><?xml version="1.0" encoding="utf-8"?>
<a:theme xmlns:a="http://schemas.openxmlformats.org/drawingml/2006/main" name="تقنية">
  <a:themeElements>
    <a:clrScheme name="تقنية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تقنية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تقني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1790</TotalTime>
  <Words>9</Words>
  <Application>Microsoft Office PowerPoint</Application>
  <PresentationFormat>عرض على الشاشة (3:4)‏</PresentationFormat>
  <Paragraphs>5</Paragraphs>
  <Slides>4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5" baseType="lpstr">
      <vt:lpstr>تقنية</vt:lpstr>
      <vt:lpstr>الشريحة 1</vt:lpstr>
      <vt:lpstr>الشريحة 2</vt:lpstr>
      <vt:lpstr>الشريحة 3</vt:lpstr>
      <vt:lpstr>الشريحة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User</cp:lastModifiedBy>
  <cp:revision>37</cp:revision>
  <dcterms:created xsi:type="dcterms:W3CDTF">2022-10-23T07:40:42Z</dcterms:created>
  <dcterms:modified xsi:type="dcterms:W3CDTF">2022-12-07T17:14:33Z</dcterms:modified>
</cp:coreProperties>
</file>