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gif" ContentType="image/gif"/>
  <Default Extension="rels" ContentType="application/vnd.openxmlformats-package.relationship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3" r:id="rId3"/>
  </p:sldMasterIdLst>
  <p:notesMasterIdLst>
    <p:notesMasterId r:id="rId5"/>
  </p:notesMasterIdLst>
  <p:sldIdLst>
    <p:sldId id="257" r:id="rId4"/>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4" Type="http://schemas.openxmlformats.org/officeDocument/2006/relationships/customXml" Target="../customXml/item3.xml"/><Relationship Id="rId43" Type="http://schemas.openxmlformats.org/officeDocument/2006/relationships/customXml" Target="../customXml/item2.xml"/><Relationship Id="rId42" Type="http://schemas.openxmlformats.org/officeDocument/2006/relationships/customXml" Target="../customXml/item1.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slide" Target="slides/slide1.xml"/><Relationship Id="rId39" Type="http://schemas.openxmlformats.org/officeDocument/2006/relationships/presProps" Target="presProps.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7" name="Shape 347"/>
        <p:cNvGrpSpPr/>
        <p:nvPr/>
      </p:nvGrpSpPr>
      <p:grpSpPr>
        <a:xfrm>
          <a:off x="0" y="0"/>
          <a:ext cx="0" cy="0"/>
          <a:chOff x="0" y="0"/>
          <a:chExt cx="0" cy="0"/>
        </a:xfrm>
      </p:grpSpPr>
      <p:sp>
        <p:nvSpPr>
          <p:cNvPr id="348" name="Google Shape;348;g155d23b350a_2_171: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9" name="Google Shape;349;g155d23b350a_2_17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Arial" panose="020B0604020202020204"/>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707" name="Shape 707"/>
        <p:cNvGrpSpPr/>
        <p:nvPr/>
      </p:nvGrpSpPr>
      <p:grpSpPr>
        <a:xfrm>
          <a:off x="0" y="0"/>
          <a:ext cx="0" cy="0"/>
          <a:chOff x="0" y="0"/>
          <a:chExt cx="0" cy="0"/>
        </a:xfrm>
      </p:grpSpPr>
      <p:sp>
        <p:nvSpPr>
          <p:cNvPr id="708" name="Google Shape;708;g155d23b350a_0_124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9" name="Google Shape;709;g155d23b350a_0_124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757" name="Shape 757"/>
        <p:cNvGrpSpPr/>
        <p:nvPr/>
      </p:nvGrpSpPr>
      <p:grpSpPr>
        <a:xfrm>
          <a:off x="0" y="0"/>
          <a:ext cx="0" cy="0"/>
          <a:chOff x="0" y="0"/>
          <a:chExt cx="0" cy="0"/>
        </a:xfrm>
      </p:grpSpPr>
      <p:sp>
        <p:nvSpPr>
          <p:cNvPr id="758" name="Google Shape;758;g155d23b350a_0_129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9" name="Google Shape;759;g155d23b350a_0_129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1" name="Shape 391"/>
        <p:cNvGrpSpPr/>
        <p:nvPr/>
      </p:nvGrpSpPr>
      <p:grpSpPr>
        <a:xfrm>
          <a:off x="0" y="0"/>
          <a:ext cx="0" cy="0"/>
          <a:chOff x="0" y="0"/>
          <a:chExt cx="0" cy="0"/>
        </a:xfrm>
      </p:grpSpPr>
      <p:sp>
        <p:nvSpPr>
          <p:cNvPr id="392" name="Google Shape;392;g845f3c1723_1_44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845f3c1723_1_44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1" name="Shape 391"/>
        <p:cNvGrpSpPr/>
        <p:nvPr/>
      </p:nvGrpSpPr>
      <p:grpSpPr>
        <a:xfrm>
          <a:off x="0" y="0"/>
          <a:ext cx="0" cy="0"/>
          <a:chOff x="0" y="0"/>
          <a:chExt cx="0" cy="0"/>
        </a:xfrm>
      </p:grpSpPr>
      <p:sp>
        <p:nvSpPr>
          <p:cNvPr id="392" name="Google Shape;392;g845f3c1723_1_44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845f3c1723_1_44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921" name="Shape 921"/>
        <p:cNvGrpSpPr/>
        <p:nvPr/>
      </p:nvGrpSpPr>
      <p:grpSpPr>
        <a:xfrm>
          <a:off x="0" y="0"/>
          <a:ext cx="0" cy="0"/>
          <a:chOff x="0" y="0"/>
          <a:chExt cx="0" cy="0"/>
        </a:xfrm>
      </p:grpSpPr>
      <p:sp>
        <p:nvSpPr>
          <p:cNvPr id="922" name="Google Shape;922;g6e62f1ddca_0_14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3" name="Google Shape;923;g6e62f1ddca_0_14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7" name="Shape 227"/>
        <p:cNvGrpSpPr/>
        <p:nvPr/>
      </p:nvGrpSpPr>
      <p:grpSpPr>
        <a:xfrm>
          <a:off x="0" y="0"/>
          <a:ext cx="0" cy="0"/>
          <a:chOff x="0" y="0"/>
          <a:chExt cx="0" cy="0"/>
        </a:xfrm>
      </p:grpSpPr>
      <p:sp>
        <p:nvSpPr>
          <p:cNvPr id="228" name="Google Shape;228;g72c83dbae3_0_23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72c83dbae3_0_23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798" name="Shape 798"/>
        <p:cNvGrpSpPr/>
        <p:nvPr/>
      </p:nvGrpSpPr>
      <p:grpSpPr>
        <a:xfrm>
          <a:off x="0" y="0"/>
          <a:ext cx="0" cy="0"/>
          <a:chOff x="0" y="0"/>
          <a:chExt cx="0" cy="0"/>
        </a:xfrm>
      </p:grpSpPr>
      <p:sp>
        <p:nvSpPr>
          <p:cNvPr id="799" name="Google Shape;799;g155d23b350a_0_150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0" name="Google Shape;800;g155d23b350a_0_150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1" name="Shape 361"/>
        <p:cNvGrpSpPr/>
        <p:nvPr/>
      </p:nvGrpSpPr>
      <p:grpSpPr>
        <a:xfrm>
          <a:off x="0" y="0"/>
          <a:ext cx="0" cy="0"/>
          <a:chOff x="0" y="0"/>
          <a:chExt cx="0" cy="0"/>
        </a:xfrm>
      </p:grpSpPr>
      <p:sp>
        <p:nvSpPr>
          <p:cNvPr id="362" name="Google Shape;362;g72c9fc27ef_6_1196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72c9fc27ef_6_1196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1" name="Shape 361"/>
        <p:cNvGrpSpPr/>
        <p:nvPr/>
      </p:nvGrpSpPr>
      <p:grpSpPr>
        <a:xfrm>
          <a:off x="0" y="0"/>
          <a:ext cx="0" cy="0"/>
          <a:chOff x="0" y="0"/>
          <a:chExt cx="0" cy="0"/>
        </a:xfrm>
      </p:grpSpPr>
      <p:sp>
        <p:nvSpPr>
          <p:cNvPr id="362" name="Google Shape;362;g72c9fc27ef_6_1196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72c9fc27ef_6_1196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6" name="Shape 436"/>
        <p:cNvGrpSpPr/>
        <p:nvPr/>
      </p:nvGrpSpPr>
      <p:grpSpPr>
        <a:xfrm>
          <a:off x="0" y="0"/>
          <a:ext cx="0" cy="0"/>
          <a:chOff x="0" y="0"/>
          <a:chExt cx="0" cy="0"/>
        </a:xfrm>
      </p:grpSpPr>
      <p:sp>
        <p:nvSpPr>
          <p:cNvPr id="437" name="Google Shape;437;g6e62f1ddca_0_1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6e62f1ddca_0_1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8" name="Shape 478"/>
        <p:cNvGrpSpPr/>
        <p:nvPr/>
      </p:nvGrpSpPr>
      <p:grpSpPr>
        <a:xfrm>
          <a:off x="0" y="0"/>
          <a:ext cx="0" cy="0"/>
          <a:chOff x="0" y="0"/>
          <a:chExt cx="0" cy="0"/>
        </a:xfrm>
      </p:grpSpPr>
      <p:sp>
        <p:nvSpPr>
          <p:cNvPr id="479" name="Google Shape;479;g155d23b350a_0_4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155d23b350a_0_4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879" name="Shape 879"/>
        <p:cNvGrpSpPr/>
        <p:nvPr/>
      </p:nvGrpSpPr>
      <p:grpSpPr>
        <a:xfrm>
          <a:off x="0" y="0"/>
          <a:ext cx="0" cy="0"/>
          <a:chOff x="0" y="0"/>
          <a:chExt cx="0" cy="0"/>
        </a:xfrm>
      </p:grpSpPr>
      <p:sp>
        <p:nvSpPr>
          <p:cNvPr id="880" name="Google Shape;880;g155d23b350a_0_229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1" name="Google Shape;881;g155d23b350a_0_229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85" name="Shape 885"/>
        <p:cNvGrpSpPr/>
        <p:nvPr/>
      </p:nvGrpSpPr>
      <p:grpSpPr>
        <a:xfrm>
          <a:off x="0" y="0"/>
          <a:ext cx="0" cy="0"/>
          <a:chOff x="0" y="0"/>
          <a:chExt cx="0" cy="0"/>
        </a:xfrm>
      </p:grpSpPr>
      <p:sp>
        <p:nvSpPr>
          <p:cNvPr id="886" name="Google Shape;886;g155d23b350a_0_210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7" name="Google Shape;887;g155d23b350a_0_210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7" name="Shape 447"/>
        <p:cNvGrpSpPr/>
        <p:nvPr/>
      </p:nvGrpSpPr>
      <p:grpSpPr>
        <a:xfrm>
          <a:off x="0" y="0"/>
          <a:ext cx="0" cy="0"/>
          <a:chOff x="0" y="0"/>
          <a:chExt cx="0" cy="0"/>
        </a:xfrm>
      </p:grpSpPr>
      <p:sp>
        <p:nvSpPr>
          <p:cNvPr id="448" name="Google Shape;448;g155d23b350a_2_27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155d23b350a_2_27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8" name="Shape 478"/>
        <p:cNvGrpSpPr/>
        <p:nvPr/>
      </p:nvGrpSpPr>
      <p:grpSpPr>
        <a:xfrm>
          <a:off x="0" y="0"/>
          <a:ext cx="0" cy="0"/>
          <a:chOff x="0" y="0"/>
          <a:chExt cx="0" cy="0"/>
        </a:xfrm>
      </p:grpSpPr>
      <p:sp>
        <p:nvSpPr>
          <p:cNvPr id="479" name="Google Shape;479;g155d23b350a_0_4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155d23b350a_0_4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3" name="Shape 533"/>
        <p:cNvGrpSpPr/>
        <p:nvPr/>
      </p:nvGrpSpPr>
      <p:grpSpPr>
        <a:xfrm>
          <a:off x="0" y="0"/>
          <a:ext cx="0" cy="0"/>
          <a:chOff x="0" y="0"/>
          <a:chExt cx="0" cy="0"/>
        </a:xfrm>
      </p:grpSpPr>
      <p:sp>
        <p:nvSpPr>
          <p:cNvPr id="534" name="Google Shape;534;g155d23b350a_0_20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5" name="Google Shape;535;g155d23b350a_0_20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9" name="Shape 599"/>
        <p:cNvGrpSpPr/>
        <p:nvPr/>
      </p:nvGrpSpPr>
      <p:grpSpPr>
        <a:xfrm>
          <a:off x="0" y="0"/>
          <a:ext cx="0" cy="0"/>
          <a:chOff x="0" y="0"/>
          <a:chExt cx="0" cy="0"/>
        </a:xfrm>
      </p:grpSpPr>
      <p:sp>
        <p:nvSpPr>
          <p:cNvPr id="600" name="Google Shape;600;g155d23b350a_0_27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1" name="Google Shape;601;g155d23b350a_0_27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643" name="Shape 643"/>
        <p:cNvGrpSpPr/>
        <p:nvPr/>
      </p:nvGrpSpPr>
      <p:grpSpPr>
        <a:xfrm>
          <a:off x="0" y="0"/>
          <a:ext cx="0" cy="0"/>
          <a:chOff x="0" y="0"/>
          <a:chExt cx="0" cy="0"/>
        </a:xfrm>
      </p:grpSpPr>
      <p:sp>
        <p:nvSpPr>
          <p:cNvPr id="644" name="Google Shape;644;g155d23b350a_0_203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5" name="Google Shape;645;g155d23b350a_0_203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2" name="Shape 652"/>
        <p:cNvGrpSpPr/>
        <p:nvPr/>
      </p:nvGrpSpPr>
      <p:grpSpPr>
        <a:xfrm>
          <a:off x="0" y="0"/>
          <a:ext cx="0" cy="0"/>
          <a:chOff x="0" y="0"/>
          <a:chExt cx="0" cy="0"/>
        </a:xfrm>
      </p:grpSpPr>
      <p:sp>
        <p:nvSpPr>
          <p:cNvPr id="653" name="Google Shape;653;g155d23b350a_0_107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4" name="Google Shape;654;g155d23b350a_0_107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666" name="Shape 666"/>
        <p:cNvGrpSpPr/>
        <p:nvPr/>
      </p:nvGrpSpPr>
      <p:grpSpPr>
        <a:xfrm>
          <a:off x="0" y="0"/>
          <a:ext cx="0" cy="0"/>
          <a:chOff x="0" y="0"/>
          <a:chExt cx="0" cy="0"/>
        </a:xfrm>
      </p:grpSpPr>
      <p:sp>
        <p:nvSpPr>
          <p:cNvPr id="667" name="Google Shape;667;g155d23b350a_0_38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8" name="Google Shape;668;g155d23b350a_0_38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4" Type="http://schemas.openxmlformats.org/officeDocument/2006/relationships/hyperlink" Target="http://bit.ly/2TtBDfr" TargetMode="External"/><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4" Type="http://schemas.openxmlformats.org/officeDocument/2006/relationships/hyperlink" Target="http://bit.ly/2TtBDfr" TargetMode="External"/><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noFill/>
        <a:effectLst/>
      </p:bgPr>
    </p:bg>
    <p:spTree>
      <p:nvGrpSpPr>
        <p:cNvPr id="53" name="Shape 53"/>
        <p:cNvGrpSpPr/>
        <p:nvPr/>
      </p:nvGrpSpPr>
      <p:grpSpPr>
        <a:xfrm>
          <a:off x="0" y="0"/>
          <a:ext cx="0" cy="0"/>
          <a:chOff x="0" y="0"/>
          <a:chExt cx="0" cy="0"/>
        </a:xfrm>
      </p:grpSpPr>
      <p:sp>
        <p:nvSpPr>
          <p:cNvPr id="54" name="Google Shape;54;p14"/>
          <p:cNvSpPr txBox="1"/>
          <p:nvPr>
            <p:ph type="ctrTitle"/>
          </p:nvPr>
        </p:nvSpPr>
        <p:spPr>
          <a:xfrm flipH="1">
            <a:off x="788400" y="748333"/>
            <a:ext cx="4758000" cy="4282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4800"/>
              <a:buNone/>
              <a:defRPr sz="6400">
                <a:solidFill>
                  <a:schemeClr val="dk1"/>
                </a:solidFill>
              </a:defRPr>
            </a:lvl1pPr>
            <a:lvl2pPr lvl="1" algn="l">
              <a:lnSpc>
                <a:spcPct val="100000"/>
              </a:lnSpc>
              <a:spcBef>
                <a:spcPts val="0"/>
              </a:spcBef>
              <a:spcAft>
                <a:spcPts val="0"/>
              </a:spcAft>
              <a:buClr>
                <a:srgbClr val="434343"/>
              </a:buClr>
              <a:buSzPts val="4800"/>
              <a:buNone/>
              <a:defRPr sz="6400">
                <a:solidFill>
                  <a:srgbClr val="434343"/>
                </a:solidFill>
              </a:defRPr>
            </a:lvl2pPr>
            <a:lvl3pPr lvl="2" algn="l">
              <a:lnSpc>
                <a:spcPct val="100000"/>
              </a:lnSpc>
              <a:spcBef>
                <a:spcPts val="0"/>
              </a:spcBef>
              <a:spcAft>
                <a:spcPts val="0"/>
              </a:spcAft>
              <a:buClr>
                <a:srgbClr val="434343"/>
              </a:buClr>
              <a:buSzPts val="4800"/>
              <a:buNone/>
              <a:defRPr sz="6400">
                <a:solidFill>
                  <a:srgbClr val="434343"/>
                </a:solidFill>
              </a:defRPr>
            </a:lvl3pPr>
            <a:lvl4pPr lvl="3" algn="l">
              <a:lnSpc>
                <a:spcPct val="100000"/>
              </a:lnSpc>
              <a:spcBef>
                <a:spcPts val="0"/>
              </a:spcBef>
              <a:spcAft>
                <a:spcPts val="0"/>
              </a:spcAft>
              <a:buClr>
                <a:srgbClr val="434343"/>
              </a:buClr>
              <a:buSzPts val="4800"/>
              <a:buNone/>
              <a:defRPr sz="6400">
                <a:solidFill>
                  <a:srgbClr val="434343"/>
                </a:solidFill>
              </a:defRPr>
            </a:lvl4pPr>
            <a:lvl5pPr lvl="4" algn="l">
              <a:lnSpc>
                <a:spcPct val="100000"/>
              </a:lnSpc>
              <a:spcBef>
                <a:spcPts val="0"/>
              </a:spcBef>
              <a:spcAft>
                <a:spcPts val="0"/>
              </a:spcAft>
              <a:buClr>
                <a:srgbClr val="434343"/>
              </a:buClr>
              <a:buSzPts val="4800"/>
              <a:buNone/>
              <a:defRPr sz="6400">
                <a:solidFill>
                  <a:srgbClr val="434343"/>
                </a:solidFill>
              </a:defRPr>
            </a:lvl5pPr>
            <a:lvl6pPr lvl="5" algn="l">
              <a:lnSpc>
                <a:spcPct val="100000"/>
              </a:lnSpc>
              <a:spcBef>
                <a:spcPts val="0"/>
              </a:spcBef>
              <a:spcAft>
                <a:spcPts val="0"/>
              </a:spcAft>
              <a:buClr>
                <a:srgbClr val="434343"/>
              </a:buClr>
              <a:buSzPts val="4800"/>
              <a:buNone/>
              <a:defRPr sz="6400">
                <a:solidFill>
                  <a:srgbClr val="434343"/>
                </a:solidFill>
              </a:defRPr>
            </a:lvl6pPr>
            <a:lvl7pPr lvl="6" algn="l">
              <a:lnSpc>
                <a:spcPct val="100000"/>
              </a:lnSpc>
              <a:spcBef>
                <a:spcPts val="0"/>
              </a:spcBef>
              <a:spcAft>
                <a:spcPts val="0"/>
              </a:spcAft>
              <a:buClr>
                <a:srgbClr val="434343"/>
              </a:buClr>
              <a:buSzPts val="4800"/>
              <a:buNone/>
              <a:defRPr sz="6400">
                <a:solidFill>
                  <a:srgbClr val="434343"/>
                </a:solidFill>
              </a:defRPr>
            </a:lvl7pPr>
            <a:lvl8pPr lvl="7" algn="l">
              <a:lnSpc>
                <a:spcPct val="100000"/>
              </a:lnSpc>
              <a:spcBef>
                <a:spcPts val="0"/>
              </a:spcBef>
              <a:spcAft>
                <a:spcPts val="0"/>
              </a:spcAft>
              <a:buClr>
                <a:srgbClr val="434343"/>
              </a:buClr>
              <a:buSzPts val="4800"/>
              <a:buNone/>
              <a:defRPr sz="6400">
                <a:solidFill>
                  <a:srgbClr val="434343"/>
                </a:solidFill>
              </a:defRPr>
            </a:lvl8pPr>
            <a:lvl9pPr lvl="8" algn="l">
              <a:lnSpc>
                <a:spcPct val="100000"/>
              </a:lnSpc>
              <a:spcBef>
                <a:spcPts val="0"/>
              </a:spcBef>
              <a:spcAft>
                <a:spcPts val="0"/>
              </a:spcAft>
              <a:buClr>
                <a:srgbClr val="434343"/>
              </a:buClr>
              <a:buSzPts val="4800"/>
              <a:buNone/>
              <a:defRPr sz="6400">
                <a:solidFill>
                  <a:srgbClr val="434343"/>
                </a:solidFill>
              </a:defRPr>
            </a:lvl9pPr>
          </a:lstStyle>
          <a:p/>
        </p:txBody>
      </p:sp>
      <p:sp>
        <p:nvSpPr>
          <p:cNvPr id="55" name="Google Shape;55;p14"/>
          <p:cNvSpPr txBox="1"/>
          <p:nvPr>
            <p:ph type="subTitle" idx="1"/>
          </p:nvPr>
        </p:nvSpPr>
        <p:spPr>
          <a:xfrm flipH="1">
            <a:off x="1288300" y="5205833"/>
            <a:ext cx="1990800" cy="495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rgbClr val="000000"/>
              </a:buClr>
              <a:buSzPts val="1800"/>
              <a:buNone/>
              <a:defRPr sz="1865">
                <a:latin typeface="Arial" panose="020B0604020202020204"/>
                <a:ea typeface="Arial" panose="020B0604020202020204"/>
                <a:cs typeface="Arial" panose="020B0604020202020204"/>
                <a:sym typeface="Arial" panose="020B0604020202020204"/>
              </a:defRPr>
            </a:lvl1pPr>
            <a:lvl2pPr lvl="1" algn="l">
              <a:lnSpc>
                <a:spcPct val="100000"/>
              </a:lnSpc>
              <a:spcBef>
                <a:spcPts val="0"/>
              </a:spcBef>
              <a:spcAft>
                <a:spcPts val="0"/>
              </a:spcAft>
              <a:buClr>
                <a:srgbClr val="434343"/>
              </a:buClr>
              <a:buSzPts val="2800"/>
              <a:buNone/>
              <a:defRPr sz="3735">
                <a:solidFill>
                  <a:srgbClr val="434343"/>
                </a:solidFill>
              </a:defRPr>
            </a:lvl2pPr>
            <a:lvl3pPr lvl="2" algn="l">
              <a:lnSpc>
                <a:spcPct val="100000"/>
              </a:lnSpc>
              <a:spcBef>
                <a:spcPts val="0"/>
              </a:spcBef>
              <a:spcAft>
                <a:spcPts val="0"/>
              </a:spcAft>
              <a:buClr>
                <a:srgbClr val="434343"/>
              </a:buClr>
              <a:buSzPts val="2800"/>
              <a:buNone/>
              <a:defRPr sz="3735">
                <a:solidFill>
                  <a:srgbClr val="434343"/>
                </a:solidFill>
              </a:defRPr>
            </a:lvl3pPr>
            <a:lvl4pPr lvl="3" algn="l">
              <a:lnSpc>
                <a:spcPct val="100000"/>
              </a:lnSpc>
              <a:spcBef>
                <a:spcPts val="0"/>
              </a:spcBef>
              <a:spcAft>
                <a:spcPts val="0"/>
              </a:spcAft>
              <a:buClr>
                <a:srgbClr val="434343"/>
              </a:buClr>
              <a:buSzPts val="2800"/>
              <a:buNone/>
              <a:defRPr sz="3735">
                <a:solidFill>
                  <a:srgbClr val="434343"/>
                </a:solidFill>
              </a:defRPr>
            </a:lvl4pPr>
            <a:lvl5pPr lvl="4" algn="l">
              <a:lnSpc>
                <a:spcPct val="100000"/>
              </a:lnSpc>
              <a:spcBef>
                <a:spcPts val="0"/>
              </a:spcBef>
              <a:spcAft>
                <a:spcPts val="0"/>
              </a:spcAft>
              <a:buClr>
                <a:srgbClr val="434343"/>
              </a:buClr>
              <a:buSzPts val="2800"/>
              <a:buNone/>
              <a:defRPr sz="3735">
                <a:solidFill>
                  <a:srgbClr val="434343"/>
                </a:solidFill>
              </a:defRPr>
            </a:lvl5pPr>
            <a:lvl6pPr lvl="5" algn="l">
              <a:lnSpc>
                <a:spcPct val="100000"/>
              </a:lnSpc>
              <a:spcBef>
                <a:spcPts val="0"/>
              </a:spcBef>
              <a:spcAft>
                <a:spcPts val="0"/>
              </a:spcAft>
              <a:buClr>
                <a:srgbClr val="434343"/>
              </a:buClr>
              <a:buSzPts val="2800"/>
              <a:buNone/>
              <a:defRPr sz="3735">
                <a:solidFill>
                  <a:srgbClr val="434343"/>
                </a:solidFill>
              </a:defRPr>
            </a:lvl6pPr>
            <a:lvl7pPr lvl="6" algn="l">
              <a:lnSpc>
                <a:spcPct val="100000"/>
              </a:lnSpc>
              <a:spcBef>
                <a:spcPts val="0"/>
              </a:spcBef>
              <a:spcAft>
                <a:spcPts val="0"/>
              </a:spcAft>
              <a:buClr>
                <a:srgbClr val="434343"/>
              </a:buClr>
              <a:buSzPts val="2800"/>
              <a:buNone/>
              <a:defRPr sz="3735">
                <a:solidFill>
                  <a:srgbClr val="434343"/>
                </a:solidFill>
              </a:defRPr>
            </a:lvl7pPr>
            <a:lvl8pPr lvl="7" algn="l">
              <a:lnSpc>
                <a:spcPct val="100000"/>
              </a:lnSpc>
              <a:spcBef>
                <a:spcPts val="0"/>
              </a:spcBef>
              <a:spcAft>
                <a:spcPts val="0"/>
              </a:spcAft>
              <a:buClr>
                <a:srgbClr val="434343"/>
              </a:buClr>
              <a:buSzPts val="2800"/>
              <a:buNone/>
              <a:defRPr sz="3735">
                <a:solidFill>
                  <a:srgbClr val="434343"/>
                </a:solidFill>
              </a:defRPr>
            </a:lvl8pPr>
            <a:lvl9pPr lvl="8" algn="l">
              <a:lnSpc>
                <a:spcPct val="100000"/>
              </a:lnSpc>
              <a:spcBef>
                <a:spcPts val="0"/>
              </a:spcBef>
              <a:spcAft>
                <a:spcPts val="0"/>
              </a:spcAft>
              <a:buClr>
                <a:srgbClr val="434343"/>
              </a:buClr>
              <a:buSzPts val="2800"/>
              <a:buNone/>
              <a:defRPr sz="3735">
                <a:solidFill>
                  <a:srgbClr val="434343"/>
                </a:solidFill>
              </a:defRPr>
            </a:lvl9pPr>
          </a:lstStyle>
          <a:p/>
        </p:txBody>
      </p:sp>
      <p:cxnSp>
        <p:nvCxnSpPr>
          <p:cNvPr id="56" name="Google Shape;56;p14"/>
          <p:cNvCxnSpPr/>
          <p:nvPr/>
        </p:nvCxnSpPr>
        <p:spPr>
          <a:xfrm>
            <a:off x="954167" y="6195467"/>
            <a:ext cx="10287200" cy="0"/>
          </a:xfrm>
          <a:prstGeom prst="straightConnector1">
            <a:avLst/>
          </a:prstGeom>
          <a:noFill/>
          <a:ln w="9525" cap="flat" cmpd="sng">
            <a:solidFill>
              <a:schemeClr val="dk1"/>
            </a:solidFill>
            <a:prstDash val="solid"/>
            <a:round/>
            <a:headEnd type="none" w="sm" len="sm"/>
            <a:tailEnd type="none" w="sm" len="sm"/>
          </a:ln>
        </p:spPr>
      </p:cxnSp>
      <p:cxnSp>
        <p:nvCxnSpPr>
          <p:cNvPr id="57" name="Google Shape;57;p14"/>
          <p:cNvCxnSpPr/>
          <p:nvPr/>
        </p:nvCxnSpPr>
        <p:spPr>
          <a:xfrm>
            <a:off x="954167" y="6195467"/>
            <a:ext cx="10287200" cy="0"/>
          </a:xfrm>
          <a:prstGeom prst="straightConnector1">
            <a:avLst/>
          </a:prstGeom>
          <a:noFill/>
          <a:ln w="9525" cap="flat" cmpd="sng">
            <a:solidFill>
              <a:schemeClr val="dk1"/>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matchingName="Blank">
  <p:cSld name="BLANK">
    <p:bg>
      <p:bgPr>
        <a:noFill/>
        <a:effectLst/>
      </p:bgPr>
    </p:bg>
    <p:spTree>
      <p:nvGrpSpPr>
        <p:cNvPr id="97" name="Shape 97"/>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Agenda">
  <p:cSld name="Agenda">
    <p:bg>
      <p:bgPr>
        <a:noFill/>
        <a:effectLst/>
      </p:bgPr>
    </p:bg>
    <p:spTree>
      <p:nvGrpSpPr>
        <p:cNvPr id="98" name="Shape 98"/>
        <p:cNvGrpSpPr/>
        <p:nvPr/>
      </p:nvGrpSpPr>
      <p:grpSpPr>
        <a:xfrm>
          <a:off x="0" y="0"/>
          <a:ext cx="0" cy="0"/>
          <a:chOff x="0" y="0"/>
          <a:chExt cx="0" cy="0"/>
        </a:xfrm>
      </p:grpSpPr>
      <p:sp>
        <p:nvSpPr>
          <p:cNvPr id="99" name="Google Shape;99;p24"/>
          <p:cNvSpPr txBox="1"/>
          <p:nvPr>
            <p:ph type="ctrTitle"/>
          </p:nvPr>
        </p:nvSpPr>
        <p:spPr>
          <a:xfrm>
            <a:off x="1399567" y="1299733"/>
            <a:ext cx="4100800" cy="480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200"/>
              <a:buNone/>
              <a:defRPr sz="2400"/>
            </a:lvl1pPr>
            <a:lvl2pPr lvl="1" algn="l">
              <a:lnSpc>
                <a:spcPct val="100000"/>
              </a:lnSpc>
              <a:spcBef>
                <a:spcPts val="0"/>
              </a:spcBef>
              <a:spcAft>
                <a:spcPts val="0"/>
              </a:spcAft>
              <a:buSzPts val="1200"/>
              <a:buNone/>
              <a:defRPr sz="1600"/>
            </a:lvl2pPr>
            <a:lvl3pPr lvl="2" algn="l">
              <a:lnSpc>
                <a:spcPct val="100000"/>
              </a:lnSpc>
              <a:spcBef>
                <a:spcPts val="0"/>
              </a:spcBef>
              <a:spcAft>
                <a:spcPts val="0"/>
              </a:spcAft>
              <a:buSzPts val="1200"/>
              <a:buNone/>
              <a:defRPr sz="1600"/>
            </a:lvl3pPr>
            <a:lvl4pPr lvl="3" algn="l">
              <a:lnSpc>
                <a:spcPct val="100000"/>
              </a:lnSpc>
              <a:spcBef>
                <a:spcPts val="0"/>
              </a:spcBef>
              <a:spcAft>
                <a:spcPts val="0"/>
              </a:spcAft>
              <a:buSzPts val="1200"/>
              <a:buNone/>
              <a:defRPr sz="1600"/>
            </a:lvl4pPr>
            <a:lvl5pPr lvl="4" algn="l">
              <a:lnSpc>
                <a:spcPct val="100000"/>
              </a:lnSpc>
              <a:spcBef>
                <a:spcPts val="0"/>
              </a:spcBef>
              <a:spcAft>
                <a:spcPts val="0"/>
              </a:spcAft>
              <a:buSzPts val="1200"/>
              <a:buNone/>
              <a:defRPr sz="1600"/>
            </a:lvl5pPr>
            <a:lvl6pPr lvl="5" algn="l">
              <a:lnSpc>
                <a:spcPct val="100000"/>
              </a:lnSpc>
              <a:spcBef>
                <a:spcPts val="0"/>
              </a:spcBef>
              <a:spcAft>
                <a:spcPts val="0"/>
              </a:spcAft>
              <a:buSzPts val="1200"/>
              <a:buNone/>
              <a:defRPr sz="1600"/>
            </a:lvl6pPr>
            <a:lvl7pPr lvl="6" algn="l">
              <a:lnSpc>
                <a:spcPct val="100000"/>
              </a:lnSpc>
              <a:spcBef>
                <a:spcPts val="0"/>
              </a:spcBef>
              <a:spcAft>
                <a:spcPts val="0"/>
              </a:spcAft>
              <a:buSzPts val="1200"/>
              <a:buNone/>
              <a:defRPr sz="1600"/>
            </a:lvl7pPr>
            <a:lvl8pPr lvl="7" algn="l">
              <a:lnSpc>
                <a:spcPct val="100000"/>
              </a:lnSpc>
              <a:spcBef>
                <a:spcPts val="0"/>
              </a:spcBef>
              <a:spcAft>
                <a:spcPts val="0"/>
              </a:spcAft>
              <a:buSzPts val="1200"/>
              <a:buNone/>
              <a:defRPr sz="1600"/>
            </a:lvl8pPr>
            <a:lvl9pPr lvl="8" algn="l">
              <a:lnSpc>
                <a:spcPct val="100000"/>
              </a:lnSpc>
              <a:spcBef>
                <a:spcPts val="0"/>
              </a:spcBef>
              <a:spcAft>
                <a:spcPts val="0"/>
              </a:spcAft>
              <a:buSzPts val="1200"/>
              <a:buNone/>
              <a:defRPr sz="1600"/>
            </a:lvl9pPr>
          </a:lstStyle>
          <a:p/>
        </p:txBody>
      </p:sp>
      <p:sp>
        <p:nvSpPr>
          <p:cNvPr id="100" name="Google Shape;100;p24"/>
          <p:cNvSpPr txBox="1"/>
          <p:nvPr>
            <p:ph type="subTitle" idx="1"/>
          </p:nvPr>
        </p:nvSpPr>
        <p:spPr>
          <a:xfrm>
            <a:off x="1399619" y="1749933"/>
            <a:ext cx="4100800" cy="763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000"/>
              <a:buNone/>
              <a:defRPr sz="1600">
                <a:latin typeface="Arial" panose="020B0604020202020204"/>
                <a:ea typeface="Arial" panose="020B0604020202020204"/>
                <a:cs typeface="Arial" panose="020B0604020202020204"/>
                <a:sym typeface="Arial" panose="020B0604020202020204"/>
              </a:defRPr>
            </a:lvl1pPr>
            <a:lvl2pPr lvl="1" algn="l">
              <a:lnSpc>
                <a:spcPct val="100000"/>
              </a:lnSpc>
              <a:spcBef>
                <a:spcPts val="0"/>
              </a:spcBef>
              <a:spcAft>
                <a:spcPts val="0"/>
              </a:spcAft>
              <a:buSzPts val="1000"/>
              <a:buNone/>
              <a:defRPr sz="1335"/>
            </a:lvl2pPr>
            <a:lvl3pPr lvl="2" algn="l">
              <a:lnSpc>
                <a:spcPct val="100000"/>
              </a:lnSpc>
              <a:spcBef>
                <a:spcPts val="0"/>
              </a:spcBef>
              <a:spcAft>
                <a:spcPts val="0"/>
              </a:spcAft>
              <a:buSzPts val="1000"/>
              <a:buNone/>
              <a:defRPr sz="1335"/>
            </a:lvl3pPr>
            <a:lvl4pPr lvl="3" algn="l">
              <a:lnSpc>
                <a:spcPct val="100000"/>
              </a:lnSpc>
              <a:spcBef>
                <a:spcPts val="0"/>
              </a:spcBef>
              <a:spcAft>
                <a:spcPts val="0"/>
              </a:spcAft>
              <a:buSzPts val="1000"/>
              <a:buNone/>
              <a:defRPr sz="1335"/>
            </a:lvl4pPr>
            <a:lvl5pPr lvl="4" algn="l">
              <a:lnSpc>
                <a:spcPct val="100000"/>
              </a:lnSpc>
              <a:spcBef>
                <a:spcPts val="0"/>
              </a:spcBef>
              <a:spcAft>
                <a:spcPts val="0"/>
              </a:spcAft>
              <a:buSzPts val="1000"/>
              <a:buNone/>
              <a:defRPr sz="1335"/>
            </a:lvl5pPr>
            <a:lvl6pPr lvl="5" algn="l">
              <a:lnSpc>
                <a:spcPct val="100000"/>
              </a:lnSpc>
              <a:spcBef>
                <a:spcPts val="0"/>
              </a:spcBef>
              <a:spcAft>
                <a:spcPts val="0"/>
              </a:spcAft>
              <a:buSzPts val="1000"/>
              <a:buNone/>
              <a:defRPr sz="1335"/>
            </a:lvl6pPr>
            <a:lvl7pPr lvl="6" algn="l">
              <a:lnSpc>
                <a:spcPct val="100000"/>
              </a:lnSpc>
              <a:spcBef>
                <a:spcPts val="0"/>
              </a:spcBef>
              <a:spcAft>
                <a:spcPts val="0"/>
              </a:spcAft>
              <a:buSzPts val="1000"/>
              <a:buNone/>
              <a:defRPr sz="1335"/>
            </a:lvl7pPr>
            <a:lvl8pPr lvl="7" algn="l">
              <a:lnSpc>
                <a:spcPct val="100000"/>
              </a:lnSpc>
              <a:spcBef>
                <a:spcPts val="0"/>
              </a:spcBef>
              <a:spcAft>
                <a:spcPts val="0"/>
              </a:spcAft>
              <a:buSzPts val="1000"/>
              <a:buNone/>
              <a:defRPr sz="1335"/>
            </a:lvl8pPr>
            <a:lvl9pPr lvl="8" algn="l">
              <a:lnSpc>
                <a:spcPct val="100000"/>
              </a:lnSpc>
              <a:spcBef>
                <a:spcPts val="0"/>
              </a:spcBef>
              <a:spcAft>
                <a:spcPts val="0"/>
              </a:spcAft>
              <a:buSzPts val="1000"/>
              <a:buNone/>
              <a:defRPr sz="1335"/>
            </a:lvl9pPr>
          </a:lstStyle>
          <a:p/>
        </p:txBody>
      </p:sp>
      <p:sp>
        <p:nvSpPr>
          <p:cNvPr id="101" name="Google Shape;101;p24"/>
          <p:cNvSpPr txBox="1"/>
          <p:nvPr>
            <p:ph type="ctrTitle" idx="2"/>
          </p:nvPr>
        </p:nvSpPr>
        <p:spPr>
          <a:xfrm>
            <a:off x="6690851" y="1299733"/>
            <a:ext cx="4100800" cy="480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200"/>
              <a:buNone/>
              <a:defRPr sz="2400"/>
            </a:lvl1pPr>
            <a:lvl2pPr lvl="1" algn="l">
              <a:lnSpc>
                <a:spcPct val="100000"/>
              </a:lnSpc>
              <a:spcBef>
                <a:spcPts val="0"/>
              </a:spcBef>
              <a:spcAft>
                <a:spcPts val="0"/>
              </a:spcAft>
              <a:buSzPts val="1200"/>
              <a:buNone/>
              <a:defRPr sz="1600"/>
            </a:lvl2pPr>
            <a:lvl3pPr lvl="2" algn="l">
              <a:lnSpc>
                <a:spcPct val="100000"/>
              </a:lnSpc>
              <a:spcBef>
                <a:spcPts val="0"/>
              </a:spcBef>
              <a:spcAft>
                <a:spcPts val="0"/>
              </a:spcAft>
              <a:buSzPts val="1200"/>
              <a:buNone/>
              <a:defRPr sz="1600"/>
            </a:lvl3pPr>
            <a:lvl4pPr lvl="3" algn="l">
              <a:lnSpc>
                <a:spcPct val="100000"/>
              </a:lnSpc>
              <a:spcBef>
                <a:spcPts val="0"/>
              </a:spcBef>
              <a:spcAft>
                <a:spcPts val="0"/>
              </a:spcAft>
              <a:buSzPts val="1200"/>
              <a:buNone/>
              <a:defRPr sz="1600"/>
            </a:lvl4pPr>
            <a:lvl5pPr lvl="4" algn="l">
              <a:lnSpc>
                <a:spcPct val="100000"/>
              </a:lnSpc>
              <a:spcBef>
                <a:spcPts val="0"/>
              </a:spcBef>
              <a:spcAft>
                <a:spcPts val="0"/>
              </a:spcAft>
              <a:buSzPts val="1200"/>
              <a:buNone/>
              <a:defRPr sz="1600"/>
            </a:lvl5pPr>
            <a:lvl6pPr lvl="5" algn="l">
              <a:lnSpc>
                <a:spcPct val="100000"/>
              </a:lnSpc>
              <a:spcBef>
                <a:spcPts val="0"/>
              </a:spcBef>
              <a:spcAft>
                <a:spcPts val="0"/>
              </a:spcAft>
              <a:buSzPts val="1200"/>
              <a:buNone/>
              <a:defRPr sz="1600"/>
            </a:lvl6pPr>
            <a:lvl7pPr lvl="6" algn="l">
              <a:lnSpc>
                <a:spcPct val="100000"/>
              </a:lnSpc>
              <a:spcBef>
                <a:spcPts val="0"/>
              </a:spcBef>
              <a:spcAft>
                <a:spcPts val="0"/>
              </a:spcAft>
              <a:buSzPts val="1200"/>
              <a:buNone/>
              <a:defRPr sz="1600"/>
            </a:lvl7pPr>
            <a:lvl8pPr lvl="7" algn="l">
              <a:lnSpc>
                <a:spcPct val="100000"/>
              </a:lnSpc>
              <a:spcBef>
                <a:spcPts val="0"/>
              </a:spcBef>
              <a:spcAft>
                <a:spcPts val="0"/>
              </a:spcAft>
              <a:buSzPts val="1200"/>
              <a:buNone/>
              <a:defRPr sz="1600"/>
            </a:lvl8pPr>
            <a:lvl9pPr lvl="8" algn="l">
              <a:lnSpc>
                <a:spcPct val="100000"/>
              </a:lnSpc>
              <a:spcBef>
                <a:spcPts val="0"/>
              </a:spcBef>
              <a:spcAft>
                <a:spcPts val="0"/>
              </a:spcAft>
              <a:buSzPts val="1200"/>
              <a:buNone/>
              <a:defRPr sz="1600"/>
            </a:lvl9pPr>
          </a:lstStyle>
          <a:p/>
        </p:txBody>
      </p:sp>
      <p:sp>
        <p:nvSpPr>
          <p:cNvPr id="102" name="Google Shape;102;p24"/>
          <p:cNvSpPr txBox="1"/>
          <p:nvPr>
            <p:ph type="subTitle" idx="3"/>
          </p:nvPr>
        </p:nvSpPr>
        <p:spPr>
          <a:xfrm>
            <a:off x="6690887" y="1749933"/>
            <a:ext cx="4100800" cy="763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000"/>
              <a:buNone/>
              <a:defRPr sz="1600">
                <a:latin typeface="Arial" panose="020B0604020202020204"/>
                <a:ea typeface="Arial" panose="020B0604020202020204"/>
                <a:cs typeface="Arial" panose="020B0604020202020204"/>
                <a:sym typeface="Arial" panose="020B0604020202020204"/>
              </a:defRPr>
            </a:lvl1pPr>
            <a:lvl2pPr lvl="1" algn="l">
              <a:lnSpc>
                <a:spcPct val="100000"/>
              </a:lnSpc>
              <a:spcBef>
                <a:spcPts val="0"/>
              </a:spcBef>
              <a:spcAft>
                <a:spcPts val="0"/>
              </a:spcAft>
              <a:buSzPts val="1000"/>
              <a:buNone/>
              <a:defRPr sz="1335"/>
            </a:lvl2pPr>
            <a:lvl3pPr lvl="2" algn="l">
              <a:lnSpc>
                <a:spcPct val="100000"/>
              </a:lnSpc>
              <a:spcBef>
                <a:spcPts val="0"/>
              </a:spcBef>
              <a:spcAft>
                <a:spcPts val="0"/>
              </a:spcAft>
              <a:buSzPts val="1000"/>
              <a:buNone/>
              <a:defRPr sz="1335"/>
            </a:lvl3pPr>
            <a:lvl4pPr lvl="3" algn="l">
              <a:lnSpc>
                <a:spcPct val="100000"/>
              </a:lnSpc>
              <a:spcBef>
                <a:spcPts val="0"/>
              </a:spcBef>
              <a:spcAft>
                <a:spcPts val="0"/>
              </a:spcAft>
              <a:buSzPts val="1000"/>
              <a:buNone/>
              <a:defRPr sz="1335"/>
            </a:lvl4pPr>
            <a:lvl5pPr lvl="4" algn="l">
              <a:lnSpc>
                <a:spcPct val="100000"/>
              </a:lnSpc>
              <a:spcBef>
                <a:spcPts val="0"/>
              </a:spcBef>
              <a:spcAft>
                <a:spcPts val="0"/>
              </a:spcAft>
              <a:buSzPts val="1000"/>
              <a:buNone/>
              <a:defRPr sz="1335"/>
            </a:lvl5pPr>
            <a:lvl6pPr lvl="5" algn="l">
              <a:lnSpc>
                <a:spcPct val="100000"/>
              </a:lnSpc>
              <a:spcBef>
                <a:spcPts val="0"/>
              </a:spcBef>
              <a:spcAft>
                <a:spcPts val="0"/>
              </a:spcAft>
              <a:buSzPts val="1000"/>
              <a:buNone/>
              <a:defRPr sz="1335"/>
            </a:lvl6pPr>
            <a:lvl7pPr lvl="6" algn="l">
              <a:lnSpc>
                <a:spcPct val="100000"/>
              </a:lnSpc>
              <a:spcBef>
                <a:spcPts val="0"/>
              </a:spcBef>
              <a:spcAft>
                <a:spcPts val="0"/>
              </a:spcAft>
              <a:buSzPts val="1000"/>
              <a:buNone/>
              <a:defRPr sz="1335"/>
            </a:lvl7pPr>
            <a:lvl8pPr lvl="7" algn="l">
              <a:lnSpc>
                <a:spcPct val="100000"/>
              </a:lnSpc>
              <a:spcBef>
                <a:spcPts val="0"/>
              </a:spcBef>
              <a:spcAft>
                <a:spcPts val="0"/>
              </a:spcAft>
              <a:buSzPts val="1000"/>
              <a:buNone/>
              <a:defRPr sz="1335"/>
            </a:lvl8pPr>
            <a:lvl9pPr lvl="8" algn="l">
              <a:lnSpc>
                <a:spcPct val="100000"/>
              </a:lnSpc>
              <a:spcBef>
                <a:spcPts val="0"/>
              </a:spcBef>
              <a:spcAft>
                <a:spcPts val="0"/>
              </a:spcAft>
              <a:buSzPts val="1000"/>
              <a:buNone/>
              <a:defRPr sz="1335"/>
            </a:lvl9pPr>
          </a:lstStyle>
          <a:p/>
        </p:txBody>
      </p:sp>
      <p:sp>
        <p:nvSpPr>
          <p:cNvPr id="103" name="Google Shape;103;p24"/>
          <p:cNvSpPr txBox="1"/>
          <p:nvPr>
            <p:ph type="ctrTitle" idx="4"/>
          </p:nvPr>
        </p:nvSpPr>
        <p:spPr>
          <a:xfrm>
            <a:off x="1399567" y="2822297"/>
            <a:ext cx="4100800" cy="480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200"/>
              <a:buNone/>
              <a:defRPr sz="2400"/>
            </a:lvl1pPr>
            <a:lvl2pPr lvl="1" algn="l">
              <a:lnSpc>
                <a:spcPct val="100000"/>
              </a:lnSpc>
              <a:spcBef>
                <a:spcPts val="0"/>
              </a:spcBef>
              <a:spcAft>
                <a:spcPts val="0"/>
              </a:spcAft>
              <a:buSzPts val="1200"/>
              <a:buNone/>
              <a:defRPr sz="1600"/>
            </a:lvl2pPr>
            <a:lvl3pPr lvl="2" algn="l">
              <a:lnSpc>
                <a:spcPct val="100000"/>
              </a:lnSpc>
              <a:spcBef>
                <a:spcPts val="0"/>
              </a:spcBef>
              <a:spcAft>
                <a:spcPts val="0"/>
              </a:spcAft>
              <a:buSzPts val="1200"/>
              <a:buNone/>
              <a:defRPr sz="1600"/>
            </a:lvl3pPr>
            <a:lvl4pPr lvl="3" algn="l">
              <a:lnSpc>
                <a:spcPct val="100000"/>
              </a:lnSpc>
              <a:spcBef>
                <a:spcPts val="0"/>
              </a:spcBef>
              <a:spcAft>
                <a:spcPts val="0"/>
              </a:spcAft>
              <a:buSzPts val="1200"/>
              <a:buNone/>
              <a:defRPr sz="1600"/>
            </a:lvl4pPr>
            <a:lvl5pPr lvl="4" algn="l">
              <a:lnSpc>
                <a:spcPct val="100000"/>
              </a:lnSpc>
              <a:spcBef>
                <a:spcPts val="0"/>
              </a:spcBef>
              <a:spcAft>
                <a:spcPts val="0"/>
              </a:spcAft>
              <a:buSzPts val="1200"/>
              <a:buNone/>
              <a:defRPr sz="1600"/>
            </a:lvl5pPr>
            <a:lvl6pPr lvl="5" algn="l">
              <a:lnSpc>
                <a:spcPct val="100000"/>
              </a:lnSpc>
              <a:spcBef>
                <a:spcPts val="0"/>
              </a:spcBef>
              <a:spcAft>
                <a:spcPts val="0"/>
              </a:spcAft>
              <a:buSzPts val="1200"/>
              <a:buNone/>
              <a:defRPr sz="1600"/>
            </a:lvl6pPr>
            <a:lvl7pPr lvl="6" algn="l">
              <a:lnSpc>
                <a:spcPct val="100000"/>
              </a:lnSpc>
              <a:spcBef>
                <a:spcPts val="0"/>
              </a:spcBef>
              <a:spcAft>
                <a:spcPts val="0"/>
              </a:spcAft>
              <a:buSzPts val="1200"/>
              <a:buNone/>
              <a:defRPr sz="1600"/>
            </a:lvl7pPr>
            <a:lvl8pPr lvl="7" algn="l">
              <a:lnSpc>
                <a:spcPct val="100000"/>
              </a:lnSpc>
              <a:spcBef>
                <a:spcPts val="0"/>
              </a:spcBef>
              <a:spcAft>
                <a:spcPts val="0"/>
              </a:spcAft>
              <a:buSzPts val="1200"/>
              <a:buNone/>
              <a:defRPr sz="1600"/>
            </a:lvl8pPr>
            <a:lvl9pPr lvl="8" algn="l">
              <a:lnSpc>
                <a:spcPct val="100000"/>
              </a:lnSpc>
              <a:spcBef>
                <a:spcPts val="0"/>
              </a:spcBef>
              <a:spcAft>
                <a:spcPts val="0"/>
              </a:spcAft>
              <a:buSzPts val="1200"/>
              <a:buNone/>
              <a:defRPr sz="1600"/>
            </a:lvl9pPr>
          </a:lstStyle>
          <a:p/>
        </p:txBody>
      </p:sp>
      <p:sp>
        <p:nvSpPr>
          <p:cNvPr id="104" name="Google Shape;104;p24"/>
          <p:cNvSpPr txBox="1"/>
          <p:nvPr>
            <p:ph type="subTitle" idx="5"/>
          </p:nvPr>
        </p:nvSpPr>
        <p:spPr>
          <a:xfrm>
            <a:off x="1399619" y="3272500"/>
            <a:ext cx="4100800" cy="763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000"/>
              <a:buNone/>
              <a:defRPr sz="1600">
                <a:latin typeface="Arial" panose="020B0604020202020204"/>
                <a:ea typeface="Arial" panose="020B0604020202020204"/>
                <a:cs typeface="Arial" panose="020B0604020202020204"/>
                <a:sym typeface="Arial" panose="020B0604020202020204"/>
              </a:defRPr>
            </a:lvl1pPr>
            <a:lvl2pPr lvl="1" algn="l">
              <a:lnSpc>
                <a:spcPct val="100000"/>
              </a:lnSpc>
              <a:spcBef>
                <a:spcPts val="0"/>
              </a:spcBef>
              <a:spcAft>
                <a:spcPts val="0"/>
              </a:spcAft>
              <a:buSzPts val="1000"/>
              <a:buNone/>
              <a:defRPr sz="1335"/>
            </a:lvl2pPr>
            <a:lvl3pPr lvl="2" algn="l">
              <a:lnSpc>
                <a:spcPct val="100000"/>
              </a:lnSpc>
              <a:spcBef>
                <a:spcPts val="0"/>
              </a:spcBef>
              <a:spcAft>
                <a:spcPts val="0"/>
              </a:spcAft>
              <a:buSzPts val="1000"/>
              <a:buNone/>
              <a:defRPr sz="1335"/>
            </a:lvl3pPr>
            <a:lvl4pPr lvl="3" algn="l">
              <a:lnSpc>
                <a:spcPct val="100000"/>
              </a:lnSpc>
              <a:spcBef>
                <a:spcPts val="0"/>
              </a:spcBef>
              <a:spcAft>
                <a:spcPts val="0"/>
              </a:spcAft>
              <a:buSzPts val="1000"/>
              <a:buNone/>
              <a:defRPr sz="1335"/>
            </a:lvl4pPr>
            <a:lvl5pPr lvl="4" algn="l">
              <a:lnSpc>
                <a:spcPct val="100000"/>
              </a:lnSpc>
              <a:spcBef>
                <a:spcPts val="0"/>
              </a:spcBef>
              <a:spcAft>
                <a:spcPts val="0"/>
              </a:spcAft>
              <a:buSzPts val="1000"/>
              <a:buNone/>
              <a:defRPr sz="1335"/>
            </a:lvl5pPr>
            <a:lvl6pPr lvl="5" algn="l">
              <a:lnSpc>
                <a:spcPct val="100000"/>
              </a:lnSpc>
              <a:spcBef>
                <a:spcPts val="0"/>
              </a:spcBef>
              <a:spcAft>
                <a:spcPts val="0"/>
              </a:spcAft>
              <a:buSzPts val="1000"/>
              <a:buNone/>
              <a:defRPr sz="1335"/>
            </a:lvl6pPr>
            <a:lvl7pPr lvl="6" algn="l">
              <a:lnSpc>
                <a:spcPct val="100000"/>
              </a:lnSpc>
              <a:spcBef>
                <a:spcPts val="0"/>
              </a:spcBef>
              <a:spcAft>
                <a:spcPts val="0"/>
              </a:spcAft>
              <a:buSzPts val="1000"/>
              <a:buNone/>
              <a:defRPr sz="1335"/>
            </a:lvl7pPr>
            <a:lvl8pPr lvl="7" algn="l">
              <a:lnSpc>
                <a:spcPct val="100000"/>
              </a:lnSpc>
              <a:spcBef>
                <a:spcPts val="0"/>
              </a:spcBef>
              <a:spcAft>
                <a:spcPts val="0"/>
              </a:spcAft>
              <a:buSzPts val="1000"/>
              <a:buNone/>
              <a:defRPr sz="1335"/>
            </a:lvl8pPr>
            <a:lvl9pPr lvl="8" algn="l">
              <a:lnSpc>
                <a:spcPct val="100000"/>
              </a:lnSpc>
              <a:spcBef>
                <a:spcPts val="0"/>
              </a:spcBef>
              <a:spcAft>
                <a:spcPts val="0"/>
              </a:spcAft>
              <a:buSzPts val="1000"/>
              <a:buNone/>
              <a:defRPr sz="1335"/>
            </a:lvl9pPr>
          </a:lstStyle>
          <a:p/>
        </p:txBody>
      </p:sp>
      <p:sp>
        <p:nvSpPr>
          <p:cNvPr id="105" name="Google Shape;105;p24"/>
          <p:cNvSpPr txBox="1"/>
          <p:nvPr>
            <p:ph type="ctrTitle" idx="6"/>
          </p:nvPr>
        </p:nvSpPr>
        <p:spPr>
          <a:xfrm>
            <a:off x="6690851" y="2822297"/>
            <a:ext cx="4100800" cy="480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200"/>
              <a:buNone/>
              <a:defRPr sz="2400"/>
            </a:lvl1pPr>
            <a:lvl2pPr lvl="1" algn="l">
              <a:lnSpc>
                <a:spcPct val="100000"/>
              </a:lnSpc>
              <a:spcBef>
                <a:spcPts val="0"/>
              </a:spcBef>
              <a:spcAft>
                <a:spcPts val="0"/>
              </a:spcAft>
              <a:buSzPts val="1200"/>
              <a:buNone/>
              <a:defRPr sz="1600"/>
            </a:lvl2pPr>
            <a:lvl3pPr lvl="2" algn="l">
              <a:lnSpc>
                <a:spcPct val="100000"/>
              </a:lnSpc>
              <a:spcBef>
                <a:spcPts val="0"/>
              </a:spcBef>
              <a:spcAft>
                <a:spcPts val="0"/>
              </a:spcAft>
              <a:buSzPts val="1200"/>
              <a:buNone/>
              <a:defRPr sz="1600"/>
            </a:lvl3pPr>
            <a:lvl4pPr lvl="3" algn="l">
              <a:lnSpc>
                <a:spcPct val="100000"/>
              </a:lnSpc>
              <a:spcBef>
                <a:spcPts val="0"/>
              </a:spcBef>
              <a:spcAft>
                <a:spcPts val="0"/>
              </a:spcAft>
              <a:buSzPts val="1200"/>
              <a:buNone/>
              <a:defRPr sz="1600"/>
            </a:lvl4pPr>
            <a:lvl5pPr lvl="4" algn="l">
              <a:lnSpc>
                <a:spcPct val="100000"/>
              </a:lnSpc>
              <a:spcBef>
                <a:spcPts val="0"/>
              </a:spcBef>
              <a:spcAft>
                <a:spcPts val="0"/>
              </a:spcAft>
              <a:buSzPts val="1200"/>
              <a:buNone/>
              <a:defRPr sz="1600"/>
            </a:lvl5pPr>
            <a:lvl6pPr lvl="5" algn="l">
              <a:lnSpc>
                <a:spcPct val="100000"/>
              </a:lnSpc>
              <a:spcBef>
                <a:spcPts val="0"/>
              </a:spcBef>
              <a:spcAft>
                <a:spcPts val="0"/>
              </a:spcAft>
              <a:buSzPts val="1200"/>
              <a:buNone/>
              <a:defRPr sz="1600"/>
            </a:lvl6pPr>
            <a:lvl7pPr lvl="6" algn="l">
              <a:lnSpc>
                <a:spcPct val="100000"/>
              </a:lnSpc>
              <a:spcBef>
                <a:spcPts val="0"/>
              </a:spcBef>
              <a:spcAft>
                <a:spcPts val="0"/>
              </a:spcAft>
              <a:buSzPts val="1200"/>
              <a:buNone/>
              <a:defRPr sz="1600"/>
            </a:lvl7pPr>
            <a:lvl8pPr lvl="7" algn="l">
              <a:lnSpc>
                <a:spcPct val="100000"/>
              </a:lnSpc>
              <a:spcBef>
                <a:spcPts val="0"/>
              </a:spcBef>
              <a:spcAft>
                <a:spcPts val="0"/>
              </a:spcAft>
              <a:buSzPts val="1200"/>
              <a:buNone/>
              <a:defRPr sz="1600"/>
            </a:lvl8pPr>
            <a:lvl9pPr lvl="8" algn="l">
              <a:lnSpc>
                <a:spcPct val="100000"/>
              </a:lnSpc>
              <a:spcBef>
                <a:spcPts val="0"/>
              </a:spcBef>
              <a:spcAft>
                <a:spcPts val="0"/>
              </a:spcAft>
              <a:buSzPts val="1200"/>
              <a:buNone/>
              <a:defRPr sz="1600"/>
            </a:lvl9pPr>
          </a:lstStyle>
          <a:p/>
        </p:txBody>
      </p:sp>
      <p:sp>
        <p:nvSpPr>
          <p:cNvPr id="106" name="Google Shape;106;p24"/>
          <p:cNvSpPr txBox="1"/>
          <p:nvPr>
            <p:ph type="subTitle" idx="7"/>
          </p:nvPr>
        </p:nvSpPr>
        <p:spPr>
          <a:xfrm>
            <a:off x="6690887" y="3272500"/>
            <a:ext cx="4100800" cy="763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000"/>
              <a:buNone/>
              <a:defRPr sz="1600">
                <a:latin typeface="Arial" panose="020B0604020202020204"/>
                <a:ea typeface="Arial" panose="020B0604020202020204"/>
                <a:cs typeface="Arial" panose="020B0604020202020204"/>
                <a:sym typeface="Arial" panose="020B0604020202020204"/>
              </a:defRPr>
            </a:lvl1pPr>
            <a:lvl2pPr lvl="1" algn="l">
              <a:lnSpc>
                <a:spcPct val="100000"/>
              </a:lnSpc>
              <a:spcBef>
                <a:spcPts val="0"/>
              </a:spcBef>
              <a:spcAft>
                <a:spcPts val="0"/>
              </a:spcAft>
              <a:buSzPts val="1000"/>
              <a:buNone/>
              <a:defRPr sz="1335"/>
            </a:lvl2pPr>
            <a:lvl3pPr lvl="2" algn="l">
              <a:lnSpc>
                <a:spcPct val="100000"/>
              </a:lnSpc>
              <a:spcBef>
                <a:spcPts val="0"/>
              </a:spcBef>
              <a:spcAft>
                <a:spcPts val="0"/>
              </a:spcAft>
              <a:buSzPts val="1000"/>
              <a:buNone/>
              <a:defRPr sz="1335"/>
            </a:lvl3pPr>
            <a:lvl4pPr lvl="3" algn="l">
              <a:lnSpc>
                <a:spcPct val="100000"/>
              </a:lnSpc>
              <a:spcBef>
                <a:spcPts val="0"/>
              </a:spcBef>
              <a:spcAft>
                <a:spcPts val="0"/>
              </a:spcAft>
              <a:buSzPts val="1000"/>
              <a:buNone/>
              <a:defRPr sz="1335"/>
            </a:lvl4pPr>
            <a:lvl5pPr lvl="4" algn="l">
              <a:lnSpc>
                <a:spcPct val="100000"/>
              </a:lnSpc>
              <a:spcBef>
                <a:spcPts val="0"/>
              </a:spcBef>
              <a:spcAft>
                <a:spcPts val="0"/>
              </a:spcAft>
              <a:buSzPts val="1000"/>
              <a:buNone/>
              <a:defRPr sz="1335"/>
            </a:lvl5pPr>
            <a:lvl6pPr lvl="5" algn="l">
              <a:lnSpc>
                <a:spcPct val="100000"/>
              </a:lnSpc>
              <a:spcBef>
                <a:spcPts val="0"/>
              </a:spcBef>
              <a:spcAft>
                <a:spcPts val="0"/>
              </a:spcAft>
              <a:buSzPts val="1000"/>
              <a:buNone/>
              <a:defRPr sz="1335"/>
            </a:lvl6pPr>
            <a:lvl7pPr lvl="6" algn="l">
              <a:lnSpc>
                <a:spcPct val="100000"/>
              </a:lnSpc>
              <a:spcBef>
                <a:spcPts val="0"/>
              </a:spcBef>
              <a:spcAft>
                <a:spcPts val="0"/>
              </a:spcAft>
              <a:buSzPts val="1000"/>
              <a:buNone/>
              <a:defRPr sz="1335"/>
            </a:lvl7pPr>
            <a:lvl8pPr lvl="7" algn="l">
              <a:lnSpc>
                <a:spcPct val="100000"/>
              </a:lnSpc>
              <a:spcBef>
                <a:spcPts val="0"/>
              </a:spcBef>
              <a:spcAft>
                <a:spcPts val="0"/>
              </a:spcAft>
              <a:buSzPts val="1000"/>
              <a:buNone/>
              <a:defRPr sz="1335"/>
            </a:lvl8pPr>
            <a:lvl9pPr lvl="8" algn="l">
              <a:lnSpc>
                <a:spcPct val="100000"/>
              </a:lnSpc>
              <a:spcBef>
                <a:spcPts val="0"/>
              </a:spcBef>
              <a:spcAft>
                <a:spcPts val="0"/>
              </a:spcAft>
              <a:buSzPts val="1000"/>
              <a:buNone/>
              <a:defRPr sz="1335"/>
            </a:lvl9pPr>
          </a:lstStyle>
          <a:p/>
        </p:txBody>
      </p:sp>
      <p:sp>
        <p:nvSpPr>
          <p:cNvPr id="107" name="Google Shape;107;p24"/>
          <p:cNvSpPr txBox="1"/>
          <p:nvPr>
            <p:ph type="ctrTitle" idx="8"/>
          </p:nvPr>
        </p:nvSpPr>
        <p:spPr>
          <a:xfrm>
            <a:off x="1399567" y="4344861"/>
            <a:ext cx="4100800" cy="480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200"/>
              <a:buNone/>
              <a:defRPr sz="2400"/>
            </a:lvl1pPr>
            <a:lvl2pPr lvl="1" algn="l">
              <a:lnSpc>
                <a:spcPct val="100000"/>
              </a:lnSpc>
              <a:spcBef>
                <a:spcPts val="0"/>
              </a:spcBef>
              <a:spcAft>
                <a:spcPts val="0"/>
              </a:spcAft>
              <a:buSzPts val="1200"/>
              <a:buNone/>
              <a:defRPr sz="1600"/>
            </a:lvl2pPr>
            <a:lvl3pPr lvl="2" algn="l">
              <a:lnSpc>
                <a:spcPct val="100000"/>
              </a:lnSpc>
              <a:spcBef>
                <a:spcPts val="0"/>
              </a:spcBef>
              <a:spcAft>
                <a:spcPts val="0"/>
              </a:spcAft>
              <a:buSzPts val="1200"/>
              <a:buNone/>
              <a:defRPr sz="1600"/>
            </a:lvl3pPr>
            <a:lvl4pPr lvl="3" algn="l">
              <a:lnSpc>
                <a:spcPct val="100000"/>
              </a:lnSpc>
              <a:spcBef>
                <a:spcPts val="0"/>
              </a:spcBef>
              <a:spcAft>
                <a:spcPts val="0"/>
              </a:spcAft>
              <a:buSzPts val="1200"/>
              <a:buNone/>
              <a:defRPr sz="1600"/>
            </a:lvl4pPr>
            <a:lvl5pPr lvl="4" algn="l">
              <a:lnSpc>
                <a:spcPct val="100000"/>
              </a:lnSpc>
              <a:spcBef>
                <a:spcPts val="0"/>
              </a:spcBef>
              <a:spcAft>
                <a:spcPts val="0"/>
              </a:spcAft>
              <a:buSzPts val="1200"/>
              <a:buNone/>
              <a:defRPr sz="1600"/>
            </a:lvl5pPr>
            <a:lvl6pPr lvl="5" algn="l">
              <a:lnSpc>
                <a:spcPct val="100000"/>
              </a:lnSpc>
              <a:spcBef>
                <a:spcPts val="0"/>
              </a:spcBef>
              <a:spcAft>
                <a:spcPts val="0"/>
              </a:spcAft>
              <a:buSzPts val="1200"/>
              <a:buNone/>
              <a:defRPr sz="1600"/>
            </a:lvl6pPr>
            <a:lvl7pPr lvl="6" algn="l">
              <a:lnSpc>
                <a:spcPct val="100000"/>
              </a:lnSpc>
              <a:spcBef>
                <a:spcPts val="0"/>
              </a:spcBef>
              <a:spcAft>
                <a:spcPts val="0"/>
              </a:spcAft>
              <a:buSzPts val="1200"/>
              <a:buNone/>
              <a:defRPr sz="1600"/>
            </a:lvl7pPr>
            <a:lvl8pPr lvl="7" algn="l">
              <a:lnSpc>
                <a:spcPct val="100000"/>
              </a:lnSpc>
              <a:spcBef>
                <a:spcPts val="0"/>
              </a:spcBef>
              <a:spcAft>
                <a:spcPts val="0"/>
              </a:spcAft>
              <a:buSzPts val="1200"/>
              <a:buNone/>
              <a:defRPr sz="1600"/>
            </a:lvl8pPr>
            <a:lvl9pPr lvl="8" algn="l">
              <a:lnSpc>
                <a:spcPct val="100000"/>
              </a:lnSpc>
              <a:spcBef>
                <a:spcPts val="0"/>
              </a:spcBef>
              <a:spcAft>
                <a:spcPts val="0"/>
              </a:spcAft>
              <a:buSzPts val="1200"/>
              <a:buNone/>
              <a:defRPr sz="1600"/>
            </a:lvl9pPr>
          </a:lstStyle>
          <a:p/>
        </p:txBody>
      </p:sp>
      <p:sp>
        <p:nvSpPr>
          <p:cNvPr id="108" name="Google Shape;108;p24"/>
          <p:cNvSpPr txBox="1"/>
          <p:nvPr>
            <p:ph type="subTitle" idx="9"/>
          </p:nvPr>
        </p:nvSpPr>
        <p:spPr>
          <a:xfrm>
            <a:off x="1399619" y="4795065"/>
            <a:ext cx="4100800" cy="763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000"/>
              <a:buNone/>
              <a:defRPr sz="1600">
                <a:latin typeface="Arial" panose="020B0604020202020204"/>
                <a:ea typeface="Arial" panose="020B0604020202020204"/>
                <a:cs typeface="Arial" panose="020B0604020202020204"/>
                <a:sym typeface="Arial" panose="020B0604020202020204"/>
              </a:defRPr>
            </a:lvl1pPr>
            <a:lvl2pPr lvl="1" algn="l">
              <a:lnSpc>
                <a:spcPct val="100000"/>
              </a:lnSpc>
              <a:spcBef>
                <a:spcPts val="0"/>
              </a:spcBef>
              <a:spcAft>
                <a:spcPts val="0"/>
              </a:spcAft>
              <a:buSzPts val="1000"/>
              <a:buNone/>
              <a:defRPr sz="1335"/>
            </a:lvl2pPr>
            <a:lvl3pPr lvl="2" algn="l">
              <a:lnSpc>
                <a:spcPct val="100000"/>
              </a:lnSpc>
              <a:spcBef>
                <a:spcPts val="0"/>
              </a:spcBef>
              <a:spcAft>
                <a:spcPts val="0"/>
              </a:spcAft>
              <a:buSzPts val="1000"/>
              <a:buNone/>
              <a:defRPr sz="1335"/>
            </a:lvl3pPr>
            <a:lvl4pPr lvl="3" algn="l">
              <a:lnSpc>
                <a:spcPct val="100000"/>
              </a:lnSpc>
              <a:spcBef>
                <a:spcPts val="0"/>
              </a:spcBef>
              <a:spcAft>
                <a:spcPts val="0"/>
              </a:spcAft>
              <a:buSzPts val="1000"/>
              <a:buNone/>
              <a:defRPr sz="1335"/>
            </a:lvl4pPr>
            <a:lvl5pPr lvl="4" algn="l">
              <a:lnSpc>
                <a:spcPct val="100000"/>
              </a:lnSpc>
              <a:spcBef>
                <a:spcPts val="0"/>
              </a:spcBef>
              <a:spcAft>
                <a:spcPts val="0"/>
              </a:spcAft>
              <a:buSzPts val="1000"/>
              <a:buNone/>
              <a:defRPr sz="1335"/>
            </a:lvl5pPr>
            <a:lvl6pPr lvl="5" algn="l">
              <a:lnSpc>
                <a:spcPct val="100000"/>
              </a:lnSpc>
              <a:spcBef>
                <a:spcPts val="0"/>
              </a:spcBef>
              <a:spcAft>
                <a:spcPts val="0"/>
              </a:spcAft>
              <a:buSzPts val="1000"/>
              <a:buNone/>
              <a:defRPr sz="1335"/>
            </a:lvl6pPr>
            <a:lvl7pPr lvl="6" algn="l">
              <a:lnSpc>
                <a:spcPct val="100000"/>
              </a:lnSpc>
              <a:spcBef>
                <a:spcPts val="0"/>
              </a:spcBef>
              <a:spcAft>
                <a:spcPts val="0"/>
              </a:spcAft>
              <a:buSzPts val="1000"/>
              <a:buNone/>
              <a:defRPr sz="1335"/>
            </a:lvl7pPr>
            <a:lvl8pPr lvl="7" algn="l">
              <a:lnSpc>
                <a:spcPct val="100000"/>
              </a:lnSpc>
              <a:spcBef>
                <a:spcPts val="0"/>
              </a:spcBef>
              <a:spcAft>
                <a:spcPts val="0"/>
              </a:spcAft>
              <a:buSzPts val="1000"/>
              <a:buNone/>
              <a:defRPr sz="1335"/>
            </a:lvl8pPr>
            <a:lvl9pPr lvl="8" algn="l">
              <a:lnSpc>
                <a:spcPct val="100000"/>
              </a:lnSpc>
              <a:spcBef>
                <a:spcPts val="0"/>
              </a:spcBef>
              <a:spcAft>
                <a:spcPts val="0"/>
              </a:spcAft>
              <a:buSzPts val="1000"/>
              <a:buNone/>
              <a:defRPr sz="1335"/>
            </a:lvl9pPr>
          </a:lstStyle>
          <a:p/>
        </p:txBody>
      </p:sp>
      <p:sp>
        <p:nvSpPr>
          <p:cNvPr id="109" name="Google Shape;109;p24"/>
          <p:cNvSpPr txBox="1"/>
          <p:nvPr>
            <p:ph type="ctrTitle" idx="13"/>
          </p:nvPr>
        </p:nvSpPr>
        <p:spPr>
          <a:xfrm>
            <a:off x="6690851" y="4344861"/>
            <a:ext cx="4100800" cy="480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200"/>
              <a:buNone/>
              <a:defRPr sz="2400"/>
            </a:lvl1pPr>
            <a:lvl2pPr lvl="1" algn="l">
              <a:lnSpc>
                <a:spcPct val="100000"/>
              </a:lnSpc>
              <a:spcBef>
                <a:spcPts val="0"/>
              </a:spcBef>
              <a:spcAft>
                <a:spcPts val="0"/>
              </a:spcAft>
              <a:buSzPts val="1200"/>
              <a:buNone/>
              <a:defRPr sz="1600"/>
            </a:lvl2pPr>
            <a:lvl3pPr lvl="2" algn="l">
              <a:lnSpc>
                <a:spcPct val="100000"/>
              </a:lnSpc>
              <a:spcBef>
                <a:spcPts val="0"/>
              </a:spcBef>
              <a:spcAft>
                <a:spcPts val="0"/>
              </a:spcAft>
              <a:buSzPts val="1200"/>
              <a:buNone/>
              <a:defRPr sz="1600"/>
            </a:lvl3pPr>
            <a:lvl4pPr lvl="3" algn="l">
              <a:lnSpc>
                <a:spcPct val="100000"/>
              </a:lnSpc>
              <a:spcBef>
                <a:spcPts val="0"/>
              </a:spcBef>
              <a:spcAft>
                <a:spcPts val="0"/>
              </a:spcAft>
              <a:buSzPts val="1200"/>
              <a:buNone/>
              <a:defRPr sz="1600"/>
            </a:lvl4pPr>
            <a:lvl5pPr lvl="4" algn="l">
              <a:lnSpc>
                <a:spcPct val="100000"/>
              </a:lnSpc>
              <a:spcBef>
                <a:spcPts val="0"/>
              </a:spcBef>
              <a:spcAft>
                <a:spcPts val="0"/>
              </a:spcAft>
              <a:buSzPts val="1200"/>
              <a:buNone/>
              <a:defRPr sz="1600"/>
            </a:lvl5pPr>
            <a:lvl6pPr lvl="5" algn="l">
              <a:lnSpc>
                <a:spcPct val="100000"/>
              </a:lnSpc>
              <a:spcBef>
                <a:spcPts val="0"/>
              </a:spcBef>
              <a:spcAft>
                <a:spcPts val="0"/>
              </a:spcAft>
              <a:buSzPts val="1200"/>
              <a:buNone/>
              <a:defRPr sz="1600"/>
            </a:lvl6pPr>
            <a:lvl7pPr lvl="6" algn="l">
              <a:lnSpc>
                <a:spcPct val="100000"/>
              </a:lnSpc>
              <a:spcBef>
                <a:spcPts val="0"/>
              </a:spcBef>
              <a:spcAft>
                <a:spcPts val="0"/>
              </a:spcAft>
              <a:buSzPts val="1200"/>
              <a:buNone/>
              <a:defRPr sz="1600"/>
            </a:lvl7pPr>
            <a:lvl8pPr lvl="7" algn="l">
              <a:lnSpc>
                <a:spcPct val="100000"/>
              </a:lnSpc>
              <a:spcBef>
                <a:spcPts val="0"/>
              </a:spcBef>
              <a:spcAft>
                <a:spcPts val="0"/>
              </a:spcAft>
              <a:buSzPts val="1200"/>
              <a:buNone/>
              <a:defRPr sz="1600"/>
            </a:lvl8pPr>
            <a:lvl9pPr lvl="8" algn="l">
              <a:lnSpc>
                <a:spcPct val="100000"/>
              </a:lnSpc>
              <a:spcBef>
                <a:spcPts val="0"/>
              </a:spcBef>
              <a:spcAft>
                <a:spcPts val="0"/>
              </a:spcAft>
              <a:buSzPts val="1200"/>
              <a:buNone/>
              <a:defRPr sz="1600"/>
            </a:lvl9pPr>
          </a:lstStyle>
          <a:p/>
        </p:txBody>
      </p:sp>
      <p:sp>
        <p:nvSpPr>
          <p:cNvPr id="110" name="Google Shape;110;p24"/>
          <p:cNvSpPr txBox="1"/>
          <p:nvPr>
            <p:ph type="subTitle" idx="14"/>
          </p:nvPr>
        </p:nvSpPr>
        <p:spPr>
          <a:xfrm>
            <a:off x="6690887" y="4795065"/>
            <a:ext cx="4100800" cy="763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000"/>
              <a:buNone/>
              <a:defRPr sz="1600">
                <a:latin typeface="Arial" panose="020B0604020202020204"/>
                <a:ea typeface="Arial" panose="020B0604020202020204"/>
                <a:cs typeface="Arial" panose="020B0604020202020204"/>
                <a:sym typeface="Arial" panose="020B0604020202020204"/>
              </a:defRPr>
            </a:lvl1pPr>
            <a:lvl2pPr lvl="1" algn="l">
              <a:lnSpc>
                <a:spcPct val="100000"/>
              </a:lnSpc>
              <a:spcBef>
                <a:spcPts val="0"/>
              </a:spcBef>
              <a:spcAft>
                <a:spcPts val="0"/>
              </a:spcAft>
              <a:buSzPts val="1000"/>
              <a:buNone/>
              <a:defRPr sz="1335"/>
            </a:lvl2pPr>
            <a:lvl3pPr lvl="2" algn="l">
              <a:lnSpc>
                <a:spcPct val="100000"/>
              </a:lnSpc>
              <a:spcBef>
                <a:spcPts val="0"/>
              </a:spcBef>
              <a:spcAft>
                <a:spcPts val="0"/>
              </a:spcAft>
              <a:buSzPts val="1000"/>
              <a:buNone/>
              <a:defRPr sz="1335"/>
            </a:lvl3pPr>
            <a:lvl4pPr lvl="3" algn="l">
              <a:lnSpc>
                <a:spcPct val="100000"/>
              </a:lnSpc>
              <a:spcBef>
                <a:spcPts val="0"/>
              </a:spcBef>
              <a:spcAft>
                <a:spcPts val="0"/>
              </a:spcAft>
              <a:buSzPts val="1000"/>
              <a:buNone/>
              <a:defRPr sz="1335"/>
            </a:lvl4pPr>
            <a:lvl5pPr lvl="4" algn="l">
              <a:lnSpc>
                <a:spcPct val="100000"/>
              </a:lnSpc>
              <a:spcBef>
                <a:spcPts val="0"/>
              </a:spcBef>
              <a:spcAft>
                <a:spcPts val="0"/>
              </a:spcAft>
              <a:buSzPts val="1000"/>
              <a:buNone/>
              <a:defRPr sz="1335"/>
            </a:lvl5pPr>
            <a:lvl6pPr lvl="5" algn="l">
              <a:lnSpc>
                <a:spcPct val="100000"/>
              </a:lnSpc>
              <a:spcBef>
                <a:spcPts val="0"/>
              </a:spcBef>
              <a:spcAft>
                <a:spcPts val="0"/>
              </a:spcAft>
              <a:buSzPts val="1000"/>
              <a:buNone/>
              <a:defRPr sz="1335"/>
            </a:lvl6pPr>
            <a:lvl7pPr lvl="6" algn="l">
              <a:lnSpc>
                <a:spcPct val="100000"/>
              </a:lnSpc>
              <a:spcBef>
                <a:spcPts val="0"/>
              </a:spcBef>
              <a:spcAft>
                <a:spcPts val="0"/>
              </a:spcAft>
              <a:buSzPts val="1000"/>
              <a:buNone/>
              <a:defRPr sz="1335"/>
            </a:lvl7pPr>
            <a:lvl8pPr lvl="7" algn="l">
              <a:lnSpc>
                <a:spcPct val="100000"/>
              </a:lnSpc>
              <a:spcBef>
                <a:spcPts val="0"/>
              </a:spcBef>
              <a:spcAft>
                <a:spcPts val="0"/>
              </a:spcAft>
              <a:buSzPts val="1000"/>
              <a:buNone/>
              <a:defRPr sz="1335"/>
            </a:lvl8pPr>
            <a:lvl9pPr lvl="8" algn="l">
              <a:lnSpc>
                <a:spcPct val="100000"/>
              </a:lnSpc>
              <a:spcBef>
                <a:spcPts val="0"/>
              </a:spcBef>
              <a:spcAft>
                <a:spcPts val="0"/>
              </a:spcAft>
              <a:buSzPts val="1000"/>
              <a:buNone/>
              <a:defRPr sz="1335"/>
            </a:lvl9pPr>
          </a:lstStyle>
          <a:p/>
        </p:txBody>
      </p:sp>
      <p:cxnSp>
        <p:nvCxnSpPr>
          <p:cNvPr id="111" name="Google Shape;111;p24"/>
          <p:cNvCxnSpPr/>
          <p:nvPr/>
        </p:nvCxnSpPr>
        <p:spPr>
          <a:xfrm>
            <a:off x="954167" y="6195467"/>
            <a:ext cx="10287200" cy="0"/>
          </a:xfrm>
          <a:prstGeom prst="straightConnector1">
            <a:avLst/>
          </a:prstGeom>
          <a:noFill/>
          <a:ln w="9525" cap="flat" cmpd="sng">
            <a:solidFill>
              <a:schemeClr val="dk1"/>
            </a:solidFill>
            <a:prstDash val="solid"/>
            <a:round/>
            <a:headEnd type="none" w="sm" len="sm"/>
            <a:tailEnd type="none" w="sm" len="sm"/>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bg>
      <p:bgPr>
        <a:noFill/>
        <a:effectLst/>
      </p:bgPr>
    </p:bg>
    <p:spTree>
      <p:nvGrpSpPr>
        <p:cNvPr id="112" name="Shape 112"/>
        <p:cNvGrpSpPr/>
        <p:nvPr/>
      </p:nvGrpSpPr>
      <p:grpSpPr>
        <a:xfrm>
          <a:off x="0" y="0"/>
          <a:ext cx="0" cy="0"/>
          <a:chOff x="0" y="0"/>
          <a:chExt cx="0" cy="0"/>
        </a:xfrm>
      </p:grpSpPr>
      <p:sp>
        <p:nvSpPr>
          <p:cNvPr id="113" name="Google Shape;113;p25"/>
          <p:cNvSpPr/>
          <p:nvPr/>
        </p:nvSpPr>
        <p:spPr>
          <a:xfrm>
            <a:off x="957633" y="645200"/>
            <a:ext cx="10271600" cy="609600"/>
          </a:xfrm>
          <a:prstGeom prst="roundRect">
            <a:avLst>
              <a:gd name="adj" fmla="val 50000"/>
            </a:avLst>
          </a:prstGeom>
          <a:gradFill>
            <a:gsLst>
              <a:gs pos="0">
                <a:schemeClr val="accent5"/>
              </a:gs>
              <a:gs pos="100000">
                <a:schemeClr val="accent4"/>
              </a:gs>
            </a:gsLst>
            <a:lin ang="5400700" scaled="0"/>
          </a:gradFill>
          <a:ln>
            <a:noFill/>
          </a:ln>
          <a:effectLst>
            <a:outerShdw blurRad="42863" dist="9525" dir="540001" algn="bl" rotWithShape="0">
              <a:srgbClr val="000000">
                <a:alpha val="29019"/>
              </a:srgbClr>
            </a:outerShdw>
          </a:effectLst>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4" name="Google Shape;114;p25"/>
          <p:cNvSpPr txBox="1"/>
          <p:nvPr>
            <p:ph type="ctrTitle"/>
          </p:nvPr>
        </p:nvSpPr>
        <p:spPr>
          <a:xfrm>
            <a:off x="1304668" y="3808067"/>
            <a:ext cx="2182800" cy="561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sz="3200"/>
            </a:lvl1pPr>
            <a:lvl2pPr lvl="1" algn="ctr">
              <a:lnSpc>
                <a:spcPct val="100000"/>
              </a:lnSpc>
              <a:spcBef>
                <a:spcPts val="0"/>
              </a:spcBef>
              <a:spcAft>
                <a:spcPts val="0"/>
              </a:spcAft>
              <a:buSzPts val="1800"/>
              <a:buFont typeface="Arial" panose="020B0604020202020204"/>
              <a:buNone/>
              <a:defRPr sz="2400">
                <a:latin typeface="Arial" panose="020B0604020202020204"/>
                <a:ea typeface="Arial" panose="020B0604020202020204"/>
                <a:cs typeface="Arial" panose="020B0604020202020204"/>
                <a:sym typeface="Arial" panose="020B0604020202020204"/>
              </a:defRPr>
            </a:lvl2pPr>
            <a:lvl3pPr lvl="2" algn="ctr">
              <a:lnSpc>
                <a:spcPct val="100000"/>
              </a:lnSpc>
              <a:spcBef>
                <a:spcPts val="0"/>
              </a:spcBef>
              <a:spcAft>
                <a:spcPts val="0"/>
              </a:spcAft>
              <a:buSzPts val="1800"/>
              <a:buFont typeface="Arial" panose="020B0604020202020204"/>
              <a:buNone/>
              <a:defRPr sz="2400">
                <a:latin typeface="Arial" panose="020B0604020202020204"/>
                <a:ea typeface="Arial" panose="020B0604020202020204"/>
                <a:cs typeface="Arial" panose="020B0604020202020204"/>
                <a:sym typeface="Arial" panose="020B0604020202020204"/>
              </a:defRPr>
            </a:lvl3pPr>
            <a:lvl4pPr lvl="3" algn="ctr">
              <a:lnSpc>
                <a:spcPct val="100000"/>
              </a:lnSpc>
              <a:spcBef>
                <a:spcPts val="0"/>
              </a:spcBef>
              <a:spcAft>
                <a:spcPts val="0"/>
              </a:spcAft>
              <a:buSzPts val="1800"/>
              <a:buFont typeface="Arial" panose="020B0604020202020204"/>
              <a:buNone/>
              <a:defRPr sz="2400">
                <a:latin typeface="Arial" panose="020B0604020202020204"/>
                <a:ea typeface="Arial" panose="020B0604020202020204"/>
                <a:cs typeface="Arial" panose="020B0604020202020204"/>
                <a:sym typeface="Arial" panose="020B0604020202020204"/>
              </a:defRPr>
            </a:lvl4pPr>
            <a:lvl5pPr lvl="4" algn="ctr">
              <a:lnSpc>
                <a:spcPct val="100000"/>
              </a:lnSpc>
              <a:spcBef>
                <a:spcPts val="0"/>
              </a:spcBef>
              <a:spcAft>
                <a:spcPts val="0"/>
              </a:spcAft>
              <a:buSzPts val="1800"/>
              <a:buFont typeface="Arial" panose="020B0604020202020204"/>
              <a:buNone/>
              <a:defRPr sz="2400">
                <a:latin typeface="Arial" panose="020B0604020202020204"/>
                <a:ea typeface="Arial" panose="020B0604020202020204"/>
                <a:cs typeface="Arial" panose="020B0604020202020204"/>
                <a:sym typeface="Arial" panose="020B0604020202020204"/>
              </a:defRPr>
            </a:lvl5pPr>
            <a:lvl6pPr lvl="5" algn="ctr">
              <a:lnSpc>
                <a:spcPct val="100000"/>
              </a:lnSpc>
              <a:spcBef>
                <a:spcPts val="0"/>
              </a:spcBef>
              <a:spcAft>
                <a:spcPts val="0"/>
              </a:spcAft>
              <a:buSzPts val="1800"/>
              <a:buFont typeface="Arial" panose="020B0604020202020204"/>
              <a:buNone/>
              <a:defRPr sz="2400">
                <a:latin typeface="Arial" panose="020B0604020202020204"/>
                <a:ea typeface="Arial" panose="020B0604020202020204"/>
                <a:cs typeface="Arial" panose="020B0604020202020204"/>
                <a:sym typeface="Arial" panose="020B0604020202020204"/>
              </a:defRPr>
            </a:lvl6pPr>
            <a:lvl7pPr lvl="6" algn="ctr">
              <a:lnSpc>
                <a:spcPct val="100000"/>
              </a:lnSpc>
              <a:spcBef>
                <a:spcPts val="0"/>
              </a:spcBef>
              <a:spcAft>
                <a:spcPts val="0"/>
              </a:spcAft>
              <a:buSzPts val="1800"/>
              <a:buFont typeface="Arial" panose="020B0604020202020204"/>
              <a:buNone/>
              <a:defRPr sz="2400">
                <a:latin typeface="Arial" panose="020B0604020202020204"/>
                <a:ea typeface="Arial" panose="020B0604020202020204"/>
                <a:cs typeface="Arial" panose="020B0604020202020204"/>
                <a:sym typeface="Arial" panose="020B0604020202020204"/>
              </a:defRPr>
            </a:lvl7pPr>
            <a:lvl8pPr lvl="7" algn="ctr">
              <a:lnSpc>
                <a:spcPct val="100000"/>
              </a:lnSpc>
              <a:spcBef>
                <a:spcPts val="0"/>
              </a:spcBef>
              <a:spcAft>
                <a:spcPts val="0"/>
              </a:spcAft>
              <a:buSzPts val="1800"/>
              <a:buFont typeface="Arial" panose="020B0604020202020204"/>
              <a:buNone/>
              <a:defRPr sz="2400">
                <a:latin typeface="Arial" panose="020B0604020202020204"/>
                <a:ea typeface="Arial" panose="020B0604020202020204"/>
                <a:cs typeface="Arial" panose="020B0604020202020204"/>
                <a:sym typeface="Arial" panose="020B0604020202020204"/>
              </a:defRPr>
            </a:lvl8pPr>
            <a:lvl9pPr lvl="8" algn="ctr">
              <a:lnSpc>
                <a:spcPct val="100000"/>
              </a:lnSpc>
              <a:spcBef>
                <a:spcPts val="0"/>
              </a:spcBef>
              <a:spcAft>
                <a:spcPts val="0"/>
              </a:spcAft>
              <a:buSzPts val="1800"/>
              <a:buFont typeface="Arial" panose="020B0604020202020204"/>
              <a:buNone/>
              <a:defRPr sz="2400">
                <a:latin typeface="Arial" panose="020B0604020202020204"/>
                <a:ea typeface="Arial" panose="020B0604020202020204"/>
                <a:cs typeface="Arial" panose="020B0604020202020204"/>
                <a:sym typeface="Arial" panose="020B0604020202020204"/>
              </a:defRPr>
            </a:lvl9pPr>
          </a:lstStyle>
          <a:p/>
        </p:txBody>
      </p:sp>
      <p:sp>
        <p:nvSpPr>
          <p:cNvPr id="115" name="Google Shape;115;p25"/>
          <p:cNvSpPr txBox="1"/>
          <p:nvPr>
            <p:ph type="subTitle" idx="1"/>
          </p:nvPr>
        </p:nvSpPr>
        <p:spPr>
          <a:xfrm>
            <a:off x="960067" y="4462733"/>
            <a:ext cx="2872000" cy="1034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735">
                <a:solidFill>
                  <a:schemeClr val="dk1"/>
                </a:solidFill>
              </a:defRPr>
            </a:lvl1pPr>
            <a:lvl2pPr lvl="1" algn="ctr">
              <a:lnSpc>
                <a:spcPct val="100000"/>
              </a:lnSpc>
              <a:spcBef>
                <a:spcPct val="427000"/>
              </a:spcBef>
              <a:spcAft>
                <a:spcPts val="0"/>
              </a:spcAft>
              <a:buSzPts val="1400"/>
              <a:buNone/>
              <a:defRPr sz="1735">
                <a:solidFill>
                  <a:schemeClr val="dk1"/>
                </a:solidFill>
              </a:defRPr>
            </a:lvl2pPr>
            <a:lvl3pPr lvl="2" algn="ctr">
              <a:lnSpc>
                <a:spcPct val="100000"/>
              </a:lnSpc>
              <a:spcBef>
                <a:spcPct val="427000"/>
              </a:spcBef>
              <a:spcAft>
                <a:spcPts val="0"/>
              </a:spcAft>
              <a:buSzPts val="1400"/>
              <a:buNone/>
              <a:defRPr sz="1735">
                <a:solidFill>
                  <a:schemeClr val="dk1"/>
                </a:solidFill>
              </a:defRPr>
            </a:lvl3pPr>
            <a:lvl4pPr lvl="3" algn="ctr">
              <a:lnSpc>
                <a:spcPct val="100000"/>
              </a:lnSpc>
              <a:spcBef>
                <a:spcPct val="427000"/>
              </a:spcBef>
              <a:spcAft>
                <a:spcPts val="0"/>
              </a:spcAft>
              <a:buSzPts val="1400"/>
              <a:buNone/>
              <a:defRPr sz="1735">
                <a:solidFill>
                  <a:schemeClr val="dk1"/>
                </a:solidFill>
              </a:defRPr>
            </a:lvl4pPr>
            <a:lvl5pPr lvl="4" algn="ctr">
              <a:lnSpc>
                <a:spcPct val="100000"/>
              </a:lnSpc>
              <a:spcBef>
                <a:spcPct val="427000"/>
              </a:spcBef>
              <a:spcAft>
                <a:spcPts val="0"/>
              </a:spcAft>
              <a:buSzPts val="1400"/>
              <a:buNone/>
              <a:defRPr sz="1735">
                <a:solidFill>
                  <a:schemeClr val="dk1"/>
                </a:solidFill>
              </a:defRPr>
            </a:lvl5pPr>
            <a:lvl6pPr lvl="5" algn="ctr">
              <a:lnSpc>
                <a:spcPct val="100000"/>
              </a:lnSpc>
              <a:spcBef>
                <a:spcPct val="427000"/>
              </a:spcBef>
              <a:spcAft>
                <a:spcPts val="0"/>
              </a:spcAft>
              <a:buSzPts val="1400"/>
              <a:buNone/>
              <a:defRPr sz="1735">
                <a:solidFill>
                  <a:schemeClr val="dk1"/>
                </a:solidFill>
              </a:defRPr>
            </a:lvl6pPr>
            <a:lvl7pPr lvl="6" algn="ctr">
              <a:lnSpc>
                <a:spcPct val="100000"/>
              </a:lnSpc>
              <a:spcBef>
                <a:spcPct val="427000"/>
              </a:spcBef>
              <a:spcAft>
                <a:spcPts val="0"/>
              </a:spcAft>
              <a:buSzPts val="1400"/>
              <a:buNone/>
              <a:defRPr sz="1735">
                <a:solidFill>
                  <a:schemeClr val="dk1"/>
                </a:solidFill>
              </a:defRPr>
            </a:lvl7pPr>
            <a:lvl8pPr lvl="7" algn="ctr">
              <a:lnSpc>
                <a:spcPct val="100000"/>
              </a:lnSpc>
              <a:spcBef>
                <a:spcPct val="427000"/>
              </a:spcBef>
              <a:spcAft>
                <a:spcPts val="0"/>
              </a:spcAft>
              <a:buSzPts val="1400"/>
              <a:buNone/>
              <a:defRPr sz="1735">
                <a:solidFill>
                  <a:schemeClr val="dk1"/>
                </a:solidFill>
              </a:defRPr>
            </a:lvl8pPr>
            <a:lvl9pPr lvl="8" algn="ctr">
              <a:lnSpc>
                <a:spcPct val="100000"/>
              </a:lnSpc>
              <a:spcBef>
                <a:spcPct val="427000"/>
              </a:spcBef>
              <a:spcAft>
                <a:spcPts val="1600"/>
              </a:spcAft>
              <a:buSzPts val="1400"/>
              <a:buNone/>
              <a:defRPr sz="1735">
                <a:solidFill>
                  <a:schemeClr val="dk1"/>
                </a:solidFill>
              </a:defRPr>
            </a:lvl9pPr>
          </a:lstStyle>
          <a:p/>
        </p:txBody>
      </p:sp>
      <p:sp>
        <p:nvSpPr>
          <p:cNvPr id="116" name="Google Shape;116;p25"/>
          <p:cNvSpPr txBox="1"/>
          <p:nvPr>
            <p:ph type="ctrTitle" idx="2"/>
          </p:nvPr>
        </p:nvSpPr>
        <p:spPr>
          <a:xfrm>
            <a:off x="5011032" y="3808067"/>
            <a:ext cx="2182800" cy="561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sz="3200"/>
            </a:lvl1pPr>
            <a:lvl2pPr lvl="1" algn="ctr">
              <a:lnSpc>
                <a:spcPct val="100000"/>
              </a:lnSpc>
              <a:spcBef>
                <a:spcPts val="0"/>
              </a:spcBef>
              <a:spcAft>
                <a:spcPts val="0"/>
              </a:spcAft>
              <a:buSzPts val="1800"/>
              <a:buFont typeface="Arial" panose="020B0604020202020204"/>
              <a:buNone/>
              <a:defRPr sz="2400">
                <a:latin typeface="Arial" panose="020B0604020202020204"/>
                <a:ea typeface="Arial" panose="020B0604020202020204"/>
                <a:cs typeface="Arial" panose="020B0604020202020204"/>
                <a:sym typeface="Arial" panose="020B0604020202020204"/>
              </a:defRPr>
            </a:lvl2pPr>
            <a:lvl3pPr lvl="2" algn="ctr">
              <a:lnSpc>
                <a:spcPct val="100000"/>
              </a:lnSpc>
              <a:spcBef>
                <a:spcPts val="0"/>
              </a:spcBef>
              <a:spcAft>
                <a:spcPts val="0"/>
              </a:spcAft>
              <a:buSzPts val="1800"/>
              <a:buFont typeface="Arial" panose="020B0604020202020204"/>
              <a:buNone/>
              <a:defRPr sz="2400">
                <a:latin typeface="Arial" panose="020B0604020202020204"/>
                <a:ea typeface="Arial" panose="020B0604020202020204"/>
                <a:cs typeface="Arial" panose="020B0604020202020204"/>
                <a:sym typeface="Arial" panose="020B0604020202020204"/>
              </a:defRPr>
            </a:lvl3pPr>
            <a:lvl4pPr lvl="3" algn="ctr">
              <a:lnSpc>
                <a:spcPct val="100000"/>
              </a:lnSpc>
              <a:spcBef>
                <a:spcPts val="0"/>
              </a:spcBef>
              <a:spcAft>
                <a:spcPts val="0"/>
              </a:spcAft>
              <a:buSzPts val="1800"/>
              <a:buFont typeface="Arial" panose="020B0604020202020204"/>
              <a:buNone/>
              <a:defRPr sz="2400">
                <a:latin typeface="Arial" panose="020B0604020202020204"/>
                <a:ea typeface="Arial" panose="020B0604020202020204"/>
                <a:cs typeface="Arial" panose="020B0604020202020204"/>
                <a:sym typeface="Arial" panose="020B0604020202020204"/>
              </a:defRPr>
            </a:lvl4pPr>
            <a:lvl5pPr lvl="4" algn="ctr">
              <a:lnSpc>
                <a:spcPct val="100000"/>
              </a:lnSpc>
              <a:spcBef>
                <a:spcPts val="0"/>
              </a:spcBef>
              <a:spcAft>
                <a:spcPts val="0"/>
              </a:spcAft>
              <a:buSzPts val="1800"/>
              <a:buFont typeface="Arial" panose="020B0604020202020204"/>
              <a:buNone/>
              <a:defRPr sz="2400">
                <a:latin typeface="Arial" panose="020B0604020202020204"/>
                <a:ea typeface="Arial" panose="020B0604020202020204"/>
                <a:cs typeface="Arial" panose="020B0604020202020204"/>
                <a:sym typeface="Arial" panose="020B0604020202020204"/>
              </a:defRPr>
            </a:lvl5pPr>
            <a:lvl6pPr lvl="5" algn="ctr">
              <a:lnSpc>
                <a:spcPct val="100000"/>
              </a:lnSpc>
              <a:spcBef>
                <a:spcPts val="0"/>
              </a:spcBef>
              <a:spcAft>
                <a:spcPts val="0"/>
              </a:spcAft>
              <a:buSzPts val="1800"/>
              <a:buFont typeface="Arial" panose="020B0604020202020204"/>
              <a:buNone/>
              <a:defRPr sz="2400">
                <a:latin typeface="Arial" panose="020B0604020202020204"/>
                <a:ea typeface="Arial" panose="020B0604020202020204"/>
                <a:cs typeface="Arial" panose="020B0604020202020204"/>
                <a:sym typeface="Arial" panose="020B0604020202020204"/>
              </a:defRPr>
            </a:lvl6pPr>
            <a:lvl7pPr lvl="6" algn="ctr">
              <a:lnSpc>
                <a:spcPct val="100000"/>
              </a:lnSpc>
              <a:spcBef>
                <a:spcPts val="0"/>
              </a:spcBef>
              <a:spcAft>
                <a:spcPts val="0"/>
              </a:spcAft>
              <a:buSzPts val="1800"/>
              <a:buFont typeface="Arial" panose="020B0604020202020204"/>
              <a:buNone/>
              <a:defRPr sz="2400">
                <a:latin typeface="Arial" panose="020B0604020202020204"/>
                <a:ea typeface="Arial" panose="020B0604020202020204"/>
                <a:cs typeface="Arial" panose="020B0604020202020204"/>
                <a:sym typeface="Arial" panose="020B0604020202020204"/>
              </a:defRPr>
            </a:lvl7pPr>
            <a:lvl8pPr lvl="7" algn="ctr">
              <a:lnSpc>
                <a:spcPct val="100000"/>
              </a:lnSpc>
              <a:spcBef>
                <a:spcPts val="0"/>
              </a:spcBef>
              <a:spcAft>
                <a:spcPts val="0"/>
              </a:spcAft>
              <a:buSzPts val="1800"/>
              <a:buFont typeface="Arial" panose="020B0604020202020204"/>
              <a:buNone/>
              <a:defRPr sz="2400">
                <a:latin typeface="Arial" panose="020B0604020202020204"/>
                <a:ea typeface="Arial" panose="020B0604020202020204"/>
                <a:cs typeface="Arial" panose="020B0604020202020204"/>
                <a:sym typeface="Arial" panose="020B0604020202020204"/>
              </a:defRPr>
            </a:lvl8pPr>
            <a:lvl9pPr lvl="8" algn="ctr">
              <a:lnSpc>
                <a:spcPct val="100000"/>
              </a:lnSpc>
              <a:spcBef>
                <a:spcPts val="0"/>
              </a:spcBef>
              <a:spcAft>
                <a:spcPts val="0"/>
              </a:spcAft>
              <a:buSzPts val="1800"/>
              <a:buFont typeface="Arial" panose="020B0604020202020204"/>
              <a:buNone/>
              <a:defRPr sz="2400">
                <a:latin typeface="Arial" panose="020B0604020202020204"/>
                <a:ea typeface="Arial" panose="020B0604020202020204"/>
                <a:cs typeface="Arial" panose="020B0604020202020204"/>
                <a:sym typeface="Arial" panose="020B0604020202020204"/>
              </a:defRPr>
            </a:lvl9pPr>
          </a:lstStyle>
          <a:p/>
        </p:txBody>
      </p:sp>
      <p:sp>
        <p:nvSpPr>
          <p:cNvPr id="117" name="Google Shape;117;p25"/>
          <p:cNvSpPr txBox="1"/>
          <p:nvPr>
            <p:ph type="subTitle" idx="3"/>
          </p:nvPr>
        </p:nvSpPr>
        <p:spPr>
          <a:xfrm>
            <a:off x="4659951" y="4462733"/>
            <a:ext cx="2872000" cy="1034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735">
                <a:solidFill>
                  <a:schemeClr val="dk1"/>
                </a:solidFill>
              </a:defRPr>
            </a:lvl1pPr>
            <a:lvl2pPr lvl="1" algn="ctr">
              <a:lnSpc>
                <a:spcPct val="100000"/>
              </a:lnSpc>
              <a:spcBef>
                <a:spcPct val="427000"/>
              </a:spcBef>
              <a:spcAft>
                <a:spcPts val="0"/>
              </a:spcAft>
              <a:buSzPts val="1400"/>
              <a:buNone/>
              <a:defRPr sz="1735">
                <a:solidFill>
                  <a:schemeClr val="dk1"/>
                </a:solidFill>
              </a:defRPr>
            </a:lvl2pPr>
            <a:lvl3pPr lvl="2" algn="ctr">
              <a:lnSpc>
                <a:spcPct val="100000"/>
              </a:lnSpc>
              <a:spcBef>
                <a:spcPct val="427000"/>
              </a:spcBef>
              <a:spcAft>
                <a:spcPts val="0"/>
              </a:spcAft>
              <a:buSzPts val="1400"/>
              <a:buNone/>
              <a:defRPr sz="1735">
                <a:solidFill>
                  <a:schemeClr val="dk1"/>
                </a:solidFill>
              </a:defRPr>
            </a:lvl3pPr>
            <a:lvl4pPr lvl="3" algn="ctr">
              <a:lnSpc>
                <a:spcPct val="100000"/>
              </a:lnSpc>
              <a:spcBef>
                <a:spcPct val="427000"/>
              </a:spcBef>
              <a:spcAft>
                <a:spcPts val="0"/>
              </a:spcAft>
              <a:buSzPts val="1400"/>
              <a:buNone/>
              <a:defRPr sz="1735">
                <a:solidFill>
                  <a:schemeClr val="dk1"/>
                </a:solidFill>
              </a:defRPr>
            </a:lvl4pPr>
            <a:lvl5pPr lvl="4" algn="ctr">
              <a:lnSpc>
                <a:spcPct val="100000"/>
              </a:lnSpc>
              <a:spcBef>
                <a:spcPct val="427000"/>
              </a:spcBef>
              <a:spcAft>
                <a:spcPts val="0"/>
              </a:spcAft>
              <a:buSzPts val="1400"/>
              <a:buNone/>
              <a:defRPr sz="1735">
                <a:solidFill>
                  <a:schemeClr val="dk1"/>
                </a:solidFill>
              </a:defRPr>
            </a:lvl5pPr>
            <a:lvl6pPr lvl="5" algn="ctr">
              <a:lnSpc>
                <a:spcPct val="100000"/>
              </a:lnSpc>
              <a:spcBef>
                <a:spcPct val="427000"/>
              </a:spcBef>
              <a:spcAft>
                <a:spcPts val="0"/>
              </a:spcAft>
              <a:buSzPts val="1400"/>
              <a:buNone/>
              <a:defRPr sz="1735">
                <a:solidFill>
                  <a:schemeClr val="dk1"/>
                </a:solidFill>
              </a:defRPr>
            </a:lvl6pPr>
            <a:lvl7pPr lvl="6" algn="ctr">
              <a:lnSpc>
                <a:spcPct val="100000"/>
              </a:lnSpc>
              <a:spcBef>
                <a:spcPct val="427000"/>
              </a:spcBef>
              <a:spcAft>
                <a:spcPts val="0"/>
              </a:spcAft>
              <a:buSzPts val="1400"/>
              <a:buNone/>
              <a:defRPr sz="1735">
                <a:solidFill>
                  <a:schemeClr val="dk1"/>
                </a:solidFill>
              </a:defRPr>
            </a:lvl7pPr>
            <a:lvl8pPr lvl="7" algn="ctr">
              <a:lnSpc>
                <a:spcPct val="100000"/>
              </a:lnSpc>
              <a:spcBef>
                <a:spcPct val="427000"/>
              </a:spcBef>
              <a:spcAft>
                <a:spcPts val="0"/>
              </a:spcAft>
              <a:buSzPts val="1400"/>
              <a:buNone/>
              <a:defRPr sz="1735">
                <a:solidFill>
                  <a:schemeClr val="dk1"/>
                </a:solidFill>
              </a:defRPr>
            </a:lvl8pPr>
            <a:lvl9pPr lvl="8" algn="ctr">
              <a:lnSpc>
                <a:spcPct val="100000"/>
              </a:lnSpc>
              <a:spcBef>
                <a:spcPct val="427000"/>
              </a:spcBef>
              <a:spcAft>
                <a:spcPts val="1600"/>
              </a:spcAft>
              <a:buSzPts val="1400"/>
              <a:buNone/>
              <a:defRPr sz="1735">
                <a:solidFill>
                  <a:schemeClr val="dk1"/>
                </a:solidFill>
              </a:defRPr>
            </a:lvl9pPr>
          </a:lstStyle>
          <a:p/>
        </p:txBody>
      </p:sp>
      <p:sp>
        <p:nvSpPr>
          <p:cNvPr id="118" name="Google Shape;118;p25"/>
          <p:cNvSpPr txBox="1"/>
          <p:nvPr>
            <p:ph type="ctrTitle" idx="4"/>
          </p:nvPr>
        </p:nvSpPr>
        <p:spPr>
          <a:xfrm>
            <a:off x="8717400" y="3808067"/>
            <a:ext cx="2182800" cy="561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sz="3200"/>
            </a:lvl1pPr>
            <a:lvl2pPr lvl="1" algn="ctr">
              <a:lnSpc>
                <a:spcPct val="100000"/>
              </a:lnSpc>
              <a:spcBef>
                <a:spcPts val="0"/>
              </a:spcBef>
              <a:spcAft>
                <a:spcPts val="0"/>
              </a:spcAft>
              <a:buSzPts val="1800"/>
              <a:buFont typeface="Arial" panose="020B0604020202020204"/>
              <a:buNone/>
              <a:defRPr sz="2400">
                <a:latin typeface="Arial" panose="020B0604020202020204"/>
                <a:ea typeface="Arial" panose="020B0604020202020204"/>
                <a:cs typeface="Arial" panose="020B0604020202020204"/>
                <a:sym typeface="Arial" panose="020B0604020202020204"/>
              </a:defRPr>
            </a:lvl2pPr>
            <a:lvl3pPr lvl="2" algn="ctr">
              <a:lnSpc>
                <a:spcPct val="100000"/>
              </a:lnSpc>
              <a:spcBef>
                <a:spcPts val="0"/>
              </a:spcBef>
              <a:spcAft>
                <a:spcPts val="0"/>
              </a:spcAft>
              <a:buSzPts val="1800"/>
              <a:buFont typeface="Arial" panose="020B0604020202020204"/>
              <a:buNone/>
              <a:defRPr sz="2400">
                <a:latin typeface="Arial" panose="020B0604020202020204"/>
                <a:ea typeface="Arial" panose="020B0604020202020204"/>
                <a:cs typeface="Arial" panose="020B0604020202020204"/>
                <a:sym typeface="Arial" panose="020B0604020202020204"/>
              </a:defRPr>
            </a:lvl3pPr>
            <a:lvl4pPr lvl="3" algn="ctr">
              <a:lnSpc>
                <a:spcPct val="100000"/>
              </a:lnSpc>
              <a:spcBef>
                <a:spcPts val="0"/>
              </a:spcBef>
              <a:spcAft>
                <a:spcPts val="0"/>
              </a:spcAft>
              <a:buSzPts val="1800"/>
              <a:buFont typeface="Arial" panose="020B0604020202020204"/>
              <a:buNone/>
              <a:defRPr sz="2400">
                <a:latin typeface="Arial" panose="020B0604020202020204"/>
                <a:ea typeface="Arial" panose="020B0604020202020204"/>
                <a:cs typeface="Arial" panose="020B0604020202020204"/>
                <a:sym typeface="Arial" panose="020B0604020202020204"/>
              </a:defRPr>
            </a:lvl4pPr>
            <a:lvl5pPr lvl="4" algn="ctr">
              <a:lnSpc>
                <a:spcPct val="100000"/>
              </a:lnSpc>
              <a:spcBef>
                <a:spcPts val="0"/>
              </a:spcBef>
              <a:spcAft>
                <a:spcPts val="0"/>
              </a:spcAft>
              <a:buSzPts val="1800"/>
              <a:buFont typeface="Arial" panose="020B0604020202020204"/>
              <a:buNone/>
              <a:defRPr sz="2400">
                <a:latin typeface="Arial" panose="020B0604020202020204"/>
                <a:ea typeface="Arial" panose="020B0604020202020204"/>
                <a:cs typeface="Arial" panose="020B0604020202020204"/>
                <a:sym typeface="Arial" panose="020B0604020202020204"/>
              </a:defRPr>
            </a:lvl5pPr>
            <a:lvl6pPr lvl="5" algn="ctr">
              <a:lnSpc>
                <a:spcPct val="100000"/>
              </a:lnSpc>
              <a:spcBef>
                <a:spcPts val="0"/>
              </a:spcBef>
              <a:spcAft>
                <a:spcPts val="0"/>
              </a:spcAft>
              <a:buSzPts val="1800"/>
              <a:buFont typeface="Arial" panose="020B0604020202020204"/>
              <a:buNone/>
              <a:defRPr sz="2400">
                <a:latin typeface="Arial" panose="020B0604020202020204"/>
                <a:ea typeface="Arial" panose="020B0604020202020204"/>
                <a:cs typeface="Arial" panose="020B0604020202020204"/>
                <a:sym typeface="Arial" panose="020B0604020202020204"/>
              </a:defRPr>
            </a:lvl6pPr>
            <a:lvl7pPr lvl="6" algn="ctr">
              <a:lnSpc>
                <a:spcPct val="100000"/>
              </a:lnSpc>
              <a:spcBef>
                <a:spcPts val="0"/>
              </a:spcBef>
              <a:spcAft>
                <a:spcPts val="0"/>
              </a:spcAft>
              <a:buSzPts val="1800"/>
              <a:buFont typeface="Arial" panose="020B0604020202020204"/>
              <a:buNone/>
              <a:defRPr sz="2400">
                <a:latin typeface="Arial" panose="020B0604020202020204"/>
                <a:ea typeface="Arial" panose="020B0604020202020204"/>
                <a:cs typeface="Arial" panose="020B0604020202020204"/>
                <a:sym typeface="Arial" panose="020B0604020202020204"/>
              </a:defRPr>
            </a:lvl7pPr>
            <a:lvl8pPr lvl="7" algn="ctr">
              <a:lnSpc>
                <a:spcPct val="100000"/>
              </a:lnSpc>
              <a:spcBef>
                <a:spcPts val="0"/>
              </a:spcBef>
              <a:spcAft>
                <a:spcPts val="0"/>
              </a:spcAft>
              <a:buSzPts val="1800"/>
              <a:buFont typeface="Arial" panose="020B0604020202020204"/>
              <a:buNone/>
              <a:defRPr sz="2400">
                <a:latin typeface="Arial" panose="020B0604020202020204"/>
                <a:ea typeface="Arial" panose="020B0604020202020204"/>
                <a:cs typeface="Arial" panose="020B0604020202020204"/>
                <a:sym typeface="Arial" panose="020B0604020202020204"/>
              </a:defRPr>
            </a:lvl8pPr>
            <a:lvl9pPr lvl="8" algn="ctr">
              <a:lnSpc>
                <a:spcPct val="100000"/>
              </a:lnSpc>
              <a:spcBef>
                <a:spcPts val="0"/>
              </a:spcBef>
              <a:spcAft>
                <a:spcPts val="0"/>
              </a:spcAft>
              <a:buSzPts val="1800"/>
              <a:buFont typeface="Arial" panose="020B0604020202020204"/>
              <a:buNone/>
              <a:defRPr sz="2400">
                <a:latin typeface="Arial" panose="020B0604020202020204"/>
                <a:ea typeface="Arial" panose="020B0604020202020204"/>
                <a:cs typeface="Arial" panose="020B0604020202020204"/>
                <a:sym typeface="Arial" panose="020B0604020202020204"/>
              </a:defRPr>
            </a:lvl9pPr>
          </a:lstStyle>
          <a:p/>
        </p:txBody>
      </p:sp>
      <p:sp>
        <p:nvSpPr>
          <p:cNvPr id="119" name="Google Shape;119;p25"/>
          <p:cNvSpPr txBox="1"/>
          <p:nvPr>
            <p:ph type="subTitle" idx="5"/>
          </p:nvPr>
        </p:nvSpPr>
        <p:spPr>
          <a:xfrm>
            <a:off x="8372808" y="4462733"/>
            <a:ext cx="2872000" cy="1034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735"/>
            </a:lvl1pPr>
            <a:lvl2pPr lvl="1" algn="ctr">
              <a:lnSpc>
                <a:spcPct val="100000"/>
              </a:lnSpc>
              <a:spcBef>
                <a:spcPct val="427000"/>
              </a:spcBef>
              <a:spcAft>
                <a:spcPts val="0"/>
              </a:spcAft>
              <a:buSzPts val="1400"/>
              <a:buNone/>
              <a:defRPr sz="1735"/>
            </a:lvl2pPr>
            <a:lvl3pPr lvl="2" algn="ctr">
              <a:lnSpc>
                <a:spcPct val="100000"/>
              </a:lnSpc>
              <a:spcBef>
                <a:spcPct val="427000"/>
              </a:spcBef>
              <a:spcAft>
                <a:spcPts val="0"/>
              </a:spcAft>
              <a:buSzPts val="1400"/>
              <a:buNone/>
              <a:defRPr sz="1735"/>
            </a:lvl3pPr>
            <a:lvl4pPr lvl="3" algn="ctr">
              <a:lnSpc>
                <a:spcPct val="100000"/>
              </a:lnSpc>
              <a:spcBef>
                <a:spcPct val="427000"/>
              </a:spcBef>
              <a:spcAft>
                <a:spcPts val="0"/>
              </a:spcAft>
              <a:buSzPts val="1400"/>
              <a:buNone/>
              <a:defRPr sz="1735"/>
            </a:lvl4pPr>
            <a:lvl5pPr lvl="4" algn="ctr">
              <a:lnSpc>
                <a:spcPct val="100000"/>
              </a:lnSpc>
              <a:spcBef>
                <a:spcPct val="427000"/>
              </a:spcBef>
              <a:spcAft>
                <a:spcPts val="0"/>
              </a:spcAft>
              <a:buSzPts val="1400"/>
              <a:buNone/>
              <a:defRPr sz="1735"/>
            </a:lvl5pPr>
            <a:lvl6pPr lvl="5" algn="ctr">
              <a:lnSpc>
                <a:spcPct val="100000"/>
              </a:lnSpc>
              <a:spcBef>
                <a:spcPct val="427000"/>
              </a:spcBef>
              <a:spcAft>
                <a:spcPts val="0"/>
              </a:spcAft>
              <a:buSzPts val="1400"/>
              <a:buNone/>
              <a:defRPr sz="1735"/>
            </a:lvl6pPr>
            <a:lvl7pPr lvl="6" algn="ctr">
              <a:lnSpc>
                <a:spcPct val="100000"/>
              </a:lnSpc>
              <a:spcBef>
                <a:spcPct val="427000"/>
              </a:spcBef>
              <a:spcAft>
                <a:spcPts val="0"/>
              </a:spcAft>
              <a:buSzPts val="1400"/>
              <a:buNone/>
              <a:defRPr sz="1735"/>
            </a:lvl7pPr>
            <a:lvl8pPr lvl="7" algn="ctr">
              <a:lnSpc>
                <a:spcPct val="100000"/>
              </a:lnSpc>
              <a:spcBef>
                <a:spcPct val="427000"/>
              </a:spcBef>
              <a:spcAft>
                <a:spcPts val="0"/>
              </a:spcAft>
              <a:buSzPts val="1400"/>
              <a:buNone/>
              <a:defRPr sz="1735"/>
            </a:lvl8pPr>
            <a:lvl9pPr lvl="8" algn="ctr">
              <a:lnSpc>
                <a:spcPct val="100000"/>
              </a:lnSpc>
              <a:spcBef>
                <a:spcPct val="427000"/>
              </a:spcBef>
              <a:spcAft>
                <a:spcPts val="1600"/>
              </a:spcAft>
              <a:buSzPts val="1400"/>
              <a:buNone/>
              <a:defRPr sz="1735"/>
            </a:lvl9pPr>
          </a:lstStyle>
          <a:p/>
        </p:txBody>
      </p:sp>
      <p:sp>
        <p:nvSpPr>
          <p:cNvPr id="120" name="Google Shape;120;p25"/>
          <p:cNvSpPr txBox="1"/>
          <p:nvPr>
            <p:ph type="title" idx="6"/>
          </p:nvPr>
        </p:nvSpPr>
        <p:spPr>
          <a:xfrm>
            <a:off x="3014400" y="645200"/>
            <a:ext cx="6163200" cy="609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665"/>
            </a:lvl1pPr>
            <a:lvl2pPr lvl="1" algn="ctr">
              <a:lnSpc>
                <a:spcPct val="100000"/>
              </a:lnSpc>
              <a:spcBef>
                <a:spcPts val="0"/>
              </a:spcBef>
              <a:spcAft>
                <a:spcPts val="0"/>
              </a:spcAft>
              <a:buSzPts val="2800"/>
              <a:buNone/>
              <a:defRPr sz="2665"/>
            </a:lvl2pPr>
            <a:lvl3pPr lvl="2" algn="ctr">
              <a:lnSpc>
                <a:spcPct val="100000"/>
              </a:lnSpc>
              <a:spcBef>
                <a:spcPts val="0"/>
              </a:spcBef>
              <a:spcAft>
                <a:spcPts val="0"/>
              </a:spcAft>
              <a:buSzPts val="2800"/>
              <a:buNone/>
              <a:defRPr sz="2665"/>
            </a:lvl3pPr>
            <a:lvl4pPr lvl="3" algn="ctr">
              <a:lnSpc>
                <a:spcPct val="100000"/>
              </a:lnSpc>
              <a:spcBef>
                <a:spcPts val="0"/>
              </a:spcBef>
              <a:spcAft>
                <a:spcPts val="0"/>
              </a:spcAft>
              <a:buSzPts val="2800"/>
              <a:buNone/>
              <a:defRPr sz="2665"/>
            </a:lvl4pPr>
            <a:lvl5pPr lvl="4" algn="ctr">
              <a:lnSpc>
                <a:spcPct val="100000"/>
              </a:lnSpc>
              <a:spcBef>
                <a:spcPts val="0"/>
              </a:spcBef>
              <a:spcAft>
                <a:spcPts val="0"/>
              </a:spcAft>
              <a:buSzPts val="2800"/>
              <a:buNone/>
              <a:defRPr sz="2665"/>
            </a:lvl5pPr>
            <a:lvl6pPr lvl="5" algn="ctr">
              <a:lnSpc>
                <a:spcPct val="100000"/>
              </a:lnSpc>
              <a:spcBef>
                <a:spcPts val="0"/>
              </a:spcBef>
              <a:spcAft>
                <a:spcPts val="0"/>
              </a:spcAft>
              <a:buSzPts val="2800"/>
              <a:buNone/>
              <a:defRPr sz="2665"/>
            </a:lvl6pPr>
            <a:lvl7pPr lvl="6" algn="ctr">
              <a:lnSpc>
                <a:spcPct val="100000"/>
              </a:lnSpc>
              <a:spcBef>
                <a:spcPts val="0"/>
              </a:spcBef>
              <a:spcAft>
                <a:spcPts val="0"/>
              </a:spcAft>
              <a:buSzPts val="2800"/>
              <a:buNone/>
              <a:defRPr sz="2665"/>
            </a:lvl7pPr>
            <a:lvl8pPr lvl="7" algn="ctr">
              <a:lnSpc>
                <a:spcPct val="100000"/>
              </a:lnSpc>
              <a:spcBef>
                <a:spcPts val="0"/>
              </a:spcBef>
              <a:spcAft>
                <a:spcPts val="0"/>
              </a:spcAft>
              <a:buSzPts val="2800"/>
              <a:buNone/>
              <a:defRPr sz="2665"/>
            </a:lvl8pPr>
            <a:lvl9pPr lvl="8" algn="ctr">
              <a:lnSpc>
                <a:spcPct val="100000"/>
              </a:lnSpc>
              <a:spcBef>
                <a:spcPts val="0"/>
              </a:spcBef>
              <a:spcAft>
                <a:spcPts val="0"/>
              </a:spcAft>
              <a:buSzPts val="2800"/>
              <a:buNone/>
              <a:defRPr sz="2665"/>
            </a:lvl9pPr>
          </a:lstStyle>
          <a:p/>
        </p:txBody>
      </p:sp>
      <p:cxnSp>
        <p:nvCxnSpPr>
          <p:cNvPr id="121" name="Google Shape;121;p25"/>
          <p:cNvCxnSpPr/>
          <p:nvPr/>
        </p:nvCxnSpPr>
        <p:spPr>
          <a:xfrm>
            <a:off x="954167" y="6195467"/>
            <a:ext cx="10287200" cy="0"/>
          </a:xfrm>
          <a:prstGeom prst="straightConnector1">
            <a:avLst/>
          </a:prstGeom>
          <a:noFill/>
          <a:ln w="9525" cap="flat" cmpd="sng">
            <a:solidFill>
              <a:schemeClr val="dk1"/>
            </a:solidFill>
            <a:prstDash val="solid"/>
            <a:round/>
            <a:headEnd type="none" w="sm" len="sm"/>
            <a:tailEnd type="none" w="sm" len="sm"/>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bg>
      <p:bgPr>
        <a:noFill/>
        <a:effectLst/>
      </p:bgPr>
    </p:bg>
    <p:spTree>
      <p:nvGrpSpPr>
        <p:cNvPr id="122" name="Shape 122"/>
        <p:cNvGrpSpPr/>
        <p:nvPr/>
      </p:nvGrpSpPr>
      <p:grpSpPr>
        <a:xfrm>
          <a:off x="0" y="0"/>
          <a:ext cx="0" cy="0"/>
          <a:chOff x="0" y="0"/>
          <a:chExt cx="0" cy="0"/>
        </a:xfrm>
      </p:grpSpPr>
      <p:sp>
        <p:nvSpPr>
          <p:cNvPr id="123" name="Google Shape;123;p26"/>
          <p:cNvSpPr/>
          <p:nvPr/>
        </p:nvSpPr>
        <p:spPr>
          <a:xfrm>
            <a:off x="957633" y="645200"/>
            <a:ext cx="10271600" cy="609600"/>
          </a:xfrm>
          <a:prstGeom prst="roundRect">
            <a:avLst>
              <a:gd name="adj" fmla="val 50000"/>
            </a:avLst>
          </a:prstGeom>
          <a:gradFill>
            <a:gsLst>
              <a:gs pos="0">
                <a:schemeClr val="accent5"/>
              </a:gs>
              <a:gs pos="100000">
                <a:schemeClr val="accent4"/>
              </a:gs>
            </a:gsLst>
            <a:lin ang="5400700" scaled="0"/>
          </a:gradFill>
          <a:ln>
            <a:noFill/>
          </a:ln>
          <a:effectLst>
            <a:outerShdw blurRad="71438" dist="9525" dir="3960000" algn="bl" rotWithShape="0">
              <a:srgbClr val="000000">
                <a:alpha val="20000"/>
              </a:srgbClr>
            </a:outerShdw>
          </a:effectLst>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4" name="Google Shape;124;p26"/>
          <p:cNvSpPr txBox="1"/>
          <p:nvPr>
            <p:ph type="subTitle" idx="1"/>
          </p:nvPr>
        </p:nvSpPr>
        <p:spPr>
          <a:xfrm>
            <a:off x="960067" y="4762613"/>
            <a:ext cx="2872000" cy="1006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600">
                <a:solidFill>
                  <a:schemeClr val="lt1"/>
                </a:solidFill>
              </a:defRPr>
            </a:lvl1pPr>
            <a:lvl2pPr lvl="1" algn="ctr">
              <a:lnSpc>
                <a:spcPct val="100000"/>
              </a:lnSpc>
              <a:spcBef>
                <a:spcPct val="427000"/>
              </a:spcBef>
              <a:spcAft>
                <a:spcPts val="0"/>
              </a:spcAft>
              <a:buSzPts val="1400"/>
              <a:buNone/>
              <a:defRPr sz="1600">
                <a:solidFill>
                  <a:schemeClr val="lt1"/>
                </a:solidFill>
              </a:defRPr>
            </a:lvl2pPr>
            <a:lvl3pPr lvl="2" algn="ctr">
              <a:lnSpc>
                <a:spcPct val="100000"/>
              </a:lnSpc>
              <a:spcBef>
                <a:spcPct val="427000"/>
              </a:spcBef>
              <a:spcAft>
                <a:spcPts val="0"/>
              </a:spcAft>
              <a:buSzPts val="1400"/>
              <a:buNone/>
              <a:defRPr sz="1600">
                <a:solidFill>
                  <a:schemeClr val="lt1"/>
                </a:solidFill>
              </a:defRPr>
            </a:lvl3pPr>
            <a:lvl4pPr lvl="3" algn="ctr">
              <a:lnSpc>
                <a:spcPct val="100000"/>
              </a:lnSpc>
              <a:spcBef>
                <a:spcPct val="427000"/>
              </a:spcBef>
              <a:spcAft>
                <a:spcPts val="0"/>
              </a:spcAft>
              <a:buSzPts val="1400"/>
              <a:buNone/>
              <a:defRPr sz="1600">
                <a:solidFill>
                  <a:schemeClr val="lt1"/>
                </a:solidFill>
              </a:defRPr>
            </a:lvl4pPr>
            <a:lvl5pPr lvl="4" algn="ctr">
              <a:lnSpc>
                <a:spcPct val="100000"/>
              </a:lnSpc>
              <a:spcBef>
                <a:spcPct val="427000"/>
              </a:spcBef>
              <a:spcAft>
                <a:spcPts val="0"/>
              </a:spcAft>
              <a:buSzPts val="1400"/>
              <a:buNone/>
              <a:defRPr sz="1600">
                <a:solidFill>
                  <a:schemeClr val="lt1"/>
                </a:solidFill>
              </a:defRPr>
            </a:lvl5pPr>
            <a:lvl6pPr lvl="5" algn="ctr">
              <a:lnSpc>
                <a:spcPct val="100000"/>
              </a:lnSpc>
              <a:spcBef>
                <a:spcPct val="427000"/>
              </a:spcBef>
              <a:spcAft>
                <a:spcPts val="0"/>
              </a:spcAft>
              <a:buSzPts val="1400"/>
              <a:buNone/>
              <a:defRPr sz="1600">
                <a:solidFill>
                  <a:schemeClr val="lt1"/>
                </a:solidFill>
              </a:defRPr>
            </a:lvl6pPr>
            <a:lvl7pPr lvl="6" algn="ctr">
              <a:lnSpc>
                <a:spcPct val="100000"/>
              </a:lnSpc>
              <a:spcBef>
                <a:spcPct val="427000"/>
              </a:spcBef>
              <a:spcAft>
                <a:spcPts val="0"/>
              </a:spcAft>
              <a:buSzPts val="1400"/>
              <a:buNone/>
              <a:defRPr sz="1600">
                <a:solidFill>
                  <a:schemeClr val="lt1"/>
                </a:solidFill>
              </a:defRPr>
            </a:lvl7pPr>
            <a:lvl8pPr lvl="7" algn="ctr">
              <a:lnSpc>
                <a:spcPct val="100000"/>
              </a:lnSpc>
              <a:spcBef>
                <a:spcPct val="427000"/>
              </a:spcBef>
              <a:spcAft>
                <a:spcPts val="0"/>
              </a:spcAft>
              <a:buSzPts val="1400"/>
              <a:buNone/>
              <a:defRPr sz="1600">
                <a:solidFill>
                  <a:schemeClr val="lt1"/>
                </a:solidFill>
              </a:defRPr>
            </a:lvl8pPr>
            <a:lvl9pPr lvl="8" algn="ctr">
              <a:lnSpc>
                <a:spcPct val="100000"/>
              </a:lnSpc>
              <a:spcBef>
                <a:spcPct val="427000"/>
              </a:spcBef>
              <a:spcAft>
                <a:spcPts val="1600"/>
              </a:spcAft>
              <a:buSzPts val="1400"/>
              <a:buNone/>
              <a:defRPr sz="1600">
                <a:solidFill>
                  <a:schemeClr val="lt1"/>
                </a:solidFill>
              </a:defRPr>
            </a:lvl9pPr>
          </a:lstStyle>
          <a:p/>
        </p:txBody>
      </p:sp>
      <p:sp>
        <p:nvSpPr>
          <p:cNvPr id="125" name="Google Shape;125;p26"/>
          <p:cNvSpPr txBox="1"/>
          <p:nvPr>
            <p:ph type="subTitle" idx="2"/>
          </p:nvPr>
        </p:nvSpPr>
        <p:spPr>
          <a:xfrm>
            <a:off x="4659947" y="4762613"/>
            <a:ext cx="2872000" cy="1006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600">
                <a:solidFill>
                  <a:schemeClr val="lt1"/>
                </a:solidFill>
              </a:defRPr>
            </a:lvl1pPr>
            <a:lvl2pPr lvl="1" algn="ctr">
              <a:lnSpc>
                <a:spcPct val="100000"/>
              </a:lnSpc>
              <a:spcBef>
                <a:spcPct val="427000"/>
              </a:spcBef>
              <a:spcAft>
                <a:spcPts val="0"/>
              </a:spcAft>
              <a:buSzPts val="1400"/>
              <a:buNone/>
              <a:defRPr sz="1600">
                <a:solidFill>
                  <a:schemeClr val="lt1"/>
                </a:solidFill>
              </a:defRPr>
            </a:lvl2pPr>
            <a:lvl3pPr lvl="2" algn="ctr">
              <a:lnSpc>
                <a:spcPct val="100000"/>
              </a:lnSpc>
              <a:spcBef>
                <a:spcPct val="427000"/>
              </a:spcBef>
              <a:spcAft>
                <a:spcPts val="0"/>
              </a:spcAft>
              <a:buSzPts val="1400"/>
              <a:buNone/>
              <a:defRPr sz="1600">
                <a:solidFill>
                  <a:schemeClr val="lt1"/>
                </a:solidFill>
              </a:defRPr>
            </a:lvl3pPr>
            <a:lvl4pPr lvl="3" algn="ctr">
              <a:lnSpc>
                <a:spcPct val="100000"/>
              </a:lnSpc>
              <a:spcBef>
                <a:spcPct val="427000"/>
              </a:spcBef>
              <a:spcAft>
                <a:spcPts val="0"/>
              </a:spcAft>
              <a:buSzPts val="1400"/>
              <a:buNone/>
              <a:defRPr sz="1600">
                <a:solidFill>
                  <a:schemeClr val="lt1"/>
                </a:solidFill>
              </a:defRPr>
            </a:lvl4pPr>
            <a:lvl5pPr lvl="4" algn="ctr">
              <a:lnSpc>
                <a:spcPct val="100000"/>
              </a:lnSpc>
              <a:spcBef>
                <a:spcPct val="427000"/>
              </a:spcBef>
              <a:spcAft>
                <a:spcPts val="0"/>
              </a:spcAft>
              <a:buSzPts val="1400"/>
              <a:buNone/>
              <a:defRPr sz="1600">
                <a:solidFill>
                  <a:schemeClr val="lt1"/>
                </a:solidFill>
              </a:defRPr>
            </a:lvl5pPr>
            <a:lvl6pPr lvl="5" algn="ctr">
              <a:lnSpc>
                <a:spcPct val="100000"/>
              </a:lnSpc>
              <a:spcBef>
                <a:spcPct val="427000"/>
              </a:spcBef>
              <a:spcAft>
                <a:spcPts val="0"/>
              </a:spcAft>
              <a:buSzPts val="1400"/>
              <a:buNone/>
              <a:defRPr sz="1600">
                <a:solidFill>
                  <a:schemeClr val="lt1"/>
                </a:solidFill>
              </a:defRPr>
            </a:lvl6pPr>
            <a:lvl7pPr lvl="6" algn="ctr">
              <a:lnSpc>
                <a:spcPct val="100000"/>
              </a:lnSpc>
              <a:spcBef>
                <a:spcPct val="427000"/>
              </a:spcBef>
              <a:spcAft>
                <a:spcPts val="0"/>
              </a:spcAft>
              <a:buSzPts val="1400"/>
              <a:buNone/>
              <a:defRPr sz="1600">
                <a:solidFill>
                  <a:schemeClr val="lt1"/>
                </a:solidFill>
              </a:defRPr>
            </a:lvl7pPr>
            <a:lvl8pPr lvl="7" algn="ctr">
              <a:lnSpc>
                <a:spcPct val="100000"/>
              </a:lnSpc>
              <a:spcBef>
                <a:spcPct val="427000"/>
              </a:spcBef>
              <a:spcAft>
                <a:spcPts val="0"/>
              </a:spcAft>
              <a:buSzPts val="1400"/>
              <a:buNone/>
              <a:defRPr sz="1600">
                <a:solidFill>
                  <a:schemeClr val="lt1"/>
                </a:solidFill>
              </a:defRPr>
            </a:lvl8pPr>
            <a:lvl9pPr lvl="8" algn="ctr">
              <a:lnSpc>
                <a:spcPct val="100000"/>
              </a:lnSpc>
              <a:spcBef>
                <a:spcPct val="427000"/>
              </a:spcBef>
              <a:spcAft>
                <a:spcPts val="1600"/>
              </a:spcAft>
              <a:buSzPts val="1400"/>
              <a:buNone/>
              <a:defRPr sz="1600">
                <a:solidFill>
                  <a:schemeClr val="lt1"/>
                </a:solidFill>
              </a:defRPr>
            </a:lvl9pPr>
          </a:lstStyle>
          <a:p/>
        </p:txBody>
      </p:sp>
      <p:sp>
        <p:nvSpPr>
          <p:cNvPr id="126" name="Google Shape;126;p26"/>
          <p:cNvSpPr txBox="1"/>
          <p:nvPr>
            <p:ph type="subTitle" idx="3"/>
          </p:nvPr>
        </p:nvSpPr>
        <p:spPr>
          <a:xfrm>
            <a:off x="8372800" y="4762613"/>
            <a:ext cx="2872000" cy="1006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600">
                <a:solidFill>
                  <a:schemeClr val="lt1"/>
                </a:solidFill>
              </a:defRPr>
            </a:lvl1pPr>
            <a:lvl2pPr lvl="1" algn="ctr">
              <a:lnSpc>
                <a:spcPct val="100000"/>
              </a:lnSpc>
              <a:spcBef>
                <a:spcPct val="427000"/>
              </a:spcBef>
              <a:spcAft>
                <a:spcPts val="0"/>
              </a:spcAft>
              <a:buSzPts val="1400"/>
              <a:buNone/>
              <a:defRPr sz="1600">
                <a:solidFill>
                  <a:schemeClr val="lt1"/>
                </a:solidFill>
              </a:defRPr>
            </a:lvl2pPr>
            <a:lvl3pPr lvl="2" algn="ctr">
              <a:lnSpc>
                <a:spcPct val="100000"/>
              </a:lnSpc>
              <a:spcBef>
                <a:spcPct val="427000"/>
              </a:spcBef>
              <a:spcAft>
                <a:spcPts val="0"/>
              </a:spcAft>
              <a:buSzPts val="1400"/>
              <a:buNone/>
              <a:defRPr sz="1600">
                <a:solidFill>
                  <a:schemeClr val="lt1"/>
                </a:solidFill>
              </a:defRPr>
            </a:lvl3pPr>
            <a:lvl4pPr lvl="3" algn="ctr">
              <a:lnSpc>
                <a:spcPct val="100000"/>
              </a:lnSpc>
              <a:spcBef>
                <a:spcPct val="427000"/>
              </a:spcBef>
              <a:spcAft>
                <a:spcPts val="0"/>
              </a:spcAft>
              <a:buSzPts val="1400"/>
              <a:buNone/>
              <a:defRPr sz="1600">
                <a:solidFill>
                  <a:schemeClr val="lt1"/>
                </a:solidFill>
              </a:defRPr>
            </a:lvl4pPr>
            <a:lvl5pPr lvl="4" algn="ctr">
              <a:lnSpc>
                <a:spcPct val="100000"/>
              </a:lnSpc>
              <a:spcBef>
                <a:spcPct val="427000"/>
              </a:spcBef>
              <a:spcAft>
                <a:spcPts val="0"/>
              </a:spcAft>
              <a:buSzPts val="1400"/>
              <a:buNone/>
              <a:defRPr sz="1600">
                <a:solidFill>
                  <a:schemeClr val="lt1"/>
                </a:solidFill>
              </a:defRPr>
            </a:lvl5pPr>
            <a:lvl6pPr lvl="5" algn="ctr">
              <a:lnSpc>
                <a:spcPct val="100000"/>
              </a:lnSpc>
              <a:spcBef>
                <a:spcPct val="427000"/>
              </a:spcBef>
              <a:spcAft>
                <a:spcPts val="0"/>
              </a:spcAft>
              <a:buSzPts val="1400"/>
              <a:buNone/>
              <a:defRPr sz="1600">
                <a:solidFill>
                  <a:schemeClr val="lt1"/>
                </a:solidFill>
              </a:defRPr>
            </a:lvl6pPr>
            <a:lvl7pPr lvl="6" algn="ctr">
              <a:lnSpc>
                <a:spcPct val="100000"/>
              </a:lnSpc>
              <a:spcBef>
                <a:spcPct val="427000"/>
              </a:spcBef>
              <a:spcAft>
                <a:spcPts val="0"/>
              </a:spcAft>
              <a:buSzPts val="1400"/>
              <a:buNone/>
              <a:defRPr sz="1600">
                <a:solidFill>
                  <a:schemeClr val="lt1"/>
                </a:solidFill>
              </a:defRPr>
            </a:lvl7pPr>
            <a:lvl8pPr lvl="7" algn="ctr">
              <a:lnSpc>
                <a:spcPct val="100000"/>
              </a:lnSpc>
              <a:spcBef>
                <a:spcPct val="427000"/>
              </a:spcBef>
              <a:spcAft>
                <a:spcPts val="0"/>
              </a:spcAft>
              <a:buSzPts val="1400"/>
              <a:buNone/>
              <a:defRPr sz="1600">
                <a:solidFill>
                  <a:schemeClr val="lt1"/>
                </a:solidFill>
              </a:defRPr>
            </a:lvl8pPr>
            <a:lvl9pPr lvl="8" algn="ctr">
              <a:lnSpc>
                <a:spcPct val="100000"/>
              </a:lnSpc>
              <a:spcBef>
                <a:spcPct val="427000"/>
              </a:spcBef>
              <a:spcAft>
                <a:spcPts val="1600"/>
              </a:spcAft>
              <a:buSzPts val="1400"/>
              <a:buNone/>
              <a:defRPr sz="1600">
                <a:solidFill>
                  <a:schemeClr val="lt1"/>
                </a:solidFill>
              </a:defRPr>
            </a:lvl9pPr>
          </a:lstStyle>
          <a:p/>
        </p:txBody>
      </p:sp>
      <p:sp>
        <p:nvSpPr>
          <p:cNvPr id="127" name="Google Shape;127;p26"/>
          <p:cNvSpPr txBox="1"/>
          <p:nvPr>
            <p:ph type="subTitle" idx="4"/>
          </p:nvPr>
        </p:nvSpPr>
        <p:spPr>
          <a:xfrm>
            <a:off x="1990600" y="4207931"/>
            <a:ext cx="810800" cy="402800"/>
          </a:xfrm>
          <a:prstGeom prst="rect">
            <a:avLst/>
          </a:prstGeom>
          <a:noFill/>
          <a:ln>
            <a:noFill/>
          </a:ln>
        </p:spPr>
        <p:txBody>
          <a:bodyPr spcFirstLastPara="1" wrap="square" lIns="91425" tIns="90000" rIns="91425" bIns="0" anchor="ctr" anchorCtr="0">
            <a:noAutofit/>
          </a:bodyPr>
          <a:lstStyle>
            <a:lvl1pPr lvl="0" algn="ctr">
              <a:lnSpc>
                <a:spcPct val="100000"/>
              </a:lnSpc>
              <a:spcBef>
                <a:spcPts val="0"/>
              </a:spcBef>
              <a:spcAft>
                <a:spcPts val="0"/>
              </a:spcAft>
              <a:buSzPts val="1800"/>
              <a:buNone/>
              <a:defRPr b="1">
                <a:solidFill>
                  <a:schemeClr val="lt1"/>
                </a:solidFill>
                <a:latin typeface="Arial" panose="020B0604020202020204"/>
                <a:ea typeface="Arial" panose="020B0604020202020204"/>
                <a:cs typeface="Arial" panose="020B0604020202020204"/>
                <a:sym typeface="Arial" panose="020B0604020202020204"/>
              </a:defRPr>
            </a:lvl1pPr>
            <a:lvl2pPr lvl="1"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2pPr>
            <a:lvl3pPr lvl="2"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3pPr>
            <a:lvl4pPr lvl="3"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4pPr>
            <a:lvl5pPr lvl="4"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5pPr>
            <a:lvl6pPr lvl="5"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6pPr>
            <a:lvl7pPr lvl="6"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7pPr>
            <a:lvl8pPr lvl="7"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8pPr>
            <a:lvl9pPr lvl="8" algn="ctr">
              <a:lnSpc>
                <a:spcPct val="100000"/>
              </a:lnSpc>
              <a:spcBef>
                <a:spcPct val="427000"/>
              </a:spcBef>
              <a:spcAft>
                <a:spcPts val="160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9pPr>
          </a:lstStyle>
          <a:p/>
        </p:txBody>
      </p:sp>
      <p:sp>
        <p:nvSpPr>
          <p:cNvPr id="128" name="Google Shape;128;p26"/>
          <p:cNvSpPr txBox="1"/>
          <p:nvPr>
            <p:ph type="subTitle" idx="5"/>
          </p:nvPr>
        </p:nvSpPr>
        <p:spPr>
          <a:xfrm>
            <a:off x="5690548" y="4207931"/>
            <a:ext cx="810800" cy="402800"/>
          </a:xfrm>
          <a:prstGeom prst="rect">
            <a:avLst/>
          </a:prstGeom>
          <a:noFill/>
          <a:ln>
            <a:noFill/>
          </a:ln>
        </p:spPr>
        <p:txBody>
          <a:bodyPr spcFirstLastPara="1" wrap="square" lIns="91425" tIns="90000" rIns="91425" bIns="0" anchor="ctr" anchorCtr="0">
            <a:noAutofit/>
          </a:bodyPr>
          <a:lstStyle>
            <a:lvl1pPr lvl="0" algn="ctr">
              <a:lnSpc>
                <a:spcPct val="100000"/>
              </a:lnSpc>
              <a:spcBef>
                <a:spcPts val="0"/>
              </a:spcBef>
              <a:spcAft>
                <a:spcPts val="0"/>
              </a:spcAft>
              <a:buSzPts val="1800"/>
              <a:buNone/>
              <a:defRPr b="1">
                <a:solidFill>
                  <a:schemeClr val="lt1"/>
                </a:solidFill>
                <a:latin typeface="Arial" panose="020B0604020202020204"/>
                <a:ea typeface="Arial" panose="020B0604020202020204"/>
                <a:cs typeface="Arial" panose="020B0604020202020204"/>
                <a:sym typeface="Arial" panose="020B0604020202020204"/>
              </a:defRPr>
            </a:lvl1pPr>
            <a:lvl2pPr lvl="1"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2pPr>
            <a:lvl3pPr lvl="2"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3pPr>
            <a:lvl4pPr lvl="3"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4pPr>
            <a:lvl5pPr lvl="4"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5pPr>
            <a:lvl6pPr lvl="5"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6pPr>
            <a:lvl7pPr lvl="6"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7pPr>
            <a:lvl8pPr lvl="7"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8pPr>
            <a:lvl9pPr lvl="8" algn="ctr">
              <a:lnSpc>
                <a:spcPct val="100000"/>
              </a:lnSpc>
              <a:spcBef>
                <a:spcPct val="427000"/>
              </a:spcBef>
              <a:spcAft>
                <a:spcPts val="160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9pPr>
          </a:lstStyle>
          <a:p/>
        </p:txBody>
      </p:sp>
      <p:sp>
        <p:nvSpPr>
          <p:cNvPr id="129" name="Google Shape;129;p26"/>
          <p:cNvSpPr txBox="1"/>
          <p:nvPr>
            <p:ph type="subTitle" idx="6"/>
          </p:nvPr>
        </p:nvSpPr>
        <p:spPr>
          <a:xfrm>
            <a:off x="9403400" y="4207931"/>
            <a:ext cx="810800" cy="402800"/>
          </a:xfrm>
          <a:prstGeom prst="rect">
            <a:avLst/>
          </a:prstGeom>
          <a:noFill/>
          <a:ln>
            <a:noFill/>
          </a:ln>
        </p:spPr>
        <p:txBody>
          <a:bodyPr spcFirstLastPara="1" wrap="square" lIns="91425" tIns="90000" rIns="91425" bIns="0" anchor="ctr" anchorCtr="0">
            <a:noAutofit/>
          </a:bodyPr>
          <a:lstStyle>
            <a:lvl1pPr lvl="0" algn="ctr">
              <a:lnSpc>
                <a:spcPct val="100000"/>
              </a:lnSpc>
              <a:spcBef>
                <a:spcPts val="0"/>
              </a:spcBef>
              <a:spcAft>
                <a:spcPts val="0"/>
              </a:spcAft>
              <a:buSzPts val="1800"/>
              <a:buNone/>
              <a:defRPr b="1">
                <a:solidFill>
                  <a:schemeClr val="lt1"/>
                </a:solidFill>
                <a:latin typeface="Arial" panose="020B0604020202020204"/>
                <a:ea typeface="Arial" panose="020B0604020202020204"/>
                <a:cs typeface="Arial" panose="020B0604020202020204"/>
                <a:sym typeface="Arial" panose="020B0604020202020204"/>
              </a:defRPr>
            </a:lvl1pPr>
            <a:lvl2pPr lvl="1"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2pPr>
            <a:lvl3pPr lvl="2"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3pPr>
            <a:lvl4pPr lvl="3"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4pPr>
            <a:lvl5pPr lvl="4"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5pPr>
            <a:lvl6pPr lvl="5"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6pPr>
            <a:lvl7pPr lvl="6"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7pPr>
            <a:lvl8pPr lvl="7"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8pPr>
            <a:lvl9pPr lvl="8" algn="ctr">
              <a:lnSpc>
                <a:spcPct val="100000"/>
              </a:lnSpc>
              <a:spcBef>
                <a:spcPct val="427000"/>
              </a:spcBef>
              <a:spcAft>
                <a:spcPts val="160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9pPr>
          </a:lstStyle>
          <a:p/>
        </p:txBody>
      </p:sp>
      <p:sp>
        <p:nvSpPr>
          <p:cNvPr id="130" name="Google Shape;130;p26"/>
          <p:cNvSpPr txBox="1"/>
          <p:nvPr>
            <p:ph type="subTitle" idx="7"/>
          </p:nvPr>
        </p:nvSpPr>
        <p:spPr>
          <a:xfrm>
            <a:off x="960067" y="2568300"/>
            <a:ext cx="2872000" cy="1006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600">
                <a:solidFill>
                  <a:schemeClr val="lt1"/>
                </a:solidFill>
              </a:defRPr>
            </a:lvl1pPr>
            <a:lvl2pPr lvl="1" algn="ctr">
              <a:lnSpc>
                <a:spcPct val="100000"/>
              </a:lnSpc>
              <a:spcBef>
                <a:spcPct val="427000"/>
              </a:spcBef>
              <a:spcAft>
                <a:spcPts val="0"/>
              </a:spcAft>
              <a:buSzPts val="1400"/>
              <a:buNone/>
              <a:defRPr sz="1600">
                <a:solidFill>
                  <a:schemeClr val="lt1"/>
                </a:solidFill>
              </a:defRPr>
            </a:lvl2pPr>
            <a:lvl3pPr lvl="2" algn="ctr">
              <a:lnSpc>
                <a:spcPct val="100000"/>
              </a:lnSpc>
              <a:spcBef>
                <a:spcPct val="427000"/>
              </a:spcBef>
              <a:spcAft>
                <a:spcPts val="0"/>
              </a:spcAft>
              <a:buSzPts val="1400"/>
              <a:buNone/>
              <a:defRPr sz="1600">
                <a:solidFill>
                  <a:schemeClr val="lt1"/>
                </a:solidFill>
              </a:defRPr>
            </a:lvl3pPr>
            <a:lvl4pPr lvl="3" algn="ctr">
              <a:lnSpc>
                <a:spcPct val="100000"/>
              </a:lnSpc>
              <a:spcBef>
                <a:spcPct val="427000"/>
              </a:spcBef>
              <a:spcAft>
                <a:spcPts val="0"/>
              </a:spcAft>
              <a:buSzPts val="1400"/>
              <a:buNone/>
              <a:defRPr sz="1600">
                <a:solidFill>
                  <a:schemeClr val="lt1"/>
                </a:solidFill>
              </a:defRPr>
            </a:lvl4pPr>
            <a:lvl5pPr lvl="4" algn="ctr">
              <a:lnSpc>
                <a:spcPct val="100000"/>
              </a:lnSpc>
              <a:spcBef>
                <a:spcPct val="427000"/>
              </a:spcBef>
              <a:spcAft>
                <a:spcPts val="0"/>
              </a:spcAft>
              <a:buSzPts val="1400"/>
              <a:buNone/>
              <a:defRPr sz="1600">
                <a:solidFill>
                  <a:schemeClr val="lt1"/>
                </a:solidFill>
              </a:defRPr>
            </a:lvl5pPr>
            <a:lvl6pPr lvl="5" algn="ctr">
              <a:lnSpc>
                <a:spcPct val="100000"/>
              </a:lnSpc>
              <a:spcBef>
                <a:spcPct val="427000"/>
              </a:spcBef>
              <a:spcAft>
                <a:spcPts val="0"/>
              </a:spcAft>
              <a:buSzPts val="1400"/>
              <a:buNone/>
              <a:defRPr sz="1600">
                <a:solidFill>
                  <a:schemeClr val="lt1"/>
                </a:solidFill>
              </a:defRPr>
            </a:lvl6pPr>
            <a:lvl7pPr lvl="6" algn="ctr">
              <a:lnSpc>
                <a:spcPct val="100000"/>
              </a:lnSpc>
              <a:spcBef>
                <a:spcPct val="427000"/>
              </a:spcBef>
              <a:spcAft>
                <a:spcPts val="0"/>
              </a:spcAft>
              <a:buSzPts val="1400"/>
              <a:buNone/>
              <a:defRPr sz="1600">
                <a:solidFill>
                  <a:schemeClr val="lt1"/>
                </a:solidFill>
              </a:defRPr>
            </a:lvl7pPr>
            <a:lvl8pPr lvl="7" algn="ctr">
              <a:lnSpc>
                <a:spcPct val="100000"/>
              </a:lnSpc>
              <a:spcBef>
                <a:spcPct val="427000"/>
              </a:spcBef>
              <a:spcAft>
                <a:spcPts val="0"/>
              </a:spcAft>
              <a:buSzPts val="1400"/>
              <a:buNone/>
              <a:defRPr sz="1600">
                <a:solidFill>
                  <a:schemeClr val="lt1"/>
                </a:solidFill>
              </a:defRPr>
            </a:lvl8pPr>
            <a:lvl9pPr lvl="8" algn="ctr">
              <a:lnSpc>
                <a:spcPct val="100000"/>
              </a:lnSpc>
              <a:spcBef>
                <a:spcPct val="427000"/>
              </a:spcBef>
              <a:spcAft>
                <a:spcPts val="1600"/>
              </a:spcAft>
              <a:buSzPts val="1400"/>
              <a:buNone/>
              <a:defRPr sz="1600">
                <a:solidFill>
                  <a:schemeClr val="lt1"/>
                </a:solidFill>
              </a:defRPr>
            </a:lvl9pPr>
          </a:lstStyle>
          <a:p/>
        </p:txBody>
      </p:sp>
      <p:sp>
        <p:nvSpPr>
          <p:cNvPr id="131" name="Google Shape;131;p26"/>
          <p:cNvSpPr txBox="1"/>
          <p:nvPr>
            <p:ph type="subTitle" idx="8"/>
          </p:nvPr>
        </p:nvSpPr>
        <p:spPr>
          <a:xfrm>
            <a:off x="4659947" y="2568300"/>
            <a:ext cx="2872000" cy="1006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600">
                <a:solidFill>
                  <a:schemeClr val="lt1"/>
                </a:solidFill>
              </a:defRPr>
            </a:lvl1pPr>
            <a:lvl2pPr lvl="1" algn="ctr">
              <a:lnSpc>
                <a:spcPct val="100000"/>
              </a:lnSpc>
              <a:spcBef>
                <a:spcPct val="427000"/>
              </a:spcBef>
              <a:spcAft>
                <a:spcPts val="0"/>
              </a:spcAft>
              <a:buSzPts val="1400"/>
              <a:buNone/>
              <a:defRPr sz="1600">
                <a:solidFill>
                  <a:schemeClr val="lt1"/>
                </a:solidFill>
              </a:defRPr>
            </a:lvl2pPr>
            <a:lvl3pPr lvl="2" algn="ctr">
              <a:lnSpc>
                <a:spcPct val="100000"/>
              </a:lnSpc>
              <a:spcBef>
                <a:spcPct val="427000"/>
              </a:spcBef>
              <a:spcAft>
                <a:spcPts val="0"/>
              </a:spcAft>
              <a:buSzPts val="1400"/>
              <a:buNone/>
              <a:defRPr sz="1600">
                <a:solidFill>
                  <a:schemeClr val="lt1"/>
                </a:solidFill>
              </a:defRPr>
            </a:lvl3pPr>
            <a:lvl4pPr lvl="3" algn="ctr">
              <a:lnSpc>
                <a:spcPct val="100000"/>
              </a:lnSpc>
              <a:spcBef>
                <a:spcPct val="427000"/>
              </a:spcBef>
              <a:spcAft>
                <a:spcPts val="0"/>
              </a:spcAft>
              <a:buSzPts val="1400"/>
              <a:buNone/>
              <a:defRPr sz="1600">
                <a:solidFill>
                  <a:schemeClr val="lt1"/>
                </a:solidFill>
              </a:defRPr>
            </a:lvl4pPr>
            <a:lvl5pPr lvl="4" algn="ctr">
              <a:lnSpc>
                <a:spcPct val="100000"/>
              </a:lnSpc>
              <a:spcBef>
                <a:spcPct val="427000"/>
              </a:spcBef>
              <a:spcAft>
                <a:spcPts val="0"/>
              </a:spcAft>
              <a:buSzPts val="1400"/>
              <a:buNone/>
              <a:defRPr sz="1600">
                <a:solidFill>
                  <a:schemeClr val="lt1"/>
                </a:solidFill>
              </a:defRPr>
            </a:lvl5pPr>
            <a:lvl6pPr lvl="5" algn="ctr">
              <a:lnSpc>
                <a:spcPct val="100000"/>
              </a:lnSpc>
              <a:spcBef>
                <a:spcPct val="427000"/>
              </a:spcBef>
              <a:spcAft>
                <a:spcPts val="0"/>
              </a:spcAft>
              <a:buSzPts val="1400"/>
              <a:buNone/>
              <a:defRPr sz="1600">
                <a:solidFill>
                  <a:schemeClr val="lt1"/>
                </a:solidFill>
              </a:defRPr>
            </a:lvl6pPr>
            <a:lvl7pPr lvl="6" algn="ctr">
              <a:lnSpc>
                <a:spcPct val="100000"/>
              </a:lnSpc>
              <a:spcBef>
                <a:spcPct val="427000"/>
              </a:spcBef>
              <a:spcAft>
                <a:spcPts val="0"/>
              </a:spcAft>
              <a:buSzPts val="1400"/>
              <a:buNone/>
              <a:defRPr sz="1600">
                <a:solidFill>
                  <a:schemeClr val="lt1"/>
                </a:solidFill>
              </a:defRPr>
            </a:lvl7pPr>
            <a:lvl8pPr lvl="7" algn="ctr">
              <a:lnSpc>
                <a:spcPct val="100000"/>
              </a:lnSpc>
              <a:spcBef>
                <a:spcPct val="427000"/>
              </a:spcBef>
              <a:spcAft>
                <a:spcPts val="0"/>
              </a:spcAft>
              <a:buSzPts val="1400"/>
              <a:buNone/>
              <a:defRPr sz="1600">
                <a:solidFill>
                  <a:schemeClr val="lt1"/>
                </a:solidFill>
              </a:defRPr>
            </a:lvl8pPr>
            <a:lvl9pPr lvl="8" algn="ctr">
              <a:lnSpc>
                <a:spcPct val="100000"/>
              </a:lnSpc>
              <a:spcBef>
                <a:spcPct val="427000"/>
              </a:spcBef>
              <a:spcAft>
                <a:spcPts val="1600"/>
              </a:spcAft>
              <a:buSzPts val="1400"/>
              <a:buNone/>
              <a:defRPr sz="1600">
                <a:solidFill>
                  <a:schemeClr val="lt1"/>
                </a:solidFill>
              </a:defRPr>
            </a:lvl9pPr>
          </a:lstStyle>
          <a:p/>
        </p:txBody>
      </p:sp>
      <p:sp>
        <p:nvSpPr>
          <p:cNvPr id="132" name="Google Shape;132;p26"/>
          <p:cNvSpPr txBox="1"/>
          <p:nvPr>
            <p:ph type="subTitle" idx="9"/>
          </p:nvPr>
        </p:nvSpPr>
        <p:spPr>
          <a:xfrm>
            <a:off x="8372800" y="2568300"/>
            <a:ext cx="2872000" cy="1006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600">
                <a:solidFill>
                  <a:schemeClr val="lt1"/>
                </a:solidFill>
              </a:defRPr>
            </a:lvl1pPr>
            <a:lvl2pPr lvl="1" algn="ctr">
              <a:lnSpc>
                <a:spcPct val="100000"/>
              </a:lnSpc>
              <a:spcBef>
                <a:spcPct val="427000"/>
              </a:spcBef>
              <a:spcAft>
                <a:spcPts val="0"/>
              </a:spcAft>
              <a:buSzPts val="1400"/>
              <a:buNone/>
              <a:defRPr sz="1600">
                <a:solidFill>
                  <a:schemeClr val="lt1"/>
                </a:solidFill>
              </a:defRPr>
            </a:lvl2pPr>
            <a:lvl3pPr lvl="2" algn="ctr">
              <a:lnSpc>
                <a:spcPct val="100000"/>
              </a:lnSpc>
              <a:spcBef>
                <a:spcPct val="427000"/>
              </a:spcBef>
              <a:spcAft>
                <a:spcPts val="0"/>
              </a:spcAft>
              <a:buSzPts val="1400"/>
              <a:buNone/>
              <a:defRPr sz="1600">
                <a:solidFill>
                  <a:schemeClr val="lt1"/>
                </a:solidFill>
              </a:defRPr>
            </a:lvl3pPr>
            <a:lvl4pPr lvl="3" algn="ctr">
              <a:lnSpc>
                <a:spcPct val="100000"/>
              </a:lnSpc>
              <a:spcBef>
                <a:spcPct val="427000"/>
              </a:spcBef>
              <a:spcAft>
                <a:spcPts val="0"/>
              </a:spcAft>
              <a:buSzPts val="1400"/>
              <a:buNone/>
              <a:defRPr sz="1600">
                <a:solidFill>
                  <a:schemeClr val="lt1"/>
                </a:solidFill>
              </a:defRPr>
            </a:lvl4pPr>
            <a:lvl5pPr lvl="4" algn="ctr">
              <a:lnSpc>
                <a:spcPct val="100000"/>
              </a:lnSpc>
              <a:spcBef>
                <a:spcPct val="427000"/>
              </a:spcBef>
              <a:spcAft>
                <a:spcPts val="0"/>
              </a:spcAft>
              <a:buSzPts val="1400"/>
              <a:buNone/>
              <a:defRPr sz="1600">
                <a:solidFill>
                  <a:schemeClr val="lt1"/>
                </a:solidFill>
              </a:defRPr>
            </a:lvl5pPr>
            <a:lvl6pPr lvl="5" algn="ctr">
              <a:lnSpc>
                <a:spcPct val="100000"/>
              </a:lnSpc>
              <a:spcBef>
                <a:spcPct val="427000"/>
              </a:spcBef>
              <a:spcAft>
                <a:spcPts val="0"/>
              </a:spcAft>
              <a:buSzPts val="1400"/>
              <a:buNone/>
              <a:defRPr sz="1600">
                <a:solidFill>
                  <a:schemeClr val="lt1"/>
                </a:solidFill>
              </a:defRPr>
            </a:lvl6pPr>
            <a:lvl7pPr lvl="6" algn="ctr">
              <a:lnSpc>
                <a:spcPct val="100000"/>
              </a:lnSpc>
              <a:spcBef>
                <a:spcPct val="427000"/>
              </a:spcBef>
              <a:spcAft>
                <a:spcPts val="0"/>
              </a:spcAft>
              <a:buSzPts val="1400"/>
              <a:buNone/>
              <a:defRPr sz="1600">
                <a:solidFill>
                  <a:schemeClr val="lt1"/>
                </a:solidFill>
              </a:defRPr>
            </a:lvl7pPr>
            <a:lvl8pPr lvl="7" algn="ctr">
              <a:lnSpc>
                <a:spcPct val="100000"/>
              </a:lnSpc>
              <a:spcBef>
                <a:spcPct val="427000"/>
              </a:spcBef>
              <a:spcAft>
                <a:spcPts val="0"/>
              </a:spcAft>
              <a:buSzPts val="1400"/>
              <a:buNone/>
              <a:defRPr sz="1600">
                <a:solidFill>
                  <a:schemeClr val="lt1"/>
                </a:solidFill>
              </a:defRPr>
            </a:lvl8pPr>
            <a:lvl9pPr lvl="8" algn="ctr">
              <a:lnSpc>
                <a:spcPct val="100000"/>
              </a:lnSpc>
              <a:spcBef>
                <a:spcPct val="427000"/>
              </a:spcBef>
              <a:spcAft>
                <a:spcPts val="1600"/>
              </a:spcAft>
              <a:buSzPts val="1400"/>
              <a:buNone/>
              <a:defRPr sz="1600">
                <a:solidFill>
                  <a:schemeClr val="lt1"/>
                </a:solidFill>
              </a:defRPr>
            </a:lvl9pPr>
          </a:lstStyle>
          <a:p/>
        </p:txBody>
      </p:sp>
      <p:sp>
        <p:nvSpPr>
          <p:cNvPr id="133" name="Google Shape;133;p26"/>
          <p:cNvSpPr txBox="1"/>
          <p:nvPr>
            <p:ph type="subTitle" idx="13"/>
          </p:nvPr>
        </p:nvSpPr>
        <p:spPr>
          <a:xfrm>
            <a:off x="1990600" y="2013600"/>
            <a:ext cx="810800" cy="402800"/>
          </a:xfrm>
          <a:prstGeom prst="rect">
            <a:avLst/>
          </a:prstGeom>
          <a:noFill/>
          <a:ln>
            <a:noFill/>
          </a:ln>
        </p:spPr>
        <p:txBody>
          <a:bodyPr spcFirstLastPara="1" wrap="square" lIns="91425" tIns="90000" rIns="91425" bIns="0" anchor="ctr" anchorCtr="0">
            <a:noAutofit/>
          </a:bodyPr>
          <a:lstStyle>
            <a:lvl1pPr lvl="0" algn="ctr">
              <a:lnSpc>
                <a:spcPct val="100000"/>
              </a:lnSpc>
              <a:spcBef>
                <a:spcPts val="0"/>
              </a:spcBef>
              <a:spcAft>
                <a:spcPts val="0"/>
              </a:spcAft>
              <a:buSzPts val="1800"/>
              <a:buNone/>
              <a:defRPr b="1">
                <a:solidFill>
                  <a:schemeClr val="lt1"/>
                </a:solidFill>
                <a:latin typeface="Arial" panose="020B0604020202020204"/>
                <a:ea typeface="Arial" panose="020B0604020202020204"/>
                <a:cs typeface="Arial" panose="020B0604020202020204"/>
                <a:sym typeface="Arial" panose="020B0604020202020204"/>
              </a:defRPr>
            </a:lvl1pPr>
            <a:lvl2pPr lvl="1"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2pPr>
            <a:lvl3pPr lvl="2"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3pPr>
            <a:lvl4pPr lvl="3"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4pPr>
            <a:lvl5pPr lvl="4"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5pPr>
            <a:lvl6pPr lvl="5"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6pPr>
            <a:lvl7pPr lvl="6"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7pPr>
            <a:lvl8pPr lvl="7"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8pPr>
            <a:lvl9pPr lvl="8" algn="ctr">
              <a:lnSpc>
                <a:spcPct val="100000"/>
              </a:lnSpc>
              <a:spcBef>
                <a:spcPct val="427000"/>
              </a:spcBef>
              <a:spcAft>
                <a:spcPts val="160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9pPr>
          </a:lstStyle>
          <a:p/>
        </p:txBody>
      </p:sp>
      <p:sp>
        <p:nvSpPr>
          <p:cNvPr id="134" name="Google Shape;134;p26"/>
          <p:cNvSpPr txBox="1"/>
          <p:nvPr>
            <p:ph type="subTitle" idx="14"/>
          </p:nvPr>
        </p:nvSpPr>
        <p:spPr>
          <a:xfrm>
            <a:off x="5690548" y="2013600"/>
            <a:ext cx="810800" cy="402800"/>
          </a:xfrm>
          <a:prstGeom prst="rect">
            <a:avLst/>
          </a:prstGeom>
          <a:noFill/>
          <a:ln>
            <a:noFill/>
          </a:ln>
        </p:spPr>
        <p:txBody>
          <a:bodyPr spcFirstLastPara="1" wrap="square" lIns="91425" tIns="90000" rIns="91425" bIns="0" anchor="ctr" anchorCtr="0">
            <a:noAutofit/>
          </a:bodyPr>
          <a:lstStyle>
            <a:lvl1pPr lvl="0" algn="ctr">
              <a:lnSpc>
                <a:spcPct val="100000"/>
              </a:lnSpc>
              <a:spcBef>
                <a:spcPts val="0"/>
              </a:spcBef>
              <a:spcAft>
                <a:spcPts val="0"/>
              </a:spcAft>
              <a:buSzPts val="1800"/>
              <a:buNone/>
              <a:defRPr b="1">
                <a:solidFill>
                  <a:schemeClr val="lt1"/>
                </a:solidFill>
                <a:latin typeface="Arial" panose="020B0604020202020204"/>
                <a:ea typeface="Arial" panose="020B0604020202020204"/>
                <a:cs typeface="Arial" panose="020B0604020202020204"/>
                <a:sym typeface="Arial" panose="020B0604020202020204"/>
              </a:defRPr>
            </a:lvl1pPr>
            <a:lvl2pPr lvl="1"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2pPr>
            <a:lvl3pPr lvl="2"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3pPr>
            <a:lvl4pPr lvl="3"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4pPr>
            <a:lvl5pPr lvl="4"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5pPr>
            <a:lvl6pPr lvl="5"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6pPr>
            <a:lvl7pPr lvl="6"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7pPr>
            <a:lvl8pPr lvl="7"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8pPr>
            <a:lvl9pPr lvl="8" algn="ctr">
              <a:lnSpc>
                <a:spcPct val="100000"/>
              </a:lnSpc>
              <a:spcBef>
                <a:spcPct val="427000"/>
              </a:spcBef>
              <a:spcAft>
                <a:spcPts val="160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9pPr>
          </a:lstStyle>
          <a:p/>
        </p:txBody>
      </p:sp>
      <p:sp>
        <p:nvSpPr>
          <p:cNvPr id="135" name="Google Shape;135;p26"/>
          <p:cNvSpPr txBox="1"/>
          <p:nvPr>
            <p:ph type="subTitle" idx="15"/>
          </p:nvPr>
        </p:nvSpPr>
        <p:spPr>
          <a:xfrm>
            <a:off x="9403400" y="2013600"/>
            <a:ext cx="810800" cy="402800"/>
          </a:xfrm>
          <a:prstGeom prst="rect">
            <a:avLst/>
          </a:prstGeom>
          <a:noFill/>
          <a:ln>
            <a:noFill/>
          </a:ln>
        </p:spPr>
        <p:txBody>
          <a:bodyPr spcFirstLastPara="1" wrap="square" lIns="91425" tIns="90000" rIns="91425" bIns="0" anchor="ctr" anchorCtr="0">
            <a:noAutofit/>
          </a:bodyPr>
          <a:lstStyle>
            <a:lvl1pPr lvl="0" algn="ctr">
              <a:lnSpc>
                <a:spcPct val="100000"/>
              </a:lnSpc>
              <a:spcBef>
                <a:spcPts val="0"/>
              </a:spcBef>
              <a:spcAft>
                <a:spcPts val="0"/>
              </a:spcAft>
              <a:buSzPts val="1800"/>
              <a:buNone/>
              <a:defRPr b="1">
                <a:solidFill>
                  <a:schemeClr val="lt1"/>
                </a:solidFill>
                <a:latin typeface="Arial" panose="020B0604020202020204"/>
                <a:ea typeface="Arial" panose="020B0604020202020204"/>
                <a:cs typeface="Arial" panose="020B0604020202020204"/>
                <a:sym typeface="Arial" panose="020B0604020202020204"/>
              </a:defRPr>
            </a:lvl1pPr>
            <a:lvl2pPr lvl="1"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2pPr>
            <a:lvl3pPr lvl="2"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3pPr>
            <a:lvl4pPr lvl="3"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4pPr>
            <a:lvl5pPr lvl="4"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5pPr>
            <a:lvl6pPr lvl="5"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6pPr>
            <a:lvl7pPr lvl="6"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7pPr>
            <a:lvl8pPr lvl="7"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8pPr>
            <a:lvl9pPr lvl="8" algn="ctr">
              <a:lnSpc>
                <a:spcPct val="100000"/>
              </a:lnSpc>
              <a:spcBef>
                <a:spcPct val="427000"/>
              </a:spcBef>
              <a:spcAft>
                <a:spcPts val="160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9pPr>
          </a:lstStyle>
          <a:p/>
        </p:txBody>
      </p:sp>
      <p:sp>
        <p:nvSpPr>
          <p:cNvPr id="136" name="Google Shape;136;p26"/>
          <p:cNvSpPr txBox="1"/>
          <p:nvPr>
            <p:ph type="title"/>
          </p:nvPr>
        </p:nvSpPr>
        <p:spPr>
          <a:xfrm>
            <a:off x="3014400" y="645200"/>
            <a:ext cx="6163200" cy="609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665"/>
            </a:lvl1pPr>
            <a:lvl2pPr lvl="1"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2pPr>
            <a:lvl3pPr lvl="2"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3pPr>
            <a:lvl4pPr lvl="3"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4pPr>
            <a:lvl5pPr lvl="4"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5pPr>
            <a:lvl6pPr lvl="5"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6pPr>
            <a:lvl7pPr lvl="6"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7pPr>
            <a:lvl8pPr lvl="7"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8pPr>
            <a:lvl9pPr lvl="8"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9pPr>
          </a:lstStyle>
          <a:p/>
        </p:txBody>
      </p:sp>
      <p:cxnSp>
        <p:nvCxnSpPr>
          <p:cNvPr id="137" name="Google Shape;137;p26"/>
          <p:cNvCxnSpPr/>
          <p:nvPr/>
        </p:nvCxnSpPr>
        <p:spPr>
          <a:xfrm>
            <a:off x="954167" y="6195467"/>
            <a:ext cx="10287200" cy="0"/>
          </a:xfrm>
          <a:prstGeom prst="straightConnector1">
            <a:avLst/>
          </a:prstGeom>
          <a:noFill/>
          <a:ln w="9525" cap="flat" cmpd="sng">
            <a:solidFill>
              <a:schemeClr val="dk1"/>
            </a:solidFill>
            <a:prstDash val="solid"/>
            <a:round/>
            <a:headEnd type="none" w="sm" len="sm"/>
            <a:tailEnd type="none" w="sm" len="sm"/>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bg>
      <p:bgPr>
        <a:noFill/>
        <a:effectLst/>
      </p:bgPr>
    </p:bg>
    <p:spTree>
      <p:nvGrpSpPr>
        <p:cNvPr id="138" name="Shape 138"/>
        <p:cNvGrpSpPr/>
        <p:nvPr/>
      </p:nvGrpSpPr>
      <p:grpSpPr>
        <a:xfrm>
          <a:off x="0" y="0"/>
          <a:ext cx="0" cy="0"/>
          <a:chOff x="0" y="0"/>
          <a:chExt cx="0" cy="0"/>
        </a:xfrm>
      </p:grpSpPr>
      <p:sp>
        <p:nvSpPr>
          <p:cNvPr id="139" name="Google Shape;139;p27"/>
          <p:cNvSpPr/>
          <p:nvPr/>
        </p:nvSpPr>
        <p:spPr>
          <a:xfrm>
            <a:off x="957633" y="645200"/>
            <a:ext cx="10271600" cy="609600"/>
          </a:xfrm>
          <a:prstGeom prst="roundRect">
            <a:avLst>
              <a:gd name="adj" fmla="val 50000"/>
            </a:avLst>
          </a:prstGeom>
          <a:gradFill>
            <a:gsLst>
              <a:gs pos="0">
                <a:schemeClr val="accent5"/>
              </a:gs>
              <a:gs pos="100000">
                <a:schemeClr val="accent4"/>
              </a:gs>
            </a:gsLst>
            <a:lin ang="5400700" scaled="0"/>
          </a:gradFill>
          <a:ln>
            <a:noFill/>
          </a:ln>
          <a:effectLst>
            <a:outerShdw blurRad="71438" dist="9525" dir="3960000" algn="bl" rotWithShape="0">
              <a:srgbClr val="000000">
                <a:alpha val="20000"/>
              </a:srgbClr>
            </a:outerShdw>
          </a:effectLst>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0" name="Google Shape;140;p27"/>
          <p:cNvSpPr txBox="1"/>
          <p:nvPr>
            <p:ph type="subTitle" idx="1"/>
          </p:nvPr>
        </p:nvSpPr>
        <p:spPr>
          <a:xfrm>
            <a:off x="4545961" y="2889897"/>
            <a:ext cx="3098800" cy="938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sz="1735"/>
            </a:lvl1pPr>
            <a:lvl2pPr lvl="1" algn="l">
              <a:lnSpc>
                <a:spcPct val="100000"/>
              </a:lnSpc>
              <a:spcBef>
                <a:spcPct val="427000"/>
              </a:spcBef>
              <a:spcAft>
                <a:spcPts val="0"/>
              </a:spcAft>
              <a:buSzPts val="1400"/>
              <a:buNone/>
              <a:defRPr sz="1735"/>
            </a:lvl2pPr>
            <a:lvl3pPr lvl="2" algn="l">
              <a:lnSpc>
                <a:spcPct val="100000"/>
              </a:lnSpc>
              <a:spcBef>
                <a:spcPct val="427000"/>
              </a:spcBef>
              <a:spcAft>
                <a:spcPts val="0"/>
              </a:spcAft>
              <a:buSzPts val="1400"/>
              <a:buNone/>
              <a:defRPr sz="1735"/>
            </a:lvl3pPr>
            <a:lvl4pPr lvl="3" algn="l">
              <a:lnSpc>
                <a:spcPct val="100000"/>
              </a:lnSpc>
              <a:spcBef>
                <a:spcPct val="427000"/>
              </a:spcBef>
              <a:spcAft>
                <a:spcPts val="0"/>
              </a:spcAft>
              <a:buSzPts val="1400"/>
              <a:buNone/>
              <a:defRPr sz="1735"/>
            </a:lvl4pPr>
            <a:lvl5pPr lvl="4" algn="l">
              <a:lnSpc>
                <a:spcPct val="100000"/>
              </a:lnSpc>
              <a:spcBef>
                <a:spcPct val="427000"/>
              </a:spcBef>
              <a:spcAft>
                <a:spcPts val="0"/>
              </a:spcAft>
              <a:buSzPts val="1400"/>
              <a:buNone/>
              <a:defRPr sz="1735"/>
            </a:lvl5pPr>
            <a:lvl6pPr lvl="5" algn="l">
              <a:lnSpc>
                <a:spcPct val="100000"/>
              </a:lnSpc>
              <a:spcBef>
                <a:spcPct val="427000"/>
              </a:spcBef>
              <a:spcAft>
                <a:spcPts val="0"/>
              </a:spcAft>
              <a:buSzPts val="1400"/>
              <a:buNone/>
              <a:defRPr sz="1735"/>
            </a:lvl6pPr>
            <a:lvl7pPr lvl="6" algn="l">
              <a:lnSpc>
                <a:spcPct val="100000"/>
              </a:lnSpc>
              <a:spcBef>
                <a:spcPct val="427000"/>
              </a:spcBef>
              <a:spcAft>
                <a:spcPts val="0"/>
              </a:spcAft>
              <a:buSzPts val="1400"/>
              <a:buNone/>
              <a:defRPr sz="1735"/>
            </a:lvl7pPr>
            <a:lvl8pPr lvl="7" algn="l">
              <a:lnSpc>
                <a:spcPct val="100000"/>
              </a:lnSpc>
              <a:spcBef>
                <a:spcPct val="427000"/>
              </a:spcBef>
              <a:spcAft>
                <a:spcPts val="0"/>
              </a:spcAft>
              <a:buSzPts val="1400"/>
              <a:buNone/>
              <a:defRPr sz="1735"/>
            </a:lvl8pPr>
            <a:lvl9pPr lvl="8" algn="l">
              <a:lnSpc>
                <a:spcPct val="100000"/>
              </a:lnSpc>
              <a:spcBef>
                <a:spcPct val="427000"/>
              </a:spcBef>
              <a:spcAft>
                <a:spcPts val="1600"/>
              </a:spcAft>
              <a:buSzPts val="1400"/>
              <a:buNone/>
              <a:defRPr sz="1735"/>
            </a:lvl9pPr>
          </a:lstStyle>
          <a:p/>
        </p:txBody>
      </p:sp>
      <p:sp>
        <p:nvSpPr>
          <p:cNvPr id="141" name="Google Shape;141;p27"/>
          <p:cNvSpPr txBox="1"/>
          <p:nvPr>
            <p:ph type="subTitle" idx="2"/>
          </p:nvPr>
        </p:nvSpPr>
        <p:spPr>
          <a:xfrm>
            <a:off x="4545867" y="4955139"/>
            <a:ext cx="3098800" cy="938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sz="1735"/>
            </a:lvl1pPr>
            <a:lvl2pPr lvl="1" algn="l">
              <a:lnSpc>
                <a:spcPct val="100000"/>
              </a:lnSpc>
              <a:spcBef>
                <a:spcPct val="427000"/>
              </a:spcBef>
              <a:spcAft>
                <a:spcPts val="0"/>
              </a:spcAft>
              <a:buSzPts val="1400"/>
              <a:buNone/>
              <a:defRPr sz="1735"/>
            </a:lvl2pPr>
            <a:lvl3pPr lvl="2" algn="l">
              <a:lnSpc>
                <a:spcPct val="100000"/>
              </a:lnSpc>
              <a:spcBef>
                <a:spcPct val="427000"/>
              </a:spcBef>
              <a:spcAft>
                <a:spcPts val="0"/>
              </a:spcAft>
              <a:buSzPts val="1400"/>
              <a:buNone/>
              <a:defRPr sz="1735"/>
            </a:lvl3pPr>
            <a:lvl4pPr lvl="3" algn="l">
              <a:lnSpc>
                <a:spcPct val="100000"/>
              </a:lnSpc>
              <a:spcBef>
                <a:spcPct val="427000"/>
              </a:spcBef>
              <a:spcAft>
                <a:spcPts val="0"/>
              </a:spcAft>
              <a:buSzPts val="1400"/>
              <a:buNone/>
              <a:defRPr sz="1735"/>
            </a:lvl4pPr>
            <a:lvl5pPr lvl="4" algn="l">
              <a:lnSpc>
                <a:spcPct val="100000"/>
              </a:lnSpc>
              <a:spcBef>
                <a:spcPct val="427000"/>
              </a:spcBef>
              <a:spcAft>
                <a:spcPts val="0"/>
              </a:spcAft>
              <a:buSzPts val="1400"/>
              <a:buNone/>
              <a:defRPr sz="1735"/>
            </a:lvl5pPr>
            <a:lvl6pPr lvl="5" algn="l">
              <a:lnSpc>
                <a:spcPct val="100000"/>
              </a:lnSpc>
              <a:spcBef>
                <a:spcPct val="427000"/>
              </a:spcBef>
              <a:spcAft>
                <a:spcPts val="0"/>
              </a:spcAft>
              <a:buSzPts val="1400"/>
              <a:buNone/>
              <a:defRPr sz="1735"/>
            </a:lvl6pPr>
            <a:lvl7pPr lvl="6" algn="l">
              <a:lnSpc>
                <a:spcPct val="100000"/>
              </a:lnSpc>
              <a:spcBef>
                <a:spcPct val="427000"/>
              </a:spcBef>
              <a:spcAft>
                <a:spcPts val="0"/>
              </a:spcAft>
              <a:buSzPts val="1400"/>
              <a:buNone/>
              <a:defRPr sz="1735"/>
            </a:lvl7pPr>
            <a:lvl8pPr lvl="7" algn="l">
              <a:lnSpc>
                <a:spcPct val="100000"/>
              </a:lnSpc>
              <a:spcBef>
                <a:spcPct val="427000"/>
              </a:spcBef>
              <a:spcAft>
                <a:spcPts val="0"/>
              </a:spcAft>
              <a:buSzPts val="1400"/>
              <a:buNone/>
              <a:defRPr sz="1735"/>
            </a:lvl8pPr>
            <a:lvl9pPr lvl="8" algn="l">
              <a:lnSpc>
                <a:spcPct val="100000"/>
              </a:lnSpc>
              <a:spcBef>
                <a:spcPct val="427000"/>
              </a:spcBef>
              <a:spcAft>
                <a:spcPts val="1600"/>
              </a:spcAft>
              <a:buSzPts val="1400"/>
              <a:buNone/>
              <a:defRPr sz="1735"/>
            </a:lvl9pPr>
          </a:lstStyle>
          <a:p/>
        </p:txBody>
      </p:sp>
      <p:sp>
        <p:nvSpPr>
          <p:cNvPr id="142" name="Google Shape;142;p27"/>
          <p:cNvSpPr txBox="1"/>
          <p:nvPr>
            <p:ph type="title"/>
          </p:nvPr>
        </p:nvSpPr>
        <p:spPr>
          <a:xfrm>
            <a:off x="3014400" y="645200"/>
            <a:ext cx="6163200" cy="609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665"/>
            </a:lvl1pPr>
            <a:lvl2pPr lvl="1"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2pPr>
            <a:lvl3pPr lvl="2"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3pPr>
            <a:lvl4pPr lvl="3"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4pPr>
            <a:lvl5pPr lvl="4"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5pPr>
            <a:lvl6pPr lvl="5"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6pPr>
            <a:lvl7pPr lvl="6"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7pPr>
            <a:lvl8pPr lvl="7"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8pPr>
            <a:lvl9pPr lvl="8"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9pPr>
          </a:lstStyle>
          <a:p/>
        </p:txBody>
      </p:sp>
      <p:sp>
        <p:nvSpPr>
          <p:cNvPr id="143" name="Google Shape;143;p27"/>
          <p:cNvSpPr txBox="1"/>
          <p:nvPr>
            <p:ph type="subTitle" idx="3"/>
          </p:nvPr>
        </p:nvSpPr>
        <p:spPr>
          <a:xfrm>
            <a:off x="4684800" y="2316369"/>
            <a:ext cx="796400" cy="39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3200" b="1">
                <a:solidFill>
                  <a:schemeClr val="lt1"/>
                </a:solidFill>
                <a:latin typeface="Arial" panose="020B0604020202020204"/>
                <a:ea typeface="Arial" panose="020B0604020202020204"/>
                <a:cs typeface="Arial" panose="020B0604020202020204"/>
                <a:sym typeface="Arial" panose="020B0604020202020204"/>
              </a:defRPr>
            </a:lvl1pPr>
            <a:lvl2pPr lvl="1" algn="ctr">
              <a:lnSpc>
                <a:spcPct val="100000"/>
              </a:lnSpc>
              <a:spcBef>
                <a:spcPct val="427000"/>
              </a:spcBef>
              <a:spcAft>
                <a:spcPts val="0"/>
              </a:spcAft>
              <a:buSzPts val="1400"/>
              <a:buNone/>
              <a:defRPr sz="3200" b="1">
                <a:solidFill>
                  <a:schemeClr val="lt1"/>
                </a:solidFill>
                <a:latin typeface="Arial" panose="020B0604020202020204"/>
                <a:ea typeface="Arial" panose="020B0604020202020204"/>
                <a:cs typeface="Arial" panose="020B0604020202020204"/>
                <a:sym typeface="Arial" panose="020B0604020202020204"/>
              </a:defRPr>
            </a:lvl2pPr>
            <a:lvl3pPr lvl="2" algn="ctr">
              <a:lnSpc>
                <a:spcPct val="100000"/>
              </a:lnSpc>
              <a:spcBef>
                <a:spcPct val="427000"/>
              </a:spcBef>
              <a:spcAft>
                <a:spcPts val="0"/>
              </a:spcAft>
              <a:buSzPts val="1400"/>
              <a:buNone/>
              <a:defRPr sz="3200" b="1">
                <a:solidFill>
                  <a:schemeClr val="lt1"/>
                </a:solidFill>
                <a:latin typeface="Arial" panose="020B0604020202020204"/>
                <a:ea typeface="Arial" panose="020B0604020202020204"/>
                <a:cs typeface="Arial" panose="020B0604020202020204"/>
                <a:sym typeface="Arial" panose="020B0604020202020204"/>
              </a:defRPr>
            </a:lvl3pPr>
            <a:lvl4pPr lvl="3" algn="ctr">
              <a:lnSpc>
                <a:spcPct val="100000"/>
              </a:lnSpc>
              <a:spcBef>
                <a:spcPct val="427000"/>
              </a:spcBef>
              <a:spcAft>
                <a:spcPts val="0"/>
              </a:spcAft>
              <a:buSzPts val="1400"/>
              <a:buNone/>
              <a:defRPr sz="3200" b="1">
                <a:solidFill>
                  <a:schemeClr val="lt1"/>
                </a:solidFill>
                <a:latin typeface="Arial" panose="020B0604020202020204"/>
                <a:ea typeface="Arial" panose="020B0604020202020204"/>
                <a:cs typeface="Arial" panose="020B0604020202020204"/>
                <a:sym typeface="Arial" panose="020B0604020202020204"/>
              </a:defRPr>
            </a:lvl4pPr>
            <a:lvl5pPr lvl="4" algn="ctr">
              <a:lnSpc>
                <a:spcPct val="100000"/>
              </a:lnSpc>
              <a:spcBef>
                <a:spcPct val="427000"/>
              </a:spcBef>
              <a:spcAft>
                <a:spcPts val="0"/>
              </a:spcAft>
              <a:buSzPts val="1400"/>
              <a:buNone/>
              <a:defRPr sz="3200" b="1">
                <a:solidFill>
                  <a:schemeClr val="lt1"/>
                </a:solidFill>
                <a:latin typeface="Arial" panose="020B0604020202020204"/>
                <a:ea typeface="Arial" panose="020B0604020202020204"/>
                <a:cs typeface="Arial" panose="020B0604020202020204"/>
                <a:sym typeface="Arial" panose="020B0604020202020204"/>
              </a:defRPr>
            </a:lvl5pPr>
            <a:lvl6pPr lvl="5" algn="ctr">
              <a:lnSpc>
                <a:spcPct val="100000"/>
              </a:lnSpc>
              <a:spcBef>
                <a:spcPct val="427000"/>
              </a:spcBef>
              <a:spcAft>
                <a:spcPts val="0"/>
              </a:spcAft>
              <a:buSzPts val="1400"/>
              <a:buNone/>
              <a:defRPr sz="3200" b="1">
                <a:solidFill>
                  <a:schemeClr val="lt1"/>
                </a:solidFill>
                <a:latin typeface="Arial" panose="020B0604020202020204"/>
                <a:ea typeface="Arial" panose="020B0604020202020204"/>
                <a:cs typeface="Arial" panose="020B0604020202020204"/>
                <a:sym typeface="Arial" panose="020B0604020202020204"/>
              </a:defRPr>
            </a:lvl6pPr>
            <a:lvl7pPr lvl="6" algn="ctr">
              <a:lnSpc>
                <a:spcPct val="100000"/>
              </a:lnSpc>
              <a:spcBef>
                <a:spcPct val="427000"/>
              </a:spcBef>
              <a:spcAft>
                <a:spcPts val="0"/>
              </a:spcAft>
              <a:buSzPts val="1400"/>
              <a:buNone/>
              <a:defRPr sz="3200" b="1">
                <a:solidFill>
                  <a:schemeClr val="lt1"/>
                </a:solidFill>
                <a:latin typeface="Arial" panose="020B0604020202020204"/>
                <a:ea typeface="Arial" panose="020B0604020202020204"/>
                <a:cs typeface="Arial" panose="020B0604020202020204"/>
                <a:sym typeface="Arial" panose="020B0604020202020204"/>
              </a:defRPr>
            </a:lvl7pPr>
            <a:lvl8pPr lvl="7" algn="ctr">
              <a:lnSpc>
                <a:spcPct val="100000"/>
              </a:lnSpc>
              <a:spcBef>
                <a:spcPct val="427000"/>
              </a:spcBef>
              <a:spcAft>
                <a:spcPts val="0"/>
              </a:spcAft>
              <a:buSzPts val="1400"/>
              <a:buNone/>
              <a:defRPr sz="3200" b="1">
                <a:solidFill>
                  <a:schemeClr val="lt1"/>
                </a:solidFill>
                <a:latin typeface="Arial" panose="020B0604020202020204"/>
                <a:ea typeface="Arial" panose="020B0604020202020204"/>
                <a:cs typeface="Arial" panose="020B0604020202020204"/>
                <a:sym typeface="Arial" panose="020B0604020202020204"/>
              </a:defRPr>
            </a:lvl8pPr>
            <a:lvl9pPr lvl="8" algn="ctr">
              <a:lnSpc>
                <a:spcPct val="100000"/>
              </a:lnSpc>
              <a:spcBef>
                <a:spcPct val="427000"/>
              </a:spcBef>
              <a:spcAft>
                <a:spcPts val="1600"/>
              </a:spcAft>
              <a:buSzPts val="1400"/>
              <a:buNone/>
              <a:defRPr sz="3200" b="1">
                <a:solidFill>
                  <a:schemeClr val="lt1"/>
                </a:solidFill>
                <a:latin typeface="Arial" panose="020B0604020202020204"/>
                <a:ea typeface="Arial" panose="020B0604020202020204"/>
                <a:cs typeface="Arial" panose="020B0604020202020204"/>
                <a:sym typeface="Arial" panose="020B0604020202020204"/>
              </a:defRPr>
            </a:lvl9pPr>
          </a:lstStyle>
          <a:p/>
        </p:txBody>
      </p:sp>
      <p:sp>
        <p:nvSpPr>
          <p:cNvPr id="144" name="Google Shape;144;p27"/>
          <p:cNvSpPr txBox="1"/>
          <p:nvPr>
            <p:ph type="subTitle" idx="4"/>
          </p:nvPr>
        </p:nvSpPr>
        <p:spPr>
          <a:xfrm>
            <a:off x="4684800" y="4358804"/>
            <a:ext cx="796400" cy="390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3200" b="1">
                <a:solidFill>
                  <a:schemeClr val="lt1"/>
                </a:solidFill>
                <a:latin typeface="Arial" panose="020B0604020202020204"/>
                <a:ea typeface="Arial" panose="020B0604020202020204"/>
                <a:cs typeface="Arial" panose="020B0604020202020204"/>
                <a:sym typeface="Arial" panose="020B0604020202020204"/>
              </a:defRPr>
            </a:lvl1pPr>
            <a:lvl2pPr lvl="1" algn="ctr">
              <a:lnSpc>
                <a:spcPct val="100000"/>
              </a:lnSpc>
              <a:spcBef>
                <a:spcPct val="427000"/>
              </a:spcBef>
              <a:spcAft>
                <a:spcPts val="0"/>
              </a:spcAft>
              <a:buSzPts val="1400"/>
              <a:buNone/>
              <a:defRPr sz="3200" b="1">
                <a:solidFill>
                  <a:schemeClr val="lt1"/>
                </a:solidFill>
                <a:latin typeface="Arial" panose="020B0604020202020204"/>
                <a:ea typeface="Arial" panose="020B0604020202020204"/>
                <a:cs typeface="Arial" panose="020B0604020202020204"/>
                <a:sym typeface="Arial" panose="020B0604020202020204"/>
              </a:defRPr>
            </a:lvl2pPr>
            <a:lvl3pPr lvl="2" algn="ctr">
              <a:lnSpc>
                <a:spcPct val="100000"/>
              </a:lnSpc>
              <a:spcBef>
                <a:spcPct val="427000"/>
              </a:spcBef>
              <a:spcAft>
                <a:spcPts val="0"/>
              </a:spcAft>
              <a:buSzPts val="1400"/>
              <a:buNone/>
              <a:defRPr sz="3200" b="1">
                <a:solidFill>
                  <a:schemeClr val="lt1"/>
                </a:solidFill>
                <a:latin typeface="Arial" panose="020B0604020202020204"/>
                <a:ea typeface="Arial" panose="020B0604020202020204"/>
                <a:cs typeface="Arial" panose="020B0604020202020204"/>
                <a:sym typeface="Arial" panose="020B0604020202020204"/>
              </a:defRPr>
            </a:lvl3pPr>
            <a:lvl4pPr lvl="3" algn="ctr">
              <a:lnSpc>
                <a:spcPct val="100000"/>
              </a:lnSpc>
              <a:spcBef>
                <a:spcPct val="427000"/>
              </a:spcBef>
              <a:spcAft>
                <a:spcPts val="0"/>
              </a:spcAft>
              <a:buSzPts val="1400"/>
              <a:buNone/>
              <a:defRPr sz="3200" b="1">
                <a:solidFill>
                  <a:schemeClr val="lt1"/>
                </a:solidFill>
                <a:latin typeface="Arial" panose="020B0604020202020204"/>
                <a:ea typeface="Arial" panose="020B0604020202020204"/>
                <a:cs typeface="Arial" panose="020B0604020202020204"/>
                <a:sym typeface="Arial" panose="020B0604020202020204"/>
              </a:defRPr>
            </a:lvl4pPr>
            <a:lvl5pPr lvl="4" algn="ctr">
              <a:lnSpc>
                <a:spcPct val="100000"/>
              </a:lnSpc>
              <a:spcBef>
                <a:spcPct val="427000"/>
              </a:spcBef>
              <a:spcAft>
                <a:spcPts val="0"/>
              </a:spcAft>
              <a:buSzPts val="1400"/>
              <a:buNone/>
              <a:defRPr sz="3200" b="1">
                <a:solidFill>
                  <a:schemeClr val="lt1"/>
                </a:solidFill>
                <a:latin typeface="Arial" panose="020B0604020202020204"/>
                <a:ea typeface="Arial" panose="020B0604020202020204"/>
                <a:cs typeface="Arial" panose="020B0604020202020204"/>
                <a:sym typeface="Arial" panose="020B0604020202020204"/>
              </a:defRPr>
            </a:lvl5pPr>
            <a:lvl6pPr lvl="5" algn="ctr">
              <a:lnSpc>
                <a:spcPct val="100000"/>
              </a:lnSpc>
              <a:spcBef>
                <a:spcPct val="427000"/>
              </a:spcBef>
              <a:spcAft>
                <a:spcPts val="0"/>
              </a:spcAft>
              <a:buSzPts val="1400"/>
              <a:buNone/>
              <a:defRPr sz="3200" b="1">
                <a:solidFill>
                  <a:schemeClr val="lt1"/>
                </a:solidFill>
                <a:latin typeface="Arial" panose="020B0604020202020204"/>
                <a:ea typeface="Arial" panose="020B0604020202020204"/>
                <a:cs typeface="Arial" panose="020B0604020202020204"/>
                <a:sym typeface="Arial" panose="020B0604020202020204"/>
              </a:defRPr>
            </a:lvl6pPr>
            <a:lvl7pPr lvl="6" algn="ctr">
              <a:lnSpc>
                <a:spcPct val="100000"/>
              </a:lnSpc>
              <a:spcBef>
                <a:spcPct val="427000"/>
              </a:spcBef>
              <a:spcAft>
                <a:spcPts val="0"/>
              </a:spcAft>
              <a:buSzPts val="1400"/>
              <a:buNone/>
              <a:defRPr sz="3200" b="1">
                <a:solidFill>
                  <a:schemeClr val="lt1"/>
                </a:solidFill>
                <a:latin typeface="Arial" panose="020B0604020202020204"/>
                <a:ea typeface="Arial" panose="020B0604020202020204"/>
                <a:cs typeface="Arial" panose="020B0604020202020204"/>
                <a:sym typeface="Arial" panose="020B0604020202020204"/>
              </a:defRPr>
            </a:lvl7pPr>
            <a:lvl8pPr lvl="7" algn="ctr">
              <a:lnSpc>
                <a:spcPct val="100000"/>
              </a:lnSpc>
              <a:spcBef>
                <a:spcPct val="427000"/>
              </a:spcBef>
              <a:spcAft>
                <a:spcPts val="0"/>
              </a:spcAft>
              <a:buSzPts val="1400"/>
              <a:buNone/>
              <a:defRPr sz="3200" b="1">
                <a:solidFill>
                  <a:schemeClr val="lt1"/>
                </a:solidFill>
                <a:latin typeface="Arial" panose="020B0604020202020204"/>
                <a:ea typeface="Arial" panose="020B0604020202020204"/>
                <a:cs typeface="Arial" panose="020B0604020202020204"/>
                <a:sym typeface="Arial" panose="020B0604020202020204"/>
              </a:defRPr>
            </a:lvl8pPr>
            <a:lvl9pPr lvl="8" algn="ctr">
              <a:lnSpc>
                <a:spcPct val="100000"/>
              </a:lnSpc>
              <a:spcBef>
                <a:spcPct val="427000"/>
              </a:spcBef>
              <a:spcAft>
                <a:spcPts val="1600"/>
              </a:spcAft>
              <a:buSzPts val="1400"/>
              <a:buNone/>
              <a:defRPr sz="3200" b="1">
                <a:solidFill>
                  <a:schemeClr val="lt1"/>
                </a:solidFill>
                <a:latin typeface="Arial" panose="020B0604020202020204"/>
                <a:ea typeface="Arial" panose="020B0604020202020204"/>
                <a:cs typeface="Arial" panose="020B0604020202020204"/>
                <a:sym typeface="Arial" panose="020B0604020202020204"/>
              </a:defRPr>
            </a:lvl9pPr>
          </a:lstStyle>
          <a:p/>
        </p:txBody>
      </p:sp>
      <p:sp>
        <p:nvSpPr>
          <p:cNvPr id="145" name="Google Shape;145;p27"/>
          <p:cNvSpPr txBox="1"/>
          <p:nvPr>
            <p:ph type="subTitle" idx="5"/>
          </p:nvPr>
        </p:nvSpPr>
        <p:spPr>
          <a:xfrm>
            <a:off x="8134876" y="2889897"/>
            <a:ext cx="3098800" cy="938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sz="1735"/>
            </a:lvl1pPr>
            <a:lvl2pPr lvl="1" algn="l">
              <a:lnSpc>
                <a:spcPct val="100000"/>
              </a:lnSpc>
              <a:spcBef>
                <a:spcPct val="427000"/>
              </a:spcBef>
              <a:spcAft>
                <a:spcPts val="0"/>
              </a:spcAft>
              <a:buSzPts val="1400"/>
              <a:buNone/>
              <a:defRPr sz="1735"/>
            </a:lvl2pPr>
            <a:lvl3pPr lvl="2" algn="l">
              <a:lnSpc>
                <a:spcPct val="100000"/>
              </a:lnSpc>
              <a:spcBef>
                <a:spcPct val="427000"/>
              </a:spcBef>
              <a:spcAft>
                <a:spcPts val="0"/>
              </a:spcAft>
              <a:buSzPts val="1400"/>
              <a:buNone/>
              <a:defRPr sz="1735"/>
            </a:lvl3pPr>
            <a:lvl4pPr lvl="3" algn="l">
              <a:lnSpc>
                <a:spcPct val="100000"/>
              </a:lnSpc>
              <a:spcBef>
                <a:spcPct val="427000"/>
              </a:spcBef>
              <a:spcAft>
                <a:spcPts val="0"/>
              </a:spcAft>
              <a:buSzPts val="1400"/>
              <a:buNone/>
              <a:defRPr sz="1735"/>
            </a:lvl4pPr>
            <a:lvl5pPr lvl="4" algn="l">
              <a:lnSpc>
                <a:spcPct val="100000"/>
              </a:lnSpc>
              <a:spcBef>
                <a:spcPct val="427000"/>
              </a:spcBef>
              <a:spcAft>
                <a:spcPts val="0"/>
              </a:spcAft>
              <a:buSzPts val="1400"/>
              <a:buNone/>
              <a:defRPr sz="1735"/>
            </a:lvl5pPr>
            <a:lvl6pPr lvl="5" algn="l">
              <a:lnSpc>
                <a:spcPct val="100000"/>
              </a:lnSpc>
              <a:spcBef>
                <a:spcPct val="427000"/>
              </a:spcBef>
              <a:spcAft>
                <a:spcPts val="0"/>
              </a:spcAft>
              <a:buSzPts val="1400"/>
              <a:buNone/>
              <a:defRPr sz="1735"/>
            </a:lvl6pPr>
            <a:lvl7pPr lvl="6" algn="l">
              <a:lnSpc>
                <a:spcPct val="100000"/>
              </a:lnSpc>
              <a:spcBef>
                <a:spcPct val="427000"/>
              </a:spcBef>
              <a:spcAft>
                <a:spcPts val="0"/>
              </a:spcAft>
              <a:buSzPts val="1400"/>
              <a:buNone/>
              <a:defRPr sz="1735"/>
            </a:lvl7pPr>
            <a:lvl8pPr lvl="7" algn="l">
              <a:lnSpc>
                <a:spcPct val="100000"/>
              </a:lnSpc>
              <a:spcBef>
                <a:spcPct val="427000"/>
              </a:spcBef>
              <a:spcAft>
                <a:spcPts val="0"/>
              </a:spcAft>
              <a:buSzPts val="1400"/>
              <a:buNone/>
              <a:defRPr sz="1735"/>
            </a:lvl8pPr>
            <a:lvl9pPr lvl="8" algn="l">
              <a:lnSpc>
                <a:spcPct val="100000"/>
              </a:lnSpc>
              <a:spcBef>
                <a:spcPct val="427000"/>
              </a:spcBef>
              <a:spcAft>
                <a:spcPts val="1600"/>
              </a:spcAft>
              <a:buSzPts val="1400"/>
              <a:buNone/>
              <a:defRPr sz="1735"/>
            </a:lvl9pPr>
          </a:lstStyle>
          <a:p/>
        </p:txBody>
      </p:sp>
      <p:sp>
        <p:nvSpPr>
          <p:cNvPr id="146" name="Google Shape;146;p27"/>
          <p:cNvSpPr txBox="1"/>
          <p:nvPr>
            <p:ph type="subTitle" idx="6"/>
          </p:nvPr>
        </p:nvSpPr>
        <p:spPr>
          <a:xfrm>
            <a:off x="8134783" y="4955139"/>
            <a:ext cx="3098800" cy="938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sz="1735"/>
            </a:lvl1pPr>
            <a:lvl2pPr lvl="1" algn="l">
              <a:lnSpc>
                <a:spcPct val="100000"/>
              </a:lnSpc>
              <a:spcBef>
                <a:spcPct val="427000"/>
              </a:spcBef>
              <a:spcAft>
                <a:spcPts val="0"/>
              </a:spcAft>
              <a:buSzPts val="1400"/>
              <a:buNone/>
              <a:defRPr sz="1735"/>
            </a:lvl2pPr>
            <a:lvl3pPr lvl="2" algn="l">
              <a:lnSpc>
                <a:spcPct val="100000"/>
              </a:lnSpc>
              <a:spcBef>
                <a:spcPct val="427000"/>
              </a:spcBef>
              <a:spcAft>
                <a:spcPts val="0"/>
              </a:spcAft>
              <a:buSzPts val="1400"/>
              <a:buNone/>
              <a:defRPr sz="1735"/>
            </a:lvl3pPr>
            <a:lvl4pPr lvl="3" algn="l">
              <a:lnSpc>
                <a:spcPct val="100000"/>
              </a:lnSpc>
              <a:spcBef>
                <a:spcPct val="427000"/>
              </a:spcBef>
              <a:spcAft>
                <a:spcPts val="0"/>
              </a:spcAft>
              <a:buSzPts val="1400"/>
              <a:buNone/>
              <a:defRPr sz="1735"/>
            </a:lvl4pPr>
            <a:lvl5pPr lvl="4" algn="l">
              <a:lnSpc>
                <a:spcPct val="100000"/>
              </a:lnSpc>
              <a:spcBef>
                <a:spcPct val="427000"/>
              </a:spcBef>
              <a:spcAft>
                <a:spcPts val="0"/>
              </a:spcAft>
              <a:buSzPts val="1400"/>
              <a:buNone/>
              <a:defRPr sz="1735"/>
            </a:lvl5pPr>
            <a:lvl6pPr lvl="5" algn="l">
              <a:lnSpc>
                <a:spcPct val="100000"/>
              </a:lnSpc>
              <a:spcBef>
                <a:spcPct val="427000"/>
              </a:spcBef>
              <a:spcAft>
                <a:spcPts val="0"/>
              </a:spcAft>
              <a:buSzPts val="1400"/>
              <a:buNone/>
              <a:defRPr sz="1735"/>
            </a:lvl6pPr>
            <a:lvl7pPr lvl="6" algn="l">
              <a:lnSpc>
                <a:spcPct val="100000"/>
              </a:lnSpc>
              <a:spcBef>
                <a:spcPct val="427000"/>
              </a:spcBef>
              <a:spcAft>
                <a:spcPts val="0"/>
              </a:spcAft>
              <a:buSzPts val="1400"/>
              <a:buNone/>
              <a:defRPr sz="1735"/>
            </a:lvl7pPr>
            <a:lvl8pPr lvl="7" algn="l">
              <a:lnSpc>
                <a:spcPct val="100000"/>
              </a:lnSpc>
              <a:spcBef>
                <a:spcPct val="427000"/>
              </a:spcBef>
              <a:spcAft>
                <a:spcPts val="0"/>
              </a:spcAft>
              <a:buSzPts val="1400"/>
              <a:buNone/>
              <a:defRPr sz="1735"/>
            </a:lvl8pPr>
            <a:lvl9pPr lvl="8" algn="l">
              <a:lnSpc>
                <a:spcPct val="100000"/>
              </a:lnSpc>
              <a:spcBef>
                <a:spcPct val="427000"/>
              </a:spcBef>
              <a:spcAft>
                <a:spcPts val="1600"/>
              </a:spcAft>
              <a:buSzPts val="1400"/>
              <a:buNone/>
              <a:defRPr sz="1735"/>
            </a:lvl9pPr>
          </a:lstStyle>
          <a:p/>
        </p:txBody>
      </p:sp>
      <p:sp>
        <p:nvSpPr>
          <p:cNvPr id="147" name="Google Shape;147;p27"/>
          <p:cNvSpPr txBox="1"/>
          <p:nvPr>
            <p:ph type="subTitle" idx="7"/>
          </p:nvPr>
        </p:nvSpPr>
        <p:spPr>
          <a:xfrm>
            <a:off x="8262167" y="2316369"/>
            <a:ext cx="796400" cy="39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3200" b="1">
                <a:solidFill>
                  <a:schemeClr val="lt1"/>
                </a:solidFill>
                <a:latin typeface="Arial" panose="020B0604020202020204"/>
                <a:ea typeface="Arial" panose="020B0604020202020204"/>
                <a:cs typeface="Arial" panose="020B0604020202020204"/>
                <a:sym typeface="Arial" panose="020B0604020202020204"/>
              </a:defRPr>
            </a:lvl1pPr>
            <a:lvl2pPr lvl="1" algn="ctr">
              <a:lnSpc>
                <a:spcPct val="100000"/>
              </a:lnSpc>
              <a:spcBef>
                <a:spcPct val="427000"/>
              </a:spcBef>
              <a:spcAft>
                <a:spcPts val="0"/>
              </a:spcAft>
              <a:buSzPts val="1400"/>
              <a:buNone/>
              <a:defRPr sz="3200" b="1">
                <a:solidFill>
                  <a:schemeClr val="lt1"/>
                </a:solidFill>
                <a:latin typeface="Arial" panose="020B0604020202020204"/>
                <a:ea typeface="Arial" panose="020B0604020202020204"/>
                <a:cs typeface="Arial" panose="020B0604020202020204"/>
                <a:sym typeface="Arial" panose="020B0604020202020204"/>
              </a:defRPr>
            </a:lvl2pPr>
            <a:lvl3pPr lvl="2" algn="ctr">
              <a:lnSpc>
                <a:spcPct val="100000"/>
              </a:lnSpc>
              <a:spcBef>
                <a:spcPct val="427000"/>
              </a:spcBef>
              <a:spcAft>
                <a:spcPts val="0"/>
              </a:spcAft>
              <a:buSzPts val="1400"/>
              <a:buNone/>
              <a:defRPr sz="3200" b="1">
                <a:solidFill>
                  <a:schemeClr val="lt1"/>
                </a:solidFill>
                <a:latin typeface="Arial" panose="020B0604020202020204"/>
                <a:ea typeface="Arial" panose="020B0604020202020204"/>
                <a:cs typeface="Arial" panose="020B0604020202020204"/>
                <a:sym typeface="Arial" panose="020B0604020202020204"/>
              </a:defRPr>
            </a:lvl3pPr>
            <a:lvl4pPr lvl="3" algn="ctr">
              <a:lnSpc>
                <a:spcPct val="100000"/>
              </a:lnSpc>
              <a:spcBef>
                <a:spcPct val="427000"/>
              </a:spcBef>
              <a:spcAft>
                <a:spcPts val="0"/>
              </a:spcAft>
              <a:buSzPts val="1400"/>
              <a:buNone/>
              <a:defRPr sz="3200" b="1">
                <a:solidFill>
                  <a:schemeClr val="lt1"/>
                </a:solidFill>
                <a:latin typeface="Arial" panose="020B0604020202020204"/>
                <a:ea typeface="Arial" panose="020B0604020202020204"/>
                <a:cs typeface="Arial" panose="020B0604020202020204"/>
                <a:sym typeface="Arial" panose="020B0604020202020204"/>
              </a:defRPr>
            </a:lvl4pPr>
            <a:lvl5pPr lvl="4" algn="ctr">
              <a:lnSpc>
                <a:spcPct val="100000"/>
              </a:lnSpc>
              <a:spcBef>
                <a:spcPct val="427000"/>
              </a:spcBef>
              <a:spcAft>
                <a:spcPts val="0"/>
              </a:spcAft>
              <a:buSzPts val="1400"/>
              <a:buNone/>
              <a:defRPr sz="3200" b="1">
                <a:solidFill>
                  <a:schemeClr val="lt1"/>
                </a:solidFill>
                <a:latin typeface="Arial" panose="020B0604020202020204"/>
                <a:ea typeface="Arial" panose="020B0604020202020204"/>
                <a:cs typeface="Arial" panose="020B0604020202020204"/>
                <a:sym typeface="Arial" panose="020B0604020202020204"/>
              </a:defRPr>
            </a:lvl5pPr>
            <a:lvl6pPr lvl="5" algn="ctr">
              <a:lnSpc>
                <a:spcPct val="100000"/>
              </a:lnSpc>
              <a:spcBef>
                <a:spcPct val="427000"/>
              </a:spcBef>
              <a:spcAft>
                <a:spcPts val="0"/>
              </a:spcAft>
              <a:buSzPts val="1400"/>
              <a:buNone/>
              <a:defRPr sz="3200" b="1">
                <a:solidFill>
                  <a:schemeClr val="lt1"/>
                </a:solidFill>
                <a:latin typeface="Arial" panose="020B0604020202020204"/>
                <a:ea typeface="Arial" panose="020B0604020202020204"/>
                <a:cs typeface="Arial" panose="020B0604020202020204"/>
                <a:sym typeface="Arial" panose="020B0604020202020204"/>
              </a:defRPr>
            </a:lvl6pPr>
            <a:lvl7pPr lvl="6" algn="ctr">
              <a:lnSpc>
                <a:spcPct val="100000"/>
              </a:lnSpc>
              <a:spcBef>
                <a:spcPct val="427000"/>
              </a:spcBef>
              <a:spcAft>
                <a:spcPts val="0"/>
              </a:spcAft>
              <a:buSzPts val="1400"/>
              <a:buNone/>
              <a:defRPr sz="3200" b="1">
                <a:solidFill>
                  <a:schemeClr val="lt1"/>
                </a:solidFill>
                <a:latin typeface="Arial" panose="020B0604020202020204"/>
                <a:ea typeface="Arial" panose="020B0604020202020204"/>
                <a:cs typeface="Arial" panose="020B0604020202020204"/>
                <a:sym typeface="Arial" panose="020B0604020202020204"/>
              </a:defRPr>
            </a:lvl7pPr>
            <a:lvl8pPr lvl="7" algn="ctr">
              <a:lnSpc>
                <a:spcPct val="100000"/>
              </a:lnSpc>
              <a:spcBef>
                <a:spcPct val="427000"/>
              </a:spcBef>
              <a:spcAft>
                <a:spcPts val="0"/>
              </a:spcAft>
              <a:buSzPts val="1400"/>
              <a:buNone/>
              <a:defRPr sz="3200" b="1">
                <a:solidFill>
                  <a:schemeClr val="lt1"/>
                </a:solidFill>
                <a:latin typeface="Arial" panose="020B0604020202020204"/>
                <a:ea typeface="Arial" panose="020B0604020202020204"/>
                <a:cs typeface="Arial" panose="020B0604020202020204"/>
                <a:sym typeface="Arial" panose="020B0604020202020204"/>
              </a:defRPr>
            </a:lvl8pPr>
            <a:lvl9pPr lvl="8" algn="ctr">
              <a:lnSpc>
                <a:spcPct val="100000"/>
              </a:lnSpc>
              <a:spcBef>
                <a:spcPct val="427000"/>
              </a:spcBef>
              <a:spcAft>
                <a:spcPts val="1600"/>
              </a:spcAft>
              <a:buSzPts val="1400"/>
              <a:buNone/>
              <a:defRPr sz="3200" b="1">
                <a:solidFill>
                  <a:schemeClr val="lt1"/>
                </a:solidFill>
                <a:latin typeface="Arial" panose="020B0604020202020204"/>
                <a:ea typeface="Arial" panose="020B0604020202020204"/>
                <a:cs typeface="Arial" panose="020B0604020202020204"/>
                <a:sym typeface="Arial" panose="020B0604020202020204"/>
              </a:defRPr>
            </a:lvl9pPr>
          </a:lstStyle>
          <a:p/>
        </p:txBody>
      </p:sp>
      <p:sp>
        <p:nvSpPr>
          <p:cNvPr id="148" name="Google Shape;148;p27"/>
          <p:cNvSpPr txBox="1"/>
          <p:nvPr>
            <p:ph type="subTitle" idx="8"/>
          </p:nvPr>
        </p:nvSpPr>
        <p:spPr>
          <a:xfrm>
            <a:off x="8262167" y="4358804"/>
            <a:ext cx="796400" cy="390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3200" b="1">
                <a:solidFill>
                  <a:schemeClr val="lt1"/>
                </a:solidFill>
                <a:latin typeface="Arial" panose="020B0604020202020204"/>
                <a:ea typeface="Arial" panose="020B0604020202020204"/>
                <a:cs typeface="Arial" panose="020B0604020202020204"/>
                <a:sym typeface="Arial" panose="020B0604020202020204"/>
              </a:defRPr>
            </a:lvl1pPr>
            <a:lvl2pPr lvl="1" algn="ctr">
              <a:lnSpc>
                <a:spcPct val="100000"/>
              </a:lnSpc>
              <a:spcBef>
                <a:spcPct val="427000"/>
              </a:spcBef>
              <a:spcAft>
                <a:spcPts val="0"/>
              </a:spcAft>
              <a:buSzPts val="1400"/>
              <a:buNone/>
              <a:defRPr sz="3200" b="1">
                <a:solidFill>
                  <a:schemeClr val="lt1"/>
                </a:solidFill>
                <a:latin typeface="Arial" panose="020B0604020202020204"/>
                <a:ea typeface="Arial" panose="020B0604020202020204"/>
                <a:cs typeface="Arial" panose="020B0604020202020204"/>
                <a:sym typeface="Arial" panose="020B0604020202020204"/>
              </a:defRPr>
            </a:lvl2pPr>
            <a:lvl3pPr lvl="2" algn="ctr">
              <a:lnSpc>
                <a:spcPct val="100000"/>
              </a:lnSpc>
              <a:spcBef>
                <a:spcPct val="427000"/>
              </a:spcBef>
              <a:spcAft>
                <a:spcPts val="0"/>
              </a:spcAft>
              <a:buSzPts val="1400"/>
              <a:buNone/>
              <a:defRPr sz="3200" b="1">
                <a:solidFill>
                  <a:schemeClr val="lt1"/>
                </a:solidFill>
                <a:latin typeface="Arial" panose="020B0604020202020204"/>
                <a:ea typeface="Arial" panose="020B0604020202020204"/>
                <a:cs typeface="Arial" panose="020B0604020202020204"/>
                <a:sym typeface="Arial" panose="020B0604020202020204"/>
              </a:defRPr>
            </a:lvl3pPr>
            <a:lvl4pPr lvl="3" algn="ctr">
              <a:lnSpc>
                <a:spcPct val="100000"/>
              </a:lnSpc>
              <a:spcBef>
                <a:spcPct val="427000"/>
              </a:spcBef>
              <a:spcAft>
                <a:spcPts val="0"/>
              </a:spcAft>
              <a:buSzPts val="1400"/>
              <a:buNone/>
              <a:defRPr sz="3200" b="1">
                <a:solidFill>
                  <a:schemeClr val="lt1"/>
                </a:solidFill>
                <a:latin typeface="Arial" panose="020B0604020202020204"/>
                <a:ea typeface="Arial" panose="020B0604020202020204"/>
                <a:cs typeface="Arial" panose="020B0604020202020204"/>
                <a:sym typeface="Arial" panose="020B0604020202020204"/>
              </a:defRPr>
            </a:lvl4pPr>
            <a:lvl5pPr lvl="4" algn="ctr">
              <a:lnSpc>
                <a:spcPct val="100000"/>
              </a:lnSpc>
              <a:spcBef>
                <a:spcPct val="427000"/>
              </a:spcBef>
              <a:spcAft>
                <a:spcPts val="0"/>
              </a:spcAft>
              <a:buSzPts val="1400"/>
              <a:buNone/>
              <a:defRPr sz="3200" b="1">
                <a:solidFill>
                  <a:schemeClr val="lt1"/>
                </a:solidFill>
                <a:latin typeface="Arial" panose="020B0604020202020204"/>
                <a:ea typeface="Arial" panose="020B0604020202020204"/>
                <a:cs typeface="Arial" panose="020B0604020202020204"/>
                <a:sym typeface="Arial" panose="020B0604020202020204"/>
              </a:defRPr>
            </a:lvl5pPr>
            <a:lvl6pPr lvl="5" algn="ctr">
              <a:lnSpc>
                <a:spcPct val="100000"/>
              </a:lnSpc>
              <a:spcBef>
                <a:spcPct val="427000"/>
              </a:spcBef>
              <a:spcAft>
                <a:spcPts val="0"/>
              </a:spcAft>
              <a:buSzPts val="1400"/>
              <a:buNone/>
              <a:defRPr sz="3200" b="1">
                <a:solidFill>
                  <a:schemeClr val="lt1"/>
                </a:solidFill>
                <a:latin typeface="Arial" panose="020B0604020202020204"/>
                <a:ea typeface="Arial" panose="020B0604020202020204"/>
                <a:cs typeface="Arial" panose="020B0604020202020204"/>
                <a:sym typeface="Arial" panose="020B0604020202020204"/>
              </a:defRPr>
            </a:lvl6pPr>
            <a:lvl7pPr lvl="6" algn="ctr">
              <a:lnSpc>
                <a:spcPct val="100000"/>
              </a:lnSpc>
              <a:spcBef>
                <a:spcPct val="427000"/>
              </a:spcBef>
              <a:spcAft>
                <a:spcPts val="0"/>
              </a:spcAft>
              <a:buSzPts val="1400"/>
              <a:buNone/>
              <a:defRPr sz="3200" b="1">
                <a:solidFill>
                  <a:schemeClr val="lt1"/>
                </a:solidFill>
                <a:latin typeface="Arial" panose="020B0604020202020204"/>
                <a:ea typeface="Arial" panose="020B0604020202020204"/>
                <a:cs typeface="Arial" panose="020B0604020202020204"/>
                <a:sym typeface="Arial" panose="020B0604020202020204"/>
              </a:defRPr>
            </a:lvl7pPr>
            <a:lvl8pPr lvl="7" algn="ctr">
              <a:lnSpc>
                <a:spcPct val="100000"/>
              </a:lnSpc>
              <a:spcBef>
                <a:spcPct val="427000"/>
              </a:spcBef>
              <a:spcAft>
                <a:spcPts val="0"/>
              </a:spcAft>
              <a:buSzPts val="1400"/>
              <a:buNone/>
              <a:defRPr sz="3200" b="1">
                <a:solidFill>
                  <a:schemeClr val="lt1"/>
                </a:solidFill>
                <a:latin typeface="Arial" panose="020B0604020202020204"/>
                <a:ea typeface="Arial" panose="020B0604020202020204"/>
                <a:cs typeface="Arial" panose="020B0604020202020204"/>
                <a:sym typeface="Arial" panose="020B0604020202020204"/>
              </a:defRPr>
            </a:lvl8pPr>
            <a:lvl9pPr lvl="8" algn="ctr">
              <a:lnSpc>
                <a:spcPct val="100000"/>
              </a:lnSpc>
              <a:spcBef>
                <a:spcPct val="427000"/>
              </a:spcBef>
              <a:spcAft>
                <a:spcPts val="1600"/>
              </a:spcAft>
              <a:buSzPts val="1400"/>
              <a:buNone/>
              <a:defRPr sz="3200" b="1">
                <a:solidFill>
                  <a:schemeClr val="lt1"/>
                </a:solidFill>
                <a:latin typeface="Arial" panose="020B0604020202020204"/>
                <a:ea typeface="Arial" panose="020B0604020202020204"/>
                <a:cs typeface="Arial" panose="020B0604020202020204"/>
                <a:sym typeface="Arial" panose="020B0604020202020204"/>
              </a:defRPr>
            </a:lvl9pPr>
          </a:lstStyle>
          <a:p/>
        </p:txBody>
      </p:sp>
      <p:cxnSp>
        <p:nvCxnSpPr>
          <p:cNvPr id="149" name="Google Shape;149;p27"/>
          <p:cNvCxnSpPr/>
          <p:nvPr/>
        </p:nvCxnSpPr>
        <p:spPr>
          <a:xfrm>
            <a:off x="954167" y="6195467"/>
            <a:ext cx="10287200" cy="0"/>
          </a:xfrm>
          <a:prstGeom prst="straightConnector1">
            <a:avLst/>
          </a:prstGeom>
          <a:noFill/>
          <a:ln w="9525" cap="flat" cmpd="sng">
            <a:solidFill>
              <a:schemeClr val="dk1"/>
            </a:solidFill>
            <a:prstDash val="solid"/>
            <a:round/>
            <a:headEnd type="none" w="sm" len="sm"/>
            <a:tailEnd type="none" w="sm" len="sm"/>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four columns 1">
  <p:cSld name="Title and four columns 1">
    <p:bg>
      <p:bgPr>
        <a:noFill/>
        <a:effectLst/>
      </p:bgPr>
    </p:bg>
    <p:spTree>
      <p:nvGrpSpPr>
        <p:cNvPr id="150" name="Shape 150"/>
        <p:cNvGrpSpPr/>
        <p:nvPr/>
      </p:nvGrpSpPr>
      <p:grpSpPr>
        <a:xfrm>
          <a:off x="0" y="0"/>
          <a:ext cx="0" cy="0"/>
          <a:chOff x="0" y="0"/>
          <a:chExt cx="0" cy="0"/>
        </a:xfrm>
      </p:grpSpPr>
      <p:sp>
        <p:nvSpPr>
          <p:cNvPr id="151" name="Google Shape;151;p28"/>
          <p:cNvSpPr/>
          <p:nvPr/>
        </p:nvSpPr>
        <p:spPr>
          <a:xfrm>
            <a:off x="957633" y="645200"/>
            <a:ext cx="10271600" cy="609600"/>
          </a:xfrm>
          <a:prstGeom prst="roundRect">
            <a:avLst>
              <a:gd name="adj" fmla="val 50000"/>
            </a:avLst>
          </a:prstGeom>
          <a:gradFill>
            <a:gsLst>
              <a:gs pos="0">
                <a:schemeClr val="accent5"/>
              </a:gs>
              <a:gs pos="100000">
                <a:schemeClr val="accent4"/>
              </a:gs>
            </a:gsLst>
            <a:lin ang="5400700" scaled="0"/>
          </a:gradFill>
          <a:ln>
            <a:noFill/>
          </a:ln>
          <a:effectLst>
            <a:outerShdw blurRad="71438" dist="9525" dir="3960000" algn="bl" rotWithShape="0">
              <a:srgbClr val="000000">
                <a:alpha val="20000"/>
              </a:srgbClr>
            </a:outerShdw>
          </a:effectLst>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2" name="Google Shape;152;p28"/>
          <p:cNvSpPr txBox="1"/>
          <p:nvPr>
            <p:ph type="subTitle" idx="1"/>
          </p:nvPr>
        </p:nvSpPr>
        <p:spPr>
          <a:xfrm>
            <a:off x="1555367" y="2889900"/>
            <a:ext cx="3833600" cy="938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735"/>
            </a:lvl1pPr>
            <a:lvl2pPr lvl="1" algn="ctr">
              <a:lnSpc>
                <a:spcPct val="100000"/>
              </a:lnSpc>
              <a:spcBef>
                <a:spcPct val="427000"/>
              </a:spcBef>
              <a:spcAft>
                <a:spcPts val="0"/>
              </a:spcAft>
              <a:buSzPts val="1400"/>
              <a:buNone/>
              <a:defRPr sz="1735"/>
            </a:lvl2pPr>
            <a:lvl3pPr lvl="2" algn="ctr">
              <a:lnSpc>
                <a:spcPct val="100000"/>
              </a:lnSpc>
              <a:spcBef>
                <a:spcPct val="427000"/>
              </a:spcBef>
              <a:spcAft>
                <a:spcPts val="0"/>
              </a:spcAft>
              <a:buSzPts val="1400"/>
              <a:buNone/>
              <a:defRPr sz="1735"/>
            </a:lvl3pPr>
            <a:lvl4pPr lvl="3" algn="ctr">
              <a:lnSpc>
                <a:spcPct val="100000"/>
              </a:lnSpc>
              <a:spcBef>
                <a:spcPct val="427000"/>
              </a:spcBef>
              <a:spcAft>
                <a:spcPts val="0"/>
              </a:spcAft>
              <a:buSzPts val="1400"/>
              <a:buNone/>
              <a:defRPr sz="1735"/>
            </a:lvl4pPr>
            <a:lvl5pPr lvl="4" algn="ctr">
              <a:lnSpc>
                <a:spcPct val="100000"/>
              </a:lnSpc>
              <a:spcBef>
                <a:spcPct val="427000"/>
              </a:spcBef>
              <a:spcAft>
                <a:spcPts val="0"/>
              </a:spcAft>
              <a:buSzPts val="1400"/>
              <a:buNone/>
              <a:defRPr sz="1735"/>
            </a:lvl5pPr>
            <a:lvl6pPr lvl="5" algn="ctr">
              <a:lnSpc>
                <a:spcPct val="100000"/>
              </a:lnSpc>
              <a:spcBef>
                <a:spcPct val="427000"/>
              </a:spcBef>
              <a:spcAft>
                <a:spcPts val="0"/>
              </a:spcAft>
              <a:buSzPts val="1400"/>
              <a:buNone/>
              <a:defRPr sz="1735"/>
            </a:lvl6pPr>
            <a:lvl7pPr lvl="6" algn="ctr">
              <a:lnSpc>
                <a:spcPct val="100000"/>
              </a:lnSpc>
              <a:spcBef>
                <a:spcPct val="427000"/>
              </a:spcBef>
              <a:spcAft>
                <a:spcPts val="0"/>
              </a:spcAft>
              <a:buSzPts val="1400"/>
              <a:buNone/>
              <a:defRPr sz="1735"/>
            </a:lvl7pPr>
            <a:lvl8pPr lvl="7" algn="ctr">
              <a:lnSpc>
                <a:spcPct val="100000"/>
              </a:lnSpc>
              <a:spcBef>
                <a:spcPct val="427000"/>
              </a:spcBef>
              <a:spcAft>
                <a:spcPts val="0"/>
              </a:spcAft>
              <a:buSzPts val="1400"/>
              <a:buNone/>
              <a:defRPr sz="1735"/>
            </a:lvl8pPr>
            <a:lvl9pPr lvl="8" algn="ctr">
              <a:lnSpc>
                <a:spcPct val="100000"/>
              </a:lnSpc>
              <a:spcBef>
                <a:spcPct val="427000"/>
              </a:spcBef>
              <a:spcAft>
                <a:spcPts val="1600"/>
              </a:spcAft>
              <a:buSzPts val="1400"/>
              <a:buNone/>
              <a:defRPr sz="1735"/>
            </a:lvl9pPr>
          </a:lstStyle>
          <a:p/>
        </p:txBody>
      </p:sp>
      <p:sp>
        <p:nvSpPr>
          <p:cNvPr id="153" name="Google Shape;153;p28"/>
          <p:cNvSpPr txBox="1"/>
          <p:nvPr>
            <p:ph type="subTitle" idx="2"/>
          </p:nvPr>
        </p:nvSpPr>
        <p:spPr>
          <a:xfrm>
            <a:off x="1555367" y="4955135"/>
            <a:ext cx="3833600" cy="938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735"/>
            </a:lvl1pPr>
            <a:lvl2pPr lvl="1" algn="ctr">
              <a:lnSpc>
                <a:spcPct val="100000"/>
              </a:lnSpc>
              <a:spcBef>
                <a:spcPct val="427000"/>
              </a:spcBef>
              <a:spcAft>
                <a:spcPts val="0"/>
              </a:spcAft>
              <a:buSzPts val="1400"/>
              <a:buNone/>
              <a:defRPr sz="1735"/>
            </a:lvl2pPr>
            <a:lvl3pPr lvl="2" algn="ctr">
              <a:lnSpc>
                <a:spcPct val="100000"/>
              </a:lnSpc>
              <a:spcBef>
                <a:spcPct val="427000"/>
              </a:spcBef>
              <a:spcAft>
                <a:spcPts val="0"/>
              </a:spcAft>
              <a:buSzPts val="1400"/>
              <a:buNone/>
              <a:defRPr sz="1735"/>
            </a:lvl3pPr>
            <a:lvl4pPr lvl="3" algn="ctr">
              <a:lnSpc>
                <a:spcPct val="100000"/>
              </a:lnSpc>
              <a:spcBef>
                <a:spcPct val="427000"/>
              </a:spcBef>
              <a:spcAft>
                <a:spcPts val="0"/>
              </a:spcAft>
              <a:buSzPts val="1400"/>
              <a:buNone/>
              <a:defRPr sz="1735"/>
            </a:lvl4pPr>
            <a:lvl5pPr lvl="4" algn="ctr">
              <a:lnSpc>
                <a:spcPct val="100000"/>
              </a:lnSpc>
              <a:spcBef>
                <a:spcPct val="427000"/>
              </a:spcBef>
              <a:spcAft>
                <a:spcPts val="0"/>
              </a:spcAft>
              <a:buSzPts val="1400"/>
              <a:buNone/>
              <a:defRPr sz="1735"/>
            </a:lvl5pPr>
            <a:lvl6pPr lvl="5" algn="ctr">
              <a:lnSpc>
                <a:spcPct val="100000"/>
              </a:lnSpc>
              <a:spcBef>
                <a:spcPct val="427000"/>
              </a:spcBef>
              <a:spcAft>
                <a:spcPts val="0"/>
              </a:spcAft>
              <a:buSzPts val="1400"/>
              <a:buNone/>
              <a:defRPr sz="1735"/>
            </a:lvl6pPr>
            <a:lvl7pPr lvl="6" algn="ctr">
              <a:lnSpc>
                <a:spcPct val="100000"/>
              </a:lnSpc>
              <a:spcBef>
                <a:spcPct val="427000"/>
              </a:spcBef>
              <a:spcAft>
                <a:spcPts val="0"/>
              </a:spcAft>
              <a:buSzPts val="1400"/>
              <a:buNone/>
              <a:defRPr sz="1735"/>
            </a:lvl7pPr>
            <a:lvl8pPr lvl="7" algn="ctr">
              <a:lnSpc>
                <a:spcPct val="100000"/>
              </a:lnSpc>
              <a:spcBef>
                <a:spcPct val="427000"/>
              </a:spcBef>
              <a:spcAft>
                <a:spcPts val="0"/>
              </a:spcAft>
              <a:buSzPts val="1400"/>
              <a:buNone/>
              <a:defRPr sz="1735"/>
            </a:lvl8pPr>
            <a:lvl9pPr lvl="8" algn="ctr">
              <a:lnSpc>
                <a:spcPct val="100000"/>
              </a:lnSpc>
              <a:spcBef>
                <a:spcPct val="427000"/>
              </a:spcBef>
              <a:spcAft>
                <a:spcPts val="1600"/>
              </a:spcAft>
              <a:buSzPts val="1400"/>
              <a:buNone/>
              <a:defRPr sz="1735"/>
            </a:lvl9pPr>
          </a:lstStyle>
          <a:p/>
        </p:txBody>
      </p:sp>
      <p:sp>
        <p:nvSpPr>
          <p:cNvPr id="154" name="Google Shape;154;p28"/>
          <p:cNvSpPr txBox="1"/>
          <p:nvPr>
            <p:ph type="title"/>
          </p:nvPr>
        </p:nvSpPr>
        <p:spPr>
          <a:xfrm>
            <a:off x="3014400" y="645200"/>
            <a:ext cx="6163200" cy="609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665"/>
            </a:lvl1pPr>
            <a:lvl2pPr lvl="1"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2pPr>
            <a:lvl3pPr lvl="2"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3pPr>
            <a:lvl4pPr lvl="3"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4pPr>
            <a:lvl5pPr lvl="4"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5pPr>
            <a:lvl6pPr lvl="5"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6pPr>
            <a:lvl7pPr lvl="6"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7pPr>
            <a:lvl8pPr lvl="7"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8pPr>
            <a:lvl9pPr lvl="8"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9pPr>
          </a:lstStyle>
          <a:p/>
        </p:txBody>
      </p:sp>
      <p:sp>
        <p:nvSpPr>
          <p:cNvPr id="155" name="Google Shape;155;p28"/>
          <p:cNvSpPr txBox="1"/>
          <p:nvPr>
            <p:ph type="subTitle" idx="3"/>
          </p:nvPr>
        </p:nvSpPr>
        <p:spPr>
          <a:xfrm>
            <a:off x="3073980" y="1985820"/>
            <a:ext cx="796400" cy="39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b="1">
                <a:solidFill>
                  <a:schemeClr val="lt1"/>
                </a:solidFill>
                <a:latin typeface="Arial" panose="020B0604020202020204"/>
                <a:ea typeface="Arial" panose="020B0604020202020204"/>
                <a:cs typeface="Arial" panose="020B0604020202020204"/>
                <a:sym typeface="Arial" panose="020B0604020202020204"/>
              </a:defRPr>
            </a:lvl1pPr>
            <a:lvl2pPr lvl="1"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2pPr>
            <a:lvl3pPr lvl="2"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3pPr>
            <a:lvl4pPr lvl="3"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4pPr>
            <a:lvl5pPr lvl="4"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5pPr>
            <a:lvl6pPr lvl="5"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6pPr>
            <a:lvl7pPr lvl="6"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7pPr>
            <a:lvl8pPr lvl="7"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8pPr>
            <a:lvl9pPr lvl="8" algn="ctr">
              <a:lnSpc>
                <a:spcPct val="100000"/>
              </a:lnSpc>
              <a:spcBef>
                <a:spcPct val="427000"/>
              </a:spcBef>
              <a:spcAft>
                <a:spcPts val="160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9pPr>
          </a:lstStyle>
          <a:p/>
        </p:txBody>
      </p:sp>
      <p:sp>
        <p:nvSpPr>
          <p:cNvPr id="156" name="Google Shape;156;p28"/>
          <p:cNvSpPr txBox="1"/>
          <p:nvPr>
            <p:ph type="subTitle" idx="4"/>
          </p:nvPr>
        </p:nvSpPr>
        <p:spPr>
          <a:xfrm>
            <a:off x="3073980" y="4054004"/>
            <a:ext cx="796400" cy="390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b="1">
                <a:solidFill>
                  <a:schemeClr val="lt1"/>
                </a:solidFill>
                <a:latin typeface="Arial" panose="020B0604020202020204"/>
                <a:ea typeface="Arial" panose="020B0604020202020204"/>
                <a:cs typeface="Arial" panose="020B0604020202020204"/>
                <a:sym typeface="Arial" panose="020B0604020202020204"/>
              </a:defRPr>
            </a:lvl1pPr>
            <a:lvl2pPr lvl="1"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2pPr>
            <a:lvl3pPr lvl="2"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3pPr>
            <a:lvl4pPr lvl="3"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4pPr>
            <a:lvl5pPr lvl="4"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5pPr>
            <a:lvl6pPr lvl="5"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6pPr>
            <a:lvl7pPr lvl="6"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7pPr>
            <a:lvl8pPr lvl="7"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8pPr>
            <a:lvl9pPr lvl="8" algn="ctr">
              <a:lnSpc>
                <a:spcPct val="100000"/>
              </a:lnSpc>
              <a:spcBef>
                <a:spcPct val="427000"/>
              </a:spcBef>
              <a:spcAft>
                <a:spcPts val="160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9pPr>
          </a:lstStyle>
          <a:p/>
        </p:txBody>
      </p:sp>
      <p:sp>
        <p:nvSpPr>
          <p:cNvPr id="157" name="Google Shape;157;p28"/>
          <p:cNvSpPr txBox="1"/>
          <p:nvPr>
            <p:ph type="subTitle" idx="5"/>
          </p:nvPr>
        </p:nvSpPr>
        <p:spPr>
          <a:xfrm>
            <a:off x="6803035" y="2889900"/>
            <a:ext cx="3833600" cy="938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735"/>
            </a:lvl1pPr>
            <a:lvl2pPr lvl="1" algn="ctr">
              <a:lnSpc>
                <a:spcPct val="100000"/>
              </a:lnSpc>
              <a:spcBef>
                <a:spcPct val="427000"/>
              </a:spcBef>
              <a:spcAft>
                <a:spcPts val="0"/>
              </a:spcAft>
              <a:buSzPts val="1400"/>
              <a:buNone/>
              <a:defRPr sz="1735"/>
            </a:lvl2pPr>
            <a:lvl3pPr lvl="2" algn="ctr">
              <a:lnSpc>
                <a:spcPct val="100000"/>
              </a:lnSpc>
              <a:spcBef>
                <a:spcPct val="427000"/>
              </a:spcBef>
              <a:spcAft>
                <a:spcPts val="0"/>
              </a:spcAft>
              <a:buSzPts val="1400"/>
              <a:buNone/>
              <a:defRPr sz="1735"/>
            </a:lvl3pPr>
            <a:lvl4pPr lvl="3" algn="ctr">
              <a:lnSpc>
                <a:spcPct val="100000"/>
              </a:lnSpc>
              <a:spcBef>
                <a:spcPct val="427000"/>
              </a:spcBef>
              <a:spcAft>
                <a:spcPts val="0"/>
              </a:spcAft>
              <a:buSzPts val="1400"/>
              <a:buNone/>
              <a:defRPr sz="1735"/>
            </a:lvl4pPr>
            <a:lvl5pPr lvl="4" algn="ctr">
              <a:lnSpc>
                <a:spcPct val="100000"/>
              </a:lnSpc>
              <a:spcBef>
                <a:spcPct val="427000"/>
              </a:spcBef>
              <a:spcAft>
                <a:spcPts val="0"/>
              </a:spcAft>
              <a:buSzPts val="1400"/>
              <a:buNone/>
              <a:defRPr sz="1735"/>
            </a:lvl5pPr>
            <a:lvl6pPr lvl="5" algn="ctr">
              <a:lnSpc>
                <a:spcPct val="100000"/>
              </a:lnSpc>
              <a:spcBef>
                <a:spcPct val="427000"/>
              </a:spcBef>
              <a:spcAft>
                <a:spcPts val="0"/>
              </a:spcAft>
              <a:buSzPts val="1400"/>
              <a:buNone/>
              <a:defRPr sz="1735"/>
            </a:lvl6pPr>
            <a:lvl7pPr lvl="6" algn="ctr">
              <a:lnSpc>
                <a:spcPct val="100000"/>
              </a:lnSpc>
              <a:spcBef>
                <a:spcPct val="427000"/>
              </a:spcBef>
              <a:spcAft>
                <a:spcPts val="0"/>
              </a:spcAft>
              <a:buSzPts val="1400"/>
              <a:buNone/>
              <a:defRPr sz="1735"/>
            </a:lvl7pPr>
            <a:lvl8pPr lvl="7" algn="ctr">
              <a:lnSpc>
                <a:spcPct val="100000"/>
              </a:lnSpc>
              <a:spcBef>
                <a:spcPct val="427000"/>
              </a:spcBef>
              <a:spcAft>
                <a:spcPts val="0"/>
              </a:spcAft>
              <a:buSzPts val="1400"/>
              <a:buNone/>
              <a:defRPr sz="1735"/>
            </a:lvl8pPr>
            <a:lvl9pPr lvl="8" algn="ctr">
              <a:lnSpc>
                <a:spcPct val="100000"/>
              </a:lnSpc>
              <a:spcBef>
                <a:spcPct val="427000"/>
              </a:spcBef>
              <a:spcAft>
                <a:spcPts val="1600"/>
              </a:spcAft>
              <a:buSzPts val="1400"/>
              <a:buNone/>
              <a:defRPr sz="1735"/>
            </a:lvl9pPr>
          </a:lstStyle>
          <a:p/>
        </p:txBody>
      </p:sp>
      <p:sp>
        <p:nvSpPr>
          <p:cNvPr id="158" name="Google Shape;158;p28"/>
          <p:cNvSpPr txBox="1"/>
          <p:nvPr>
            <p:ph type="subTitle" idx="6"/>
          </p:nvPr>
        </p:nvSpPr>
        <p:spPr>
          <a:xfrm>
            <a:off x="6803035" y="4955136"/>
            <a:ext cx="3833600" cy="938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735"/>
            </a:lvl1pPr>
            <a:lvl2pPr lvl="1" algn="ctr">
              <a:lnSpc>
                <a:spcPct val="100000"/>
              </a:lnSpc>
              <a:spcBef>
                <a:spcPct val="427000"/>
              </a:spcBef>
              <a:spcAft>
                <a:spcPts val="0"/>
              </a:spcAft>
              <a:buSzPts val="1400"/>
              <a:buNone/>
              <a:defRPr sz="1735"/>
            </a:lvl2pPr>
            <a:lvl3pPr lvl="2" algn="ctr">
              <a:lnSpc>
                <a:spcPct val="100000"/>
              </a:lnSpc>
              <a:spcBef>
                <a:spcPct val="427000"/>
              </a:spcBef>
              <a:spcAft>
                <a:spcPts val="0"/>
              </a:spcAft>
              <a:buSzPts val="1400"/>
              <a:buNone/>
              <a:defRPr sz="1735"/>
            </a:lvl3pPr>
            <a:lvl4pPr lvl="3" algn="ctr">
              <a:lnSpc>
                <a:spcPct val="100000"/>
              </a:lnSpc>
              <a:spcBef>
                <a:spcPct val="427000"/>
              </a:spcBef>
              <a:spcAft>
                <a:spcPts val="0"/>
              </a:spcAft>
              <a:buSzPts val="1400"/>
              <a:buNone/>
              <a:defRPr sz="1735"/>
            </a:lvl4pPr>
            <a:lvl5pPr lvl="4" algn="ctr">
              <a:lnSpc>
                <a:spcPct val="100000"/>
              </a:lnSpc>
              <a:spcBef>
                <a:spcPct val="427000"/>
              </a:spcBef>
              <a:spcAft>
                <a:spcPts val="0"/>
              </a:spcAft>
              <a:buSzPts val="1400"/>
              <a:buNone/>
              <a:defRPr sz="1735"/>
            </a:lvl5pPr>
            <a:lvl6pPr lvl="5" algn="ctr">
              <a:lnSpc>
                <a:spcPct val="100000"/>
              </a:lnSpc>
              <a:spcBef>
                <a:spcPct val="427000"/>
              </a:spcBef>
              <a:spcAft>
                <a:spcPts val="0"/>
              </a:spcAft>
              <a:buSzPts val="1400"/>
              <a:buNone/>
              <a:defRPr sz="1735"/>
            </a:lvl6pPr>
            <a:lvl7pPr lvl="6" algn="ctr">
              <a:lnSpc>
                <a:spcPct val="100000"/>
              </a:lnSpc>
              <a:spcBef>
                <a:spcPct val="427000"/>
              </a:spcBef>
              <a:spcAft>
                <a:spcPts val="0"/>
              </a:spcAft>
              <a:buSzPts val="1400"/>
              <a:buNone/>
              <a:defRPr sz="1735"/>
            </a:lvl7pPr>
            <a:lvl8pPr lvl="7" algn="ctr">
              <a:lnSpc>
                <a:spcPct val="100000"/>
              </a:lnSpc>
              <a:spcBef>
                <a:spcPct val="427000"/>
              </a:spcBef>
              <a:spcAft>
                <a:spcPts val="0"/>
              </a:spcAft>
              <a:buSzPts val="1400"/>
              <a:buNone/>
              <a:defRPr sz="1735"/>
            </a:lvl8pPr>
            <a:lvl9pPr lvl="8" algn="ctr">
              <a:lnSpc>
                <a:spcPct val="100000"/>
              </a:lnSpc>
              <a:spcBef>
                <a:spcPct val="427000"/>
              </a:spcBef>
              <a:spcAft>
                <a:spcPts val="1600"/>
              </a:spcAft>
              <a:buSzPts val="1400"/>
              <a:buNone/>
              <a:defRPr sz="1735"/>
            </a:lvl9pPr>
          </a:lstStyle>
          <a:p/>
        </p:txBody>
      </p:sp>
      <p:sp>
        <p:nvSpPr>
          <p:cNvPr id="159" name="Google Shape;159;p28"/>
          <p:cNvSpPr txBox="1"/>
          <p:nvPr>
            <p:ph type="subTitle" idx="7"/>
          </p:nvPr>
        </p:nvSpPr>
        <p:spPr>
          <a:xfrm>
            <a:off x="8315129" y="1985820"/>
            <a:ext cx="796400" cy="392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b="1">
                <a:solidFill>
                  <a:schemeClr val="lt1"/>
                </a:solidFill>
                <a:latin typeface="Arial" panose="020B0604020202020204"/>
                <a:ea typeface="Arial" panose="020B0604020202020204"/>
                <a:cs typeface="Arial" panose="020B0604020202020204"/>
                <a:sym typeface="Arial" panose="020B0604020202020204"/>
              </a:defRPr>
            </a:lvl1pPr>
            <a:lvl2pPr lvl="1"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2pPr>
            <a:lvl3pPr lvl="2"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3pPr>
            <a:lvl4pPr lvl="3"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4pPr>
            <a:lvl5pPr lvl="4"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5pPr>
            <a:lvl6pPr lvl="5"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6pPr>
            <a:lvl7pPr lvl="6"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7pPr>
            <a:lvl8pPr lvl="7"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8pPr>
            <a:lvl9pPr lvl="8" algn="ctr">
              <a:lnSpc>
                <a:spcPct val="100000"/>
              </a:lnSpc>
              <a:spcBef>
                <a:spcPct val="427000"/>
              </a:spcBef>
              <a:spcAft>
                <a:spcPts val="160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9pPr>
          </a:lstStyle>
          <a:p/>
        </p:txBody>
      </p:sp>
      <p:sp>
        <p:nvSpPr>
          <p:cNvPr id="160" name="Google Shape;160;p28"/>
          <p:cNvSpPr txBox="1"/>
          <p:nvPr>
            <p:ph type="subTitle" idx="8"/>
          </p:nvPr>
        </p:nvSpPr>
        <p:spPr>
          <a:xfrm>
            <a:off x="8315129" y="4054004"/>
            <a:ext cx="796400" cy="390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b="1">
                <a:solidFill>
                  <a:schemeClr val="lt1"/>
                </a:solidFill>
                <a:latin typeface="Arial" panose="020B0604020202020204"/>
                <a:ea typeface="Arial" panose="020B0604020202020204"/>
                <a:cs typeface="Arial" panose="020B0604020202020204"/>
                <a:sym typeface="Arial" panose="020B0604020202020204"/>
              </a:defRPr>
            </a:lvl1pPr>
            <a:lvl2pPr lvl="1"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2pPr>
            <a:lvl3pPr lvl="2"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3pPr>
            <a:lvl4pPr lvl="3"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4pPr>
            <a:lvl5pPr lvl="4"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5pPr>
            <a:lvl6pPr lvl="5"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6pPr>
            <a:lvl7pPr lvl="6"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7pPr>
            <a:lvl8pPr lvl="7" algn="ctr">
              <a:lnSpc>
                <a:spcPct val="100000"/>
              </a:lnSpc>
              <a:spcBef>
                <a:spcPct val="427000"/>
              </a:spcBef>
              <a:spcAft>
                <a:spcPts val="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8pPr>
            <a:lvl9pPr lvl="8" algn="ctr">
              <a:lnSpc>
                <a:spcPct val="100000"/>
              </a:lnSpc>
              <a:spcBef>
                <a:spcPct val="427000"/>
              </a:spcBef>
              <a:spcAft>
                <a:spcPts val="1600"/>
              </a:spcAft>
              <a:buSzPts val="1400"/>
              <a:buNone/>
              <a:defRPr b="1">
                <a:solidFill>
                  <a:schemeClr val="lt1"/>
                </a:solidFill>
                <a:latin typeface="Arial" panose="020B0604020202020204"/>
                <a:ea typeface="Arial" panose="020B0604020202020204"/>
                <a:cs typeface="Arial" panose="020B0604020202020204"/>
                <a:sym typeface="Arial" panose="020B0604020202020204"/>
              </a:defRPr>
            </a:lvl9pPr>
          </a:lstStyle>
          <a:p/>
        </p:txBody>
      </p:sp>
      <p:cxnSp>
        <p:nvCxnSpPr>
          <p:cNvPr id="161" name="Google Shape;161;p28"/>
          <p:cNvCxnSpPr/>
          <p:nvPr/>
        </p:nvCxnSpPr>
        <p:spPr>
          <a:xfrm>
            <a:off x="954167" y="6195467"/>
            <a:ext cx="10287200" cy="0"/>
          </a:xfrm>
          <a:prstGeom prst="straightConnector1">
            <a:avLst/>
          </a:prstGeom>
          <a:noFill/>
          <a:ln w="9525" cap="flat" cmpd="sng">
            <a:solidFill>
              <a:schemeClr val="dk1"/>
            </a:solidFill>
            <a:prstDash val="solid"/>
            <a:round/>
            <a:headEnd type="none" w="sm" len="sm"/>
            <a:tailEnd type="none" w="sm" len="sm"/>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hanks">
  <p:cSld name="Thanks">
    <p:bg>
      <p:bgPr>
        <a:noFill/>
        <a:effectLst/>
      </p:bgPr>
    </p:bg>
    <p:spTree>
      <p:nvGrpSpPr>
        <p:cNvPr id="162" name="Shape 162"/>
        <p:cNvGrpSpPr/>
        <p:nvPr/>
      </p:nvGrpSpPr>
      <p:grpSpPr>
        <a:xfrm>
          <a:off x="0" y="0"/>
          <a:ext cx="0" cy="0"/>
          <a:chOff x="0" y="0"/>
          <a:chExt cx="0" cy="0"/>
        </a:xfrm>
      </p:grpSpPr>
      <p:sp>
        <p:nvSpPr>
          <p:cNvPr id="163" name="Google Shape;163;p29"/>
          <p:cNvSpPr txBox="1"/>
          <p:nvPr>
            <p:ph type="ctrTitle"/>
          </p:nvPr>
        </p:nvSpPr>
        <p:spPr>
          <a:xfrm flipH="1">
            <a:off x="960000" y="720000"/>
            <a:ext cx="6123200" cy="1419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4800"/>
              <a:buNone/>
              <a:defRPr sz="6400"/>
            </a:lvl1pPr>
            <a:lvl2pPr lvl="1" algn="l">
              <a:lnSpc>
                <a:spcPct val="100000"/>
              </a:lnSpc>
              <a:spcBef>
                <a:spcPts val="0"/>
              </a:spcBef>
              <a:spcAft>
                <a:spcPts val="0"/>
              </a:spcAft>
              <a:buSzPts val="4800"/>
              <a:buNone/>
              <a:defRPr sz="6400"/>
            </a:lvl2pPr>
            <a:lvl3pPr lvl="2" algn="l">
              <a:lnSpc>
                <a:spcPct val="100000"/>
              </a:lnSpc>
              <a:spcBef>
                <a:spcPts val="0"/>
              </a:spcBef>
              <a:spcAft>
                <a:spcPts val="0"/>
              </a:spcAft>
              <a:buSzPts val="4800"/>
              <a:buNone/>
              <a:defRPr sz="6400"/>
            </a:lvl3pPr>
            <a:lvl4pPr lvl="3" algn="l">
              <a:lnSpc>
                <a:spcPct val="100000"/>
              </a:lnSpc>
              <a:spcBef>
                <a:spcPts val="0"/>
              </a:spcBef>
              <a:spcAft>
                <a:spcPts val="0"/>
              </a:spcAft>
              <a:buSzPts val="4800"/>
              <a:buNone/>
              <a:defRPr sz="6400"/>
            </a:lvl4pPr>
            <a:lvl5pPr lvl="4" algn="l">
              <a:lnSpc>
                <a:spcPct val="100000"/>
              </a:lnSpc>
              <a:spcBef>
                <a:spcPts val="0"/>
              </a:spcBef>
              <a:spcAft>
                <a:spcPts val="0"/>
              </a:spcAft>
              <a:buSzPts val="4800"/>
              <a:buNone/>
              <a:defRPr sz="6400"/>
            </a:lvl5pPr>
            <a:lvl6pPr lvl="5" algn="l">
              <a:lnSpc>
                <a:spcPct val="100000"/>
              </a:lnSpc>
              <a:spcBef>
                <a:spcPts val="0"/>
              </a:spcBef>
              <a:spcAft>
                <a:spcPts val="0"/>
              </a:spcAft>
              <a:buSzPts val="4800"/>
              <a:buNone/>
              <a:defRPr sz="6400"/>
            </a:lvl6pPr>
            <a:lvl7pPr lvl="6" algn="l">
              <a:lnSpc>
                <a:spcPct val="100000"/>
              </a:lnSpc>
              <a:spcBef>
                <a:spcPts val="0"/>
              </a:spcBef>
              <a:spcAft>
                <a:spcPts val="0"/>
              </a:spcAft>
              <a:buSzPts val="4800"/>
              <a:buNone/>
              <a:defRPr sz="6400"/>
            </a:lvl7pPr>
            <a:lvl8pPr lvl="7" algn="l">
              <a:lnSpc>
                <a:spcPct val="100000"/>
              </a:lnSpc>
              <a:spcBef>
                <a:spcPts val="0"/>
              </a:spcBef>
              <a:spcAft>
                <a:spcPts val="0"/>
              </a:spcAft>
              <a:buSzPts val="4800"/>
              <a:buNone/>
              <a:defRPr sz="6400"/>
            </a:lvl8pPr>
            <a:lvl9pPr lvl="8" algn="l">
              <a:lnSpc>
                <a:spcPct val="100000"/>
              </a:lnSpc>
              <a:spcBef>
                <a:spcPts val="0"/>
              </a:spcBef>
              <a:spcAft>
                <a:spcPts val="0"/>
              </a:spcAft>
              <a:buSzPts val="4800"/>
              <a:buNone/>
              <a:defRPr sz="6400"/>
            </a:lvl9pPr>
          </a:lstStyle>
          <a:p/>
        </p:txBody>
      </p:sp>
      <p:sp>
        <p:nvSpPr>
          <p:cNvPr id="164" name="Google Shape;164;p29"/>
          <p:cNvSpPr txBox="1"/>
          <p:nvPr>
            <p:ph type="subTitle" idx="1"/>
          </p:nvPr>
        </p:nvSpPr>
        <p:spPr>
          <a:xfrm flipH="1">
            <a:off x="959867" y="2686567"/>
            <a:ext cx="5143200" cy="1810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sz="1735"/>
            </a:lvl1pPr>
            <a:lvl2pPr lvl="1" algn="l">
              <a:lnSpc>
                <a:spcPct val="100000"/>
              </a:lnSpc>
              <a:spcBef>
                <a:spcPts val="0"/>
              </a:spcBef>
              <a:spcAft>
                <a:spcPts val="0"/>
              </a:spcAft>
              <a:buSzPts val="2800"/>
              <a:buNone/>
              <a:defRPr sz="3735"/>
            </a:lvl2pPr>
            <a:lvl3pPr lvl="2" algn="l">
              <a:lnSpc>
                <a:spcPct val="100000"/>
              </a:lnSpc>
              <a:spcBef>
                <a:spcPts val="0"/>
              </a:spcBef>
              <a:spcAft>
                <a:spcPts val="0"/>
              </a:spcAft>
              <a:buSzPts val="2800"/>
              <a:buNone/>
              <a:defRPr sz="3735"/>
            </a:lvl3pPr>
            <a:lvl4pPr lvl="3" algn="l">
              <a:lnSpc>
                <a:spcPct val="100000"/>
              </a:lnSpc>
              <a:spcBef>
                <a:spcPts val="0"/>
              </a:spcBef>
              <a:spcAft>
                <a:spcPts val="0"/>
              </a:spcAft>
              <a:buSzPts val="2800"/>
              <a:buNone/>
              <a:defRPr sz="3735"/>
            </a:lvl4pPr>
            <a:lvl5pPr lvl="4" algn="l">
              <a:lnSpc>
                <a:spcPct val="100000"/>
              </a:lnSpc>
              <a:spcBef>
                <a:spcPts val="0"/>
              </a:spcBef>
              <a:spcAft>
                <a:spcPts val="0"/>
              </a:spcAft>
              <a:buSzPts val="2800"/>
              <a:buNone/>
              <a:defRPr sz="3735"/>
            </a:lvl5pPr>
            <a:lvl6pPr lvl="5" algn="l">
              <a:lnSpc>
                <a:spcPct val="100000"/>
              </a:lnSpc>
              <a:spcBef>
                <a:spcPts val="0"/>
              </a:spcBef>
              <a:spcAft>
                <a:spcPts val="0"/>
              </a:spcAft>
              <a:buSzPts val="2800"/>
              <a:buNone/>
              <a:defRPr sz="3735"/>
            </a:lvl6pPr>
            <a:lvl7pPr lvl="6" algn="l">
              <a:lnSpc>
                <a:spcPct val="100000"/>
              </a:lnSpc>
              <a:spcBef>
                <a:spcPts val="0"/>
              </a:spcBef>
              <a:spcAft>
                <a:spcPts val="0"/>
              </a:spcAft>
              <a:buSzPts val="2800"/>
              <a:buNone/>
              <a:defRPr sz="3735"/>
            </a:lvl7pPr>
            <a:lvl8pPr lvl="7" algn="l">
              <a:lnSpc>
                <a:spcPct val="100000"/>
              </a:lnSpc>
              <a:spcBef>
                <a:spcPts val="0"/>
              </a:spcBef>
              <a:spcAft>
                <a:spcPts val="0"/>
              </a:spcAft>
              <a:buSzPts val="2800"/>
              <a:buNone/>
              <a:defRPr sz="3735"/>
            </a:lvl8pPr>
            <a:lvl9pPr lvl="8" algn="l">
              <a:lnSpc>
                <a:spcPct val="100000"/>
              </a:lnSpc>
              <a:spcBef>
                <a:spcPts val="0"/>
              </a:spcBef>
              <a:spcAft>
                <a:spcPts val="0"/>
              </a:spcAft>
              <a:buSzPts val="2800"/>
              <a:buNone/>
              <a:defRPr sz="3735"/>
            </a:lvl9pPr>
          </a:lstStyle>
          <a:p/>
        </p:txBody>
      </p:sp>
      <p:sp>
        <p:nvSpPr>
          <p:cNvPr id="165" name="Google Shape;165;p29"/>
          <p:cNvSpPr txBox="1"/>
          <p:nvPr/>
        </p:nvSpPr>
        <p:spPr>
          <a:xfrm>
            <a:off x="960000" y="4793900"/>
            <a:ext cx="5266400" cy="7168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300"/>
              </a:spcBef>
              <a:spcAft>
                <a:spcPts val="0"/>
              </a:spcAft>
              <a:buClr>
                <a:srgbClr val="000000"/>
              </a:buClr>
              <a:buSzPts val="900"/>
              <a:buFont typeface="Arial" panose="020B0604020202020204"/>
              <a:buNone/>
            </a:pPr>
            <a:r>
              <a:rPr lang="en-US" sz="1200" b="0" i="0" u="none" strike="noStrike" cap="none">
                <a:solidFill>
                  <a:srgbClr val="1F1A33"/>
                </a:solidFill>
                <a:latin typeface="Arial" panose="020B0604020202020204"/>
                <a:ea typeface="Arial" panose="020B0604020202020204"/>
                <a:cs typeface="Arial" panose="020B0604020202020204"/>
                <a:sym typeface="Arial" panose="020B0604020202020204"/>
              </a:rPr>
              <a:t>CREDITS: This presentation template was created by </a:t>
            </a:r>
            <a:r>
              <a:rPr lang="en-US" sz="1200" b="0" i="0" u="none" strike="noStrike" cap="none">
                <a:solidFill>
                  <a:srgbClr val="1F1A33"/>
                </a:solidFill>
                <a:uFill>
                  <a:noFill/>
                </a:uFill>
                <a:latin typeface="Arial" panose="020B0604020202020204"/>
                <a:ea typeface="Arial" panose="020B0604020202020204"/>
                <a:cs typeface="Arial" panose="020B0604020202020204"/>
                <a:sym typeface="Arial" panose="020B0604020202020204"/>
                <a:hlinkClick r:id="rId2"/>
              </a:rPr>
              <a:t>Slidesgo</a:t>
            </a:r>
            <a:r>
              <a:rPr lang="en-US" sz="1200" b="0" i="0" u="none" strike="noStrike" cap="none">
                <a:solidFill>
                  <a:srgbClr val="1F1A33"/>
                </a:solidFill>
                <a:latin typeface="Arial" panose="020B0604020202020204"/>
                <a:ea typeface="Arial" panose="020B0604020202020204"/>
                <a:cs typeface="Arial" panose="020B0604020202020204"/>
                <a:sym typeface="Arial" panose="020B0604020202020204"/>
              </a:rPr>
              <a:t>, including icons by </a:t>
            </a:r>
            <a:r>
              <a:rPr lang="en-US" sz="1200" b="0" i="0" u="none" strike="noStrike" cap="none">
                <a:solidFill>
                  <a:srgbClr val="1F1A33"/>
                </a:solidFill>
                <a:uFill>
                  <a:noFill/>
                </a:uFill>
                <a:latin typeface="Arial" panose="020B0604020202020204"/>
                <a:ea typeface="Arial" panose="020B0604020202020204"/>
                <a:cs typeface="Arial" panose="020B0604020202020204"/>
                <a:sym typeface="Arial" panose="020B0604020202020204"/>
                <a:hlinkClick r:id="rId3"/>
              </a:rPr>
              <a:t>Flaticon</a:t>
            </a:r>
            <a:r>
              <a:rPr lang="en-US" sz="1200" b="0" i="0" u="none" strike="noStrike" cap="none">
                <a:solidFill>
                  <a:srgbClr val="1F1A33"/>
                </a:solidFill>
                <a:latin typeface="Arial" panose="020B0604020202020204"/>
                <a:ea typeface="Arial" panose="020B0604020202020204"/>
                <a:cs typeface="Arial" panose="020B0604020202020204"/>
                <a:sym typeface="Arial" panose="020B0604020202020204"/>
              </a:rPr>
              <a:t>, and infographics &amp; images by </a:t>
            </a:r>
            <a:r>
              <a:rPr lang="en-US" sz="1200" b="0" i="0" u="none" strike="noStrike" cap="none">
                <a:solidFill>
                  <a:srgbClr val="1F1A33"/>
                </a:solidFill>
                <a:uFill>
                  <a:noFill/>
                </a:uFill>
                <a:latin typeface="Arial" panose="020B0604020202020204"/>
                <a:ea typeface="Arial" panose="020B0604020202020204"/>
                <a:cs typeface="Arial" panose="020B0604020202020204"/>
                <a:sym typeface="Arial" panose="020B0604020202020204"/>
                <a:hlinkClick r:id="rId4"/>
              </a:rPr>
              <a:t>Freepik</a:t>
            </a:r>
            <a:endParaRPr sz="1200" b="0" i="0" u="none" strike="noStrike" cap="none">
              <a:solidFill>
                <a:srgbClr val="1F1A33"/>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900"/>
              <a:buFont typeface="Arial" panose="020B0604020202020204"/>
              <a:buNone/>
            </a:pPr>
            <a:endParaRPr sz="1200" b="0" i="0" u="none" strike="noStrike" cap="none">
              <a:solidFill>
                <a:srgbClr val="1F1A33"/>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300"/>
              </a:spcBef>
              <a:spcAft>
                <a:spcPts val="0"/>
              </a:spcAft>
              <a:buClr>
                <a:srgbClr val="000000"/>
              </a:buClr>
              <a:buSzPts val="900"/>
              <a:buFont typeface="Arial" panose="020B0604020202020204"/>
              <a:buNone/>
            </a:pPr>
            <a:endParaRPr sz="1200" b="0" i="0" u="none" strike="noStrike" cap="none">
              <a:solidFill>
                <a:srgbClr val="1F1A33"/>
              </a:solidFill>
              <a:latin typeface="Arial" panose="020B0604020202020204"/>
              <a:ea typeface="Arial" panose="020B0604020202020204"/>
              <a:cs typeface="Arial" panose="020B0604020202020204"/>
              <a:sym typeface="Arial" panose="020B0604020202020204"/>
            </a:endParaRPr>
          </a:p>
        </p:txBody>
      </p:sp>
      <p:cxnSp>
        <p:nvCxnSpPr>
          <p:cNvPr id="166" name="Google Shape;166;p29"/>
          <p:cNvCxnSpPr/>
          <p:nvPr/>
        </p:nvCxnSpPr>
        <p:spPr>
          <a:xfrm>
            <a:off x="954167" y="6195467"/>
            <a:ext cx="10287200" cy="0"/>
          </a:xfrm>
          <a:prstGeom prst="straightConnector1">
            <a:avLst/>
          </a:prstGeom>
          <a:noFill/>
          <a:ln w="9525" cap="flat" cmpd="sng">
            <a:solidFill>
              <a:schemeClr val="dk1"/>
            </a:solidFill>
            <a:prstDash val="solid"/>
            <a:round/>
            <a:headEnd type="none" w="sm" len="sm"/>
            <a:tailEnd type="none" w="sm" len="sm"/>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_ONLY_1">
  <p:cSld name="TITLE_ONLY_1">
    <p:bg>
      <p:bgPr>
        <a:noFill/>
        <a:effectLst/>
      </p:bgPr>
    </p:bg>
    <p:spTree>
      <p:nvGrpSpPr>
        <p:cNvPr id="167" name="Shape 167"/>
        <p:cNvGrpSpPr/>
        <p:nvPr/>
      </p:nvGrpSpPr>
      <p:grpSpPr>
        <a:xfrm>
          <a:off x="0" y="0"/>
          <a:ext cx="0" cy="0"/>
          <a:chOff x="0" y="0"/>
          <a:chExt cx="0" cy="0"/>
        </a:xfrm>
      </p:grpSpPr>
      <p:sp>
        <p:nvSpPr>
          <p:cNvPr id="168" name="Google Shape;168;p30"/>
          <p:cNvSpPr/>
          <p:nvPr/>
        </p:nvSpPr>
        <p:spPr>
          <a:xfrm>
            <a:off x="957633" y="645200"/>
            <a:ext cx="10271600" cy="609600"/>
          </a:xfrm>
          <a:prstGeom prst="roundRect">
            <a:avLst>
              <a:gd name="adj" fmla="val 50000"/>
            </a:avLst>
          </a:prstGeom>
          <a:gradFill>
            <a:gsLst>
              <a:gs pos="0">
                <a:schemeClr val="accent5"/>
              </a:gs>
              <a:gs pos="100000">
                <a:schemeClr val="accent4"/>
              </a:gs>
            </a:gsLst>
            <a:lin ang="5400700" scaled="0"/>
          </a:gradFill>
          <a:ln>
            <a:noFill/>
          </a:ln>
          <a:effectLst>
            <a:outerShdw blurRad="71438" dist="9525" dir="3960000" algn="bl" rotWithShape="0">
              <a:srgbClr val="000000">
                <a:alpha val="2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69" name="Google Shape;169;p30"/>
          <p:cNvSpPr txBox="1"/>
          <p:nvPr>
            <p:ph type="title"/>
          </p:nvPr>
        </p:nvSpPr>
        <p:spPr>
          <a:xfrm>
            <a:off x="3014400" y="645200"/>
            <a:ext cx="6163200" cy="6096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665"/>
            </a:lvl1pPr>
            <a:lvl2pPr lvl="1" algn="ctr" rtl="0">
              <a:spcBef>
                <a:spcPts val="0"/>
              </a:spcBef>
              <a:spcAft>
                <a:spcPts val="0"/>
              </a:spcAft>
              <a:buNone/>
              <a:defRPr sz="2665">
                <a:latin typeface="Roboto Slab"/>
                <a:ea typeface="Roboto Slab"/>
                <a:cs typeface="Roboto Slab"/>
                <a:sym typeface="Roboto Slab"/>
              </a:defRPr>
            </a:lvl2pPr>
            <a:lvl3pPr lvl="2" algn="ctr" rtl="0">
              <a:spcBef>
                <a:spcPts val="0"/>
              </a:spcBef>
              <a:spcAft>
                <a:spcPts val="0"/>
              </a:spcAft>
              <a:buNone/>
              <a:defRPr sz="2665">
                <a:latin typeface="Roboto Slab"/>
                <a:ea typeface="Roboto Slab"/>
                <a:cs typeface="Roboto Slab"/>
                <a:sym typeface="Roboto Slab"/>
              </a:defRPr>
            </a:lvl3pPr>
            <a:lvl4pPr lvl="3" algn="ctr" rtl="0">
              <a:spcBef>
                <a:spcPts val="0"/>
              </a:spcBef>
              <a:spcAft>
                <a:spcPts val="0"/>
              </a:spcAft>
              <a:buNone/>
              <a:defRPr sz="2665">
                <a:latin typeface="Roboto Slab"/>
                <a:ea typeface="Roboto Slab"/>
                <a:cs typeface="Roboto Slab"/>
                <a:sym typeface="Roboto Slab"/>
              </a:defRPr>
            </a:lvl4pPr>
            <a:lvl5pPr lvl="4" algn="ctr" rtl="0">
              <a:spcBef>
                <a:spcPts val="0"/>
              </a:spcBef>
              <a:spcAft>
                <a:spcPts val="0"/>
              </a:spcAft>
              <a:buNone/>
              <a:defRPr sz="2665">
                <a:latin typeface="Roboto Slab"/>
                <a:ea typeface="Roboto Slab"/>
                <a:cs typeface="Roboto Slab"/>
                <a:sym typeface="Roboto Slab"/>
              </a:defRPr>
            </a:lvl5pPr>
            <a:lvl6pPr lvl="5" algn="ctr" rtl="0">
              <a:spcBef>
                <a:spcPts val="0"/>
              </a:spcBef>
              <a:spcAft>
                <a:spcPts val="0"/>
              </a:spcAft>
              <a:buNone/>
              <a:defRPr sz="2665">
                <a:latin typeface="Roboto Slab"/>
                <a:ea typeface="Roboto Slab"/>
                <a:cs typeface="Roboto Slab"/>
                <a:sym typeface="Roboto Slab"/>
              </a:defRPr>
            </a:lvl6pPr>
            <a:lvl7pPr lvl="6" algn="ctr" rtl="0">
              <a:spcBef>
                <a:spcPts val="0"/>
              </a:spcBef>
              <a:spcAft>
                <a:spcPts val="0"/>
              </a:spcAft>
              <a:buNone/>
              <a:defRPr sz="2665">
                <a:latin typeface="Roboto Slab"/>
                <a:ea typeface="Roboto Slab"/>
                <a:cs typeface="Roboto Slab"/>
                <a:sym typeface="Roboto Slab"/>
              </a:defRPr>
            </a:lvl7pPr>
            <a:lvl8pPr lvl="7" algn="ctr" rtl="0">
              <a:spcBef>
                <a:spcPts val="0"/>
              </a:spcBef>
              <a:spcAft>
                <a:spcPts val="0"/>
              </a:spcAft>
              <a:buNone/>
              <a:defRPr sz="2665">
                <a:latin typeface="Roboto Slab"/>
                <a:ea typeface="Roboto Slab"/>
                <a:cs typeface="Roboto Slab"/>
                <a:sym typeface="Roboto Slab"/>
              </a:defRPr>
            </a:lvl8pPr>
            <a:lvl9pPr lvl="8" algn="ctr" rtl="0">
              <a:spcBef>
                <a:spcPts val="0"/>
              </a:spcBef>
              <a:spcAft>
                <a:spcPts val="0"/>
              </a:spcAft>
              <a:buNone/>
              <a:defRPr sz="2665">
                <a:latin typeface="Roboto Slab"/>
                <a:ea typeface="Roboto Slab"/>
                <a:cs typeface="Roboto Slab"/>
                <a:sym typeface="Roboto Slab"/>
              </a:defRPr>
            </a:lvl9pPr>
          </a:lstStyle>
          <a:p/>
        </p:txBody>
      </p:sp>
      <p:cxnSp>
        <p:nvCxnSpPr>
          <p:cNvPr id="170" name="Google Shape;170;p30"/>
          <p:cNvCxnSpPr/>
          <p:nvPr/>
        </p:nvCxnSpPr>
        <p:spPr>
          <a:xfrm>
            <a:off x="954167" y="6195467"/>
            <a:ext cx="10287200" cy="0"/>
          </a:xfrm>
          <a:prstGeom prst="straightConnector1">
            <a:avLst/>
          </a:prstGeom>
          <a:noFill/>
          <a:ln w="9525" cap="flat" cmpd="sng">
            <a:solidFill>
              <a:schemeClr val="dk1"/>
            </a:solidFill>
            <a:prstDash val="solid"/>
            <a:round/>
            <a:headEnd type="none" w="med" len="med"/>
            <a:tailEnd type="none" w="med" len="med"/>
          </a:ln>
        </p:spPr>
      </p:cxnSp>
      <p:cxnSp>
        <p:nvCxnSpPr>
          <p:cNvPr id="171" name="Google Shape;171;p30"/>
          <p:cNvCxnSpPr/>
          <p:nvPr/>
        </p:nvCxnSpPr>
        <p:spPr>
          <a:xfrm>
            <a:off x="954167" y="6195467"/>
            <a:ext cx="10287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four columns 2">
  <p:cSld name="ONE_COLUMN_TEXT_1_1_1">
    <p:bg>
      <p:bgPr>
        <a:noFill/>
        <a:effectLst/>
      </p:bgPr>
    </p:bg>
    <p:spTree>
      <p:nvGrpSpPr>
        <p:cNvPr id="172" name="Shape 172"/>
        <p:cNvGrpSpPr/>
        <p:nvPr/>
      </p:nvGrpSpPr>
      <p:grpSpPr>
        <a:xfrm>
          <a:off x="0" y="0"/>
          <a:ext cx="0" cy="0"/>
          <a:chOff x="0" y="0"/>
          <a:chExt cx="0" cy="0"/>
        </a:xfrm>
      </p:grpSpPr>
      <p:sp>
        <p:nvSpPr>
          <p:cNvPr id="173" name="Google Shape;173;p31"/>
          <p:cNvSpPr/>
          <p:nvPr/>
        </p:nvSpPr>
        <p:spPr>
          <a:xfrm>
            <a:off x="957633" y="645200"/>
            <a:ext cx="10271600" cy="609600"/>
          </a:xfrm>
          <a:prstGeom prst="roundRect">
            <a:avLst>
              <a:gd name="adj" fmla="val 50000"/>
            </a:avLst>
          </a:prstGeom>
          <a:gradFill>
            <a:gsLst>
              <a:gs pos="0">
                <a:schemeClr val="accent5"/>
              </a:gs>
              <a:gs pos="100000">
                <a:schemeClr val="accent4"/>
              </a:gs>
            </a:gsLst>
            <a:lin ang="5400700" scaled="0"/>
          </a:gradFill>
          <a:ln>
            <a:noFill/>
          </a:ln>
          <a:effectLst>
            <a:outerShdw blurRad="71438" dist="9525" dir="3960000" algn="bl" rotWithShape="0">
              <a:srgbClr val="000000">
                <a:alpha val="2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74" name="Google Shape;174;p31"/>
          <p:cNvSpPr txBox="1"/>
          <p:nvPr>
            <p:ph type="subTitle" idx="1"/>
          </p:nvPr>
        </p:nvSpPr>
        <p:spPr>
          <a:xfrm>
            <a:off x="4545961" y="2889897"/>
            <a:ext cx="3098800" cy="93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735"/>
            </a:lvl1pPr>
            <a:lvl2pPr lvl="1" rtl="0">
              <a:lnSpc>
                <a:spcPct val="100000"/>
              </a:lnSpc>
              <a:spcBef>
                <a:spcPts val="0"/>
              </a:spcBef>
              <a:spcAft>
                <a:spcPts val="0"/>
              </a:spcAft>
              <a:buNone/>
              <a:defRPr sz="1735"/>
            </a:lvl2pPr>
            <a:lvl3pPr lvl="2" rtl="0">
              <a:lnSpc>
                <a:spcPct val="100000"/>
              </a:lnSpc>
              <a:spcBef>
                <a:spcPts val="0"/>
              </a:spcBef>
              <a:spcAft>
                <a:spcPts val="0"/>
              </a:spcAft>
              <a:buNone/>
              <a:defRPr sz="1735"/>
            </a:lvl3pPr>
            <a:lvl4pPr lvl="3" rtl="0">
              <a:lnSpc>
                <a:spcPct val="100000"/>
              </a:lnSpc>
              <a:spcBef>
                <a:spcPts val="0"/>
              </a:spcBef>
              <a:spcAft>
                <a:spcPts val="0"/>
              </a:spcAft>
              <a:buNone/>
              <a:defRPr sz="1735"/>
            </a:lvl4pPr>
            <a:lvl5pPr lvl="4" rtl="0">
              <a:lnSpc>
                <a:spcPct val="100000"/>
              </a:lnSpc>
              <a:spcBef>
                <a:spcPts val="0"/>
              </a:spcBef>
              <a:spcAft>
                <a:spcPts val="0"/>
              </a:spcAft>
              <a:buNone/>
              <a:defRPr sz="1735"/>
            </a:lvl5pPr>
            <a:lvl6pPr lvl="5" rtl="0">
              <a:lnSpc>
                <a:spcPct val="100000"/>
              </a:lnSpc>
              <a:spcBef>
                <a:spcPts val="0"/>
              </a:spcBef>
              <a:spcAft>
                <a:spcPts val="0"/>
              </a:spcAft>
              <a:buNone/>
              <a:defRPr sz="1735"/>
            </a:lvl6pPr>
            <a:lvl7pPr lvl="6" rtl="0">
              <a:lnSpc>
                <a:spcPct val="100000"/>
              </a:lnSpc>
              <a:spcBef>
                <a:spcPts val="0"/>
              </a:spcBef>
              <a:spcAft>
                <a:spcPts val="0"/>
              </a:spcAft>
              <a:buNone/>
              <a:defRPr sz="1735"/>
            </a:lvl7pPr>
            <a:lvl8pPr lvl="7" rtl="0">
              <a:lnSpc>
                <a:spcPct val="100000"/>
              </a:lnSpc>
              <a:spcBef>
                <a:spcPts val="0"/>
              </a:spcBef>
              <a:spcAft>
                <a:spcPts val="0"/>
              </a:spcAft>
              <a:buNone/>
              <a:defRPr sz="1735"/>
            </a:lvl8pPr>
            <a:lvl9pPr lvl="8" rtl="0">
              <a:lnSpc>
                <a:spcPct val="100000"/>
              </a:lnSpc>
              <a:spcBef>
                <a:spcPts val="0"/>
              </a:spcBef>
              <a:spcAft>
                <a:spcPts val="0"/>
              </a:spcAft>
              <a:buNone/>
              <a:defRPr sz="1735"/>
            </a:lvl9pPr>
          </a:lstStyle>
          <a:p/>
        </p:txBody>
      </p:sp>
      <p:sp>
        <p:nvSpPr>
          <p:cNvPr id="175" name="Google Shape;175;p31"/>
          <p:cNvSpPr txBox="1"/>
          <p:nvPr>
            <p:ph type="subTitle" idx="2"/>
          </p:nvPr>
        </p:nvSpPr>
        <p:spPr>
          <a:xfrm>
            <a:off x="4545867" y="4955139"/>
            <a:ext cx="3098800" cy="93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735"/>
            </a:lvl1pPr>
            <a:lvl2pPr lvl="1" rtl="0">
              <a:lnSpc>
                <a:spcPct val="100000"/>
              </a:lnSpc>
              <a:spcBef>
                <a:spcPts val="0"/>
              </a:spcBef>
              <a:spcAft>
                <a:spcPts val="0"/>
              </a:spcAft>
              <a:buNone/>
              <a:defRPr sz="1735"/>
            </a:lvl2pPr>
            <a:lvl3pPr lvl="2" rtl="0">
              <a:lnSpc>
                <a:spcPct val="100000"/>
              </a:lnSpc>
              <a:spcBef>
                <a:spcPts val="0"/>
              </a:spcBef>
              <a:spcAft>
                <a:spcPts val="0"/>
              </a:spcAft>
              <a:buNone/>
              <a:defRPr sz="1735"/>
            </a:lvl3pPr>
            <a:lvl4pPr lvl="3" rtl="0">
              <a:lnSpc>
                <a:spcPct val="100000"/>
              </a:lnSpc>
              <a:spcBef>
                <a:spcPts val="0"/>
              </a:spcBef>
              <a:spcAft>
                <a:spcPts val="0"/>
              </a:spcAft>
              <a:buNone/>
              <a:defRPr sz="1735"/>
            </a:lvl4pPr>
            <a:lvl5pPr lvl="4" rtl="0">
              <a:lnSpc>
                <a:spcPct val="100000"/>
              </a:lnSpc>
              <a:spcBef>
                <a:spcPts val="0"/>
              </a:spcBef>
              <a:spcAft>
                <a:spcPts val="0"/>
              </a:spcAft>
              <a:buNone/>
              <a:defRPr sz="1735"/>
            </a:lvl5pPr>
            <a:lvl6pPr lvl="5" rtl="0">
              <a:lnSpc>
                <a:spcPct val="100000"/>
              </a:lnSpc>
              <a:spcBef>
                <a:spcPts val="0"/>
              </a:spcBef>
              <a:spcAft>
                <a:spcPts val="0"/>
              </a:spcAft>
              <a:buNone/>
              <a:defRPr sz="1735"/>
            </a:lvl6pPr>
            <a:lvl7pPr lvl="6" rtl="0">
              <a:lnSpc>
                <a:spcPct val="100000"/>
              </a:lnSpc>
              <a:spcBef>
                <a:spcPts val="0"/>
              </a:spcBef>
              <a:spcAft>
                <a:spcPts val="0"/>
              </a:spcAft>
              <a:buNone/>
              <a:defRPr sz="1735"/>
            </a:lvl7pPr>
            <a:lvl8pPr lvl="7" rtl="0">
              <a:lnSpc>
                <a:spcPct val="100000"/>
              </a:lnSpc>
              <a:spcBef>
                <a:spcPts val="0"/>
              </a:spcBef>
              <a:spcAft>
                <a:spcPts val="0"/>
              </a:spcAft>
              <a:buNone/>
              <a:defRPr sz="1735"/>
            </a:lvl8pPr>
            <a:lvl9pPr lvl="8" rtl="0">
              <a:lnSpc>
                <a:spcPct val="100000"/>
              </a:lnSpc>
              <a:spcBef>
                <a:spcPts val="0"/>
              </a:spcBef>
              <a:spcAft>
                <a:spcPts val="0"/>
              </a:spcAft>
              <a:buNone/>
              <a:defRPr sz="1735"/>
            </a:lvl9pPr>
          </a:lstStyle>
          <a:p/>
        </p:txBody>
      </p:sp>
      <p:sp>
        <p:nvSpPr>
          <p:cNvPr id="176" name="Google Shape;176;p31"/>
          <p:cNvSpPr txBox="1"/>
          <p:nvPr>
            <p:ph type="title"/>
          </p:nvPr>
        </p:nvSpPr>
        <p:spPr>
          <a:xfrm>
            <a:off x="3014400" y="645200"/>
            <a:ext cx="6163200" cy="6096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665"/>
            </a:lvl1pPr>
            <a:lvl2pPr lvl="1" algn="ctr" rtl="0">
              <a:spcBef>
                <a:spcPts val="0"/>
              </a:spcBef>
              <a:spcAft>
                <a:spcPts val="0"/>
              </a:spcAft>
              <a:buNone/>
              <a:defRPr sz="2665">
                <a:latin typeface="Roboto Slab"/>
                <a:ea typeface="Roboto Slab"/>
                <a:cs typeface="Roboto Slab"/>
                <a:sym typeface="Roboto Slab"/>
              </a:defRPr>
            </a:lvl2pPr>
            <a:lvl3pPr lvl="2" algn="ctr" rtl="0">
              <a:spcBef>
                <a:spcPts val="0"/>
              </a:spcBef>
              <a:spcAft>
                <a:spcPts val="0"/>
              </a:spcAft>
              <a:buNone/>
              <a:defRPr sz="2665">
                <a:latin typeface="Roboto Slab"/>
                <a:ea typeface="Roboto Slab"/>
                <a:cs typeface="Roboto Slab"/>
                <a:sym typeface="Roboto Slab"/>
              </a:defRPr>
            </a:lvl3pPr>
            <a:lvl4pPr lvl="3" algn="ctr" rtl="0">
              <a:spcBef>
                <a:spcPts val="0"/>
              </a:spcBef>
              <a:spcAft>
                <a:spcPts val="0"/>
              </a:spcAft>
              <a:buNone/>
              <a:defRPr sz="2665">
                <a:latin typeface="Roboto Slab"/>
                <a:ea typeface="Roboto Slab"/>
                <a:cs typeface="Roboto Slab"/>
                <a:sym typeface="Roboto Slab"/>
              </a:defRPr>
            </a:lvl4pPr>
            <a:lvl5pPr lvl="4" algn="ctr" rtl="0">
              <a:spcBef>
                <a:spcPts val="0"/>
              </a:spcBef>
              <a:spcAft>
                <a:spcPts val="0"/>
              </a:spcAft>
              <a:buNone/>
              <a:defRPr sz="2665">
                <a:latin typeface="Roboto Slab"/>
                <a:ea typeface="Roboto Slab"/>
                <a:cs typeface="Roboto Slab"/>
                <a:sym typeface="Roboto Slab"/>
              </a:defRPr>
            </a:lvl5pPr>
            <a:lvl6pPr lvl="5" algn="ctr" rtl="0">
              <a:spcBef>
                <a:spcPts val="0"/>
              </a:spcBef>
              <a:spcAft>
                <a:spcPts val="0"/>
              </a:spcAft>
              <a:buNone/>
              <a:defRPr sz="2665">
                <a:latin typeface="Roboto Slab"/>
                <a:ea typeface="Roboto Slab"/>
                <a:cs typeface="Roboto Slab"/>
                <a:sym typeface="Roboto Slab"/>
              </a:defRPr>
            </a:lvl6pPr>
            <a:lvl7pPr lvl="6" algn="ctr" rtl="0">
              <a:spcBef>
                <a:spcPts val="0"/>
              </a:spcBef>
              <a:spcAft>
                <a:spcPts val="0"/>
              </a:spcAft>
              <a:buNone/>
              <a:defRPr sz="2665">
                <a:latin typeface="Roboto Slab"/>
                <a:ea typeface="Roboto Slab"/>
                <a:cs typeface="Roboto Slab"/>
                <a:sym typeface="Roboto Slab"/>
              </a:defRPr>
            </a:lvl7pPr>
            <a:lvl8pPr lvl="7" algn="ctr" rtl="0">
              <a:spcBef>
                <a:spcPts val="0"/>
              </a:spcBef>
              <a:spcAft>
                <a:spcPts val="0"/>
              </a:spcAft>
              <a:buNone/>
              <a:defRPr sz="2665">
                <a:latin typeface="Roboto Slab"/>
                <a:ea typeface="Roboto Slab"/>
                <a:cs typeface="Roboto Slab"/>
                <a:sym typeface="Roboto Slab"/>
              </a:defRPr>
            </a:lvl8pPr>
            <a:lvl9pPr lvl="8" algn="ctr" rtl="0">
              <a:spcBef>
                <a:spcPts val="0"/>
              </a:spcBef>
              <a:spcAft>
                <a:spcPts val="0"/>
              </a:spcAft>
              <a:buNone/>
              <a:defRPr sz="2665">
                <a:latin typeface="Roboto Slab"/>
                <a:ea typeface="Roboto Slab"/>
                <a:cs typeface="Roboto Slab"/>
                <a:sym typeface="Roboto Slab"/>
              </a:defRPr>
            </a:lvl9pPr>
          </a:lstStyle>
          <a:p/>
        </p:txBody>
      </p:sp>
      <p:sp>
        <p:nvSpPr>
          <p:cNvPr id="177" name="Google Shape;177;p31"/>
          <p:cNvSpPr txBox="1"/>
          <p:nvPr>
            <p:ph type="subTitle" idx="3"/>
          </p:nvPr>
        </p:nvSpPr>
        <p:spPr>
          <a:xfrm>
            <a:off x="4684800" y="2316369"/>
            <a:ext cx="796400" cy="39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3200" b="1">
                <a:solidFill>
                  <a:schemeClr val="lt1"/>
                </a:solidFill>
                <a:latin typeface="Advent Pro"/>
                <a:ea typeface="Advent Pro"/>
                <a:cs typeface="Advent Pro"/>
                <a:sym typeface="Advent Pro"/>
              </a:defRPr>
            </a:lvl1pPr>
            <a:lvl2pPr lvl="1" algn="ctr" rtl="0">
              <a:lnSpc>
                <a:spcPct val="100000"/>
              </a:lnSpc>
              <a:spcBef>
                <a:spcPts val="0"/>
              </a:spcBef>
              <a:spcAft>
                <a:spcPts val="0"/>
              </a:spcAft>
              <a:buNone/>
              <a:defRPr sz="3200" b="1">
                <a:solidFill>
                  <a:schemeClr val="lt1"/>
                </a:solidFill>
                <a:latin typeface="Advent Pro"/>
                <a:ea typeface="Advent Pro"/>
                <a:cs typeface="Advent Pro"/>
                <a:sym typeface="Advent Pro"/>
              </a:defRPr>
            </a:lvl2pPr>
            <a:lvl3pPr lvl="2" algn="ctr" rtl="0">
              <a:lnSpc>
                <a:spcPct val="100000"/>
              </a:lnSpc>
              <a:spcBef>
                <a:spcPts val="0"/>
              </a:spcBef>
              <a:spcAft>
                <a:spcPts val="0"/>
              </a:spcAft>
              <a:buNone/>
              <a:defRPr sz="3200" b="1">
                <a:solidFill>
                  <a:schemeClr val="lt1"/>
                </a:solidFill>
                <a:latin typeface="Advent Pro"/>
                <a:ea typeface="Advent Pro"/>
                <a:cs typeface="Advent Pro"/>
                <a:sym typeface="Advent Pro"/>
              </a:defRPr>
            </a:lvl3pPr>
            <a:lvl4pPr lvl="3" algn="ctr" rtl="0">
              <a:lnSpc>
                <a:spcPct val="100000"/>
              </a:lnSpc>
              <a:spcBef>
                <a:spcPts val="0"/>
              </a:spcBef>
              <a:spcAft>
                <a:spcPts val="0"/>
              </a:spcAft>
              <a:buNone/>
              <a:defRPr sz="3200" b="1">
                <a:solidFill>
                  <a:schemeClr val="lt1"/>
                </a:solidFill>
                <a:latin typeface="Advent Pro"/>
                <a:ea typeface="Advent Pro"/>
                <a:cs typeface="Advent Pro"/>
                <a:sym typeface="Advent Pro"/>
              </a:defRPr>
            </a:lvl4pPr>
            <a:lvl5pPr lvl="4" algn="ctr" rtl="0">
              <a:lnSpc>
                <a:spcPct val="100000"/>
              </a:lnSpc>
              <a:spcBef>
                <a:spcPts val="0"/>
              </a:spcBef>
              <a:spcAft>
                <a:spcPts val="0"/>
              </a:spcAft>
              <a:buNone/>
              <a:defRPr sz="3200" b="1">
                <a:solidFill>
                  <a:schemeClr val="lt1"/>
                </a:solidFill>
                <a:latin typeface="Advent Pro"/>
                <a:ea typeface="Advent Pro"/>
                <a:cs typeface="Advent Pro"/>
                <a:sym typeface="Advent Pro"/>
              </a:defRPr>
            </a:lvl5pPr>
            <a:lvl6pPr lvl="5" algn="ctr" rtl="0">
              <a:lnSpc>
                <a:spcPct val="100000"/>
              </a:lnSpc>
              <a:spcBef>
                <a:spcPts val="0"/>
              </a:spcBef>
              <a:spcAft>
                <a:spcPts val="0"/>
              </a:spcAft>
              <a:buNone/>
              <a:defRPr sz="3200" b="1">
                <a:solidFill>
                  <a:schemeClr val="lt1"/>
                </a:solidFill>
                <a:latin typeface="Advent Pro"/>
                <a:ea typeface="Advent Pro"/>
                <a:cs typeface="Advent Pro"/>
                <a:sym typeface="Advent Pro"/>
              </a:defRPr>
            </a:lvl6pPr>
            <a:lvl7pPr lvl="6" algn="ctr" rtl="0">
              <a:lnSpc>
                <a:spcPct val="100000"/>
              </a:lnSpc>
              <a:spcBef>
                <a:spcPts val="0"/>
              </a:spcBef>
              <a:spcAft>
                <a:spcPts val="0"/>
              </a:spcAft>
              <a:buNone/>
              <a:defRPr sz="3200" b="1">
                <a:solidFill>
                  <a:schemeClr val="lt1"/>
                </a:solidFill>
                <a:latin typeface="Advent Pro"/>
                <a:ea typeface="Advent Pro"/>
                <a:cs typeface="Advent Pro"/>
                <a:sym typeface="Advent Pro"/>
              </a:defRPr>
            </a:lvl7pPr>
            <a:lvl8pPr lvl="7" algn="ctr" rtl="0">
              <a:lnSpc>
                <a:spcPct val="100000"/>
              </a:lnSpc>
              <a:spcBef>
                <a:spcPts val="0"/>
              </a:spcBef>
              <a:spcAft>
                <a:spcPts val="0"/>
              </a:spcAft>
              <a:buNone/>
              <a:defRPr sz="3200" b="1">
                <a:solidFill>
                  <a:schemeClr val="lt1"/>
                </a:solidFill>
                <a:latin typeface="Advent Pro"/>
                <a:ea typeface="Advent Pro"/>
                <a:cs typeface="Advent Pro"/>
                <a:sym typeface="Advent Pro"/>
              </a:defRPr>
            </a:lvl8pPr>
            <a:lvl9pPr lvl="8" algn="ctr" rtl="0">
              <a:lnSpc>
                <a:spcPct val="100000"/>
              </a:lnSpc>
              <a:spcBef>
                <a:spcPts val="0"/>
              </a:spcBef>
              <a:spcAft>
                <a:spcPts val="0"/>
              </a:spcAft>
              <a:buNone/>
              <a:defRPr sz="3200" b="1">
                <a:solidFill>
                  <a:schemeClr val="lt1"/>
                </a:solidFill>
                <a:latin typeface="Advent Pro"/>
                <a:ea typeface="Advent Pro"/>
                <a:cs typeface="Advent Pro"/>
                <a:sym typeface="Advent Pro"/>
              </a:defRPr>
            </a:lvl9pPr>
          </a:lstStyle>
          <a:p/>
        </p:txBody>
      </p:sp>
      <p:sp>
        <p:nvSpPr>
          <p:cNvPr id="178" name="Google Shape;178;p31"/>
          <p:cNvSpPr txBox="1"/>
          <p:nvPr>
            <p:ph type="subTitle" idx="4"/>
          </p:nvPr>
        </p:nvSpPr>
        <p:spPr>
          <a:xfrm>
            <a:off x="4684800" y="4358804"/>
            <a:ext cx="796400" cy="39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3200" b="1">
                <a:solidFill>
                  <a:schemeClr val="lt1"/>
                </a:solidFill>
                <a:latin typeface="Advent Pro"/>
                <a:ea typeface="Advent Pro"/>
                <a:cs typeface="Advent Pro"/>
                <a:sym typeface="Advent Pro"/>
              </a:defRPr>
            </a:lvl1pPr>
            <a:lvl2pPr lvl="1" algn="ctr" rtl="0">
              <a:lnSpc>
                <a:spcPct val="100000"/>
              </a:lnSpc>
              <a:spcBef>
                <a:spcPts val="0"/>
              </a:spcBef>
              <a:spcAft>
                <a:spcPts val="0"/>
              </a:spcAft>
              <a:buNone/>
              <a:defRPr sz="3200" b="1">
                <a:solidFill>
                  <a:schemeClr val="lt1"/>
                </a:solidFill>
                <a:latin typeface="Advent Pro"/>
                <a:ea typeface="Advent Pro"/>
                <a:cs typeface="Advent Pro"/>
                <a:sym typeface="Advent Pro"/>
              </a:defRPr>
            </a:lvl2pPr>
            <a:lvl3pPr lvl="2" algn="ctr" rtl="0">
              <a:lnSpc>
                <a:spcPct val="100000"/>
              </a:lnSpc>
              <a:spcBef>
                <a:spcPts val="0"/>
              </a:spcBef>
              <a:spcAft>
                <a:spcPts val="0"/>
              </a:spcAft>
              <a:buNone/>
              <a:defRPr sz="3200" b="1">
                <a:solidFill>
                  <a:schemeClr val="lt1"/>
                </a:solidFill>
                <a:latin typeface="Advent Pro"/>
                <a:ea typeface="Advent Pro"/>
                <a:cs typeface="Advent Pro"/>
                <a:sym typeface="Advent Pro"/>
              </a:defRPr>
            </a:lvl3pPr>
            <a:lvl4pPr lvl="3" algn="ctr" rtl="0">
              <a:lnSpc>
                <a:spcPct val="100000"/>
              </a:lnSpc>
              <a:spcBef>
                <a:spcPts val="0"/>
              </a:spcBef>
              <a:spcAft>
                <a:spcPts val="0"/>
              </a:spcAft>
              <a:buNone/>
              <a:defRPr sz="3200" b="1">
                <a:solidFill>
                  <a:schemeClr val="lt1"/>
                </a:solidFill>
                <a:latin typeface="Advent Pro"/>
                <a:ea typeface="Advent Pro"/>
                <a:cs typeface="Advent Pro"/>
                <a:sym typeface="Advent Pro"/>
              </a:defRPr>
            </a:lvl4pPr>
            <a:lvl5pPr lvl="4" algn="ctr" rtl="0">
              <a:lnSpc>
                <a:spcPct val="100000"/>
              </a:lnSpc>
              <a:spcBef>
                <a:spcPts val="0"/>
              </a:spcBef>
              <a:spcAft>
                <a:spcPts val="0"/>
              </a:spcAft>
              <a:buNone/>
              <a:defRPr sz="3200" b="1">
                <a:solidFill>
                  <a:schemeClr val="lt1"/>
                </a:solidFill>
                <a:latin typeface="Advent Pro"/>
                <a:ea typeface="Advent Pro"/>
                <a:cs typeface="Advent Pro"/>
                <a:sym typeface="Advent Pro"/>
              </a:defRPr>
            </a:lvl5pPr>
            <a:lvl6pPr lvl="5" algn="ctr" rtl="0">
              <a:lnSpc>
                <a:spcPct val="100000"/>
              </a:lnSpc>
              <a:spcBef>
                <a:spcPts val="0"/>
              </a:spcBef>
              <a:spcAft>
                <a:spcPts val="0"/>
              </a:spcAft>
              <a:buNone/>
              <a:defRPr sz="3200" b="1">
                <a:solidFill>
                  <a:schemeClr val="lt1"/>
                </a:solidFill>
                <a:latin typeface="Advent Pro"/>
                <a:ea typeface="Advent Pro"/>
                <a:cs typeface="Advent Pro"/>
                <a:sym typeface="Advent Pro"/>
              </a:defRPr>
            </a:lvl6pPr>
            <a:lvl7pPr lvl="6" algn="ctr" rtl="0">
              <a:lnSpc>
                <a:spcPct val="100000"/>
              </a:lnSpc>
              <a:spcBef>
                <a:spcPts val="0"/>
              </a:spcBef>
              <a:spcAft>
                <a:spcPts val="0"/>
              </a:spcAft>
              <a:buNone/>
              <a:defRPr sz="3200" b="1">
                <a:solidFill>
                  <a:schemeClr val="lt1"/>
                </a:solidFill>
                <a:latin typeface="Advent Pro"/>
                <a:ea typeface="Advent Pro"/>
                <a:cs typeface="Advent Pro"/>
                <a:sym typeface="Advent Pro"/>
              </a:defRPr>
            </a:lvl7pPr>
            <a:lvl8pPr lvl="7" algn="ctr" rtl="0">
              <a:lnSpc>
                <a:spcPct val="100000"/>
              </a:lnSpc>
              <a:spcBef>
                <a:spcPts val="0"/>
              </a:spcBef>
              <a:spcAft>
                <a:spcPts val="0"/>
              </a:spcAft>
              <a:buNone/>
              <a:defRPr sz="3200" b="1">
                <a:solidFill>
                  <a:schemeClr val="lt1"/>
                </a:solidFill>
                <a:latin typeface="Advent Pro"/>
                <a:ea typeface="Advent Pro"/>
                <a:cs typeface="Advent Pro"/>
                <a:sym typeface="Advent Pro"/>
              </a:defRPr>
            </a:lvl8pPr>
            <a:lvl9pPr lvl="8" algn="ctr" rtl="0">
              <a:lnSpc>
                <a:spcPct val="100000"/>
              </a:lnSpc>
              <a:spcBef>
                <a:spcPts val="0"/>
              </a:spcBef>
              <a:spcAft>
                <a:spcPts val="0"/>
              </a:spcAft>
              <a:buNone/>
              <a:defRPr sz="3200" b="1">
                <a:solidFill>
                  <a:schemeClr val="lt1"/>
                </a:solidFill>
                <a:latin typeface="Advent Pro"/>
                <a:ea typeface="Advent Pro"/>
                <a:cs typeface="Advent Pro"/>
                <a:sym typeface="Advent Pro"/>
              </a:defRPr>
            </a:lvl9pPr>
          </a:lstStyle>
          <a:p/>
        </p:txBody>
      </p:sp>
      <p:sp>
        <p:nvSpPr>
          <p:cNvPr id="179" name="Google Shape;179;p31"/>
          <p:cNvSpPr txBox="1"/>
          <p:nvPr>
            <p:ph type="subTitle" idx="5"/>
          </p:nvPr>
        </p:nvSpPr>
        <p:spPr>
          <a:xfrm>
            <a:off x="8134876" y="2889897"/>
            <a:ext cx="3098800" cy="93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735"/>
            </a:lvl1pPr>
            <a:lvl2pPr lvl="1" rtl="0">
              <a:lnSpc>
                <a:spcPct val="100000"/>
              </a:lnSpc>
              <a:spcBef>
                <a:spcPts val="0"/>
              </a:spcBef>
              <a:spcAft>
                <a:spcPts val="0"/>
              </a:spcAft>
              <a:buNone/>
              <a:defRPr sz="1735"/>
            </a:lvl2pPr>
            <a:lvl3pPr lvl="2" rtl="0">
              <a:lnSpc>
                <a:spcPct val="100000"/>
              </a:lnSpc>
              <a:spcBef>
                <a:spcPts val="0"/>
              </a:spcBef>
              <a:spcAft>
                <a:spcPts val="0"/>
              </a:spcAft>
              <a:buNone/>
              <a:defRPr sz="1735"/>
            </a:lvl3pPr>
            <a:lvl4pPr lvl="3" rtl="0">
              <a:lnSpc>
                <a:spcPct val="100000"/>
              </a:lnSpc>
              <a:spcBef>
                <a:spcPts val="0"/>
              </a:spcBef>
              <a:spcAft>
                <a:spcPts val="0"/>
              </a:spcAft>
              <a:buNone/>
              <a:defRPr sz="1735"/>
            </a:lvl4pPr>
            <a:lvl5pPr lvl="4" rtl="0">
              <a:lnSpc>
                <a:spcPct val="100000"/>
              </a:lnSpc>
              <a:spcBef>
                <a:spcPts val="0"/>
              </a:spcBef>
              <a:spcAft>
                <a:spcPts val="0"/>
              </a:spcAft>
              <a:buNone/>
              <a:defRPr sz="1735"/>
            </a:lvl5pPr>
            <a:lvl6pPr lvl="5" rtl="0">
              <a:lnSpc>
                <a:spcPct val="100000"/>
              </a:lnSpc>
              <a:spcBef>
                <a:spcPts val="0"/>
              </a:spcBef>
              <a:spcAft>
                <a:spcPts val="0"/>
              </a:spcAft>
              <a:buNone/>
              <a:defRPr sz="1735"/>
            </a:lvl6pPr>
            <a:lvl7pPr lvl="6" rtl="0">
              <a:lnSpc>
                <a:spcPct val="100000"/>
              </a:lnSpc>
              <a:spcBef>
                <a:spcPts val="0"/>
              </a:spcBef>
              <a:spcAft>
                <a:spcPts val="0"/>
              </a:spcAft>
              <a:buNone/>
              <a:defRPr sz="1735"/>
            </a:lvl7pPr>
            <a:lvl8pPr lvl="7" rtl="0">
              <a:lnSpc>
                <a:spcPct val="100000"/>
              </a:lnSpc>
              <a:spcBef>
                <a:spcPts val="0"/>
              </a:spcBef>
              <a:spcAft>
                <a:spcPts val="0"/>
              </a:spcAft>
              <a:buNone/>
              <a:defRPr sz="1735"/>
            </a:lvl8pPr>
            <a:lvl9pPr lvl="8" rtl="0">
              <a:lnSpc>
                <a:spcPct val="100000"/>
              </a:lnSpc>
              <a:spcBef>
                <a:spcPts val="0"/>
              </a:spcBef>
              <a:spcAft>
                <a:spcPts val="0"/>
              </a:spcAft>
              <a:buNone/>
              <a:defRPr sz="1735"/>
            </a:lvl9pPr>
          </a:lstStyle>
          <a:p/>
        </p:txBody>
      </p:sp>
      <p:sp>
        <p:nvSpPr>
          <p:cNvPr id="180" name="Google Shape;180;p31"/>
          <p:cNvSpPr txBox="1"/>
          <p:nvPr>
            <p:ph type="subTitle" idx="6"/>
          </p:nvPr>
        </p:nvSpPr>
        <p:spPr>
          <a:xfrm>
            <a:off x="8134783" y="4955139"/>
            <a:ext cx="3098800" cy="93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735"/>
            </a:lvl1pPr>
            <a:lvl2pPr lvl="1" rtl="0">
              <a:lnSpc>
                <a:spcPct val="100000"/>
              </a:lnSpc>
              <a:spcBef>
                <a:spcPts val="0"/>
              </a:spcBef>
              <a:spcAft>
                <a:spcPts val="0"/>
              </a:spcAft>
              <a:buNone/>
              <a:defRPr sz="1735"/>
            </a:lvl2pPr>
            <a:lvl3pPr lvl="2" rtl="0">
              <a:lnSpc>
                <a:spcPct val="100000"/>
              </a:lnSpc>
              <a:spcBef>
                <a:spcPts val="0"/>
              </a:spcBef>
              <a:spcAft>
                <a:spcPts val="0"/>
              </a:spcAft>
              <a:buNone/>
              <a:defRPr sz="1735"/>
            </a:lvl3pPr>
            <a:lvl4pPr lvl="3" rtl="0">
              <a:lnSpc>
                <a:spcPct val="100000"/>
              </a:lnSpc>
              <a:spcBef>
                <a:spcPts val="0"/>
              </a:spcBef>
              <a:spcAft>
                <a:spcPts val="0"/>
              </a:spcAft>
              <a:buNone/>
              <a:defRPr sz="1735"/>
            </a:lvl4pPr>
            <a:lvl5pPr lvl="4" rtl="0">
              <a:lnSpc>
                <a:spcPct val="100000"/>
              </a:lnSpc>
              <a:spcBef>
                <a:spcPts val="0"/>
              </a:spcBef>
              <a:spcAft>
                <a:spcPts val="0"/>
              </a:spcAft>
              <a:buNone/>
              <a:defRPr sz="1735"/>
            </a:lvl5pPr>
            <a:lvl6pPr lvl="5" rtl="0">
              <a:lnSpc>
                <a:spcPct val="100000"/>
              </a:lnSpc>
              <a:spcBef>
                <a:spcPts val="0"/>
              </a:spcBef>
              <a:spcAft>
                <a:spcPts val="0"/>
              </a:spcAft>
              <a:buNone/>
              <a:defRPr sz="1735"/>
            </a:lvl6pPr>
            <a:lvl7pPr lvl="6" rtl="0">
              <a:lnSpc>
                <a:spcPct val="100000"/>
              </a:lnSpc>
              <a:spcBef>
                <a:spcPts val="0"/>
              </a:spcBef>
              <a:spcAft>
                <a:spcPts val="0"/>
              </a:spcAft>
              <a:buNone/>
              <a:defRPr sz="1735"/>
            </a:lvl7pPr>
            <a:lvl8pPr lvl="7" rtl="0">
              <a:lnSpc>
                <a:spcPct val="100000"/>
              </a:lnSpc>
              <a:spcBef>
                <a:spcPts val="0"/>
              </a:spcBef>
              <a:spcAft>
                <a:spcPts val="0"/>
              </a:spcAft>
              <a:buNone/>
              <a:defRPr sz="1735"/>
            </a:lvl8pPr>
            <a:lvl9pPr lvl="8" rtl="0">
              <a:lnSpc>
                <a:spcPct val="100000"/>
              </a:lnSpc>
              <a:spcBef>
                <a:spcPts val="0"/>
              </a:spcBef>
              <a:spcAft>
                <a:spcPts val="0"/>
              </a:spcAft>
              <a:buNone/>
              <a:defRPr sz="1735"/>
            </a:lvl9pPr>
          </a:lstStyle>
          <a:p/>
        </p:txBody>
      </p:sp>
      <p:sp>
        <p:nvSpPr>
          <p:cNvPr id="181" name="Google Shape;181;p31"/>
          <p:cNvSpPr txBox="1"/>
          <p:nvPr>
            <p:ph type="subTitle" idx="7"/>
          </p:nvPr>
        </p:nvSpPr>
        <p:spPr>
          <a:xfrm>
            <a:off x="8262167" y="2316369"/>
            <a:ext cx="796400" cy="39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3200" b="1">
                <a:solidFill>
                  <a:schemeClr val="lt1"/>
                </a:solidFill>
                <a:latin typeface="Advent Pro"/>
                <a:ea typeface="Advent Pro"/>
                <a:cs typeface="Advent Pro"/>
                <a:sym typeface="Advent Pro"/>
              </a:defRPr>
            </a:lvl1pPr>
            <a:lvl2pPr lvl="1" algn="ctr" rtl="0">
              <a:lnSpc>
                <a:spcPct val="100000"/>
              </a:lnSpc>
              <a:spcBef>
                <a:spcPts val="0"/>
              </a:spcBef>
              <a:spcAft>
                <a:spcPts val="0"/>
              </a:spcAft>
              <a:buNone/>
              <a:defRPr sz="3200" b="1">
                <a:solidFill>
                  <a:schemeClr val="lt1"/>
                </a:solidFill>
                <a:latin typeface="Advent Pro"/>
                <a:ea typeface="Advent Pro"/>
                <a:cs typeface="Advent Pro"/>
                <a:sym typeface="Advent Pro"/>
              </a:defRPr>
            </a:lvl2pPr>
            <a:lvl3pPr lvl="2" algn="ctr" rtl="0">
              <a:lnSpc>
                <a:spcPct val="100000"/>
              </a:lnSpc>
              <a:spcBef>
                <a:spcPts val="0"/>
              </a:spcBef>
              <a:spcAft>
                <a:spcPts val="0"/>
              </a:spcAft>
              <a:buNone/>
              <a:defRPr sz="3200" b="1">
                <a:solidFill>
                  <a:schemeClr val="lt1"/>
                </a:solidFill>
                <a:latin typeface="Advent Pro"/>
                <a:ea typeface="Advent Pro"/>
                <a:cs typeface="Advent Pro"/>
                <a:sym typeface="Advent Pro"/>
              </a:defRPr>
            </a:lvl3pPr>
            <a:lvl4pPr lvl="3" algn="ctr" rtl="0">
              <a:lnSpc>
                <a:spcPct val="100000"/>
              </a:lnSpc>
              <a:spcBef>
                <a:spcPts val="0"/>
              </a:spcBef>
              <a:spcAft>
                <a:spcPts val="0"/>
              </a:spcAft>
              <a:buNone/>
              <a:defRPr sz="3200" b="1">
                <a:solidFill>
                  <a:schemeClr val="lt1"/>
                </a:solidFill>
                <a:latin typeface="Advent Pro"/>
                <a:ea typeface="Advent Pro"/>
                <a:cs typeface="Advent Pro"/>
                <a:sym typeface="Advent Pro"/>
              </a:defRPr>
            </a:lvl4pPr>
            <a:lvl5pPr lvl="4" algn="ctr" rtl="0">
              <a:lnSpc>
                <a:spcPct val="100000"/>
              </a:lnSpc>
              <a:spcBef>
                <a:spcPts val="0"/>
              </a:spcBef>
              <a:spcAft>
                <a:spcPts val="0"/>
              </a:spcAft>
              <a:buNone/>
              <a:defRPr sz="3200" b="1">
                <a:solidFill>
                  <a:schemeClr val="lt1"/>
                </a:solidFill>
                <a:latin typeface="Advent Pro"/>
                <a:ea typeface="Advent Pro"/>
                <a:cs typeface="Advent Pro"/>
                <a:sym typeface="Advent Pro"/>
              </a:defRPr>
            </a:lvl5pPr>
            <a:lvl6pPr lvl="5" algn="ctr" rtl="0">
              <a:lnSpc>
                <a:spcPct val="100000"/>
              </a:lnSpc>
              <a:spcBef>
                <a:spcPts val="0"/>
              </a:spcBef>
              <a:spcAft>
                <a:spcPts val="0"/>
              </a:spcAft>
              <a:buNone/>
              <a:defRPr sz="3200" b="1">
                <a:solidFill>
                  <a:schemeClr val="lt1"/>
                </a:solidFill>
                <a:latin typeface="Advent Pro"/>
                <a:ea typeface="Advent Pro"/>
                <a:cs typeface="Advent Pro"/>
                <a:sym typeface="Advent Pro"/>
              </a:defRPr>
            </a:lvl6pPr>
            <a:lvl7pPr lvl="6" algn="ctr" rtl="0">
              <a:lnSpc>
                <a:spcPct val="100000"/>
              </a:lnSpc>
              <a:spcBef>
                <a:spcPts val="0"/>
              </a:spcBef>
              <a:spcAft>
                <a:spcPts val="0"/>
              </a:spcAft>
              <a:buNone/>
              <a:defRPr sz="3200" b="1">
                <a:solidFill>
                  <a:schemeClr val="lt1"/>
                </a:solidFill>
                <a:latin typeface="Advent Pro"/>
                <a:ea typeface="Advent Pro"/>
                <a:cs typeface="Advent Pro"/>
                <a:sym typeface="Advent Pro"/>
              </a:defRPr>
            </a:lvl7pPr>
            <a:lvl8pPr lvl="7" algn="ctr" rtl="0">
              <a:lnSpc>
                <a:spcPct val="100000"/>
              </a:lnSpc>
              <a:spcBef>
                <a:spcPts val="0"/>
              </a:spcBef>
              <a:spcAft>
                <a:spcPts val="0"/>
              </a:spcAft>
              <a:buNone/>
              <a:defRPr sz="3200" b="1">
                <a:solidFill>
                  <a:schemeClr val="lt1"/>
                </a:solidFill>
                <a:latin typeface="Advent Pro"/>
                <a:ea typeface="Advent Pro"/>
                <a:cs typeface="Advent Pro"/>
                <a:sym typeface="Advent Pro"/>
              </a:defRPr>
            </a:lvl8pPr>
            <a:lvl9pPr lvl="8" algn="ctr" rtl="0">
              <a:lnSpc>
                <a:spcPct val="100000"/>
              </a:lnSpc>
              <a:spcBef>
                <a:spcPts val="0"/>
              </a:spcBef>
              <a:spcAft>
                <a:spcPts val="0"/>
              </a:spcAft>
              <a:buNone/>
              <a:defRPr sz="3200" b="1">
                <a:solidFill>
                  <a:schemeClr val="lt1"/>
                </a:solidFill>
                <a:latin typeface="Advent Pro"/>
                <a:ea typeface="Advent Pro"/>
                <a:cs typeface="Advent Pro"/>
                <a:sym typeface="Advent Pro"/>
              </a:defRPr>
            </a:lvl9pPr>
          </a:lstStyle>
          <a:p/>
        </p:txBody>
      </p:sp>
      <p:sp>
        <p:nvSpPr>
          <p:cNvPr id="182" name="Google Shape;182;p31"/>
          <p:cNvSpPr txBox="1"/>
          <p:nvPr>
            <p:ph type="subTitle" idx="8"/>
          </p:nvPr>
        </p:nvSpPr>
        <p:spPr>
          <a:xfrm>
            <a:off x="8262167" y="4358804"/>
            <a:ext cx="796400" cy="39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3200" b="1">
                <a:solidFill>
                  <a:schemeClr val="lt1"/>
                </a:solidFill>
                <a:latin typeface="Advent Pro"/>
                <a:ea typeface="Advent Pro"/>
                <a:cs typeface="Advent Pro"/>
                <a:sym typeface="Advent Pro"/>
              </a:defRPr>
            </a:lvl1pPr>
            <a:lvl2pPr lvl="1" algn="ctr" rtl="0">
              <a:lnSpc>
                <a:spcPct val="100000"/>
              </a:lnSpc>
              <a:spcBef>
                <a:spcPts val="0"/>
              </a:spcBef>
              <a:spcAft>
                <a:spcPts val="0"/>
              </a:spcAft>
              <a:buNone/>
              <a:defRPr sz="3200" b="1">
                <a:solidFill>
                  <a:schemeClr val="lt1"/>
                </a:solidFill>
                <a:latin typeface="Advent Pro"/>
                <a:ea typeface="Advent Pro"/>
                <a:cs typeface="Advent Pro"/>
                <a:sym typeface="Advent Pro"/>
              </a:defRPr>
            </a:lvl2pPr>
            <a:lvl3pPr lvl="2" algn="ctr" rtl="0">
              <a:lnSpc>
                <a:spcPct val="100000"/>
              </a:lnSpc>
              <a:spcBef>
                <a:spcPts val="0"/>
              </a:spcBef>
              <a:spcAft>
                <a:spcPts val="0"/>
              </a:spcAft>
              <a:buNone/>
              <a:defRPr sz="3200" b="1">
                <a:solidFill>
                  <a:schemeClr val="lt1"/>
                </a:solidFill>
                <a:latin typeface="Advent Pro"/>
                <a:ea typeface="Advent Pro"/>
                <a:cs typeface="Advent Pro"/>
                <a:sym typeface="Advent Pro"/>
              </a:defRPr>
            </a:lvl3pPr>
            <a:lvl4pPr lvl="3" algn="ctr" rtl="0">
              <a:lnSpc>
                <a:spcPct val="100000"/>
              </a:lnSpc>
              <a:spcBef>
                <a:spcPts val="0"/>
              </a:spcBef>
              <a:spcAft>
                <a:spcPts val="0"/>
              </a:spcAft>
              <a:buNone/>
              <a:defRPr sz="3200" b="1">
                <a:solidFill>
                  <a:schemeClr val="lt1"/>
                </a:solidFill>
                <a:latin typeface="Advent Pro"/>
                <a:ea typeface="Advent Pro"/>
                <a:cs typeface="Advent Pro"/>
                <a:sym typeface="Advent Pro"/>
              </a:defRPr>
            </a:lvl4pPr>
            <a:lvl5pPr lvl="4" algn="ctr" rtl="0">
              <a:lnSpc>
                <a:spcPct val="100000"/>
              </a:lnSpc>
              <a:spcBef>
                <a:spcPts val="0"/>
              </a:spcBef>
              <a:spcAft>
                <a:spcPts val="0"/>
              </a:spcAft>
              <a:buNone/>
              <a:defRPr sz="3200" b="1">
                <a:solidFill>
                  <a:schemeClr val="lt1"/>
                </a:solidFill>
                <a:latin typeface="Advent Pro"/>
                <a:ea typeface="Advent Pro"/>
                <a:cs typeface="Advent Pro"/>
                <a:sym typeface="Advent Pro"/>
              </a:defRPr>
            </a:lvl5pPr>
            <a:lvl6pPr lvl="5" algn="ctr" rtl="0">
              <a:lnSpc>
                <a:spcPct val="100000"/>
              </a:lnSpc>
              <a:spcBef>
                <a:spcPts val="0"/>
              </a:spcBef>
              <a:spcAft>
                <a:spcPts val="0"/>
              </a:spcAft>
              <a:buNone/>
              <a:defRPr sz="3200" b="1">
                <a:solidFill>
                  <a:schemeClr val="lt1"/>
                </a:solidFill>
                <a:latin typeface="Advent Pro"/>
                <a:ea typeface="Advent Pro"/>
                <a:cs typeface="Advent Pro"/>
                <a:sym typeface="Advent Pro"/>
              </a:defRPr>
            </a:lvl6pPr>
            <a:lvl7pPr lvl="6" algn="ctr" rtl="0">
              <a:lnSpc>
                <a:spcPct val="100000"/>
              </a:lnSpc>
              <a:spcBef>
                <a:spcPts val="0"/>
              </a:spcBef>
              <a:spcAft>
                <a:spcPts val="0"/>
              </a:spcAft>
              <a:buNone/>
              <a:defRPr sz="3200" b="1">
                <a:solidFill>
                  <a:schemeClr val="lt1"/>
                </a:solidFill>
                <a:latin typeface="Advent Pro"/>
                <a:ea typeface="Advent Pro"/>
                <a:cs typeface="Advent Pro"/>
                <a:sym typeface="Advent Pro"/>
              </a:defRPr>
            </a:lvl7pPr>
            <a:lvl8pPr lvl="7" algn="ctr" rtl="0">
              <a:lnSpc>
                <a:spcPct val="100000"/>
              </a:lnSpc>
              <a:spcBef>
                <a:spcPts val="0"/>
              </a:spcBef>
              <a:spcAft>
                <a:spcPts val="0"/>
              </a:spcAft>
              <a:buNone/>
              <a:defRPr sz="3200" b="1">
                <a:solidFill>
                  <a:schemeClr val="lt1"/>
                </a:solidFill>
                <a:latin typeface="Advent Pro"/>
                <a:ea typeface="Advent Pro"/>
                <a:cs typeface="Advent Pro"/>
                <a:sym typeface="Advent Pro"/>
              </a:defRPr>
            </a:lvl8pPr>
            <a:lvl9pPr lvl="8" algn="ctr" rtl="0">
              <a:lnSpc>
                <a:spcPct val="100000"/>
              </a:lnSpc>
              <a:spcBef>
                <a:spcPts val="0"/>
              </a:spcBef>
              <a:spcAft>
                <a:spcPts val="0"/>
              </a:spcAft>
              <a:buNone/>
              <a:defRPr sz="3200" b="1">
                <a:solidFill>
                  <a:schemeClr val="lt1"/>
                </a:solidFill>
                <a:latin typeface="Advent Pro"/>
                <a:ea typeface="Advent Pro"/>
                <a:cs typeface="Advent Pro"/>
                <a:sym typeface="Advent Pro"/>
              </a:defRPr>
            </a:lvl9pPr>
          </a:lstStyle>
          <a:p/>
        </p:txBody>
      </p:sp>
      <p:cxnSp>
        <p:nvCxnSpPr>
          <p:cNvPr id="183" name="Google Shape;183;p31"/>
          <p:cNvCxnSpPr/>
          <p:nvPr/>
        </p:nvCxnSpPr>
        <p:spPr>
          <a:xfrm>
            <a:off x="954167" y="6195467"/>
            <a:ext cx="10287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six columns 1">
  <p:cSld name="ONE_COLUMN_TEXT_1_1_2">
    <p:bg>
      <p:bgPr>
        <a:noFill/>
        <a:effectLst/>
      </p:bgPr>
    </p:bg>
    <p:spTree>
      <p:nvGrpSpPr>
        <p:cNvPr id="184" name="Shape 184"/>
        <p:cNvGrpSpPr/>
        <p:nvPr/>
      </p:nvGrpSpPr>
      <p:grpSpPr>
        <a:xfrm>
          <a:off x="0" y="0"/>
          <a:ext cx="0" cy="0"/>
          <a:chOff x="0" y="0"/>
          <a:chExt cx="0" cy="0"/>
        </a:xfrm>
      </p:grpSpPr>
      <p:sp>
        <p:nvSpPr>
          <p:cNvPr id="185" name="Google Shape;185;p32"/>
          <p:cNvSpPr/>
          <p:nvPr/>
        </p:nvSpPr>
        <p:spPr>
          <a:xfrm>
            <a:off x="957633" y="645200"/>
            <a:ext cx="10271600" cy="609600"/>
          </a:xfrm>
          <a:prstGeom prst="roundRect">
            <a:avLst>
              <a:gd name="adj" fmla="val 50000"/>
            </a:avLst>
          </a:prstGeom>
          <a:gradFill>
            <a:gsLst>
              <a:gs pos="0">
                <a:schemeClr val="accent5"/>
              </a:gs>
              <a:gs pos="100000">
                <a:schemeClr val="accent4"/>
              </a:gs>
            </a:gsLst>
            <a:lin ang="5400700" scaled="0"/>
          </a:gradFill>
          <a:ln>
            <a:noFill/>
          </a:ln>
          <a:effectLst>
            <a:outerShdw blurRad="71438" dist="9525" dir="3960000" algn="bl" rotWithShape="0">
              <a:srgbClr val="000000">
                <a:alpha val="2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86" name="Google Shape;186;p32"/>
          <p:cNvSpPr txBox="1"/>
          <p:nvPr>
            <p:ph type="subTitle" idx="1"/>
          </p:nvPr>
        </p:nvSpPr>
        <p:spPr>
          <a:xfrm>
            <a:off x="960067" y="4762613"/>
            <a:ext cx="2872000" cy="10065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chemeClr val="lt1"/>
                </a:solidFill>
              </a:defRPr>
            </a:lvl1pPr>
            <a:lvl2pPr lvl="1" algn="ctr" rtl="0">
              <a:lnSpc>
                <a:spcPct val="100000"/>
              </a:lnSpc>
              <a:spcBef>
                <a:spcPts val="0"/>
              </a:spcBef>
              <a:spcAft>
                <a:spcPts val="0"/>
              </a:spcAft>
              <a:buNone/>
              <a:defRPr sz="1600">
                <a:solidFill>
                  <a:schemeClr val="lt1"/>
                </a:solidFill>
              </a:defRPr>
            </a:lvl2pPr>
            <a:lvl3pPr lvl="2" algn="ctr" rtl="0">
              <a:lnSpc>
                <a:spcPct val="100000"/>
              </a:lnSpc>
              <a:spcBef>
                <a:spcPts val="0"/>
              </a:spcBef>
              <a:spcAft>
                <a:spcPts val="0"/>
              </a:spcAft>
              <a:buNone/>
              <a:defRPr sz="1600">
                <a:solidFill>
                  <a:schemeClr val="lt1"/>
                </a:solidFill>
              </a:defRPr>
            </a:lvl3pPr>
            <a:lvl4pPr lvl="3" algn="ctr" rtl="0">
              <a:lnSpc>
                <a:spcPct val="100000"/>
              </a:lnSpc>
              <a:spcBef>
                <a:spcPts val="0"/>
              </a:spcBef>
              <a:spcAft>
                <a:spcPts val="0"/>
              </a:spcAft>
              <a:buNone/>
              <a:defRPr sz="1600">
                <a:solidFill>
                  <a:schemeClr val="lt1"/>
                </a:solidFill>
              </a:defRPr>
            </a:lvl4pPr>
            <a:lvl5pPr lvl="4" algn="ctr" rtl="0">
              <a:lnSpc>
                <a:spcPct val="100000"/>
              </a:lnSpc>
              <a:spcBef>
                <a:spcPts val="0"/>
              </a:spcBef>
              <a:spcAft>
                <a:spcPts val="0"/>
              </a:spcAft>
              <a:buNone/>
              <a:defRPr sz="1600">
                <a:solidFill>
                  <a:schemeClr val="lt1"/>
                </a:solidFill>
              </a:defRPr>
            </a:lvl5pPr>
            <a:lvl6pPr lvl="5" algn="ctr" rtl="0">
              <a:lnSpc>
                <a:spcPct val="100000"/>
              </a:lnSpc>
              <a:spcBef>
                <a:spcPts val="0"/>
              </a:spcBef>
              <a:spcAft>
                <a:spcPts val="0"/>
              </a:spcAft>
              <a:buNone/>
              <a:defRPr sz="1600">
                <a:solidFill>
                  <a:schemeClr val="lt1"/>
                </a:solidFill>
              </a:defRPr>
            </a:lvl6pPr>
            <a:lvl7pPr lvl="6" algn="ctr" rtl="0">
              <a:lnSpc>
                <a:spcPct val="100000"/>
              </a:lnSpc>
              <a:spcBef>
                <a:spcPts val="0"/>
              </a:spcBef>
              <a:spcAft>
                <a:spcPts val="0"/>
              </a:spcAft>
              <a:buNone/>
              <a:defRPr sz="1600">
                <a:solidFill>
                  <a:schemeClr val="lt1"/>
                </a:solidFill>
              </a:defRPr>
            </a:lvl7pPr>
            <a:lvl8pPr lvl="7" algn="ctr" rtl="0">
              <a:lnSpc>
                <a:spcPct val="100000"/>
              </a:lnSpc>
              <a:spcBef>
                <a:spcPts val="0"/>
              </a:spcBef>
              <a:spcAft>
                <a:spcPts val="0"/>
              </a:spcAft>
              <a:buNone/>
              <a:defRPr sz="1600">
                <a:solidFill>
                  <a:schemeClr val="lt1"/>
                </a:solidFill>
              </a:defRPr>
            </a:lvl8pPr>
            <a:lvl9pPr lvl="8" algn="ctr" rtl="0">
              <a:lnSpc>
                <a:spcPct val="100000"/>
              </a:lnSpc>
              <a:spcBef>
                <a:spcPts val="0"/>
              </a:spcBef>
              <a:spcAft>
                <a:spcPts val="0"/>
              </a:spcAft>
              <a:buNone/>
              <a:defRPr sz="1600">
                <a:solidFill>
                  <a:schemeClr val="lt1"/>
                </a:solidFill>
              </a:defRPr>
            </a:lvl9pPr>
          </a:lstStyle>
          <a:p/>
        </p:txBody>
      </p:sp>
      <p:sp>
        <p:nvSpPr>
          <p:cNvPr id="187" name="Google Shape;187;p32"/>
          <p:cNvSpPr txBox="1"/>
          <p:nvPr>
            <p:ph type="subTitle" idx="2"/>
          </p:nvPr>
        </p:nvSpPr>
        <p:spPr>
          <a:xfrm>
            <a:off x="4659947" y="4762613"/>
            <a:ext cx="2872000" cy="10065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chemeClr val="lt1"/>
                </a:solidFill>
              </a:defRPr>
            </a:lvl1pPr>
            <a:lvl2pPr lvl="1" algn="ctr" rtl="0">
              <a:lnSpc>
                <a:spcPct val="100000"/>
              </a:lnSpc>
              <a:spcBef>
                <a:spcPts val="0"/>
              </a:spcBef>
              <a:spcAft>
                <a:spcPts val="0"/>
              </a:spcAft>
              <a:buNone/>
              <a:defRPr sz="1600">
                <a:solidFill>
                  <a:schemeClr val="lt1"/>
                </a:solidFill>
              </a:defRPr>
            </a:lvl2pPr>
            <a:lvl3pPr lvl="2" algn="ctr" rtl="0">
              <a:lnSpc>
                <a:spcPct val="100000"/>
              </a:lnSpc>
              <a:spcBef>
                <a:spcPts val="0"/>
              </a:spcBef>
              <a:spcAft>
                <a:spcPts val="0"/>
              </a:spcAft>
              <a:buNone/>
              <a:defRPr sz="1600">
                <a:solidFill>
                  <a:schemeClr val="lt1"/>
                </a:solidFill>
              </a:defRPr>
            </a:lvl3pPr>
            <a:lvl4pPr lvl="3" algn="ctr" rtl="0">
              <a:lnSpc>
                <a:spcPct val="100000"/>
              </a:lnSpc>
              <a:spcBef>
                <a:spcPts val="0"/>
              </a:spcBef>
              <a:spcAft>
                <a:spcPts val="0"/>
              </a:spcAft>
              <a:buNone/>
              <a:defRPr sz="1600">
                <a:solidFill>
                  <a:schemeClr val="lt1"/>
                </a:solidFill>
              </a:defRPr>
            </a:lvl4pPr>
            <a:lvl5pPr lvl="4" algn="ctr" rtl="0">
              <a:lnSpc>
                <a:spcPct val="100000"/>
              </a:lnSpc>
              <a:spcBef>
                <a:spcPts val="0"/>
              </a:spcBef>
              <a:spcAft>
                <a:spcPts val="0"/>
              </a:spcAft>
              <a:buNone/>
              <a:defRPr sz="1600">
                <a:solidFill>
                  <a:schemeClr val="lt1"/>
                </a:solidFill>
              </a:defRPr>
            </a:lvl5pPr>
            <a:lvl6pPr lvl="5" algn="ctr" rtl="0">
              <a:lnSpc>
                <a:spcPct val="100000"/>
              </a:lnSpc>
              <a:spcBef>
                <a:spcPts val="0"/>
              </a:spcBef>
              <a:spcAft>
                <a:spcPts val="0"/>
              </a:spcAft>
              <a:buNone/>
              <a:defRPr sz="1600">
                <a:solidFill>
                  <a:schemeClr val="lt1"/>
                </a:solidFill>
              </a:defRPr>
            </a:lvl6pPr>
            <a:lvl7pPr lvl="6" algn="ctr" rtl="0">
              <a:lnSpc>
                <a:spcPct val="100000"/>
              </a:lnSpc>
              <a:spcBef>
                <a:spcPts val="0"/>
              </a:spcBef>
              <a:spcAft>
                <a:spcPts val="0"/>
              </a:spcAft>
              <a:buNone/>
              <a:defRPr sz="1600">
                <a:solidFill>
                  <a:schemeClr val="lt1"/>
                </a:solidFill>
              </a:defRPr>
            </a:lvl7pPr>
            <a:lvl8pPr lvl="7" algn="ctr" rtl="0">
              <a:lnSpc>
                <a:spcPct val="100000"/>
              </a:lnSpc>
              <a:spcBef>
                <a:spcPts val="0"/>
              </a:spcBef>
              <a:spcAft>
                <a:spcPts val="0"/>
              </a:spcAft>
              <a:buNone/>
              <a:defRPr sz="1600">
                <a:solidFill>
                  <a:schemeClr val="lt1"/>
                </a:solidFill>
              </a:defRPr>
            </a:lvl8pPr>
            <a:lvl9pPr lvl="8" algn="ctr" rtl="0">
              <a:lnSpc>
                <a:spcPct val="100000"/>
              </a:lnSpc>
              <a:spcBef>
                <a:spcPts val="0"/>
              </a:spcBef>
              <a:spcAft>
                <a:spcPts val="0"/>
              </a:spcAft>
              <a:buNone/>
              <a:defRPr sz="1600">
                <a:solidFill>
                  <a:schemeClr val="lt1"/>
                </a:solidFill>
              </a:defRPr>
            </a:lvl9pPr>
          </a:lstStyle>
          <a:p/>
        </p:txBody>
      </p:sp>
      <p:sp>
        <p:nvSpPr>
          <p:cNvPr id="188" name="Google Shape;188;p32"/>
          <p:cNvSpPr txBox="1"/>
          <p:nvPr>
            <p:ph type="subTitle" idx="3"/>
          </p:nvPr>
        </p:nvSpPr>
        <p:spPr>
          <a:xfrm>
            <a:off x="8372800" y="4762613"/>
            <a:ext cx="2872000" cy="10065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chemeClr val="lt1"/>
                </a:solidFill>
              </a:defRPr>
            </a:lvl1pPr>
            <a:lvl2pPr lvl="1" algn="ctr" rtl="0">
              <a:lnSpc>
                <a:spcPct val="100000"/>
              </a:lnSpc>
              <a:spcBef>
                <a:spcPts val="0"/>
              </a:spcBef>
              <a:spcAft>
                <a:spcPts val="0"/>
              </a:spcAft>
              <a:buNone/>
              <a:defRPr sz="1600">
                <a:solidFill>
                  <a:schemeClr val="lt1"/>
                </a:solidFill>
              </a:defRPr>
            </a:lvl2pPr>
            <a:lvl3pPr lvl="2" algn="ctr" rtl="0">
              <a:lnSpc>
                <a:spcPct val="100000"/>
              </a:lnSpc>
              <a:spcBef>
                <a:spcPts val="0"/>
              </a:spcBef>
              <a:spcAft>
                <a:spcPts val="0"/>
              </a:spcAft>
              <a:buNone/>
              <a:defRPr sz="1600">
                <a:solidFill>
                  <a:schemeClr val="lt1"/>
                </a:solidFill>
              </a:defRPr>
            </a:lvl3pPr>
            <a:lvl4pPr lvl="3" algn="ctr" rtl="0">
              <a:lnSpc>
                <a:spcPct val="100000"/>
              </a:lnSpc>
              <a:spcBef>
                <a:spcPts val="0"/>
              </a:spcBef>
              <a:spcAft>
                <a:spcPts val="0"/>
              </a:spcAft>
              <a:buNone/>
              <a:defRPr sz="1600">
                <a:solidFill>
                  <a:schemeClr val="lt1"/>
                </a:solidFill>
              </a:defRPr>
            </a:lvl4pPr>
            <a:lvl5pPr lvl="4" algn="ctr" rtl="0">
              <a:lnSpc>
                <a:spcPct val="100000"/>
              </a:lnSpc>
              <a:spcBef>
                <a:spcPts val="0"/>
              </a:spcBef>
              <a:spcAft>
                <a:spcPts val="0"/>
              </a:spcAft>
              <a:buNone/>
              <a:defRPr sz="1600">
                <a:solidFill>
                  <a:schemeClr val="lt1"/>
                </a:solidFill>
              </a:defRPr>
            </a:lvl5pPr>
            <a:lvl6pPr lvl="5" algn="ctr" rtl="0">
              <a:lnSpc>
                <a:spcPct val="100000"/>
              </a:lnSpc>
              <a:spcBef>
                <a:spcPts val="0"/>
              </a:spcBef>
              <a:spcAft>
                <a:spcPts val="0"/>
              </a:spcAft>
              <a:buNone/>
              <a:defRPr sz="1600">
                <a:solidFill>
                  <a:schemeClr val="lt1"/>
                </a:solidFill>
              </a:defRPr>
            </a:lvl6pPr>
            <a:lvl7pPr lvl="6" algn="ctr" rtl="0">
              <a:lnSpc>
                <a:spcPct val="100000"/>
              </a:lnSpc>
              <a:spcBef>
                <a:spcPts val="0"/>
              </a:spcBef>
              <a:spcAft>
                <a:spcPts val="0"/>
              </a:spcAft>
              <a:buNone/>
              <a:defRPr sz="1600">
                <a:solidFill>
                  <a:schemeClr val="lt1"/>
                </a:solidFill>
              </a:defRPr>
            </a:lvl7pPr>
            <a:lvl8pPr lvl="7" algn="ctr" rtl="0">
              <a:lnSpc>
                <a:spcPct val="100000"/>
              </a:lnSpc>
              <a:spcBef>
                <a:spcPts val="0"/>
              </a:spcBef>
              <a:spcAft>
                <a:spcPts val="0"/>
              </a:spcAft>
              <a:buNone/>
              <a:defRPr sz="1600">
                <a:solidFill>
                  <a:schemeClr val="lt1"/>
                </a:solidFill>
              </a:defRPr>
            </a:lvl8pPr>
            <a:lvl9pPr lvl="8" algn="ctr" rtl="0">
              <a:lnSpc>
                <a:spcPct val="100000"/>
              </a:lnSpc>
              <a:spcBef>
                <a:spcPts val="0"/>
              </a:spcBef>
              <a:spcAft>
                <a:spcPts val="0"/>
              </a:spcAft>
              <a:buNone/>
              <a:defRPr sz="1600">
                <a:solidFill>
                  <a:schemeClr val="lt1"/>
                </a:solidFill>
              </a:defRPr>
            </a:lvl9pPr>
          </a:lstStyle>
          <a:p/>
        </p:txBody>
      </p:sp>
      <p:sp>
        <p:nvSpPr>
          <p:cNvPr id="189" name="Google Shape;189;p32"/>
          <p:cNvSpPr txBox="1"/>
          <p:nvPr>
            <p:ph type="subTitle" idx="4"/>
          </p:nvPr>
        </p:nvSpPr>
        <p:spPr>
          <a:xfrm>
            <a:off x="1990600" y="4207931"/>
            <a:ext cx="810800" cy="402900"/>
          </a:xfrm>
          <a:prstGeom prst="rect">
            <a:avLst/>
          </a:prstGeom>
          <a:noFill/>
        </p:spPr>
        <p:txBody>
          <a:bodyPr spcFirstLastPara="1" wrap="square" lIns="91425" tIns="90000" rIns="91425" bIns="0" anchor="ctr" anchorCtr="0">
            <a:noAutofit/>
          </a:bodyPr>
          <a:lstStyle>
            <a:lvl1pPr lvl="0" algn="ctr" rtl="0">
              <a:lnSpc>
                <a:spcPct val="100000"/>
              </a:lnSpc>
              <a:spcBef>
                <a:spcPts val="0"/>
              </a:spcBef>
              <a:spcAft>
                <a:spcPts val="0"/>
              </a:spcAft>
              <a:buNone/>
              <a:defRPr b="1">
                <a:solidFill>
                  <a:schemeClr val="lt1"/>
                </a:solidFill>
                <a:latin typeface="Advent Pro"/>
                <a:ea typeface="Advent Pro"/>
                <a:cs typeface="Advent Pro"/>
                <a:sym typeface="Advent Pro"/>
              </a:defRPr>
            </a:lvl1pPr>
            <a:lvl2pPr lvl="1" algn="ctr" rtl="0">
              <a:lnSpc>
                <a:spcPct val="100000"/>
              </a:lnSpc>
              <a:spcBef>
                <a:spcPts val="0"/>
              </a:spcBef>
              <a:spcAft>
                <a:spcPts val="0"/>
              </a:spcAft>
              <a:buNone/>
              <a:defRPr b="1">
                <a:solidFill>
                  <a:schemeClr val="lt1"/>
                </a:solidFill>
                <a:latin typeface="Advent Pro"/>
                <a:ea typeface="Advent Pro"/>
                <a:cs typeface="Advent Pro"/>
                <a:sym typeface="Advent Pro"/>
              </a:defRPr>
            </a:lvl2pPr>
            <a:lvl3pPr lvl="2" algn="ctr" rtl="0">
              <a:lnSpc>
                <a:spcPct val="100000"/>
              </a:lnSpc>
              <a:spcBef>
                <a:spcPts val="0"/>
              </a:spcBef>
              <a:spcAft>
                <a:spcPts val="0"/>
              </a:spcAft>
              <a:buNone/>
              <a:defRPr b="1">
                <a:solidFill>
                  <a:schemeClr val="lt1"/>
                </a:solidFill>
                <a:latin typeface="Advent Pro"/>
                <a:ea typeface="Advent Pro"/>
                <a:cs typeface="Advent Pro"/>
                <a:sym typeface="Advent Pro"/>
              </a:defRPr>
            </a:lvl3pPr>
            <a:lvl4pPr lvl="3" algn="ctr" rtl="0">
              <a:lnSpc>
                <a:spcPct val="100000"/>
              </a:lnSpc>
              <a:spcBef>
                <a:spcPts val="0"/>
              </a:spcBef>
              <a:spcAft>
                <a:spcPts val="0"/>
              </a:spcAft>
              <a:buNone/>
              <a:defRPr b="1">
                <a:solidFill>
                  <a:schemeClr val="lt1"/>
                </a:solidFill>
                <a:latin typeface="Advent Pro"/>
                <a:ea typeface="Advent Pro"/>
                <a:cs typeface="Advent Pro"/>
                <a:sym typeface="Advent Pro"/>
              </a:defRPr>
            </a:lvl4pPr>
            <a:lvl5pPr lvl="4" algn="ctr" rtl="0">
              <a:lnSpc>
                <a:spcPct val="100000"/>
              </a:lnSpc>
              <a:spcBef>
                <a:spcPts val="0"/>
              </a:spcBef>
              <a:spcAft>
                <a:spcPts val="0"/>
              </a:spcAft>
              <a:buNone/>
              <a:defRPr b="1">
                <a:solidFill>
                  <a:schemeClr val="lt1"/>
                </a:solidFill>
                <a:latin typeface="Advent Pro"/>
                <a:ea typeface="Advent Pro"/>
                <a:cs typeface="Advent Pro"/>
                <a:sym typeface="Advent Pro"/>
              </a:defRPr>
            </a:lvl5pPr>
            <a:lvl6pPr lvl="5" algn="ctr" rtl="0">
              <a:lnSpc>
                <a:spcPct val="100000"/>
              </a:lnSpc>
              <a:spcBef>
                <a:spcPts val="0"/>
              </a:spcBef>
              <a:spcAft>
                <a:spcPts val="0"/>
              </a:spcAft>
              <a:buNone/>
              <a:defRPr b="1">
                <a:solidFill>
                  <a:schemeClr val="lt1"/>
                </a:solidFill>
                <a:latin typeface="Advent Pro"/>
                <a:ea typeface="Advent Pro"/>
                <a:cs typeface="Advent Pro"/>
                <a:sym typeface="Advent Pro"/>
              </a:defRPr>
            </a:lvl6pPr>
            <a:lvl7pPr lvl="6" algn="ctr" rtl="0">
              <a:lnSpc>
                <a:spcPct val="100000"/>
              </a:lnSpc>
              <a:spcBef>
                <a:spcPts val="0"/>
              </a:spcBef>
              <a:spcAft>
                <a:spcPts val="0"/>
              </a:spcAft>
              <a:buNone/>
              <a:defRPr b="1">
                <a:solidFill>
                  <a:schemeClr val="lt1"/>
                </a:solidFill>
                <a:latin typeface="Advent Pro"/>
                <a:ea typeface="Advent Pro"/>
                <a:cs typeface="Advent Pro"/>
                <a:sym typeface="Advent Pro"/>
              </a:defRPr>
            </a:lvl7pPr>
            <a:lvl8pPr lvl="7" algn="ctr" rtl="0">
              <a:lnSpc>
                <a:spcPct val="100000"/>
              </a:lnSpc>
              <a:spcBef>
                <a:spcPts val="0"/>
              </a:spcBef>
              <a:spcAft>
                <a:spcPts val="0"/>
              </a:spcAft>
              <a:buNone/>
              <a:defRPr b="1">
                <a:solidFill>
                  <a:schemeClr val="lt1"/>
                </a:solidFill>
                <a:latin typeface="Advent Pro"/>
                <a:ea typeface="Advent Pro"/>
                <a:cs typeface="Advent Pro"/>
                <a:sym typeface="Advent Pro"/>
              </a:defRPr>
            </a:lvl8pPr>
            <a:lvl9pPr lvl="8" algn="ctr" rtl="0">
              <a:lnSpc>
                <a:spcPct val="100000"/>
              </a:lnSpc>
              <a:spcBef>
                <a:spcPts val="0"/>
              </a:spcBef>
              <a:spcAft>
                <a:spcPts val="0"/>
              </a:spcAft>
              <a:buNone/>
              <a:defRPr b="1">
                <a:solidFill>
                  <a:schemeClr val="lt1"/>
                </a:solidFill>
                <a:latin typeface="Advent Pro"/>
                <a:ea typeface="Advent Pro"/>
                <a:cs typeface="Advent Pro"/>
                <a:sym typeface="Advent Pro"/>
              </a:defRPr>
            </a:lvl9pPr>
          </a:lstStyle>
          <a:p/>
        </p:txBody>
      </p:sp>
      <p:sp>
        <p:nvSpPr>
          <p:cNvPr id="190" name="Google Shape;190;p32"/>
          <p:cNvSpPr txBox="1"/>
          <p:nvPr>
            <p:ph type="subTitle" idx="5"/>
          </p:nvPr>
        </p:nvSpPr>
        <p:spPr>
          <a:xfrm>
            <a:off x="5690548" y="4207931"/>
            <a:ext cx="810800" cy="402900"/>
          </a:xfrm>
          <a:prstGeom prst="rect">
            <a:avLst/>
          </a:prstGeom>
          <a:noFill/>
        </p:spPr>
        <p:txBody>
          <a:bodyPr spcFirstLastPara="1" wrap="square" lIns="91425" tIns="90000" rIns="91425" bIns="0" anchor="ctr" anchorCtr="0">
            <a:noAutofit/>
          </a:bodyPr>
          <a:lstStyle>
            <a:lvl1pPr lvl="0" algn="ctr" rtl="0">
              <a:lnSpc>
                <a:spcPct val="100000"/>
              </a:lnSpc>
              <a:spcBef>
                <a:spcPts val="0"/>
              </a:spcBef>
              <a:spcAft>
                <a:spcPts val="0"/>
              </a:spcAft>
              <a:buNone/>
              <a:defRPr b="1">
                <a:solidFill>
                  <a:schemeClr val="lt1"/>
                </a:solidFill>
                <a:latin typeface="Advent Pro"/>
                <a:ea typeface="Advent Pro"/>
                <a:cs typeface="Advent Pro"/>
                <a:sym typeface="Advent Pro"/>
              </a:defRPr>
            </a:lvl1pPr>
            <a:lvl2pPr lvl="1" algn="ctr" rtl="0">
              <a:lnSpc>
                <a:spcPct val="100000"/>
              </a:lnSpc>
              <a:spcBef>
                <a:spcPts val="0"/>
              </a:spcBef>
              <a:spcAft>
                <a:spcPts val="0"/>
              </a:spcAft>
              <a:buNone/>
              <a:defRPr b="1">
                <a:solidFill>
                  <a:schemeClr val="lt1"/>
                </a:solidFill>
                <a:latin typeface="Advent Pro"/>
                <a:ea typeface="Advent Pro"/>
                <a:cs typeface="Advent Pro"/>
                <a:sym typeface="Advent Pro"/>
              </a:defRPr>
            </a:lvl2pPr>
            <a:lvl3pPr lvl="2" algn="ctr" rtl="0">
              <a:lnSpc>
                <a:spcPct val="100000"/>
              </a:lnSpc>
              <a:spcBef>
                <a:spcPts val="0"/>
              </a:spcBef>
              <a:spcAft>
                <a:spcPts val="0"/>
              </a:spcAft>
              <a:buNone/>
              <a:defRPr b="1">
                <a:solidFill>
                  <a:schemeClr val="lt1"/>
                </a:solidFill>
                <a:latin typeface="Advent Pro"/>
                <a:ea typeface="Advent Pro"/>
                <a:cs typeface="Advent Pro"/>
                <a:sym typeface="Advent Pro"/>
              </a:defRPr>
            </a:lvl3pPr>
            <a:lvl4pPr lvl="3" algn="ctr" rtl="0">
              <a:lnSpc>
                <a:spcPct val="100000"/>
              </a:lnSpc>
              <a:spcBef>
                <a:spcPts val="0"/>
              </a:spcBef>
              <a:spcAft>
                <a:spcPts val="0"/>
              </a:spcAft>
              <a:buNone/>
              <a:defRPr b="1">
                <a:solidFill>
                  <a:schemeClr val="lt1"/>
                </a:solidFill>
                <a:latin typeface="Advent Pro"/>
                <a:ea typeface="Advent Pro"/>
                <a:cs typeface="Advent Pro"/>
                <a:sym typeface="Advent Pro"/>
              </a:defRPr>
            </a:lvl4pPr>
            <a:lvl5pPr lvl="4" algn="ctr" rtl="0">
              <a:lnSpc>
                <a:spcPct val="100000"/>
              </a:lnSpc>
              <a:spcBef>
                <a:spcPts val="0"/>
              </a:spcBef>
              <a:spcAft>
                <a:spcPts val="0"/>
              </a:spcAft>
              <a:buNone/>
              <a:defRPr b="1">
                <a:solidFill>
                  <a:schemeClr val="lt1"/>
                </a:solidFill>
                <a:latin typeface="Advent Pro"/>
                <a:ea typeface="Advent Pro"/>
                <a:cs typeface="Advent Pro"/>
                <a:sym typeface="Advent Pro"/>
              </a:defRPr>
            </a:lvl5pPr>
            <a:lvl6pPr lvl="5" algn="ctr" rtl="0">
              <a:lnSpc>
                <a:spcPct val="100000"/>
              </a:lnSpc>
              <a:spcBef>
                <a:spcPts val="0"/>
              </a:spcBef>
              <a:spcAft>
                <a:spcPts val="0"/>
              </a:spcAft>
              <a:buNone/>
              <a:defRPr b="1">
                <a:solidFill>
                  <a:schemeClr val="lt1"/>
                </a:solidFill>
                <a:latin typeface="Advent Pro"/>
                <a:ea typeface="Advent Pro"/>
                <a:cs typeface="Advent Pro"/>
                <a:sym typeface="Advent Pro"/>
              </a:defRPr>
            </a:lvl6pPr>
            <a:lvl7pPr lvl="6" algn="ctr" rtl="0">
              <a:lnSpc>
                <a:spcPct val="100000"/>
              </a:lnSpc>
              <a:spcBef>
                <a:spcPts val="0"/>
              </a:spcBef>
              <a:spcAft>
                <a:spcPts val="0"/>
              </a:spcAft>
              <a:buNone/>
              <a:defRPr b="1">
                <a:solidFill>
                  <a:schemeClr val="lt1"/>
                </a:solidFill>
                <a:latin typeface="Advent Pro"/>
                <a:ea typeface="Advent Pro"/>
                <a:cs typeface="Advent Pro"/>
                <a:sym typeface="Advent Pro"/>
              </a:defRPr>
            </a:lvl7pPr>
            <a:lvl8pPr lvl="7" algn="ctr" rtl="0">
              <a:lnSpc>
                <a:spcPct val="100000"/>
              </a:lnSpc>
              <a:spcBef>
                <a:spcPts val="0"/>
              </a:spcBef>
              <a:spcAft>
                <a:spcPts val="0"/>
              </a:spcAft>
              <a:buNone/>
              <a:defRPr b="1">
                <a:solidFill>
                  <a:schemeClr val="lt1"/>
                </a:solidFill>
                <a:latin typeface="Advent Pro"/>
                <a:ea typeface="Advent Pro"/>
                <a:cs typeface="Advent Pro"/>
                <a:sym typeface="Advent Pro"/>
              </a:defRPr>
            </a:lvl8pPr>
            <a:lvl9pPr lvl="8" algn="ctr" rtl="0">
              <a:lnSpc>
                <a:spcPct val="100000"/>
              </a:lnSpc>
              <a:spcBef>
                <a:spcPts val="0"/>
              </a:spcBef>
              <a:spcAft>
                <a:spcPts val="0"/>
              </a:spcAft>
              <a:buNone/>
              <a:defRPr b="1">
                <a:solidFill>
                  <a:schemeClr val="lt1"/>
                </a:solidFill>
                <a:latin typeface="Advent Pro"/>
                <a:ea typeface="Advent Pro"/>
                <a:cs typeface="Advent Pro"/>
                <a:sym typeface="Advent Pro"/>
              </a:defRPr>
            </a:lvl9pPr>
          </a:lstStyle>
          <a:p/>
        </p:txBody>
      </p:sp>
      <p:sp>
        <p:nvSpPr>
          <p:cNvPr id="191" name="Google Shape;191;p32"/>
          <p:cNvSpPr txBox="1"/>
          <p:nvPr>
            <p:ph type="subTitle" idx="6"/>
          </p:nvPr>
        </p:nvSpPr>
        <p:spPr>
          <a:xfrm>
            <a:off x="9403400" y="4207931"/>
            <a:ext cx="810800" cy="402900"/>
          </a:xfrm>
          <a:prstGeom prst="rect">
            <a:avLst/>
          </a:prstGeom>
          <a:noFill/>
        </p:spPr>
        <p:txBody>
          <a:bodyPr spcFirstLastPara="1" wrap="square" lIns="91425" tIns="90000" rIns="91425" bIns="0" anchor="ctr" anchorCtr="0">
            <a:noAutofit/>
          </a:bodyPr>
          <a:lstStyle>
            <a:lvl1pPr lvl="0" algn="ctr" rtl="0">
              <a:lnSpc>
                <a:spcPct val="100000"/>
              </a:lnSpc>
              <a:spcBef>
                <a:spcPts val="0"/>
              </a:spcBef>
              <a:spcAft>
                <a:spcPts val="0"/>
              </a:spcAft>
              <a:buNone/>
              <a:defRPr b="1">
                <a:solidFill>
                  <a:schemeClr val="lt1"/>
                </a:solidFill>
                <a:latin typeface="Advent Pro"/>
                <a:ea typeface="Advent Pro"/>
                <a:cs typeface="Advent Pro"/>
                <a:sym typeface="Advent Pro"/>
              </a:defRPr>
            </a:lvl1pPr>
            <a:lvl2pPr lvl="1" algn="ctr" rtl="0">
              <a:lnSpc>
                <a:spcPct val="100000"/>
              </a:lnSpc>
              <a:spcBef>
                <a:spcPts val="0"/>
              </a:spcBef>
              <a:spcAft>
                <a:spcPts val="0"/>
              </a:spcAft>
              <a:buNone/>
              <a:defRPr b="1">
                <a:solidFill>
                  <a:schemeClr val="lt1"/>
                </a:solidFill>
                <a:latin typeface="Advent Pro"/>
                <a:ea typeface="Advent Pro"/>
                <a:cs typeface="Advent Pro"/>
                <a:sym typeface="Advent Pro"/>
              </a:defRPr>
            </a:lvl2pPr>
            <a:lvl3pPr lvl="2" algn="ctr" rtl="0">
              <a:lnSpc>
                <a:spcPct val="100000"/>
              </a:lnSpc>
              <a:spcBef>
                <a:spcPts val="0"/>
              </a:spcBef>
              <a:spcAft>
                <a:spcPts val="0"/>
              </a:spcAft>
              <a:buNone/>
              <a:defRPr b="1">
                <a:solidFill>
                  <a:schemeClr val="lt1"/>
                </a:solidFill>
                <a:latin typeface="Advent Pro"/>
                <a:ea typeface="Advent Pro"/>
                <a:cs typeface="Advent Pro"/>
                <a:sym typeface="Advent Pro"/>
              </a:defRPr>
            </a:lvl3pPr>
            <a:lvl4pPr lvl="3" algn="ctr" rtl="0">
              <a:lnSpc>
                <a:spcPct val="100000"/>
              </a:lnSpc>
              <a:spcBef>
                <a:spcPts val="0"/>
              </a:spcBef>
              <a:spcAft>
                <a:spcPts val="0"/>
              </a:spcAft>
              <a:buNone/>
              <a:defRPr b="1">
                <a:solidFill>
                  <a:schemeClr val="lt1"/>
                </a:solidFill>
                <a:latin typeface="Advent Pro"/>
                <a:ea typeface="Advent Pro"/>
                <a:cs typeface="Advent Pro"/>
                <a:sym typeface="Advent Pro"/>
              </a:defRPr>
            </a:lvl4pPr>
            <a:lvl5pPr lvl="4" algn="ctr" rtl="0">
              <a:lnSpc>
                <a:spcPct val="100000"/>
              </a:lnSpc>
              <a:spcBef>
                <a:spcPts val="0"/>
              </a:spcBef>
              <a:spcAft>
                <a:spcPts val="0"/>
              </a:spcAft>
              <a:buNone/>
              <a:defRPr b="1">
                <a:solidFill>
                  <a:schemeClr val="lt1"/>
                </a:solidFill>
                <a:latin typeface="Advent Pro"/>
                <a:ea typeface="Advent Pro"/>
                <a:cs typeface="Advent Pro"/>
                <a:sym typeface="Advent Pro"/>
              </a:defRPr>
            </a:lvl5pPr>
            <a:lvl6pPr lvl="5" algn="ctr" rtl="0">
              <a:lnSpc>
                <a:spcPct val="100000"/>
              </a:lnSpc>
              <a:spcBef>
                <a:spcPts val="0"/>
              </a:spcBef>
              <a:spcAft>
                <a:spcPts val="0"/>
              </a:spcAft>
              <a:buNone/>
              <a:defRPr b="1">
                <a:solidFill>
                  <a:schemeClr val="lt1"/>
                </a:solidFill>
                <a:latin typeface="Advent Pro"/>
                <a:ea typeface="Advent Pro"/>
                <a:cs typeface="Advent Pro"/>
                <a:sym typeface="Advent Pro"/>
              </a:defRPr>
            </a:lvl6pPr>
            <a:lvl7pPr lvl="6" algn="ctr" rtl="0">
              <a:lnSpc>
                <a:spcPct val="100000"/>
              </a:lnSpc>
              <a:spcBef>
                <a:spcPts val="0"/>
              </a:spcBef>
              <a:spcAft>
                <a:spcPts val="0"/>
              </a:spcAft>
              <a:buNone/>
              <a:defRPr b="1">
                <a:solidFill>
                  <a:schemeClr val="lt1"/>
                </a:solidFill>
                <a:latin typeface="Advent Pro"/>
                <a:ea typeface="Advent Pro"/>
                <a:cs typeface="Advent Pro"/>
                <a:sym typeface="Advent Pro"/>
              </a:defRPr>
            </a:lvl7pPr>
            <a:lvl8pPr lvl="7" algn="ctr" rtl="0">
              <a:lnSpc>
                <a:spcPct val="100000"/>
              </a:lnSpc>
              <a:spcBef>
                <a:spcPts val="0"/>
              </a:spcBef>
              <a:spcAft>
                <a:spcPts val="0"/>
              </a:spcAft>
              <a:buNone/>
              <a:defRPr b="1">
                <a:solidFill>
                  <a:schemeClr val="lt1"/>
                </a:solidFill>
                <a:latin typeface="Advent Pro"/>
                <a:ea typeface="Advent Pro"/>
                <a:cs typeface="Advent Pro"/>
                <a:sym typeface="Advent Pro"/>
              </a:defRPr>
            </a:lvl8pPr>
            <a:lvl9pPr lvl="8" algn="ctr" rtl="0">
              <a:lnSpc>
                <a:spcPct val="100000"/>
              </a:lnSpc>
              <a:spcBef>
                <a:spcPts val="0"/>
              </a:spcBef>
              <a:spcAft>
                <a:spcPts val="0"/>
              </a:spcAft>
              <a:buNone/>
              <a:defRPr b="1">
                <a:solidFill>
                  <a:schemeClr val="lt1"/>
                </a:solidFill>
                <a:latin typeface="Advent Pro"/>
                <a:ea typeface="Advent Pro"/>
                <a:cs typeface="Advent Pro"/>
                <a:sym typeface="Advent Pro"/>
              </a:defRPr>
            </a:lvl9pPr>
          </a:lstStyle>
          <a:p/>
        </p:txBody>
      </p:sp>
      <p:sp>
        <p:nvSpPr>
          <p:cNvPr id="192" name="Google Shape;192;p32"/>
          <p:cNvSpPr txBox="1"/>
          <p:nvPr>
            <p:ph type="subTitle" idx="7"/>
          </p:nvPr>
        </p:nvSpPr>
        <p:spPr>
          <a:xfrm>
            <a:off x="960067" y="2568300"/>
            <a:ext cx="2872000" cy="10065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chemeClr val="lt1"/>
                </a:solidFill>
              </a:defRPr>
            </a:lvl1pPr>
            <a:lvl2pPr lvl="1" algn="ctr" rtl="0">
              <a:lnSpc>
                <a:spcPct val="100000"/>
              </a:lnSpc>
              <a:spcBef>
                <a:spcPts val="0"/>
              </a:spcBef>
              <a:spcAft>
                <a:spcPts val="0"/>
              </a:spcAft>
              <a:buNone/>
              <a:defRPr sz="1600">
                <a:solidFill>
                  <a:schemeClr val="lt1"/>
                </a:solidFill>
              </a:defRPr>
            </a:lvl2pPr>
            <a:lvl3pPr lvl="2" algn="ctr" rtl="0">
              <a:lnSpc>
                <a:spcPct val="100000"/>
              </a:lnSpc>
              <a:spcBef>
                <a:spcPts val="0"/>
              </a:spcBef>
              <a:spcAft>
                <a:spcPts val="0"/>
              </a:spcAft>
              <a:buNone/>
              <a:defRPr sz="1600">
                <a:solidFill>
                  <a:schemeClr val="lt1"/>
                </a:solidFill>
              </a:defRPr>
            </a:lvl3pPr>
            <a:lvl4pPr lvl="3" algn="ctr" rtl="0">
              <a:lnSpc>
                <a:spcPct val="100000"/>
              </a:lnSpc>
              <a:spcBef>
                <a:spcPts val="0"/>
              </a:spcBef>
              <a:spcAft>
                <a:spcPts val="0"/>
              </a:spcAft>
              <a:buNone/>
              <a:defRPr sz="1600">
                <a:solidFill>
                  <a:schemeClr val="lt1"/>
                </a:solidFill>
              </a:defRPr>
            </a:lvl4pPr>
            <a:lvl5pPr lvl="4" algn="ctr" rtl="0">
              <a:lnSpc>
                <a:spcPct val="100000"/>
              </a:lnSpc>
              <a:spcBef>
                <a:spcPts val="0"/>
              </a:spcBef>
              <a:spcAft>
                <a:spcPts val="0"/>
              </a:spcAft>
              <a:buNone/>
              <a:defRPr sz="1600">
                <a:solidFill>
                  <a:schemeClr val="lt1"/>
                </a:solidFill>
              </a:defRPr>
            </a:lvl5pPr>
            <a:lvl6pPr lvl="5" algn="ctr" rtl="0">
              <a:lnSpc>
                <a:spcPct val="100000"/>
              </a:lnSpc>
              <a:spcBef>
                <a:spcPts val="0"/>
              </a:spcBef>
              <a:spcAft>
                <a:spcPts val="0"/>
              </a:spcAft>
              <a:buNone/>
              <a:defRPr sz="1600">
                <a:solidFill>
                  <a:schemeClr val="lt1"/>
                </a:solidFill>
              </a:defRPr>
            </a:lvl6pPr>
            <a:lvl7pPr lvl="6" algn="ctr" rtl="0">
              <a:lnSpc>
                <a:spcPct val="100000"/>
              </a:lnSpc>
              <a:spcBef>
                <a:spcPts val="0"/>
              </a:spcBef>
              <a:spcAft>
                <a:spcPts val="0"/>
              </a:spcAft>
              <a:buNone/>
              <a:defRPr sz="1600">
                <a:solidFill>
                  <a:schemeClr val="lt1"/>
                </a:solidFill>
              </a:defRPr>
            </a:lvl7pPr>
            <a:lvl8pPr lvl="7" algn="ctr" rtl="0">
              <a:lnSpc>
                <a:spcPct val="100000"/>
              </a:lnSpc>
              <a:spcBef>
                <a:spcPts val="0"/>
              </a:spcBef>
              <a:spcAft>
                <a:spcPts val="0"/>
              </a:spcAft>
              <a:buNone/>
              <a:defRPr sz="1600">
                <a:solidFill>
                  <a:schemeClr val="lt1"/>
                </a:solidFill>
              </a:defRPr>
            </a:lvl8pPr>
            <a:lvl9pPr lvl="8" algn="ctr" rtl="0">
              <a:lnSpc>
                <a:spcPct val="100000"/>
              </a:lnSpc>
              <a:spcBef>
                <a:spcPts val="0"/>
              </a:spcBef>
              <a:spcAft>
                <a:spcPts val="0"/>
              </a:spcAft>
              <a:buNone/>
              <a:defRPr sz="1600">
                <a:solidFill>
                  <a:schemeClr val="lt1"/>
                </a:solidFill>
              </a:defRPr>
            </a:lvl9pPr>
          </a:lstStyle>
          <a:p/>
        </p:txBody>
      </p:sp>
      <p:sp>
        <p:nvSpPr>
          <p:cNvPr id="193" name="Google Shape;193;p32"/>
          <p:cNvSpPr txBox="1"/>
          <p:nvPr>
            <p:ph type="subTitle" idx="8"/>
          </p:nvPr>
        </p:nvSpPr>
        <p:spPr>
          <a:xfrm>
            <a:off x="4659947" y="2568300"/>
            <a:ext cx="2872000" cy="10065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chemeClr val="lt1"/>
                </a:solidFill>
              </a:defRPr>
            </a:lvl1pPr>
            <a:lvl2pPr lvl="1" algn="ctr" rtl="0">
              <a:lnSpc>
                <a:spcPct val="100000"/>
              </a:lnSpc>
              <a:spcBef>
                <a:spcPts val="0"/>
              </a:spcBef>
              <a:spcAft>
                <a:spcPts val="0"/>
              </a:spcAft>
              <a:buNone/>
              <a:defRPr sz="1600">
                <a:solidFill>
                  <a:schemeClr val="lt1"/>
                </a:solidFill>
              </a:defRPr>
            </a:lvl2pPr>
            <a:lvl3pPr lvl="2" algn="ctr" rtl="0">
              <a:lnSpc>
                <a:spcPct val="100000"/>
              </a:lnSpc>
              <a:spcBef>
                <a:spcPts val="0"/>
              </a:spcBef>
              <a:spcAft>
                <a:spcPts val="0"/>
              </a:spcAft>
              <a:buNone/>
              <a:defRPr sz="1600">
                <a:solidFill>
                  <a:schemeClr val="lt1"/>
                </a:solidFill>
              </a:defRPr>
            </a:lvl3pPr>
            <a:lvl4pPr lvl="3" algn="ctr" rtl="0">
              <a:lnSpc>
                <a:spcPct val="100000"/>
              </a:lnSpc>
              <a:spcBef>
                <a:spcPts val="0"/>
              </a:spcBef>
              <a:spcAft>
                <a:spcPts val="0"/>
              </a:spcAft>
              <a:buNone/>
              <a:defRPr sz="1600">
                <a:solidFill>
                  <a:schemeClr val="lt1"/>
                </a:solidFill>
              </a:defRPr>
            </a:lvl4pPr>
            <a:lvl5pPr lvl="4" algn="ctr" rtl="0">
              <a:lnSpc>
                <a:spcPct val="100000"/>
              </a:lnSpc>
              <a:spcBef>
                <a:spcPts val="0"/>
              </a:spcBef>
              <a:spcAft>
                <a:spcPts val="0"/>
              </a:spcAft>
              <a:buNone/>
              <a:defRPr sz="1600">
                <a:solidFill>
                  <a:schemeClr val="lt1"/>
                </a:solidFill>
              </a:defRPr>
            </a:lvl5pPr>
            <a:lvl6pPr lvl="5" algn="ctr" rtl="0">
              <a:lnSpc>
                <a:spcPct val="100000"/>
              </a:lnSpc>
              <a:spcBef>
                <a:spcPts val="0"/>
              </a:spcBef>
              <a:spcAft>
                <a:spcPts val="0"/>
              </a:spcAft>
              <a:buNone/>
              <a:defRPr sz="1600">
                <a:solidFill>
                  <a:schemeClr val="lt1"/>
                </a:solidFill>
              </a:defRPr>
            </a:lvl6pPr>
            <a:lvl7pPr lvl="6" algn="ctr" rtl="0">
              <a:lnSpc>
                <a:spcPct val="100000"/>
              </a:lnSpc>
              <a:spcBef>
                <a:spcPts val="0"/>
              </a:spcBef>
              <a:spcAft>
                <a:spcPts val="0"/>
              </a:spcAft>
              <a:buNone/>
              <a:defRPr sz="1600">
                <a:solidFill>
                  <a:schemeClr val="lt1"/>
                </a:solidFill>
              </a:defRPr>
            </a:lvl7pPr>
            <a:lvl8pPr lvl="7" algn="ctr" rtl="0">
              <a:lnSpc>
                <a:spcPct val="100000"/>
              </a:lnSpc>
              <a:spcBef>
                <a:spcPts val="0"/>
              </a:spcBef>
              <a:spcAft>
                <a:spcPts val="0"/>
              </a:spcAft>
              <a:buNone/>
              <a:defRPr sz="1600">
                <a:solidFill>
                  <a:schemeClr val="lt1"/>
                </a:solidFill>
              </a:defRPr>
            </a:lvl8pPr>
            <a:lvl9pPr lvl="8" algn="ctr" rtl="0">
              <a:lnSpc>
                <a:spcPct val="100000"/>
              </a:lnSpc>
              <a:spcBef>
                <a:spcPts val="0"/>
              </a:spcBef>
              <a:spcAft>
                <a:spcPts val="0"/>
              </a:spcAft>
              <a:buNone/>
              <a:defRPr sz="1600">
                <a:solidFill>
                  <a:schemeClr val="lt1"/>
                </a:solidFill>
              </a:defRPr>
            </a:lvl9pPr>
          </a:lstStyle>
          <a:p/>
        </p:txBody>
      </p:sp>
      <p:sp>
        <p:nvSpPr>
          <p:cNvPr id="194" name="Google Shape;194;p32"/>
          <p:cNvSpPr txBox="1"/>
          <p:nvPr>
            <p:ph type="subTitle" idx="9"/>
          </p:nvPr>
        </p:nvSpPr>
        <p:spPr>
          <a:xfrm>
            <a:off x="8372800" y="2568300"/>
            <a:ext cx="2872000" cy="10065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chemeClr val="lt1"/>
                </a:solidFill>
              </a:defRPr>
            </a:lvl1pPr>
            <a:lvl2pPr lvl="1" algn="ctr" rtl="0">
              <a:lnSpc>
                <a:spcPct val="100000"/>
              </a:lnSpc>
              <a:spcBef>
                <a:spcPts val="0"/>
              </a:spcBef>
              <a:spcAft>
                <a:spcPts val="0"/>
              </a:spcAft>
              <a:buNone/>
              <a:defRPr sz="1600">
                <a:solidFill>
                  <a:schemeClr val="lt1"/>
                </a:solidFill>
              </a:defRPr>
            </a:lvl2pPr>
            <a:lvl3pPr lvl="2" algn="ctr" rtl="0">
              <a:lnSpc>
                <a:spcPct val="100000"/>
              </a:lnSpc>
              <a:spcBef>
                <a:spcPts val="0"/>
              </a:spcBef>
              <a:spcAft>
                <a:spcPts val="0"/>
              </a:spcAft>
              <a:buNone/>
              <a:defRPr sz="1600">
                <a:solidFill>
                  <a:schemeClr val="lt1"/>
                </a:solidFill>
              </a:defRPr>
            </a:lvl3pPr>
            <a:lvl4pPr lvl="3" algn="ctr" rtl="0">
              <a:lnSpc>
                <a:spcPct val="100000"/>
              </a:lnSpc>
              <a:spcBef>
                <a:spcPts val="0"/>
              </a:spcBef>
              <a:spcAft>
                <a:spcPts val="0"/>
              </a:spcAft>
              <a:buNone/>
              <a:defRPr sz="1600">
                <a:solidFill>
                  <a:schemeClr val="lt1"/>
                </a:solidFill>
              </a:defRPr>
            </a:lvl4pPr>
            <a:lvl5pPr lvl="4" algn="ctr" rtl="0">
              <a:lnSpc>
                <a:spcPct val="100000"/>
              </a:lnSpc>
              <a:spcBef>
                <a:spcPts val="0"/>
              </a:spcBef>
              <a:spcAft>
                <a:spcPts val="0"/>
              </a:spcAft>
              <a:buNone/>
              <a:defRPr sz="1600">
                <a:solidFill>
                  <a:schemeClr val="lt1"/>
                </a:solidFill>
              </a:defRPr>
            </a:lvl5pPr>
            <a:lvl6pPr lvl="5" algn="ctr" rtl="0">
              <a:lnSpc>
                <a:spcPct val="100000"/>
              </a:lnSpc>
              <a:spcBef>
                <a:spcPts val="0"/>
              </a:spcBef>
              <a:spcAft>
                <a:spcPts val="0"/>
              </a:spcAft>
              <a:buNone/>
              <a:defRPr sz="1600">
                <a:solidFill>
                  <a:schemeClr val="lt1"/>
                </a:solidFill>
              </a:defRPr>
            </a:lvl6pPr>
            <a:lvl7pPr lvl="6" algn="ctr" rtl="0">
              <a:lnSpc>
                <a:spcPct val="100000"/>
              </a:lnSpc>
              <a:spcBef>
                <a:spcPts val="0"/>
              </a:spcBef>
              <a:spcAft>
                <a:spcPts val="0"/>
              </a:spcAft>
              <a:buNone/>
              <a:defRPr sz="1600">
                <a:solidFill>
                  <a:schemeClr val="lt1"/>
                </a:solidFill>
              </a:defRPr>
            </a:lvl7pPr>
            <a:lvl8pPr lvl="7" algn="ctr" rtl="0">
              <a:lnSpc>
                <a:spcPct val="100000"/>
              </a:lnSpc>
              <a:spcBef>
                <a:spcPts val="0"/>
              </a:spcBef>
              <a:spcAft>
                <a:spcPts val="0"/>
              </a:spcAft>
              <a:buNone/>
              <a:defRPr sz="1600">
                <a:solidFill>
                  <a:schemeClr val="lt1"/>
                </a:solidFill>
              </a:defRPr>
            </a:lvl8pPr>
            <a:lvl9pPr lvl="8" algn="ctr" rtl="0">
              <a:lnSpc>
                <a:spcPct val="100000"/>
              </a:lnSpc>
              <a:spcBef>
                <a:spcPts val="0"/>
              </a:spcBef>
              <a:spcAft>
                <a:spcPts val="0"/>
              </a:spcAft>
              <a:buNone/>
              <a:defRPr sz="1600">
                <a:solidFill>
                  <a:schemeClr val="lt1"/>
                </a:solidFill>
              </a:defRPr>
            </a:lvl9pPr>
          </a:lstStyle>
          <a:p/>
        </p:txBody>
      </p:sp>
      <p:sp>
        <p:nvSpPr>
          <p:cNvPr id="195" name="Google Shape;195;p32"/>
          <p:cNvSpPr txBox="1"/>
          <p:nvPr>
            <p:ph type="subTitle" idx="13"/>
          </p:nvPr>
        </p:nvSpPr>
        <p:spPr>
          <a:xfrm>
            <a:off x="1990600" y="2013600"/>
            <a:ext cx="810800" cy="402900"/>
          </a:xfrm>
          <a:prstGeom prst="rect">
            <a:avLst/>
          </a:prstGeom>
          <a:noFill/>
        </p:spPr>
        <p:txBody>
          <a:bodyPr spcFirstLastPara="1" wrap="square" lIns="91425" tIns="90000" rIns="91425" bIns="0" anchor="ctr" anchorCtr="0">
            <a:noAutofit/>
          </a:bodyPr>
          <a:lstStyle>
            <a:lvl1pPr lvl="0" algn="ctr" rtl="0">
              <a:lnSpc>
                <a:spcPct val="100000"/>
              </a:lnSpc>
              <a:spcBef>
                <a:spcPts val="0"/>
              </a:spcBef>
              <a:spcAft>
                <a:spcPts val="0"/>
              </a:spcAft>
              <a:buNone/>
              <a:defRPr b="1">
                <a:solidFill>
                  <a:schemeClr val="lt1"/>
                </a:solidFill>
                <a:latin typeface="Advent Pro"/>
                <a:ea typeface="Advent Pro"/>
                <a:cs typeface="Advent Pro"/>
                <a:sym typeface="Advent Pro"/>
              </a:defRPr>
            </a:lvl1pPr>
            <a:lvl2pPr lvl="1" algn="ctr" rtl="0">
              <a:lnSpc>
                <a:spcPct val="100000"/>
              </a:lnSpc>
              <a:spcBef>
                <a:spcPts val="0"/>
              </a:spcBef>
              <a:spcAft>
                <a:spcPts val="0"/>
              </a:spcAft>
              <a:buNone/>
              <a:defRPr b="1">
                <a:solidFill>
                  <a:schemeClr val="lt1"/>
                </a:solidFill>
                <a:latin typeface="Advent Pro"/>
                <a:ea typeface="Advent Pro"/>
                <a:cs typeface="Advent Pro"/>
                <a:sym typeface="Advent Pro"/>
              </a:defRPr>
            </a:lvl2pPr>
            <a:lvl3pPr lvl="2" algn="ctr" rtl="0">
              <a:lnSpc>
                <a:spcPct val="100000"/>
              </a:lnSpc>
              <a:spcBef>
                <a:spcPts val="0"/>
              </a:spcBef>
              <a:spcAft>
                <a:spcPts val="0"/>
              </a:spcAft>
              <a:buNone/>
              <a:defRPr b="1">
                <a:solidFill>
                  <a:schemeClr val="lt1"/>
                </a:solidFill>
                <a:latin typeface="Advent Pro"/>
                <a:ea typeface="Advent Pro"/>
                <a:cs typeface="Advent Pro"/>
                <a:sym typeface="Advent Pro"/>
              </a:defRPr>
            </a:lvl3pPr>
            <a:lvl4pPr lvl="3" algn="ctr" rtl="0">
              <a:lnSpc>
                <a:spcPct val="100000"/>
              </a:lnSpc>
              <a:spcBef>
                <a:spcPts val="0"/>
              </a:spcBef>
              <a:spcAft>
                <a:spcPts val="0"/>
              </a:spcAft>
              <a:buNone/>
              <a:defRPr b="1">
                <a:solidFill>
                  <a:schemeClr val="lt1"/>
                </a:solidFill>
                <a:latin typeface="Advent Pro"/>
                <a:ea typeface="Advent Pro"/>
                <a:cs typeface="Advent Pro"/>
                <a:sym typeface="Advent Pro"/>
              </a:defRPr>
            </a:lvl4pPr>
            <a:lvl5pPr lvl="4" algn="ctr" rtl="0">
              <a:lnSpc>
                <a:spcPct val="100000"/>
              </a:lnSpc>
              <a:spcBef>
                <a:spcPts val="0"/>
              </a:spcBef>
              <a:spcAft>
                <a:spcPts val="0"/>
              </a:spcAft>
              <a:buNone/>
              <a:defRPr b="1">
                <a:solidFill>
                  <a:schemeClr val="lt1"/>
                </a:solidFill>
                <a:latin typeface="Advent Pro"/>
                <a:ea typeface="Advent Pro"/>
                <a:cs typeface="Advent Pro"/>
                <a:sym typeface="Advent Pro"/>
              </a:defRPr>
            </a:lvl5pPr>
            <a:lvl6pPr lvl="5" algn="ctr" rtl="0">
              <a:lnSpc>
                <a:spcPct val="100000"/>
              </a:lnSpc>
              <a:spcBef>
                <a:spcPts val="0"/>
              </a:spcBef>
              <a:spcAft>
                <a:spcPts val="0"/>
              </a:spcAft>
              <a:buNone/>
              <a:defRPr b="1">
                <a:solidFill>
                  <a:schemeClr val="lt1"/>
                </a:solidFill>
                <a:latin typeface="Advent Pro"/>
                <a:ea typeface="Advent Pro"/>
                <a:cs typeface="Advent Pro"/>
                <a:sym typeface="Advent Pro"/>
              </a:defRPr>
            </a:lvl6pPr>
            <a:lvl7pPr lvl="6" algn="ctr" rtl="0">
              <a:lnSpc>
                <a:spcPct val="100000"/>
              </a:lnSpc>
              <a:spcBef>
                <a:spcPts val="0"/>
              </a:spcBef>
              <a:spcAft>
                <a:spcPts val="0"/>
              </a:spcAft>
              <a:buNone/>
              <a:defRPr b="1">
                <a:solidFill>
                  <a:schemeClr val="lt1"/>
                </a:solidFill>
                <a:latin typeface="Advent Pro"/>
                <a:ea typeface="Advent Pro"/>
                <a:cs typeface="Advent Pro"/>
                <a:sym typeface="Advent Pro"/>
              </a:defRPr>
            </a:lvl7pPr>
            <a:lvl8pPr lvl="7" algn="ctr" rtl="0">
              <a:lnSpc>
                <a:spcPct val="100000"/>
              </a:lnSpc>
              <a:spcBef>
                <a:spcPts val="0"/>
              </a:spcBef>
              <a:spcAft>
                <a:spcPts val="0"/>
              </a:spcAft>
              <a:buNone/>
              <a:defRPr b="1">
                <a:solidFill>
                  <a:schemeClr val="lt1"/>
                </a:solidFill>
                <a:latin typeface="Advent Pro"/>
                <a:ea typeface="Advent Pro"/>
                <a:cs typeface="Advent Pro"/>
                <a:sym typeface="Advent Pro"/>
              </a:defRPr>
            </a:lvl8pPr>
            <a:lvl9pPr lvl="8" algn="ctr" rtl="0">
              <a:lnSpc>
                <a:spcPct val="100000"/>
              </a:lnSpc>
              <a:spcBef>
                <a:spcPts val="0"/>
              </a:spcBef>
              <a:spcAft>
                <a:spcPts val="0"/>
              </a:spcAft>
              <a:buNone/>
              <a:defRPr b="1">
                <a:solidFill>
                  <a:schemeClr val="lt1"/>
                </a:solidFill>
                <a:latin typeface="Advent Pro"/>
                <a:ea typeface="Advent Pro"/>
                <a:cs typeface="Advent Pro"/>
                <a:sym typeface="Advent Pro"/>
              </a:defRPr>
            </a:lvl9pPr>
          </a:lstStyle>
          <a:p/>
        </p:txBody>
      </p:sp>
      <p:sp>
        <p:nvSpPr>
          <p:cNvPr id="196" name="Google Shape;196;p32"/>
          <p:cNvSpPr txBox="1"/>
          <p:nvPr>
            <p:ph type="subTitle" idx="14"/>
          </p:nvPr>
        </p:nvSpPr>
        <p:spPr>
          <a:xfrm>
            <a:off x="5690548" y="2013600"/>
            <a:ext cx="810800" cy="402900"/>
          </a:xfrm>
          <a:prstGeom prst="rect">
            <a:avLst/>
          </a:prstGeom>
          <a:noFill/>
        </p:spPr>
        <p:txBody>
          <a:bodyPr spcFirstLastPara="1" wrap="square" lIns="91425" tIns="90000" rIns="91425" bIns="0" anchor="ctr" anchorCtr="0">
            <a:noAutofit/>
          </a:bodyPr>
          <a:lstStyle>
            <a:lvl1pPr lvl="0" algn="ctr" rtl="0">
              <a:lnSpc>
                <a:spcPct val="100000"/>
              </a:lnSpc>
              <a:spcBef>
                <a:spcPts val="0"/>
              </a:spcBef>
              <a:spcAft>
                <a:spcPts val="0"/>
              </a:spcAft>
              <a:buNone/>
              <a:defRPr b="1">
                <a:solidFill>
                  <a:schemeClr val="lt1"/>
                </a:solidFill>
                <a:latin typeface="Advent Pro"/>
                <a:ea typeface="Advent Pro"/>
                <a:cs typeface="Advent Pro"/>
                <a:sym typeface="Advent Pro"/>
              </a:defRPr>
            </a:lvl1pPr>
            <a:lvl2pPr lvl="1" algn="ctr" rtl="0">
              <a:lnSpc>
                <a:spcPct val="100000"/>
              </a:lnSpc>
              <a:spcBef>
                <a:spcPts val="0"/>
              </a:spcBef>
              <a:spcAft>
                <a:spcPts val="0"/>
              </a:spcAft>
              <a:buNone/>
              <a:defRPr b="1">
                <a:solidFill>
                  <a:schemeClr val="lt1"/>
                </a:solidFill>
                <a:latin typeface="Advent Pro"/>
                <a:ea typeface="Advent Pro"/>
                <a:cs typeface="Advent Pro"/>
                <a:sym typeface="Advent Pro"/>
              </a:defRPr>
            </a:lvl2pPr>
            <a:lvl3pPr lvl="2" algn="ctr" rtl="0">
              <a:lnSpc>
                <a:spcPct val="100000"/>
              </a:lnSpc>
              <a:spcBef>
                <a:spcPts val="0"/>
              </a:spcBef>
              <a:spcAft>
                <a:spcPts val="0"/>
              </a:spcAft>
              <a:buNone/>
              <a:defRPr b="1">
                <a:solidFill>
                  <a:schemeClr val="lt1"/>
                </a:solidFill>
                <a:latin typeface="Advent Pro"/>
                <a:ea typeface="Advent Pro"/>
                <a:cs typeface="Advent Pro"/>
                <a:sym typeface="Advent Pro"/>
              </a:defRPr>
            </a:lvl3pPr>
            <a:lvl4pPr lvl="3" algn="ctr" rtl="0">
              <a:lnSpc>
                <a:spcPct val="100000"/>
              </a:lnSpc>
              <a:spcBef>
                <a:spcPts val="0"/>
              </a:spcBef>
              <a:spcAft>
                <a:spcPts val="0"/>
              </a:spcAft>
              <a:buNone/>
              <a:defRPr b="1">
                <a:solidFill>
                  <a:schemeClr val="lt1"/>
                </a:solidFill>
                <a:latin typeface="Advent Pro"/>
                <a:ea typeface="Advent Pro"/>
                <a:cs typeface="Advent Pro"/>
                <a:sym typeface="Advent Pro"/>
              </a:defRPr>
            </a:lvl4pPr>
            <a:lvl5pPr lvl="4" algn="ctr" rtl="0">
              <a:lnSpc>
                <a:spcPct val="100000"/>
              </a:lnSpc>
              <a:spcBef>
                <a:spcPts val="0"/>
              </a:spcBef>
              <a:spcAft>
                <a:spcPts val="0"/>
              </a:spcAft>
              <a:buNone/>
              <a:defRPr b="1">
                <a:solidFill>
                  <a:schemeClr val="lt1"/>
                </a:solidFill>
                <a:latin typeface="Advent Pro"/>
                <a:ea typeface="Advent Pro"/>
                <a:cs typeface="Advent Pro"/>
                <a:sym typeface="Advent Pro"/>
              </a:defRPr>
            </a:lvl5pPr>
            <a:lvl6pPr lvl="5" algn="ctr" rtl="0">
              <a:lnSpc>
                <a:spcPct val="100000"/>
              </a:lnSpc>
              <a:spcBef>
                <a:spcPts val="0"/>
              </a:spcBef>
              <a:spcAft>
                <a:spcPts val="0"/>
              </a:spcAft>
              <a:buNone/>
              <a:defRPr b="1">
                <a:solidFill>
                  <a:schemeClr val="lt1"/>
                </a:solidFill>
                <a:latin typeface="Advent Pro"/>
                <a:ea typeface="Advent Pro"/>
                <a:cs typeface="Advent Pro"/>
                <a:sym typeface="Advent Pro"/>
              </a:defRPr>
            </a:lvl6pPr>
            <a:lvl7pPr lvl="6" algn="ctr" rtl="0">
              <a:lnSpc>
                <a:spcPct val="100000"/>
              </a:lnSpc>
              <a:spcBef>
                <a:spcPts val="0"/>
              </a:spcBef>
              <a:spcAft>
                <a:spcPts val="0"/>
              </a:spcAft>
              <a:buNone/>
              <a:defRPr b="1">
                <a:solidFill>
                  <a:schemeClr val="lt1"/>
                </a:solidFill>
                <a:latin typeface="Advent Pro"/>
                <a:ea typeface="Advent Pro"/>
                <a:cs typeface="Advent Pro"/>
                <a:sym typeface="Advent Pro"/>
              </a:defRPr>
            </a:lvl7pPr>
            <a:lvl8pPr lvl="7" algn="ctr" rtl="0">
              <a:lnSpc>
                <a:spcPct val="100000"/>
              </a:lnSpc>
              <a:spcBef>
                <a:spcPts val="0"/>
              </a:spcBef>
              <a:spcAft>
                <a:spcPts val="0"/>
              </a:spcAft>
              <a:buNone/>
              <a:defRPr b="1">
                <a:solidFill>
                  <a:schemeClr val="lt1"/>
                </a:solidFill>
                <a:latin typeface="Advent Pro"/>
                <a:ea typeface="Advent Pro"/>
                <a:cs typeface="Advent Pro"/>
                <a:sym typeface="Advent Pro"/>
              </a:defRPr>
            </a:lvl8pPr>
            <a:lvl9pPr lvl="8" algn="ctr" rtl="0">
              <a:lnSpc>
                <a:spcPct val="100000"/>
              </a:lnSpc>
              <a:spcBef>
                <a:spcPts val="0"/>
              </a:spcBef>
              <a:spcAft>
                <a:spcPts val="0"/>
              </a:spcAft>
              <a:buNone/>
              <a:defRPr b="1">
                <a:solidFill>
                  <a:schemeClr val="lt1"/>
                </a:solidFill>
                <a:latin typeface="Advent Pro"/>
                <a:ea typeface="Advent Pro"/>
                <a:cs typeface="Advent Pro"/>
                <a:sym typeface="Advent Pro"/>
              </a:defRPr>
            </a:lvl9pPr>
          </a:lstStyle>
          <a:p/>
        </p:txBody>
      </p:sp>
      <p:sp>
        <p:nvSpPr>
          <p:cNvPr id="197" name="Google Shape;197;p32"/>
          <p:cNvSpPr txBox="1"/>
          <p:nvPr>
            <p:ph type="subTitle" idx="15"/>
          </p:nvPr>
        </p:nvSpPr>
        <p:spPr>
          <a:xfrm>
            <a:off x="9403400" y="2013600"/>
            <a:ext cx="810800" cy="402900"/>
          </a:xfrm>
          <a:prstGeom prst="rect">
            <a:avLst/>
          </a:prstGeom>
          <a:noFill/>
        </p:spPr>
        <p:txBody>
          <a:bodyPr spcFirstLastPara="1" wrap="square" lIns="91425" tIns="90000" rIns="91425" bIns="0" anchor="ctr" anchorCtr="0">
            <a:noAutofit/>
          </a:bodyPr>
          <a:lstStyle>
            <a:lvl1pPr lvl="0" algn="ctr" rtl="0">
              <a:lnSpc>
                <a:spcPct val="100000"/>
              </a:lnSpc>
              <a:spcBef>
                <a:spcPts val="0"/>
              </a:spcBef>
              <a:spcAft>
                <a:spcPts val="0"/>
              </a:spcAft>
              <a:buNone/>
              <a:defRPr b="1">
                <a:solidFill>
                  <a:schemeClr val="lt1"/>
                </a:solidFill>
                <a:latin typeface="Advent Pro"/>
                <a:ea typeface="Advent Pro"/>
                <a:cs typeface="Advent Pro"/>
                <a:sym typeface="Advent Pro"/>
              </a:defRPr>
            </a:lvl1pPr>
            <a:lvl2pPr lvl="1" algn="ctr" rtl="0">
              <a:lnSpc>
                <a:spcPct val="100000"/>
              </a:lnSpc>
              <a:spcBef>
                <a:spcPts val="0"/>
              </a:spcBef>
              <a:spcAft>
                <a:spcPts val="0"/>
              </a:spcAft>
              <a:buNone/>
              <a:defRPr b="1">
                <a:solidFill>
                  <a:schemeClr val="lt1"/>
                </a:solidFill>
                <a:latin typeface="Advent Pro"/>
                <a:ea typeface="Advent Pro"/>
                <a:cs typeface="Advent Pro"/>
                <a:sym typeface="Advent Pro"/>
              </a:defRPr>
            </a:lvl2pPr>
            <a:lvl3pPr lvl="2" algn="ctr" rtl="0">
              <a:lnSpc>
                <a:spcPct val="100000"/>
              </a:lnSpc>
              <a:spcBef>
                <a:spcPts val="0"/>
              </a:spcBef>
              <a:spcAft>
                <a:spcPts val="0"/>
              </a:spcAft>
              <a:buNone/>
              <a:defRPr b="1">
                <a:solidFill>
                  <a:schemeClr val="lt1"/>
                </a:solidFill>
                <a:latin typeface="Advent Pro"/>
                <a:ea typeface="Advent Pro"/>
                <a:cs typeface="Advent Pro"/>
                <a:sym typeface="Advent Pro"/>
              </a:defRPr>
            </a:lvl3pPr>
            <a:lvl4pPr lvl="3" algn="ctr" rtl="0">
              <a:lnSpc>
                <a:spcPct val="100000"/>
              </a:lnSpc>
              <a:spcBef>
                <a:spcPts val="0"/>
              </a:spcBef>
              <a:spcAft>
                <a:spcPts val="0"/>
              </a:spcAft>
              <a:buNone/>
              <a:defRPr b="1">
                <a:solidFill>
                  <a:schemeClr val="lt1"/>
                </a:solidFill>
                <a:latin typeface="Advent Pro"/>
                <a:ea typeface="Advent Pro"/>
                <a:cs typeface="Advent Pro"/>
                <a:sym typeface="Advent Pro"/>
              </a:defRPr>
            </a:lvl4pPr>
            <a:lvl5pPr lvl="4" algn="ctr" rtl="0">
              <a:lnSpc>
                <a:spcPct val="100000"/>
              </a:lnSpc>
              <a:spcBef>
                <a:spcPts val="0"/>
              </a:spcBef>
              <a:spcAft>
                <a:spcPts val="0"/>
              </a:spcAft>
              <a:buNone/>
              <a:defRPr b="1">
                <a:solidFill>
                  <a:schemeClr val="lt1"/>
                </a:solidFill>
                <a:latin typeface="Advent Pro"/>
                <a:ea typeface="Advent Pro"/>
                <a:cs typeface="Advent Pro"/>
                <a:sym typeface="Advent Pro"/>
              </a:defRPr>
            </a:lvl5pPr>
            <a:lvl6pPr lvl="5" algn="ctr" rtl="0">
              <a:lnSpc>
                <a:spcPct val="100000"/>
              </a:lnSpc>
              <a:spcBef>
                <a:spcPts val="0"/>
              </a:spcBef>
              <a:spcAft>
                <a:spcPts val="0"/>
              </a:spcAft>
              <a:buNone/>
              <a:defRPr b="1">
                <a:solidFill>
                  <a:schemeClr val="lt1"/>
                </a:solidFill>
                <a:latin typeface="Advent Pro"/>
                <a:ea typeface="Advent Pro"/>
                <a:cs typeface="Advent Pro"/>
                <a:sym typeface="Advent Pro"/>
              </a:defRPr>
            </a:lvl6pPr>
            <a:lvl7pPr lvl="6" algn="ctr" rtl="0">
              <a:lnSpc>
                <a:spcPct val="100000"/>
              </a:lnSpc>
              <a:spcBef>
                <a:spcPts val="0"/>
              </a:spcBef>
              <a:spcAft>
                <a:spcPts val="0"/>
              </a:spcAft>
              <a:buNone/>
              <a:defRPr b="1">
                <a:solidFill>
                  <a:schemeClr val="lt1"/>
                </a:solidFill>
                <a:latin typeface="Advent Pro"/>
                <a:ea typeface="Advent Pro"/>
                <a:cs typeface="Advent Pro"/>
                <a:sym typeface="Advent Pro"/>
              </a:defRPr>
            </a:lvl7pPr>
            <a:lvl8pPr lvl="7" algn="ctr" rtl="0">
              <a:lnSpc>
                <a:spcPct val="100000"/>
              </a:lnSpc>
              <a:spcBef>
                <a:spcPts val="0"/>
              </a:spcBef>
              <a:spcAft>
                <a:spcPts val="0"/>
              </a:spcAft>
              <a:buNone/>
              <a:defRPr b="1">
                <a:solidFill>
                  <a:schemeClr val="lt1"/>
                </a:solidFill>
                <a:latin typeface="Advent Pro"/>
                <a:ea typeface="Advent Pro"/>
                <a:cs typeface="Advent Pro"/>
                <a:sym typeface="Advent Pro"/>
              </a:defRPr>
            </a:lvl8pPr>
            <a:lvl9pPr lvl="8" algn="ctr" rtl="0">
              <a:lnSpc>
                <a:spcPct val="100000"/>
              </a:lnSpc>
              <a:spcBef>
                <a:spcPts val="0"/>
              </a:spcBef>
              <a:spcAft>
                <a:spcPts val="0"/>
              </a:spcAft>
              <a:buNone/>
              <a:defRPr b="1">
                <a:solidFill>
                  <a:schemeClr val="lt1"/>
                </a:solidFill>
                <a:latin typeface="Advent Pro"/>
                <a:ea typeface="Advent Pro"/>
                <a:cs typeface="Advent Pro"/>
                <a:sym typeface="Advent Pro"/>
              </a:defRPr>
            </a:lvl9pPr>
          </a:lstStyle>
          <a:p/>
        </p:txBody>
      </p:sp>
      <p:sp>
        <p:nvSpPr>
          <p:cNvPr id="198" name="Google Shape;198;p32"/>
          <p:cNvSpPr txBox="1"/>
          <p:nvPr>
            <p:ph type="title"/>
          </p:nvPr>
        </p:nvSpPr>
        <p:spPr>
          <a:xfrm>
            <a:off x="3014400" y="645200"/>
            <a:ext cx="6163200" cy="6096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665"/>
            </a:lvl1pPr>
            <a:lvl2pPr lvl="1" algn="ctr" rtl="0">
              <a:spcBef>
                <a:spcPts val="0"/>
              </a:spcBef>
              <a:spcAft>
                <a:spcPts val="0"/>
              </a:spcAft>
              <a:buNone/>
              <a:defRPr sz="2665">
                <a:latin typeface="Roboto Slab"/>
                <a:ea typeface="Roboto Slab"/>
                <a:cs typeface="Roboto Slab"/>
                <a:sym typeface="Roboto Slab"/>
              </a:defRPr>
            </a:lvl2pPr>
            <a:lvl3pPr lvl="2" algn="ctr" rtl="0">
              <a:spcBef>
                <a:spcPts val="0"/>
              </a:spcBef>
              <a:spcAft>
                <a:spcPts val="0"/>
              </a:spcAft>
              <a:buNone/>
              <a:defRPr sz="2665">
                <a:latin typeface="Roboto Slab"/>
                <a:ea typeface="Roboto Slab"/>
                <a:cs typeface="Roboto Slab"/>
                <a:sym typeface="Roboto Slab"/>
              </a:defRPr>
            </a:lvl3pPr>
            <a:lvl4pPr lvl="3" algn="ctr" rtl="0">
              <a:spcBef>
                <a:spcPts val="0"/>
              </a:spcBef>
              <a:spcAft>
                <a:spcPts val="0"/>
              </a:spcAft>
              <a:buNone/>
              <a:defRPr sz="2665">
                <a:latin typeface="Roboto Slab"/>
                <a:ea typeface="Roboto Slab"/>
                <a:cs typeface="Roboto Slab"/>
                <a:sym typeface="Roboto Slab"/>
              </a:defRPr>
            </a:lvl4pPr>
            <a:lvl5pPr lvl="4" algn="ctr" rtl="0">
              <a:spcBef>
                <a:spcPts val="0"/>
              </a:spcBef>
              <a:spcAft>
                <a:spcPts val="0"/>
              </a:spcAft>
              <a:buNone/>
              <a:defRPr sz="2665">
                <a:latin typeface="Roboto Slab"/>
                <a:ea typeface="Roboto Slab"/>
                <a:cs typeface="Roboto Slab"/>
                <a:sym typeface="Roboto Slab"/>
              </a:defRPr>
            </a:lvl5pPr>
            <a:lvl6pPr lvl="5" algn="ctr" rtl="0">
              <a:spcBef>
                <a:spcPts val="0"/>
              </a:spcBef>
              <a:spcAft>
                <a:spcPts val="0"/>
              </a:spcAft>
              <a:buNone/>
              <a:defRPr sz="2665">
                <a:latin typeface="Roboto Slab"/>
                <a:ea typeface="Roboto Slab"/>
                <a:cs typeface="Roboto Slab"/>
                <a:sym typeface="Roboto Slab"/>
              </a:defRPr>
            </a:lvl6pPr>
            <a:lvl7pPr lvl="6" algn="ctr" rtl="0">
              <a:spcBef>
                <a:spcPts val="0"/>
              </a:spcBef>
              <a:spcAft>
                <a:spcPts val="0"/>
              </a:spcAft>
              <a:buNone/>
              <a:defRPr sz="2665">
                <a:latin typeface="Roboto Slab"/>
                <a:ea typeface="Roboto Slab"/>
                <a:cs typeface="Roboto Slab"/>
                <a:sym typeface="Roboto Slab"/>
              </a:defRPr>
            </a:lvl7pPr>
            <a:lvl8pPr lvl="7" algn="ctr" rtl="0">
              <a:spcBef>
                <a:spcPts val="0"/>
              </a:spcBef>
              <a:spcAft>
                <a:spcPts val="0"/>
              </a:spcAft>
              <a:buNone/>
              <a:defRPr sz="2665">
                <a:latin typeface="Roboto Slab"/>
                <a:ea typeface="Roboto Slab"/>
                <a:cs typeface="Roboto Slab"/>
                <a:sym typeface="Roboto Slab"/>
              </a:defRPr>
            </a:lvl8pPr>
            <a:lvl9pPr lvl="8" algn="ctr" rtl="0">
              <a:spcBef>
                <a:spcPts val="0"/>
              </a:spcBef>
              <a:spcAft>
                <a:spcPts val="0"/>
              </a:spcAft>
              <a:buNone/>
              <a:defRPr sz="2665">
                <a:latin typeface="Roboto Slab"/>
                <a:ea typeface="Roboto Slab"/>
                <a:cs typeface="Roboto Slab"/>
                <a:sym typeface="Roboto Slab"/>
              </a:defRPr>
            </a:lvl9pPr>
          </a:lstStyle>
          <a:p/>
        </p:txBody>
      </p:sp>
      <p:cxnSp>
        <p:nvCxnSpPr>
          <p:cNvPr id="199" name="Google Shape;199;p32"/>
          <p:cNvCxnSpPr/>
          <p:nvPr/>
        </p:nvCxnSpPr>
        <p:spPr>
          <a:xfrm>
            <a:off x="954167" y="6195467"/>
            <a:ext cx="10287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matchingName="Title only">
  <p:cSld name="TITLE_ONLY">
    <p:bg>
      <p:bgPr>
        <a:noFill/>
        <a:effectLst/>
      </p:bgPr>
    </p:bg>
    <p:spTree>
      <p:nvGrpSpPr>
        <p:cNvPr id="58" name="Shape 58"/>
        <p:cNvGrpSpPr/>
        <p:nvPr/>
      </p:nvGrpSpPr>
      <p:grpSpPr>
        <a:xfrm>
          <a:off x="0" y="0"/>
          <a:ext cx="0" cy="0"/>
          <a:chOff x="0" y="0"/>
          <a:chExt cx="0" cy="0"/>
        </a:xfrm>
      </p:grpSpPr>
      <p:sp>
        <p:nvSpPr>
          <p:cNvPr id="59" name="Google Shape;59;p15"/>
          <p:cNvSpPr/>
          <p:nvPr/>
        </p:nvSpPr>
        <p:spPr>
          <a:xfrm>
            <a:off x="957633" y="645200"/>
            <a:ext cx="10271600" cy="609600"/>
          </a:xfrm>
          <a:prstGeom prst="roundRect">
            <a:avLst>
              <a:gd name="adj" fmla="val 50000"/>
            </a:avLst>
          </a:prstGeom>
          <a:gradFill>
            <a:gsLst>
              <a:gs pos="0">
                <a:schemeClr val="accent5"/>
              </a:gs>
              <a:gs pos="100000">
                <a:schemeClr val="accent4"/>
              </a:gs>
            </a:gsLst>
            <a:lin ang="5400700" scaled="0"/>
          </a:gradFill>
          <a:ln>
            <a:noFill/>
          </a:ln>
          <a:effectLst>
            <a:outerShdw blurRad="71438" dist="9525" dir="3960000" algn="bl" rotWithShape="0">
              <a:srgbClr val="000000">
                <a:alpha val="20000"/>
              </a:srgbClr>
            </a:outerShdw>
          </a:effectLst>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0" name="Google Shape;60;p15"/>
          <p:cNvSpPr txBox="1"/>
          <p:nvPr>
            <p:ph type="title"/>
          </p:nvPr>
        </p:nvSpPr>
        <p:spPr>
          <a:xfrm>
            <a:off x="3014400" y="645200"/>
            <a:ext cx="6163200" cy="609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665"/>
            </a:lvl1pPr>
            <a:lvl2pPr lvl="1"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2pPr>
            <a:lvl3pPr lvl="2"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3pPr>
            <a:lvl4pPr lvl="3"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4pPr>
            <a:lvl5pPr lvl="4"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5pPr>
            <a:lvl6pPr lvl="5"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6pPr>
            <a:lvl7pPr lvl="6"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7pPr>
            <a:lvl8pPr lvl="7"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8pPr>
            <a:lvl9pPr lvl="8"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9pPr>
          </a:lstStyle>
          <a:p/>
        </p:txBody>
      </p:sp>
      <p:cxnSp>
        <p:nvCxnSpPr>
          <p:cNvPr id="61" name="Google Shape;61;p15"/>
          <p:cNvCxnSpPr/>
          <p:nvPr/>
        </p:nvCxnSpPr>
        <p:spPr>
          <a:xfrm>
            <a:off x="954167" y="6195467"/>
            <a:ext cx="10287200" cy="0"/>
          </a:xfrm>
          <a:prstGeom prst="straightConnector1">
            <a:avLst/>
          </a:prstGeom>
          <a:noFill/>
          <a:ln w="9525" cap="flat" cmpd="sng">
            <a:solidFill>
              <a:schemeClr val="dk1"/>
            </a:solidFill>
            <a:prstDash val="solid"/>
            <a:round/>
            <a:headEnd type="none" w="sm" len="sm"/>
            <a:tailEnd type="none" w="sm" len="sm"/>
          </a:ln>
        </p:spPr>
      </p:cxnSp>
      <p:cxnSp>
        <p:nvCxnSpPr>
          <p:cNvPr id="62" name="Google Shape;62;p15"/>
          <p:cNvCxnSpPr/>
          <p:nvPr/>
        </p:nvCxnSpPr>
        <p:spPr>
          <a:xfrm>
            <a:off x="954167" y="6195467"/>
            <a:ext cx="10287200" cy="0"/>
          </a:xfrm>
          <a:prstGeom prst="straightConnector1">
            <a:avLst/>
          </a:prstGeom>
          <a:noFill/>
          <a:ln w="9525" cap="flat" cmpd="sng">
            <a:solidFill>
              <a:schemeClr val="dk1"/>
            </a:solidFill>
            <a:prstDash val="solid"/>
            <a:round/>
            <a:headEnd type="none" w="sm" len="sm"/>
            <a:tailEnd type="none" w="sm" len="sm"/>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_ONLY_2">
  <p:cSld name="TITLE_ONLY_2">
    <p:bg>
      <p:bgPr>
        <a:noFill/>
        <a:effectLst/>
      </p:bgPr>
    </p:bg>
    <p:spTree>
      <p:nvGrpSpPr>
        <p:cNvPr id="200" name="Shape 200"/>
        <p:cNvGrpSpPr/>
        <p:nvPr/>
      </p:nvGrpSpPr>
      <p:grpSpPr>
        <a:xfrm>
          <a:off x="0" y="0"/>
          <a:ext cx="0" cy="0"/>
          <a:chOff x="0" y="0"/>
          <a:chExt cx="0" cy="0"/>
        </a:xfrm>
      </p:grpSpPr>
      <p:sp>
        <p:nvSpPr>
          <p:cNvPr id="201" name="Google Shape;201;p33"/>
          <p:cNvSpPr/>
          <p:nvPr/>
        </p:nvSpPr>
        <p:spPr>
          <a:xfrm>
            <a:off x="957633" y="645200"/>
            <a:ext cx="10271600" cy="609600"/>
          </a:xfrm>
          <a:prstGeom prst="roundRect">
            <a:avLst>
              <a:gd name="adj" fmla="val 50000"/>
            </a:avLst>
          </a:prstGeom>
          <a:gradFill>
            <a:gsLst>
              <a:gs pos="0">
                <a:schemeClr val="accent5"/>
              </a:gs>
              <a:gs pos="100000">
                <a:schemeClr val="accent4"/>
              </a:gs>
            </a:gsLst>
            <a:lin ang="5400700" scaled="0"/>
          </a:gradFill>
          <a:ln>
            <a:noFill/>
          </a:ln>
          <a:effectLst>
            <a:outerShdw blurRad="71438" dist="9525" dir="3960000" algn="bl" rotWithShape="0">
              <a:srgbClr val="000000">
                <a:alpha val="2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2" name="Google Shape;202;p33"/>
          <p:cNvSpPr txBox="1"/>
          <p:nvPr>
            <p:ph type="title"/>
          </p:nvPr>
        </p:nvSpPr>
        <p:spPr>
          <a:xfrm>
            <a:off x="3014400" y="645200"/>
            <a:ext cx="6163200" cy="6096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665"/>
            </a:lvl1pPr>
            <a:lvl2pPr lvl="1" algn="ctr" rtl="0">
              <a:spcBef>
                <a:spcPts val="0"/>
              </a:spcBef>
              <a:spcAft>
                <a:spcPts val="0"/>
              </a:spcAft>
              <a:buNone/>
              <a:defRPr sz="2665">
                <a:latin typeface="Roboto Slab"/>
                <a:ea typeface="Roboto Slab"/>
                <a:cs typeface="Roboto Slab"/>
                <a:sym typeface="Roboto Slab"/>
              </a:defRPr>
            </a:lvl2pPr>
            <a:lvl3pPr lvl="2" algn="ctr" rtl="0">
              <a:spcBef>
                <a:spcPts val="0"/>
              </a:spcBef>
              <a:spcAft>
                <a:spcPts val="0"/>
              </a:spcAft>
              <a:buNone/>
              <a:defRPr sz="2665">
                <a:latin typeface="Roboto Slab"/>
                <a:ea typeface="Roboto Slab"/>
                <a:cs typeface="Roboto Slab"/>
                <a:sym typeface="Roboto Slab"/>
              </a:defRPr>
            </a:lvl3pPr>
            <a:lvl4pPr lvl="3" algn="ctr" rtl="0">
              <a:spcBef>
                <a:spcPts val="0"/>
              </a:spcBef>
              <a:spcAft>
                <a:spcPts val="0"/>
              </a:spcAft>
              <a:buNone/>
              <a:defRPr sz="2665">
                <a:latin typeface="Roboto Slab"/>
                <a:ea typeface="Roboto Slab"/>
                <a:cs typeface="Roboto Slab"/>
                <a:sym typeface="Roboto Slab"/>
              </a:defRPr>
            </a:lvl4pPr>
            <a:lvl5pPr lvl="4" algn="ctr" rtl="0">
              <a:spcBef>
                <a:spcPts val="0"/>
              </a:spcBef>
              <a:spcAft>
                <a:spcPts val="0"/>
              </a:spcAft>
              <a:buNone/>
              <a:defRPr sz="2665">
                <a:latin typeface="Roboto Slab"/>
                <a:ea typeface="Roboto Slab"/>
                <a:cs typeface="Roboto Slab"/>
                <a:sym typeface="Roboto Slab"/>
              </a:defRPr>
            </a:lvl5pPr>
            <a:lvl6pPr lvl="5" algn="ctr" rtl="0">
              <a:spcBef>
                <a:spcPts val="0"/>
              </a:spcBef>
              <a:spcAft>
                <a:spcPts val="0"/>
              </a:spcAft>
              <a:buNone/>
              <a:defRPr sz="2665">
                <a:latin typeface="Roboto Slab"/>
                <a:ea typeface="Roboto Slab"/>
                <a:cs typeface="Roboto Slab"/>
                <a:sym typeface="Roboto Slab"/>
              </a:defRPr>
            </a:lvl6pPr>
            <a:lvl7pPr lvl="6" algn="ctr" rtl="0">
              <a:spcBef>
                <a:spcPts val="0"/>
              </a:spcBef>
              <a:spcAft>
                <a:spcPts val="0"/>
              </a:spcAft>
              <a:buNone/>
              <a:defRPr sz="2665">
                <a:latin typeface="Roboto Slab"/>
                <a:ea typeface="Roboto Slab"/>
                <a:cs typeface="Roboto Slab"/>
                <a:sym typeface="Roboto Slab"/>
              </a:defRPr>
            </a:lvl7pPr>
            <a:lvl8pPr lvl="7" algn="ctr" rtl="0">
              <a:spcBef>
                <a:spcPts val="0"/>
              </a:spcBef>
              <a:spcAft>
                <a:spcPts val="0"/>
              </a:spcAft>
              <a:buNone/>
              <a:defRPr sz="2665">
                <a:latin typeface="Roboto Slab"/>
                <a:ea typeface="Roboto Slab"/>
                <a:cs typeface="Roboto Slab"/>
                <a:sym typeface="Roboto Slab"/>
              </a:defRPr>
            </a:lvl8pPr>
            <a:lvl9pPr lvl="8" algn="ctr" rtl="0">
              <a:spcBef>
                <a:spcPts val="0"/>
              </a:spcBef>
              <a:spcAft>
                <a:spcPts val="0"/>
              </a:spcAft>
              <a:buNone/>
              <a:defRPr sz="2665">
                <a:latin typeface="Roboto Slab"/>
                <a:ea typeface="Roboto Slab"/>
                <a:cs typeface="Roboto Slab"/>
                <a:sym typeface="Roboto Slab"/>
              </a:defRPr>
            </a:lvl9pPr>
          </a:lstStyle>
          <a:p/>
        </p:txBody>
      </p:sp>
      <p:cxnSp>
        <p:nvCxnSpPr>
          <p:cNvPr id="203" name="Google Shape;203;p33"/>
          <p:cNvCxnSpPr/>
          <p:nvPr/>
        </p:nvCxnSpPr>
        <p:spPr>
          <a:xfrm>
            <a:off x="954167" y="6195467"/>
            <a:ext cx="10287200" cy="0"/>
          </a:xfrm>
          <a:prstGeom prst="straightConnector1">
            <a:avLst/>
          </a:prstGeom>
          <a:noFill/>
          <a:ln w="9525" cap="flat" cmpd="sng">
            <a:solidFill>
              <a:schemeClr val="dk1"/>
            </a:solidFill>
            <a:prstDash val="solid"/>
            <a:round/>
            <a:headEnd type="none" w="med" len="med"/>
            <a:tailEnd type="none" w="med" len="med"/>
          </a:ln>
        </p:spPr>
      </p:cxnSp>
      <p:cxnSp>
        <p:nvCxnSpPr>
          <p:cNvPr id="204" name="Google Shape;204;p33"/>
          <p:cNvCxnSpPr/>
          <p:nvPr/>
        </p:nvCxnSpPr>
        <p:spPr>
          <a:xfrm>
            <a:off x="954167" y="6195467"/>
            <a:ext cx="10287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_ONLY_3">
  <p:cSld name="TITLE_ONLY_3">
    <p:bg>
      <p:bgPr>
        <a:noFill/>
        <a:effectLst/>
      </p:bgPr>
    </p:bg>
    <p:spTree>
      <p:nvGrpSpPr>
        <p:cNvPr id="205" name="Shape 205"/>
        <p:cNvGrpSpPr/>
        <p:nvPr/>
      </p:nvGrpSpPr>
      <p:grpSpPr>
        <a:xfrm>
          <a:off x="0" y="0"/>
          <a:ext cx="0" cy="0"/>
          <a:chOff x="0" y="0"/>
          <a:chExt cx="0" cy="0"/>
        </a:xfrm>
      </p:grpSpPr>
      <p:sp>
        <p:nvSpPr>
          <p:cNvPr id="206" name="Google Shape;206;p34"/>
          <p:cNvSpPr/>
          <p:nvPr/>
        </p:nvSpPr>
        <p:spPr>
          <a:xfrm>
            <a:off x="957633" y="645200"/>
            <a:ext cx="10271600" cy="609600"/>
          </a:xfrm>
          <a:prstGeom prst="roundRect">
            <a:avLst>
              <a:gd name="adj" fmla="val 50000"/>
            </a:avLst>
          </a:prstGeom>
          <a:gradFill>
            <a:gsLst>
              <a:gs pos="0">
                <a:schemeClr val="accent5"/>
              </a:gs>
              <a:gs pos="100000">
                <a:schemeClr val="accent4"/>
              </a:gs>
            </a:gsLst>
            <a:lin ang="5400700" scaled="0"/>
          </a:gradFill>
          <a:ln>
            <a:noFill/>
          </a:ln>
          <a:effectLst>
            <a:outerShdw blurRad="71438" dist="9525" dir="3960000" algn="bl" rotWithShape="0">
              <a:srgbClr val="000000">
                <a:alpha val="2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07" name="Google Shape;207;p34"/>
          <p:cNvSpPr txBox="1"/>
          <p:nvPr>
            <p:ph type="title"/>
          </p:nvPr>
        </p:nvSpPr>
        <p:spPr>
          <a:xfrm>
            <a:off x="3014400" y="645200"/>
            <a:ext cx="6163200" cy="6096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665"/>
            </a:lvl1pPr>
            <a:lvl2pPr lvl="1" algn="ctr" rtl="0">
              <a:spcBef>
                <a:spcPts val="0"/>
              </a:spcBef>
              <a:spcAft>
                <a:spcPts val="0"/>
              </a:spcAft>
              <a:buNone/>
              <a:defRPr sz="2665">
                <a:latin typeface="Roboto Slab"/>
                <a:ea typeface="Roboto Slab"/>
                <a:cs typeface="Roboto Slab"/>
                <a:sym typeface="Roboto Slab"/>
              </a:defRPr>
            </a:lvl2pPr>
            <a:lvl3pPr lvl="2" algn="ctr" rtl="0">
              <a:spcBef>
                <a:spcPts val="0"/>
              </a:spcBef>
              <a:spcAft>
                <a:spcPts val="0"/>
              </a:spcAft>
              <a:buNone/>
              <a:defRPr sz="2665">
                <a:latin typeface="Roboto Slab"/>
                <a:ea typeface="Roboto Slab"/>
                <a:cs typeface="Roboto Slab"/>
                <a:sym typeface="Roboto Slab"/>
              </a:defRPr>
            </a:lvl3pPr>
            <a:lvl4pPr lvl="3" algn="ctr" rtl="0">
              <a:spcBef>
                <a:spcPts val="0"/>
              </a:spcBef>
              <a:spcAft>
                <a:spcPts val="0"/>
              </a:spcAft>
              <a:buNone/>
              <a:defRPr sz="2665">
                <a:latin typeface="Roboto Slab"/>
                <a:ea typeface="Roboto Slab"/>
                <a:cs typeface="Roboto Slab"/>
                <a:sym typeface="Roboto Slab"/>
              </a:defRPr>
            </a:lvl4pPr>
            <a:lvl5pPr lvl="4" algn="ctr" rtl="0">
              <a:spcBef>
                <a:spcPts val="0"/>
              </a:spcBef>
              <a:spcAft>
                <a:spcPts val="0"/>
              </a:spcAft>
              <a:buNone/>
              <a:defRPr sz="2665">
                <a:latin typeface="Roboto Slab"/>
                <a:ea typeface="Roboto Slab"/>
                <a:cs typeface="Roboto Slab"/>
                <a:sym typeface="Roboto Slab"/>
              </a:defRPr>
            </a:lvl5pPr>
            <a:lvl6pPr lvl="5" algn="ctr" rtl="0">
              <a:spcBef>
                <a:spcPts val="0"/>
              </a:spcBef>
              <a:spcAft>
                <a:spcPts val="0"/>
              </a:spcAft>
              <a:buNone/>
              <a:defRPr sz="2665">
                <a:latin typeface="Roboto Slab"/>
                <a:ea typeface="Roboto Slab"/>
                <a:cs typeface="Roboto Slab"/>
                <a:sym typeface="Roboto Slab"/>
              </a:defRPr>
            </a:lvl6pPr>
            <a:lvl7pPr lvl="6" algn="ctr" rtl="0">
              <a:spcBef>
                <a:spcPts val="0"/>
              </a:spcBef>
              <a:spcAft>
                <a:spcPts val="0"/>
              </a:spcAft>
              <a:buNone/>
              <a:defRPr sz="2665">
                <a:latin typeface="Roboto Slab"/>
                <a:ea typeface="Roboto Slab"/>
                <a:cs typeface="Roboto Slab"/>
                <a:sym typeface="Roboto Slab"/>
              </a:defRPr>
            </a:lvl7pPr>
            <a:lvl8pPr lvl="7" algn="ctr" rtl="0">
              <a:spcBef>
                <a:spcPts val="0"/>
              </a:spcBef>
              <a:spcAft>
                <a:spcPts val="0"/>
              </a:spcAft>
              <a:buNone/>
              <a:defRPr sz="2665">
                <a:latin typeface="Roboto Slab"/>
                <a:ea typeface="Roboto Slab"/>
                <a:cs typeface="Roboto Slab"/>
                <a:sym typeface="Roboto Slab"/>
              </a:defRPr>
            </a:lvl8pPr>
            <a:lvl9pPr lvl="8" algn="ctr" rtl="0">
              <a:spcBef>
                <a:spcPts val="0"/>
              </a:spcBef>
              <a:spcAft>
                <a:spcPts val="0"/>
              </a:spcAft>
              <a:buNone/>
              <a:defRPr sz="2665">
                <a:latin typeface="Roboto Slab"/>
                <a:ea typeface="Roboto Slab"/>
                <a:cs typeface="Roboto Slab"/>
                <a:sym typeface="Roboto Slab"/>
              </a:defRPr>
            </a:lvl9pPr>
          </a:lstStyle>
          <a:p/>
        </p:txBody>
      </p:sp>
      <p:cxnSp>
        <p:nvCxnSpPr>
          <p:cNvPr id="208" name="Google Shape;208;p34"/>
          <p:cNvCxnSpPr/>
          <p:nvPr/>
        </p:nvCxnSpPr>
        <p:spPr>
          <a:xfrm>
            <a:off x="954167" y="6195467"/>
            <a:ext cx="10287200" cy="0"/>
          </a:xfrm>
          <a:prstGeom prst="straightConnector1">
            <a:avLst/>
          </a:prstGeom>
          <a:noFill/>
          <a:ln w="9525" cap="flat" cmpd="sng">
            <a:solidFill>
              <a:schemeClr val="dk1"/>
            </a:solidFill>
            <a:prstDash val="solid"/>
            <a:round/>
            <a:headEnd type="none" w="med" len="med"/>
            <a:tailEnd type="none" w="med" len="med"/>
          </a:ln>
        </p:spPr>
      </p:cxnSp>
      <p:cxnSp>
        <p:nvCxnSpPr>
          <p:cNvPr id="209" name="Google Shape;209;p34"/>
          <p:cNvCxnSpPr/>
          <p:nvPr/>
        </p:nvCxnSpPr>
        <p:spPr>
          <a:xfrm>
            <a:off x="954167" y="6195467"/>
            <a:ext cx="10287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_HEADER_1">
  <p:cSld name="SECTION_HEADER_1">
    <p:bg>
      <p:bgPr>
        <a:noFill/>
        <a:effectLst/>
      </p:bgPr>
    </p:bg>
    <p:spTree>
      <p:nvGrpSpPr>
        <p:cNvPr id="210" name="Shape 210"/>
        <p:cNvGrpSpPr/>
        <p:nvPr/>
      </p:nvGrpSpPr>
      <p:grpSpPr>
        <a:xfrm>
          <a:off x="0" y="0"/>
          <a:ext cx="0" cy="0"/>
          <a:chOff x="0" y="0"/>
          <a:chExt cx="0" cy="0"/>
        </a:xfrm>
      </p:grpSpPr>
      <p:sp>
        <p:nvSpPr>
          <p:cNvPr id="211" name="Google Shape;211;p35"/>
          <p:cNvSpPr txBox="1"/>
          <p:nvPr>
            <p:ph type="title"/>
          </p:nvPr>
        </p:nvSpPr>
        <p:spPr>
          <a:xfrm>
            <a:off x="6532933" y="1681467"/>
            <a:ext cx="4700800" cy="3461100"/>
          </a:xfrm>
          <a:prstGeom prst="rect">
            <a:avLst/>
          </a:prstGeom>
        </p:spPr>
        <p:txBody>
          <a:bodyPr spcFirstLastPara="1" wrap="square" lIns="91425" tIns="91425" rIns="91425" bIns="91425" anchor="b" anchorCtr="0">
            <a:noAutofit/>
          </a:bodyPr>
          <a:lstStyle>
            <a:lvl1pPr lvl="0" algn="r" rtl="0">
              <a:spcBef>
                <a:spcPts val="0"/>
              </a:spcBef>
              <a:spcAft>
                <a:spcPts val="0"/>
              </a:spcAft>
              <a:buSzPts val="4200"/>
              <a:buNone/>
              <a:defRPr sz="6400"/>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p:txBody>
      </p:sp>
      <p:sp>
        <p:nvSpPr>
          <p:cNvPr id="212" name="Google Shape;212;p35"/>
          <p:cNvSpPr txBox="1"/>
          <p:nvPr>
            <p:ph type="subTitle" idx="1"/>
          </p:nvPr>
        </p:nvSpPr>
        <p:spPr>
          <a:xfrm>
            <a:off x="6628133" y="5236484"/>
            <a:ext cx="4510400" cy="42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1600"/>
            </a:lvl1pPr>
            <a:lvl2pPr lvl="1" algn="ctr" rtl="0">
              <a:lnSpc>
                <a:spcPct val="100000"/>
              </a:lnSpc>
              <a:spcBef>
                <a:spcPct val="427000"/>
              </a:spcBef>
              <a:spcAft>
                <a:spcPts val="0"/>
              </a:spcAft>
              <a:buSzPts val="2100"/>
              <a:buNone/>
              <a:defRPr sz="2800"/>
            </a:lvl2pPr>
            <a:lvl3pPr lvl="2" algn="ctr" rtl="0">
              <a:lnSpc>
                <a:spcPct val="100000"/>
              </a:lnSpc>
              <a:spcBef>
                <a:spcPct val="427000"/>
              </a:spcBef>
              <a:spcAft>
                <a:spcPts val="0"/>
              </a:spcAft>
              <a:buSzPts val="2100"/>
              <a:buNone/>
              <a:defRPr sz="2800"/>
            </a:lvl3pPr>
            <a:lvl4pPr lvl="3" algn="ctr" rtl="0">
              <a:lnSpc>
                <a:spcPct val="100000"/>
              </a:lnSpc>
              <a:spcBef>
                <a:spcPct val="427000"/>
              </a:spcBef>
              <a:spcAft>
                <a:spcPts val="0"/>
              </a:spcAft>
              <a:buSzPts val="2100"/>
              <a:buNone/>
              <a:defRPr sz="2800"/>
            </a:lvl4pPr>
            <a:lvl5pPr lvl="4" algn="ctr" rtl="0">
              <a:lnSpc>
                <a:spcPct val="100000"/>
              </a:lnSpc>
              <a:spcBef>
                <a:spcPct val="427000"/>
              </a:spcBef>
              <a:spcAft>
                <a:spcPts val="0"/>
              </a:spcAft>
              <a:buSzPts val="2100"/>
              <a:buNone/>
              <a:defRPr sz="2800"/>
            </a:lvl5pPr>
            <a:lvl6pPr lvl="5" algn="ctr" rtl="0">
              <a:lnSpc>
                <a:spcPct val="100000"/>
              </a:lnSpc>
              <a:spcBef>
                <a:spcPct val="427000"/>
              </a:spcBef>
              <a:spcAft>
                <a:spcPts val="0"/>
              </a:spcAft>
              <a:buSzPts val="2100"/>
              <a:buNone/>
              <a:defRPr sz="2800"/>
            </a:lvl6pPr>
            <a:lvl7pPr lvl="6" algn="ctr" rtl="0">
              <a:lnSpc>
                <a:spcPct val="100000"/>
              </a:lnSpc>
              <a:spcBef>
                <a:spcPct val="427000"/>
              </a:spcBef>
              <a:spcAft>
                <a:spcPts val="0"/>
              </a:spcAft>
              <a:buSzPts val="2100"/>
              <a:buNone/>
              <a:defRPr sz="2800"/>
            </a:lvl7pPr>
            <a:lvl8pPr lvl="7" algn="ctr" rtl="0">
              <a:lnSpc>
                <a:spcPct val="100000"/>
              </a:lnSpc>
              <a:spcBef>
                <a:spcPct val="427000"/>
              </a:spcBef>
              <a:spcAft>
                <a:spcPts val="0"/>
              </a:spcAft>
              <a:buSzPts val="2100"/>
              <a:buNone/>
              <a:defRPr sz="2800"/>
            </a:lvl8pPr>
            <a:lvl9pPr lvl="8" algn="ctr" rtl="0">
              <a:lnSpc>
                <a:spcPct val="100000"/>
              </a:lnSpc>
              <a:spcBef>
                <a:spcPct val="427000"/>
              </a:spcBef>
              <a:spcAft>
                <a:spcPts val="0"/>
              </a:spcAft>
              <a:buSzPts val="2100"/>
              <a:buNone/>
              <a:defRPr sz="2800"/>
            </a:lvl9pPr>
          </a:lstStyle>
          <a:p/>
        </p:txBody>
      </p:sp>
      <p:sp>
        <p:nvSpPr>
          <p:cNvPr id="213" name="Google Shape;213;p35"/>
          <p:cNvSpPr txBox="1"/>
          <p:nvPr>
            <p:ph type="title" idx="2" hasCustomPrompt="1"/>
          </p:nvPr>
        </p:nvSpPr>
        <p:spPr>
          <a:xfrm>
            <a:off x="9809167" y="509783"/>
            <a:ext cx="1424400" cy="1091700"/>
          </a:xfrm>
          <a:prstGeom prst="rect">
            <a:avLst/>
          </a:prstGeom>
          <a:noFill/>
        </p:spPr>
        <p:txBody>
          <a:bodyPr spcFirstLastPara="1" wrap="square" lIns="91425" tIns="91425" rIns="91425" bIns="91425" anchor="b" anchorCtr="0">
            <a:noAutofit/>
          </a:bodyPr>
          <a:lstStyle>
            <a:lvl1pPr lvl="0" algn="r" rtl="0">
              <a:spcBef>
                <a:spcPts val="0"/>
              </a:spcBef>
              <a:spcAft>
                <a:spcPts val="0"/>
              </a:spcAft>
              <a:buSzPts val="3600"/>
              <a:buNone/>
              <a:defRPr sz="6400"/>
            </a:lvl1pPr>
            <a:lvl2pPr lvl="1" algn="r" rtl="0">
              <a:spcBef>
                <a:spcPts val="0"/>
              </a:spcBef>
              <a:spcAft>
                <a:spcPts val="0"/>
              </a:spcAft>
              <a:buSzPts val="4800"/>
              <a:buFont typeface="DM Sans"/>
              <a:buNone/>
              <a:defRPr sz="6400">
                <a:latin typeface="DM Sans"/>
                <a:ea typeface="DM Sans"/>
                <a:cs typeface="DM Sans"/>
                <a:sym typeface="DM Sans"/>
              </a:defRPr>
            </a:lvl2pPr>
            <a:lvl3pPr lvl="2" algn="r" rtl="0">
              <a:spcBef>
                <a:spcPts val="0"/>
              </a:spcBef>
              <a:spcAft>
                <a:spcPts val="0"/>
              </a:spcAft>
              <a:buSzPts val="4800"/>
              <a:buFont typeface="DM Sans"/>
              <a:buNone/>
              <a:defRPr sz="6400">
                <a:latin typeface="DM Sans"/>
                <a:ea typeface="DM Sans"/>
                <a:cs typeface="DM Sans"/>
                <a:sym typeface="DM Sans"/>
              </a:defRPr>
            </a:lvl3pPr>
            <a:lvl4pPr lvl="3" algn="r" rtl="0">
              <a:spcBef>
                <a:spcPts val="0"/>
              </a:spcBef>
              <a:spcAft>
                <a:spcPts val="0"/>
              </a:spcAft>
              <a:buSzPts val="4800"/>
              <a:buFont typeface="DM Sans"/>
              <a:buNone/>
              <a:defRPr sz="6400">
                <a:latin typeface="DM Sans"/>
                <a:ea typeface="DM Sans"/>
                <a:cs typeface="DM Sans"/>
                <a:sym typeface="DM Sans"/>
              </a:defRPr>
            </a:lvl4pPr>
            <a:lvl5pPr lvl="4" algn="r" rtl="0">
              <a:spcBef>
                <a:spcPts val="0"/>
              </a:spcBef>
              <a:spcAft>
                <a:spcPts val="0"/>
              </a:spcAft>
              <a:buSzPts val="4800"/>
              <a:buFont typeface="DM Sans"/>
              <a:buNone/>
              <a:defRPr sz="6400">
                <a:latin typeface="DM Sans"/>
                <a:ea typeface="DM Sans"/>
                <a:cs typeface="DM Sans"/>
                <a:sym typeface="DM Sans"/>
              </a:defRPr>
            </a:lvl5pPr>
            <a:lvl6pPr lvl="5" algn="r" rtl="0">
              <a:spcBef>
                <a:spcPts val="0"/>
              </a:spcBef>
              <a:spcAft>
                <a:spcPts val="0"/>
              </a:spcAft>
              <a:buSzPts val="4800"/>
              <a:buFont typeface="DM Sans"/>
              <a:buNone/>
              <a:defRPr sz="6400">
                <a:latin typeface="DM Sans"/>
                <a:ea typeface="DM Sans"/>
                <a:cs typeface="DM Sans"/>
                <a:sym typeface="DM Sans"/>
              </a:defRPr>
            </a:lvl6pPr>
            <a:lvl7pPr lvl="6" algn="r" rtl="0">
              <a:spcBef>
                <a:spcPts val="0"/>
              </a:spcBef>
              <a:spcAft>
                <a:spcPts val="0"/>
              </a:spcAft>
              <a:buSzPts val="4800"/>
              <a:buFont typeface="DM Sans"/>
              <a:buNone/>
              <a:defRPr sz="6400">
                <a:latin typeface="DM Sans"/>
                <a:ea typeface="DM Sans"/>
                <a:cs typeface="DM Sans"/>
                <a:sym typeface="DM Sans"/>
              </a:defRPr>
            </a:lvl7pPr>
            <a:lvl8pPr lvl="7" algn="r" rtl="0">
              <a:spcBef>
                <a:spcPts val="0"/>
              </a:spcBef>
              <a:spcAft>
                <a:spcPts val="0"/>
              </a:spcAft>
              <a:buSzPts val="4800"/>
              <a:buFont typeface="DM Sans"/>
              <a:buNone/>
              <a:defRPr sz="6400">
                <a:latin typeface="DM Sans"/>
                <a:ea typeface="DM Sans"/>
                <a:cs typeface="DM Sans"/>
                <a:sym typeface="DM Sans"/>
              </a:defRPr>
            </a:lvl8pPr>
            <a:lvl9pPr lvl="8" algn="r" rtl="0">
              <a:spcBef>
                <a:spcPts val="0"/>
              </a:spcBef>
              <a:spcAft>
                <a:spcPts val="0"/>
              </a:spcAft>
              <a:buSzPts val="4800"/>
              <a:buFont typeface="DM Sans"/>
              <a:buNone/>
              <a:defRPr sz="6400">
                <a:latin typeface="DM Sans"/>
                <a:ea typeface="DM Sans"/>
                <a:cs typeface="DM Sans"/>
                <a:sym typeface="DM Sans"/>
              </a:defRPr>
            </a:lvl9pPr>
          </a:lstStyle>
          <a:p>
            <a:r>
              <a:t>xx%</a:t>
            </a:r>
          </a:p>
        </p:txBody>
      </p:sp>
      <p:cxnSp>
        <p:nvCxnSpPr>
          <p:cNvPr id="214" name="Google Shape;214;p35"/>
          <p:cNvCxnSpPr/>
          <p:nvPr/>
        </p:nvCxnSpPr>
        <p:spPr>
          <a:xfrm>
            <a:off x="954167" y="6195467"/>
            <a:ext cx="10287200" cy="0"/>
          </a:xfrm>
          <a:prstGeom prst="straightConnector1">
            <a:avLst/>
          </a:prstGeom>
          <a:noFill/>
          <a:ln w="9525" cap="flat" cmpd="sng">
            <a:solidFill>
              <a:schemeClr val="dk1"/>
            </a:solidFill>
            <a:prstDash val="solid"/>
            <a:round/>
            <a:headEnd type="none" w="med" len="med"/>
            <a:tailEnd type="none" w="med" len="med"/>
          </a:ln>
        </p:spPr>
      </p:cxnSp>
      <p:cxnSp>
        <p:nvCxnSpPr>
          <p:cNvPr id="215" name="Google Shape;215;p35"/>
          <p:cNvCxnSpPr/>
          <p:nvPr/>
        </p:nvCxnSpPr>
        <p:spPr>
          <a:xfrm>
            <a:off x="954167" y="6195467"/>
            <a:ext cx="10287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_ONLY_4">
  <p:cSld name="TITLE_ONLY_4">
    <p:bg>
      <p:bgPr>
        <a:noFill/>
        <a:effectLst/>
      </p:bgPr>
    </p:bg>
    <p:spTree>
      <p:nvGrpSpPr>
        <p:cNvPr id="216" name="Shape 216"/>
        <p:cNvGrpSpPr/>
        <p:nvPr/>
      </p:nvGrpSpPr>
      <p:grpSpPr>
        <a:xfrm>
          <a:off x="0" y="0"/>
          <a:ext cx="0" cy="0"/>
          <a:chOff x="0" y="0"/>
          <a:chExt cx="0" cy="0"/>
        </a:xfrm>
      </p:grpSpPr>
      <p:sp>
        <p:nvSpPr>
          <p:cNvPr id="217" name="Google Shape;217;p36"/>
          <p:cNvSpPr/>
          <p:nvPr/>
        </p:nvSpPr>
        <p:spPr>
          <a:xfrm>
            <a:off x="957633" y="645200"/>
            <a:ext cx="10271600" cy="609600"/>
          </a:xfrm>
          <a:prstGeom prst="roundRect">
            <a:avLst>
              <a:gd name="adj" fmla="val 50000"/>
            </a:avLst>
          </a:prstGeom>
          <a:gradFill>
            <a:gsLst>
              <a:gs pos="0">
                <a:schemeClr val="accent5"/>
              </a:gs>
              <a:gs pos="100000">
                <a:schemeClr val="accent4"/>
              </a:gs>
            </a:gsLst>
            <a:lin ang="5400700" scaled="0"/>
          </a:gradFill>
          <a:ln>
            <a:noFill/>
          </a:ln>
          <a:effectLst>
            <a:outerShdw blurRad="71438" dist="9525" dir="3960000" algn="bl" rotWithShape="0">
              <a:srgbClr val="000000">
                <a:alpha val="2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18" name="Google Shape;218;p36"/>
          <p:cNvSpPr txBox="1"/>
          <p:nvPr>
            <p:ph type="title"/>
          </p:nvPr>
        </p:nvSpPr>
        <p:spPr>
          <a:xfrm>
            <a:off x="3014400" y="645200"/>
            <a:ext cx="6163200" cy="6096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665"/>
            </a:lvl1pPr>
            <a:lvl2pPr lvl="1" algn="ctr" rtl="0">
              <a:spcBef>
                <a:spcPts val="0"/>
              </a:spcBef>
              <a:spcAft>
                <a:spcPts val="0"/>
              </a:spcAft>
              <a:buNone/>
              <a:defRPr sz="2665">
                <a:latin typeface="Roboto Slab"/>
                <a:ea typeface="Roboto Slab"/>
                <a:cs typeface="Roboto Slab"/>
                <a:sym typeface="Roboto Slab"/>
              </a:defRPr>
            </a:lvl2pPr>
            <a:lvl3pPr lvl="2" algn="ctr" rtl="0">
              <a:spcBef>
                <a:spcPts val="0"/>
              </a:spcBef>
              <a:spcAft>
                <a:spcPts val="0"/>
              </a:spcAft>
              <a:buNone/>
              <a:defRPr sz="2665">
                <a:latin typeface="Roboto Slab"/>
                <a:ea typeface="Roboto Slab"/>
                <a:cs typeface="Roboto Slab"/>
                <a:sym typeface="Roboto Slab"/>
              </a:defRPr>
            </a:lvl3pPr>
            <a:lvl4pPr lvl="3" algn="ctr" rtl="0">
              <a:spcBef>
                <a:spcPts val="0"/>
              </a:spcBef>
              <a:spcAft>
                <a:spcPts val="0"/>
              </a:spcAft>
              <a:buNone/>
              <a:defRPr sz="2665">
                <a:latin typeface="Roboto Slab"/>
                <a:ea typeface="Roboto Slab"/>
                <a:cs typeface="Roboto Slab"/>
                <a:sym typeface="Roboto Slab"/>
              </a:defRPr>
            </a:lvl4pPr>
            <a:lvl5pPr lvl="4" algn="ctr" rtl="0">
              <a:spcBef>
                <a:spcPts val="0"/>
              </a:spcBef>
              <a:spcAft>
                <a:spcPts val="0"/>
              </a:spcAft>
              <a:buNone/>
              <a:defRPr sz="2665">
                <a:latin typeface="Roboto Slab"/>
                <a:ea typeface="Roboto Slab"/>
                <a:cs typeface="Roboto Slab"/>
                <a:sym typeface="Roboto Slab"/>
              </a:defRPr>
            </a:lvl5pPr>
            <a:lvl6pPr lvl="5" algn="ctr" rtl="0">
              <a:spcBef>
                <a:spcPts val="0"/>
              </a:spcBef>
              <a:spcAft>
                <a:spcPts val="0"/>
              </a:spcAft>
              <a:buNone/>
              <a:defRPr sz="2665">
                <a:latin typeface="Roboto Slab"/>
                <a:ea typeface="Roboto Slab"/>
                <a:cs typeface="Roboto Slab"/>
                <a:sym typeface="Roboto Slab"/>
              </a:defRPr>
            </a:lvl6pPr>
            <a:lvl7pPr lvl="6" algn="ctr" rtl="0">
              <a:spcBef>
                <a:spcPts val="0"/>
              </a:spcBef>
              <a:spcAft>
                <a:spcPts val="0"/>
              </a:spcAft>
              <a:buNone/>
              <a:defRPr sz="2665">
                <a:latin typeface="Roboto Slab"/>
                <a:ea typeface="Roboto Slab"/>
                <a:cs typeface="Roboto Slab"/>
                <a:sym typeface="Roboto Slab"/>
              </a:defRPr>
            </a:lvl7pPr>
            <a:lvl8pPr lvl="7" algn="ctr" rtl="0">
              <a:spcBef>
                <a:spcPts val="0"/>
              </a:spcBef>
              <a:spcAft>
                <a:spcPts val="0"/>
              </a:spcAft>
              <a:buNone/>
              <a:defRPr sz="2665">
                <a:latin typeface="Roboto Slab"/>
                <a:ea typeface="Roboto Slab"/>
                <a:cs typeface="Roboto Slab"/>
                <a:sym typeface="Roboto Slab"/>
              </a:defRPr>
            </a:lvl8pPr>
            <a:lvl9pPr lvl="8" algn="ctr" rtl="0">
              <a:spcBef>
                <a:spcPts val="0"/>
              </a:spcBef>
              <a:spcAft>
                <a:spcPts val="0"/>
              </a:spcAft>
              <a:buNone/>
              <a:defRPr sz="2665">
                <a:latin typeface="Roboto Slab"/>
                <a:ea typeface="Roboto Slab"/>
                <a:cs typeface="Roboto Slab"/>
                <a:sym typeface="Roboto Slab"/>
              </a:defRPr>
            </a:lvl9pPr>
          </a:lstStyle>
          <a:p/>
        </p:txBody>
      </p:sp>
      <p:cxnSp>
        <p:nvCxnSpPr>
          <p:cNvPr id="219" name="Google Shape;219;p36"/>
          <p:cNvCxnSpPr/>
          <p:nvPr/>
        </p:nvCxnSpPr>
        <p:spPr>
          <a:xfrm>
            <a:off x="954167" y="6195467"/>
            <a:ext cx="10287200" cy="0"/>
          </a:xfrm>
          <a:prstGeom prst="straightConnector1">
            <a:avLst/>
          </a:prstGeom>
          <a:noFill/>
          <a:ln w="9525" cap="flat" cmpd="sng">
            <a:solidFill>
              <a:schemeClr val="dk1"/>
            </a:solidFill>
            <a:prstDash val="solid"/>
            <a:round/>
            <a:headEnd type="none" w="med" len="med"/>
            <a:tailEnd type="none" w="med" len="med"/>
          </a:ln>
        </p:spPr>
      </p:cxnSp>
      <p:cxnSp>
        <p:nvCxnSpPr>
          <p:cNvPr id="220" name="Google Shape;220;p36"/>
          <p:cNvCxnSpPr/>
          <p:nvPr/>
        </p:nvCxnSpPr>
        <p:spPr>
          <a:xfrm>
            <a:off x="954167" y="6195467"/>
            <a:ext cx="10287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six columns">
  <p:cSld name="ONE_COLUMN_TEXT_1_1">
    <p:bg>
      <p:bgPr>
        <a:noFill/>
        <a:effectLst/>
      </p:bgPr>
    </p:bg>
    <p:spTree>
      <p:nvGrpSpPr>
        <p:cNvPr id="86" name="Shape 86"/>
        <p:cNvGrpSpPr/>
        <p:nvPr/>
      </p:nvGrpSpPr>
      <p:grpSpPr>
        <a:xfrm>
          <a:off x="0" y="0"/>
          <a:ext cx="0" cy="0"/>
          <a:chOff x="0" y="0"/>
          <a:chExt cx="0" cy="0"/>
        </a:xfrm>
      </p:grpSpPr>
      <p:sp>
        <p:nvSpPr>
          <p:cNvPr id="87" name="Google Shape;87;p16"/>
          <p:cNvSpPr/>
          <p:nvPr/>
        </p:nvSpPr>
        <p:spPr>
          <a:xfrm>
            <a:off x="957633" y="645200"/>
            <a:ext cx="10271600" cy="609600"/>
          </a:xfrm>
          <a:prstGeom prst="roundRect">
            <a:avLst>
              <a:gd name="adj" fmla="val 50000"/>
            </a:avLst>
          </a:prstGeom>
          <a:gradFill>
            <a:gsLst>
              <a:gs pos="0">
                <a:schemeClr val="accent5"/>
              </a:gs>
              <a:gs pos="100000">
                <a:schemeClr val="accent4"/>
              </a:gs>
            </a:gsLst>
            <a:lin ang="5400700" scaled="0"/>
          </a:gradFill>
          <a:ln>
            <a:noFill/>
          </a:ln>
          <a:effectLst>
            <a:outerShdw blurRad="71438" dist="9525" dir="3960000" algn="bl" rotWithShape="0">
              <a:srgbClr val="000000">
                <a:alpha val="2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8" name="Google Shape;88;p16"/>
          <p:cNvSpPr txBox="1"/>
          <p:nvPr>
            <p:ph type="subTitle" idx="1"/>
          </p:nvPr>
        </p:nvSpPr>
        <p:spPr>
          <a:xfrm>
            <a:off x="960067" y="4762613"/>
            <a:ext cx="2872000" cy="10064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chemeClr val="lt1"/>
                </a:solidFill>
              </a:defRPr>
            </a:lvl1pPr>
            <a:lvl2pPr lvl="1" algn="ctr" rtl="0">
              <a:lnSpc>
                <a:spcPct val="100000"/>
              </a:lnSpc>
              <a:spcBef>
                <a:spcPct val="427000"/>
              </a:spcBef>
              <a:spcAft>
                <a:spcPts val="0"/>
              </a:spcAft>
              <a:buNone/>
              <a:defRPr sz="1600">
                <a:solidFill>
                  <a:schemeClr val="lt1"/>
                </a:solidFill>
              </a:defRPr>
            </a:lvl2pPr>
            <a:lvl3pPr lvl="2" algn="ctr" rtl="0">
              <a:lnSpc>
                <a:spcPct val="100000"/>
              </a:lnSpc>
              <a:spcBef>
                <a:spcPct val="427000"/>
              </a:spcBef>
              <a:spcAft>
                <a:spcPts val="0"/>
              </a:spcAft>
              <a:buNone/>
              <a:defRPr sz="1600">
                <a:solidFill>
                  <a:schemeClr val="lt1"/>
                </a:solidFill>
              </a:defRPr>
            </a:lvl3pPr>
            <a:lvl4pPr lvl="3" algn="ctr" rtl="0">
              <a:lnSpc>
                <a:spcPct val="100000"/>
              </a:lnSpc>
              <a:spcBef>
                <a:spcPct val="427000"/>
              </a:spcBef>
              <a:spcAft>
                <a:spcPts val="0"/>
              </a:spcAft>
              <a:buNone/>
              <a:defRPr sz="1600">
                <a:solidFill>
                  <a:schemeClr val="lt1"/>
                </a:solidFill>
              </a:defRPr>
            </a:lvl4pPr>
            <a:lvl5pPr lvl="4" algn="ctr" rtl="0">
              <a:lnSpc>
                <a:spcPct val="100000"/>
              </a:lnSpc>
              <a:spcBef>
                <a:spcPct val="427000"/>
              </a:spcBef>
              <a:spcAft>
                <a:spcPts val="0"/>
              </a:spcAft>
              <a:buNone/>
              <a:defRPr sz="1600">
                <a:solidFill>
                  <a:schemeClr val="lt1"/>
                </a:solidFill>
              </a:defRPr>
            </a:lvl5pPr>
            <a:lvl6pPr lvl="5" algn="ctr" rtl="0">
              <a:lnSpc>
                <a:spcPct val="100000"/>
              </a:lnSpc>
              <a:spcBef>
                <a:spcPct val="427000"/>
              </a:spcBef>
              <a:spcAft>
                <a:spcPts val="0"/>
              </a:spcAft>
              <a:buNone/>
              <a:defRPr sz="1600">
                <a:solidFill>
                  <a:schemeClr val="lt1"/>
                </a:solidFill>
              </a:defRPr>
            </a:lvl6pPr>
            <a:lvl7pPr lvl="6" algn="ctr" rtl="0">
              <a:lnSpc>
                <a:spcPct val="100000"/>
              </a:lnSpc>
              <a:spcBef>
                <a:spcPct val="427000"/>
              </a:spcBef>
              <a:spcAft>
                <a:spcPts val="0"/>
              </a:spcAft>
              <a:buNone/>
              <a:defRPr sz="1600">
                <a:solidFill>
                  <a:schemeClr val="lt1"/>
                </a:solidFill>
              </a:defRPr>
            </a:lvl7pPr>
            <a:lvl8pPr lvl="7" algn="ctr" rtl="0">
              <a:lnSpc>
                <a:spcPct val="100000"/>
              </a:lnSpc>
              <a:spcBef>
                <a:spcPct val="427000"/>
              </a:spcBef>
              <a:spcAft>
                <a:spcPts val="0"/>
              </a:spcAft>
              <a:buNone/>
              <a:defRPr sz="1600">
                <a:solidFill>
                  <a:schemeClr val="lt1"/>
                </a:solidFill>
              </a:defRPr>
            </a:lvl8pPr>
            <a:lvl9pPr lvl="8" algn="ctr" rtl="0">
              <a:lnSpc>
                <a:spcPct val="100000"/>
              </a:lnSpc>
              <a:spcBef>
                <a:spcPct val="427000"/>
              </a:spcBef>
              <a:spcAft>
                <a:spcPts val="1600"/>
              </a:spcAft>
              <a:buNone/>
              <a:defRPr sz="1600">
                <a:solidFill>
                  <a:schemeClr val="lt1"/>
                </a:solidFill>
              </a:defRPr>
            </a:lvl9pPr>
          </a:lstStyle>
          <a:p/>
        </p:txBody>
      </p:sp>
      <p:sp>
        <p:nvSpPr>
          <p:cNvPr id="89" name="Google Shape;89;p16"/>
          <p:cNvSpPr txBox="1"/>
          <p:nvPr>
            <p:ph type="subTitle" idx="2"/>
          </p:nvPr>
        </p:nvSpPr>
        <p:spPr>
          <a:xfrm>
            <a:off x="4659947" y="4762613"/>
            <a:ext cx="2872000" cy="10064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chemeClr val="lt1"/>
                </a:solidFill>
              </a:defRPr>
            </a:lvl1pPr>
            <a:lvl2pPr lvl="1" algn="ctr" rtl="0">
              <a:lnSpc>
                <a:spcPct val="100000"/>
              </a:lnSpc>
              <a:spcBef>
                <a:spcPct val="427000"/>
              </a:spcBef>
              <a:spcAft>
                <a:spcPts val="0"/>
              </a:spcAft>
              <a:buNone/>
              <a:defRPr sz="1600">
                <a:solidFill>
                  <a:schemeClr val="lt1"/>
                </a:solidFill>
              </a:defRPr>
            </a:lvl2pPr>
            <a:lvl3pPr lvl="2" algn="ctr" rtl="0">
              <a:lnSpc>
                <a:spcPct val="100000"/>
              </a:lnSpc>
              <a:spcBef>
                <a:spcPct val="427000"/>
              </a:spcBef>
              <a:spcAft>
                <a:spcPts val="0"/>
              </a:spcAft>
              <a:buNone/>
              <a:defRPr sz="1600">
                <a:solidFill>
                  <a:schemeClr val="lt1"/>
                </a:solidFill>
              </a:defRPr>
            </a:lvl3pPr>
            <a:lvl4pPr lvl="3" algn="ctr" rtl="0">
              <a:lnSpc>
                <a:spcPct val="100000"/>
              </a:lnSpc>
              <a:spcBef>
                <a:spcPct val="427000"/>
              </a:spcBef>
              <a:spcAft>
                <a:spcPts val="0"/>
              </a:spcAft>
              <a:buNone/>
              <a:defRPr sz="1600">
                <a:solidFill>
                  <a:schemeClr val="lt1"/>
                </a:solidFill>
              </a:defRPr>
            </a:lvl4pPr>
            <a:lvl5pPr lvl="4" algn="ctr" rtl="0">
              <a:lnSpc>
                <a:spcPct val="100000"/>
              </a:lnSpc>
              <a:spcBef>
                <a:spcPct val="427000"/>
              </a:spcBef>
              <a:spcAft>
                <a:spcPts val="0"/>
              </a:spcAft>
              <a:buNone/>
              <a:defRPr sz="1600">
                <a:solidFill>
                  <a:schemeClr val="lt1"/>
                </a:solidFill>
              </a:defRPr>
            </a:lvl5pPr>
            <a:lvl6pPr lvl="5" algn="ctr" rtl="0">
              <a:lnSpc>
                <a:spcPct val="100000"/>
              </a:lnSpc>
              <a:spcBef>
                <a:spcPct val="427000"/>
              </a:spcBef>
              <a:spcAft>
                <a:spcPts val="0"/>
              </a:spcAft>
              <a:buNone/>
              <a:defRPr sz="1600">
                <a:solidFill>
                  <a:schemeClr val="lt1"/>
                </a:solidFill>
              </a:defRPr>
            </a:lvl6pPr>
            <a:lvl7pPr lvl="6" algn="ctr" rtl="0">
              <a:lnSpc>
                <a:spcPct val="100000"/>
              </a:lnSpc>
              <a:spcBef>
                <a:spcPct val="427000"/>
              </a:spcBef>
              <a:spcAft>
                <a:spcPts val="0"/>
              </a:spcAft>
              <a:buNone/>
              <a:defRPr sz="1600">
                <a:solidFill>
                  <a:schemeClr val="lt1"/>
                </a:solidFill>
              </a:defRPr>
            </a:lvl7pPr>
            <a:lvl8pPr lvl="7" algn="ctr" rtl="0">
              <a:lnSpc>
                <a:spcPct val="100000"/>
              </a:lnSpc>
              <a:spcBef>
                <a:spcPct val="427000"/>
              </a:spcBef>
              <a:spcAft>
                <a:spcPts val="0"/>
              </a:spcAft>
              <a:buNone/>
              <a:defRPr sz="1600">
                <a:solidFill>
                  <a:schemeClr val="lt1"/>
                </a:solidFill>
              </a:defRPr>
            </a:lvl8pPr>
            <a:lvl9pPr lvl="8" algn="ctr" rtl="0">
              <a:lnSpc>
                <a:spcPct val="100000"/>
              </a:lnSpc>
              <a:spcBef>
                <a:spcPct val="427000"/>
              </a:spcBef>
              <a:spcAft>
                <a:spcPts val="1600"/>
              </a:spcAft>
              <a:buNone/>
              <a:defRPr sz="1600">
                <a:solidFill>
                  <a:schemeClr val="lt1"/>
                </a:solidFill>
              </a:defRPr>
            </a:lvl9pPr>
          </a:lstStyle>
          <a:p/>
        </p:txBody>
      </p:sp>
      <p:sp>
        <p:nvSpPr>
          <p:cNvPr id="90" name="Google Shape;90;p16"/>
          <p:cNvSpPr txBox="1"/>
          <p:nvPr>
            <p:ph type="subTitle" idx="3"/>
          </p:nvPr>
        </p:nvSpPr>
        <p:spPr>
          <a:xfrm>
            <a:off x="8372800" y="4762613"/>
            <a:ext cx="2872000" cy="10064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chemeClr val="lt1"/>
                </a:solidFill>
              </a:defRPr>
            </a:lvl1pPr>
            <a:lvl2pPr lvl="1" algn="ctr" rtl="0">
              <a:lnSpc>
                <a:spcPct val="100000"/>
              </a:lnSpc>
              <a:spcBef>
                <a:spcPct val="427000"/>
              </a:spcBef>
              <a:spcAft>
                <a:spcPts val="0"/>
              </a:spcAft>
              <a:buNone/>
              <a:defRPr sz="1600">
                <a:solidFill>
                  <a:schemeClr val="lt1"/>
                </a:solidFill>
              </a:defRPr>
            </a:lvl2pPr>
            <a:lvl3pPr lvl="2" algn="ctr" rtl="0">
              <a:lnSpc>
                <a:spcPct val="100000"/>
              </a:lnSpc>
              <a:spcBef>
                <a:spcPct val="427000"/>
              </a:spcBef>
              <a:spcAft>
                <a:spcPts val="0"/>
              </a:spcAft>
              <a:buNone/>
              <a:defRPr sz="1600">
                <a:solidFill>
                  <a:schemeClr val="lt1"/>
                </a:solidFill>
              </a:defRPr>
            </a:lvl3pPr>
            <a:lvl4pPr lvl="3" algn="ctr" rtl="0">
              <a:lnSpc>
                <a:spcPct val="100000"/>
              </a:lnSpc>
              <a:spcBef>
                <a:spcPct val="427000"/>
              </a:spcBef>
              <a:spcAft>
                <a:spcPts val="0"/>
              </a:spcAft>
              <a:buNone/>
              <a:defRPr sz="1600">
                <a:solidFill>
                  <a:schemeClr val="lt1"/>
                </a:solidFill>
              </a:defRPr>
            </a:lvl4pPr>
            <a:lvl5pPr lvl="4" algn="ctr" rtl="0">
              <a:lnSpc>
                <a:spcPct val="100000"/>
              </a:lnSpc>
              <a:spcBef>
                <a:spcPct val="427000"/>
              </a:spcBef>
              <a:spcAft>
                <a:spcPts val="0"/>
              </a:spcAft>
              <a:buNone/>
              <a:defRPr sz="1600">
                <a:solidFill>
                  <a:schemeClr val="lt1"/>
                </a:solidFill>
              </a:defRPr>
            </a:lvl5pPr>
            <a:lvl6pPr lvl="5" algn="ctr" rtl="0">
              <a:lnSpc>
                <a:spcPct val="100000"/>
              </a:lnSpc>
              <a:spcBef>
                <a:spcPct val="427000"/>
              </a:spcBef>
              <a:spcAft>
                <a:spcPts val="0"/>
              </a:spcAft>
              <a:buNone/>
              <a:defRPr sz="1600">
                <a:solidFill>
                  <a:schemeClr val="lt1"/>
                </a:solidFill>
              </a:defRPr>
            </a:lvl6pPr>
            <a:lvl7pPr lvl="6" algn="ctr" rtl="0">
              <a:lnSpc>
                <a:spcPct val="100000"/>
              </a:lnSpc>
              <a:spcBef>
                <a:spcPct val="427000"/>
              </a:spcBef>
              <a:spcAft>
                <a:spcPts val="0"/>
              </a:spcAft>
              <a:buNone/>
              <a:defRPr sz="1600">
                <a:solidFill>
                  <a:schemeClr val="lt1"/>
                </a:solidFill>
              </a:defRPr>
            </a:lvl7pPr>
            <a:lvl8pPr lvl="7" algn="ctr" rtl="0">
              <a:lnSpc>
                <a:spcPct val="100000"/>
              </a:lnSpc>
              <a:spcBef>
                <a:spcPct val="427000"/>
              </a:spcBef>
              <a:spcAft>
                <a:spcPts val="0"/>
              </a:spcAft>
              <a:buNone/>
              <a:defRPr sz="1600">
                <a:solidFill>
                  <a:schemeClr val="lt1"/>
                </a:solidFill>
              </a:defRPr>
            </a:lvl8pPr>
            <a:lvl9pPr lvl="8" algn="ctr" rtl="0">
              <a:lnSpc>
                <a:spcPct val="100000"/>
              </a:lnSpc>
              <a:spcBef>
                <a:spcPct val="427000"/>
              </a:spcBef>
              <a:spcAft>
                <a:spcPts val="1600"/>
              </a:spcAft>
              <a:buNone/>
              <a:defRPr sz="1600">
                <a:solidFill>
                  <a:schemeClr val="lt1"/>
                </a:solidFill>
              </a:defRPr>
            </a:lvl9pPr>
          </a:lstStyle>
          <a:p/>
        </p:txBody>
      </p:sp>
      <p:sp>
        <p:nvSpPr>
          <p:cNvPr id="91" name="Google Shape;91;p16"/>
          <p:cNvSpPr txBox="1"/>
          <p:nvPr>
            <p:ph type="subTitle" idx="4"/>
          </p:nvPr>
        </p:nvSpPr>
        <p:spPr>
          <a:xfrm>
            <a:off x="1990600" y="4207931"/>
            <a:ext cx="810800" cy="402800"/>
          </a:xfrm>
          <a:prstGeom prst="rect">
            <a:avLst/>
          </a:prstGeom>
          <a:noFill/>
        </p:spPr>
        <p:txBody>
          <a:bodyPr spcFirstLastPara="1" wrap="square" lIns="91425" tIns="90000" rIns="91425" bIns="0" anchor="ctr" anchorCtr="0">
            <a:noAutofit/>
          </a:bodyPr>
          <a:lstStyle>
            <a:lvl1pPr lvl="0" algn="ctr" rtl="0">
              <a:lnSpc>
                <a:spcPct val="100000"/>
              </a:lnSpc>
              <a:spcBef>
                <a:spcPts val="0"/>
              </a:spcBef>
              <a:spcAft>
                <a:spcPts val="0"/>
              </a:spcAft>
              <a:buNone/>
              <a:defRPr b="1">
                <a:solidFill>
                  <a:schemeClr val="lt1"/>
                </a:solidFill>
                <a:latin typeface="Advent Pro"/>
                <a:ea typeface="Advent Pro"/>
                <a:cs typeface="Advent Pro"/>
                <a:sym typeface="Advent Pro"/>
              </a:defRPr>
            </a:lvl1pPr>
            <a:lvl2pPr lvl="1" algn="ctr" rtl="0">
              <a:lnSpc>
                <a:spcPct val="100000"/>
              </a:lnSpc>
              <a:spcBef>
                <a:spcPct val="427000"/>
              </a:spcBef>
              <a:spcAft>
                <a:spcPts val="0"/>
              </a:spcAft>
              <a:buNone/>
              <a:defRPr b="1">
                <a:solidFill>
                  <a:schemeClr val="lt1"/>
                </a:solidFill>
                <a:latin typeface="Advent Pro"/>
                <a:ea typeface="Advent Pro"/>
                <a:cs typeface="Advent Pro"/>
                <a:sym typeface="Advent Pro"/>
              </a:defRPr>
            </a:lvl2pPr>
            <a:lvl3pPr lvl="2" algn="ctr" rtl="0">
              <a:lnSpc>
                <a:spcPct val="100000"/>
              </a:lnSpc>
              <a:spcBef>
                <a:spcPct val="427000"/>
              </a:spcBef>
              <a:spcAft>
                <a:spcPts val="0"/>
              </a:spcAft>
              <a:buNone/>
              <a:defRPr b="1">
                <a:solidFill>
                  <a:schemeClr val="lt1"/>
                </a:solidFill>
                <a:latin typeface="Advent Pro"/>
                <a:ea typeface="Advent Pro"/>
                <a:cs typeface="Advent Pro"/>
                <a:sym typeface="Advent Pro"/>
              </a:defRPr>
            </a:lvl3pPr>
            <a:lvl4pPr lvl="3" algn="ctr" rtl="0">
              <a:lnSpc>
                <a:spcPct val="100000"/>
              </a:lnSpc>
              <a:spcBef>
                <a:spcPct val="427000"/>
              </a:spcBef>
              <a:spcAft>
                <a:spcPts val="0"/>
              </a:spcAft>
              <a:buNone/>
              <a:defRPr b="1">
                <a:solidFill>
                  <a:schemeClr val="lt1"/>
                </a:solidFill>
                <a:latin typeface="Advent Pro"/>
                <a:ea typeface="Advent Pro"/>
                <a:cs typeface="Advent Pro"/>
                <a:sym typeface="Advent Pro"/>
              </a:defRPr>
            </a:lvl4pPr>
            <a:lvl5pPr lvl="4" algn="ctr" rtl="0">
              <a:lnSpc>
                <a:spcPct val="100000"/>
              </a:lnSpc>
              <a:spcBef>
                <a:spcPct val="427000"/>
              </a:spcBef>
              <a:spcAft>
                <a:spcPts val="0"/>
              </a:spcAft>
              <a:buNone/>
              <a:defRPr b="1">
                <a:solidFill>
                  <a:schemeClr val="lt1"/>
                </a:solidFill>
                <a:latin typeface="Advent Pro"/>
                <a:ea typeface="Advent Pro"/>
                <a:cs typeface="Advent Pro"/>
                <a:sym typeface="Advent Pro"/>
              </a:defRPr>
            </a:lvl5pPr>
            <a:lvl6pPr lvl="5" algn="ctr" rtl="0">
              <a:lnSpc>
                <a:spcPct val="100000"/>
              </a:lnSpc>
              <a:spcBef>
                <a:spcPct val="427000"/>
              </a:spcBef>
              <a:spcAft>
                <a:spcPts val="0"/>
              </a:spcAft>
              <a:buNone/>
              <a:defRPr b="1">
                <a:solidFill>
                  <a:schemeClr val="lt1"/>
                </a:solidFill>
                <a:latin typeface="Advent Pro"/>
                <a:ea typeface="Advent Pro"/>
                <a:cs typeface="Advent Pro"/>
                <a:sym typeface="Advent Pro"/>
              </a:defRPr>
            </a:lvl6pPr>
            <a:lvl7pPr lvl="6" algn="ctr" rtl="0">
              <a:lnSpc>
                <a:spcPct val="100000"/>
              </a:lnSpc>
              <a:spcBef>
                <a:spcPct val="427000"/>
              </a:spcBef>
              <a:spcAft>
                <a:spcPts val="0"/>
              </a:spcAft>
              <a:buNone/>
              <a:defRPr b="1">
                <a:solidFill>
                  <a:schemeClr val="lt1"/>
                </a:solidFill>
                <a:latin typeface="Advent Pro"/>
                <a:ea typeface="Advent Pro"/>
                <a:cs typeface="Advent Pro"/>
                <a:sym typeface="Advent Pro"/>
              </a:defRPr>
            </a:lvl7pPr>
            <a:lvl8pPr lvl="7" algn="ctr" rtl="0">
              <a:lnSpc>
                <a:spcPct val="100000"/>
              </a:lnSpc>
              <a:spcBef>
                <a:spcPct val="427000"/>
              </a:spcBef>
              <a:spcAft>
                <a:spcPts val="0"/>
              </a:spcAft>
              <a:buNone/>
              <a:defRPr b="1">
                <a:solidFill>
                  <a:schemeClr val="lt1"/>
                </a:solidFill>
                <a:latin typeface="Advent Pro"/>
                <a:ea typeface="Advent Pro"/>
                <a:cs typeface="Advent Pro"/>
                <a:sym typeface="Advent Pro"/>
              </a:defRPr>
            </a:lvl8pPr>
            <a:lvl9pPr lvl="8" algn="ctr" rtl="0">
              <a:lnSpc>
                <a:spcPct val="100000"/>
              </a:lnSpc>
              <a:spcBef>
                <a:spcPct val="427000"/>
              </a:spcBef>
              <a:spcAft>
                <a:spcPts val="1600"/>
              </a:spcAft>
              <a:buNone/>
              <a:defRPr b="1">
                <a:solidFill>
                  <a:schemeClr val="lt1"/>
                </a:solidFill>
                <a:latin typeface="Advent Pro"/>
                <a:ea typeface="Advent Pro"/>
                <a:cs typeface="Advent Pro"/>
                <a:sym typeface="Advent Pro"/>
              </a:defRPr>
            </a:lvl9pPr>
          </a:lstStyle>
          <a:p/>
        </p:txBody>
      </p:sp>
      <p:sp>
        <p:nvSpPr>
          <p:cNvPr id="92" name="Google Shape;92;p16"/>
          <p:cNvSpPr txBox="1"/>
          <p:nvPr>
            <p:ph type="subTitle" idx="5"/>
          </p:nvPr>
        </p:nvSpPr>
        <p:spPr>
          <a:xfrm>
            <a:off x="5690548" y="4207931"/>
            <a:ext cx="810800" cy="402800"/>
          </a:xfrm>
          <a:prstGeom prst="rect">
            <a:avLst/>
          </a:prstGeom>
          <a:noFill/>
        </p:spPr>
        <p:txBody>
          <a:bodyPr spcFirstLastPara="1" wrap="square" lIns="91425" tIns="90000" rIns="91425" bIns="0" anchor="ctr" anchorCtr="0">
            <a:noAutofit/>
          </a:bodyPr>
          <a:lstStyle>
            <a:lvl1pPr lvl="0" algn="ctr" rtl="0">
              <a:lnSpc>
                <a:spcPct val="100000"/>
              </a:lnSpc>
              <a:spcBef>
                <a:spcPts val="0"/>
              </a:spcBef>
              <a:spcAft>
                <a:spcPts val="0"/>
              </a:spcAft>
              <a:buNone/>
              <a:defRPr b="1">
                <a:solidFill>
                  <a:schemeClr val="lt1"/>
                </a:solidFill>
                <a:latin typeface="Advent Pro"/>
                <a:ea typeface="Advent Pro"/>
                <a:cs typeface="Advent Pro"/>
                <a:sym typeface="Advent Pro"/>
              </a:defRPr>
            </a:lvl1pPr>
            <a:lvl2pPr lvl="1" algn="ctr" rtl="0">
              <a:lnSpc>
                <a:spcPct val="100000"/>
              </a:lnSpc>
              <a:spcBef>
                <a:spcPct val="427000"/>
              </a:spcBef>
              <a:spcAft>
                <a:spcPts val="0"/>
              </a:spcAft>
              <a:buNone/>
              <a:defRPr b="1">
                <a:solidFill>
                  <a:schemeClr val="lt1"/>
                </a:solidFill>
                <a:latin typeface="Advent Pro"/>
                <a:ea typeface="Advent Pro"/>
                <a:cs typeface="Advent Pro"/>
                <a:sym typeface="Advent Pro"/>
              </a:defRPr>
            </a:lvl2pPr>
            <a:lvl3pPr lvl="2" algn="ctr" rtl="0">
              <a:lnSpc>
                <a:spcPct val="100000"/>
              </a:lnSpc>
              <a:spcBef>
                <a:spcPct val="427000"/>
              </a:spcBef>
              <a:spcAft>
                <a:spcPts val="0"/>
              </a:spcAft>
              <a:buNone/>
              <a:defRPr b="1">
                <a:solidFill>
                  <a:schemeClr val="lt1"/>
                </a:solidFill>
                <a:latin typeface="Advent Pro"/>
                <a:ea typeface="Advent Pro"/>
                <a:cs typeface="Advent Pro"/>
                <a:sym typeface="Advent Pro"/>
              </a:defRPr>
            </a:lvl3pPr>
            <a:lvl4pPr lvl="3" algn="ctr" rtl="0">
              <a:lnSpc>
                <a:spcPct val="100000"/>
              </a:lnSpc>
              <a:spcBef>
                <a:spcPct val="427000"/>
              </a:spcBef>
              <a:spcAft>
                <a:spcPts val="0"/>
              </a:spcAft>
              <a:buNone/>
              <a:defRPr b="1">
                <a:solidFill>
                  <a:schemeClr val="lt1"/>
                </a:solidFill>
                <a:latin typeface="Advent Pro"/>
                <a:ea typeface="Advent Pro"/>
                <a:cs typeface="Advent Pro"/>
                <a:sym typeface="Advent Pro"/>
              </a:defRPr>
            </a:lvl4pPr>
            <a:lvl5pPr lvl="4" algn="ctr" rtl="0">
              <a:lnSpc>
                <a:spcPct val="100000"/>
              </a:lnSpc>
              <a:spcBef>
                <a:spcPct val="427000"/>
              </a:spcBef>
              <a:spcAft>
                <a:spcPts val="0"/>
              </a:spcAft>
              <a:buNone/>
              <a:defRPr b="1">
                <a:solidFill>
                  <a:schemeClr val="lt1"/>
                </a:solidFill>
                <a:latin typeface="Advent Pro"/>
                <a:ea typeface="Advent Pro"/>
                <a:cs typeface="Advent Pro"/>
                <a:sym typeface="Advent Pro"/>
              </a:defRPr>
            </a:lvl5pPr>
            <a:lvl6pPr lvl="5" algn="ctr" rtl="0">
              <a:lnSpc>
                <a:spcPct val="100000"/>
              </a:lnSpc>
              <a:spcBef>
                <a:spcPct val="427000"/>
              </a:spcBef>
              <a:spcAft>
                <a:spcPts val="0"/>
              </a:spcAft>
              <a:buNone/>
              <a:defRPr b="1">
                <a:solidFill>
                  <a:schemeClr val="lt1"/>
                </a:solidFill>
                <a:latin typeface="Advent Pro"/>
                <a:ea typeface="Advent Pro"/>
                <a:cs typeface="Advent Pro"/>
                <a:sym typeface="Advent Pro"/>
              </a:defRPr>
            </a:lvl6pPr>
            <a:lvl7pPr lvl="6" algn="ctr" rtl="0">
              <a:lnSpc>
                <a:spcPct val="100000"/>
              </a:lnSpc>
              <a:spcBef>
                <a:spcPct val="427000"/>
              </a:spcBef>
              <a:spcAft>
                <a:spcPts val="0"/>
              </a:spcAft>
              <a:buNone/>
              <a:defRPr b="1">
                <a:solidFill>
                  <a:schemeClr val="lt1"/>
                </a:solidFill>
                <a:latin typeface="Advent Pro"/>
                <a:ea typeface="Advent Pro"/>
                <a:cs typeface="Advent Pro"/>
                <a:sym typeface="Advent Pro"/>
              </a:defRPr>
            </a:lvl7pPr>
            <a:lvl8pPr lvl="7" algn="ctr" rtl="0">
              <a:lnSpc>
                <a:spcPct val="100000"/>
              </a:lnSpc>
              <a:spcBef>
                <a:spcPct val="427000"/>
              </a:spcBef>
              <a:spcAft>
                <a:spcPts val="0"/>
              </a:spcAft>
              <a:buNone/>
              <a:defRPr b="1">
                <a:solidFill>
                  <a:schemeClr val="lt1"/>
                </a:solidFill>
                <a:latin typeface="Advent Pro"/>
                <a:ea typeface="Advent Pro"/>
                <a:cs typeface="Advent Pro"/>
                <a:sym typeface="Advent Pro"/>
              </a:defRPr>
            </a:lvl8pPr>
            <a:lvl9pPr lvl="8" algn="ctr" rtl="0">
              <a:lnSpc>
                <a:spcPct val="100000"/>
              </a:lnSpc>
              <a:spcBef>
                <a:spcPct val="427000"/>
              </a:spcBef>
              <a:spcAft>
                <a:spcPts val="1600"/>
              </a:spcAft>
              <a:buNone/>
              <a:defRPr b="1">
                <a:solidFill>
                  <a:schemeClr val="lt1"/>
                </a:solidFill>
                <a:latin typeface="Advent Pro"/>
                <a:ea typeface="Advent Pro"/>
                <a:cs typeface="Advent Pro"/>
                <a:sym typeface="Advent Pro"/>
              </a:defRPr>
            </a:lvl9pPr>
          </a:lstStyle>
          <a:p/>
        </p:txBody>
      </p:sp>
      <p:sp>
        <p:nvSpPr>
          <p:cNvPr id="93" name="Google Shape;93;p16"/>
          <p:cNvSpPr txBox="1"/>
          <p:nvPr>
            <p:ph type="subTitle" idx="6"/>
          </p:nvPr>
        </p:nvSpPr>
        <p:spPr>
          <a:xfrm>
            <a:off x="9403400" y="4207931"/>
            <a:ext cx="810800" cy="402800"/>
          </a:xfrm>
          <a:prstGeom prst="rect">
            <a:avLst/>
          </a:prstGeom>
          <a:noFill/>
        </p:spPr>
        <p:txBody>
          <a:bodyPr spcFirstLastPara="1" wrap="square" lIns="91425" tIns="90000" rIns="91425" bIns="0" anchor="ctr" anchorCtr="0">
            <a:noAutofit/>
          </a:bodyPr>
          <a:lstStyle>
            <a:lvl1pPr lvl="0" algn="ctr" rtl="0">
              <a:lnSpc>
                <a:spcPct val="100000"/>
              </a:lnSpc>
              <a:spcBef>
                <a:spcPts val="0"/>
              </a:spcBef>
              <a:spcAft>
                <a:spcPts val="0"/>
              </a:spcAft>
              <a:buNone/>
              <a:defRPr b="1">
                <a:solidFill>
                  <a:schemeClr val="lt1"/>
                </a:solidFill>
                <a:latin typeface="Advent Pro"/>
                <a:ea typeface="Advent Pro"/>
                <a:cs typeface="Advent Pro"/>
                <a:sym typeface="Advent Pro"/>
              </a:defRPr>
            </a:lvl1pPr>
            <a:lvl2pPr lvl="1" algn="ctr" rtl="0">
              <a:lnSpc>
                <a:spcPct val="100000"/>
              </a:lnSpc>
              <a:spcBef>
                <a:spcPct val="427000"/>
              </a:spcBef>
              <a:spcAft>
                <a:spcPts val="0"/>
              </a:spcAft>
              <a:buNone/>
              <a:defRPr b="1">
                <a:solidFill>
                  <a:schemeClr val="lt1"/>
                </a:solidFill>
                <a:latin typeface="Advent Pro"/>
                <a:ea typeface="Advent Pro"/>
                <a:cs typeface="Advent Pro"/>
                <a:sym typeface="Advent Pro"/>
              </a:defRPr>
            </a:lvl2pPr>
            <a:lvl3pPr lvl="2" algn="ctr" rtl="0">
              <a:lnSpc>
                <a:spcPct val="100000"/>
              </a:lnSpc>
              <a:spcBef>
                <a:spcPct val="427000"/>
              </a:spcBef>
              <a:spcAft>
                <a:spcPts val="0"/>
              </a:spcAft>
              <a:buNone/>
              <a:defRPr b="1">
                <a:solidFill>
                  <a:schemeClr val="lt1"/>
                </a:solidFill>
                <a:latin typeface="Advent Pro"/>
                <a:ea typeface="Advent Pro"/>
                <a:cs typeface="Advent Pro"/>
                <a:sym typeface="Advent Pro"/>
              </a:defRPr>
            </a:lvl3pPr>
            <a:lvl4pPr lvl="3" algn="ctr" rtl="0">
              <a:lnSpc>
                <a:spcPct val="100000"/>
              </a:lnSpc>
              <a:spcBef>
                <a:spcPct val="427000"/>
              </a:spcBef>
              <a:spcAft>
                <a:spcPts val="0"/>
              </a:spcAft>
              <a:buNone/>
              <a:defRPr b="1">
                <a:solidFill>
                  <a:schemeClr val="lt1"/>
                </a:solidFill>
                <a:latin typeface="Advent Pro"/>
                <a:ea typeface="Advent Pro"/>
                <a:cs typeface="Advent Pro"/>
                <a:sym typeface="Advent Pro"/>
              </a:defRPr>
            </a:lvl4pPr>
            <a:lvl5pPr lvl="4" algn="ctr" rtl="0">
              <a:lnSpc>
                <a:spcPct val="100000"/>
              </a:lnSpc>
              <a:spcBef>
                <a:spcPct val="427000"/>
              </a:spcBef>
              <a:spcAft>
                <a:spcPts val="0"/>
              </a:spcAft>
              <a:buNone/>
              <a:defRPr b="1">
                <a:solidFill>
                  <a:schemeClr val="lt1"/>
                </a:solidFill>
                <a:latin typeface="Advent Pro"/>
                <a:ea typeface="Advent Pro"/>
                <a:cs typeface="Advent Pro"/>
                <a:sym typeface="Advent Pro"/>
              </a:defRPr>
            </a:lvl5pPr>
            <a:lvl6pPr lvl="5" algn="ctr" rtl="0">
              <a:lnSpc>
                <a:spcPct val="100000"/>
              </a:lnSpc>
              <a:spcBef>
                <a:spcPct val="427000"/>
              </a:spcBef>
              <a:spcAft>
                <a:spcPts val="0"/>
              </a:spcAft>
              <a:buNone/>
              <a:defRPr b="1">
                <a:solidFill>
                  <a:schemeClr val="lt1"/>
                </a:solidFill>
                <a:latin typeface="Advent Pro"/>
                <a:ea typeface="Advent Pro"/>
                <a:cs typeface="Advent Pro"/>
                <a:sym typeface="Advent Pro"/>
              </a:defRPr>
            </a:lvl6pPr>
            <a:lvl7pPr lvl="6" algn="ctr" rtl="0">
              <a:lnSpc>
                <a:spcPct val="100000"/>
              </a:lnSpc>
              <a:spcBef>
                <a:spcPct val="427000"/>
              </a:spcBef>
              <a:spcAft>
                <a:spcPts val="0"/>
              </a:spcAft>
              <a:buNone/>
              <a:defRPr b="1">
                <a:solidFill>
                  <a:schemeClr val="lt1"/>
                </a:solidFill>
                <a:latin typeface="Advent Pro"/>
                <a:ea typeface="Advent Pro"/>
                <a:cs typeface="Advent Pro"/>
                <a:sym typeface="Advent Pro"/>
              </a:defRPr>
            </a:lvl7pPr>
            <a:lvl8pPr lvl="7" algn="ctr" rtl="0">
              <a:lnSpc>
                <a:spcPct val="100000"/>
              </a:lnSpc>
              <a:spcBef>
                <a:spcPct val="427000"/>
              </a:spcBef>
              <a:spcAft>
                <a:spcPts val="0"/>
              </a:spcAft>
              <a:buNone/>
              <a:defRPr b="1">
                <a:solidFill>
                  <a:schemeClr val="lt1"/>
                </a:solidFill>
                <a:latin typeface="Advent Pro"/>
                <a:ea typeface="Advent Pro"/>
                <a:cs typeface="Advent Pro"/>
                <a:sym typeface="Advent Pro"/>
              </a:defRPr>
            </a:lvl8pPr>
            <a:lvl9pPr lvl="8" algn="ctr" rtl="0">
              <a:lnSpc>
                <a:spcPct val="100000"/>
              </a:lnSpc>
              <a:spcBef>
                <a:spcPct val="427000"/>
              </a:spcBef>
              <a:spcAft>
                <a:spcPts val="1600"/>
              </a:spcAft>
              <a:buNone/>
              <a:defRPr b="1">
                <a:solidFill>
                  <a:schemeClr val="lt1"/>
                </a:solidFill>
                <a:latin typeface="Advent Pro"/>
                <a:ea typeface="Advent Pro"/>
                <a:cs typeface="Advent Pro"/>
                <a:sym typeface="Advent Pro"/>
              </a:defRPr>
            </a:lvl9pPr>
          </a:lstStyle>
          <a:p/>
        </p:txBody>
      </p:sp>
      <p:sp>
        <p:nvSpPr>
          <p:cNvPr id="94" name="Google Shape;94;p16"/>
          <p:cNvSpPr txBox="1"/>
          <p:nvPr>
            <p:ph type="subTitle" idx="7"/>
          </p:nvPr>
        </p:nvSpPr>
        <p:spPr>
          <a:xfrm>
            <a:off x="960067" y="2568300"/>
            <a:ext cx="2872000" cy="10064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chemeClr val="lt1"/>
                </a:solidFill>
              </a:defRPr>
            </a:lvl1pPr>
            <a:lvl2pPr lvl="1" algn="ctr" rtl="0">
              <a:lnSpc>
                <a:spcPct val="100000"/>
              </a:lnSpc>
              <a:spcBef>
                <a:spcPct val="427000"/>
              </a:spcBef>
              <a:spcAft>
                <a:spcPts val="0"/>
              </a:spcAft>
              <a:buNone/>
              <a:defRPr sz="1600">
                <a:solidFill>
                  <a:schemeClr val="lt1"/>
                </a:solidFill>
              </a:defRPr>
            </a:lvl2pPr>
            <a:lvl3pPr lvl="2" algn="ctr" rtl="0">
              <a:lnSpc>
                <a:spcPct val="100000"/>
              </a:lnSpc>
              <a:spcBef>
                <a:spcPct val="427000"/>
              </a:spcBef>
              <a:spcAft>
                <a:spcPts val="0"/>
              </a:spcAft>
              <a:buNone/>
              <a:defRPr sz="1600">
                <a:solidFill>
                  <a:schemeClr val="lt1"/>
                </a:solidFill>
              </a:defRPr>
            </a:lvl3pPr>
            <a:lvl4pPr lvl="3" algn="ctr" rtl="0">
              <a:lnSpc>
                <a:spcPct val="100000"/>
              </a:lnSpc>
              <a:spcBef>
                <a:spcPct val="427000"/>
              </a:spcBef>
              <a:spcAft>
                <a:spcPts val="0"/>
              </a:spcAft>
              <a:buNone/>
              <a:defRPr sz="1600">
                <a:solidFill>
                  <a:schemeClr val="lt1"/>
                </a:solidFill>
              </a:defRPr>
            </a:lvl4pPr>
            <a:lvl5pPr lvl="4" algn="ctr" rtl="0">
              <a:lnSpc>
                <a:spcPct val="100000"/>
              </a:lnSpc>
              <a:spcBef>
                <a:spcPct val="427000"/>
              </a:spcBef>
              <a:spcAft>
                <a:spcPts val="0"/>
              </a:spcAft>
              <a:buNone/>
              <a:defRPr sz="1600">
                <a:solidFill>
                  <a:schemeClr val="lt1"/>
                </a:solidFill>
              </a:defRPr>
            </a:lvl5pPr>
            <a:lvl6pPr lvl="5" algn="ctr" rtl="0">
              <a:lnSpc>
                <a:spcPct val="100000"/>
              </a:lnSpc>
              <a:spcBef>
                <a:spcPct val="427000"/>
              </a:spcBef>
              <a:spcAft>
                <a:spcPts val="0"/>
              </a:spcAft>
              <a:buNone/>
              <a:defRPr sz="1600">
                <a:solidFill>
                  <a:schemeClr val="lt1"/>
                </a:solidFill>
              </a:defRPr>
            </a:lvl6pPr>
            <a:lvl7pPr lvl="6" algn="ctr" rtl="0">
              <a:lnSpc>
                <a:spcPct val="100000"/>
              </a:lnSpc>
              <a:spcBef>
                <a:spcPct val="427000"/>
              </a:spcBef>
              <a:spcAft>
                <a:spcPts val="0"/>
              </a:spcAft>
              <a:buNone/>
              <a:defRPr sz="1600">
                <a:solidFill>
                  <a:schemeClr val="lt1"/>
                </a:solidFill>
              </a:defRPr>
            </a:lvl7pPr>
            <a:lvl8pPr lvl="7" algn="ctr" rtl="0">
              <a:lnSpc>
                <a:spcPct val="100000"/>
              </a:lnSpc>
              <a:spcBef>
                <a:spcPct val="427000"/>
              </a:spcBef>
              <a:spcAft>
                <a:spcPts val="0"/>
              </a:spcAft>
              <a:buNone/>
              <a:defRPr sz="1600">
                <a:solidFill>
                  <a:schemeClr val="lt1"/>
                </a:solidFill>
              </a:defRPr>
            </a:lvl8pPr>
            <a:lvl9pPr lvl="8" algn="ctr" rtl="0">
              <a:lnSpc>
                <a:spcPct val="100000"/>
              </a:lnSpc>
              <a:spcBef>
                <a:spcPct val="427000"/>
              </a:spcBef>
              <a:spcAft>
                <a:spcPts val="1600"/>
              </a:spcAft>
              <a:buNone/>
              <a:defRPr sz="1600">
                <a:solidFill>
                  <a:schemeClr val="lt1"/>
                </a:solidFill>
              </a:defRPr>
            </a:lvl9pPr>
          </a:lstStyle>
          <a:p/>
        </p:txBody>
      </p:sp>
      <p:sp>
        <p:nvSpPr>
          <p:cNvPr id="95" name="Google Shape;95;p16"/>
          <p:cNvSpPr txBox="1"/>
          <p:nvPr>
            <p:ph type="subTitle" idx="8"/>
          </p:nvPr>
        </p:nvSpPr>
        <p:spPr>
          <a:xfrm>
            <a:off x="4659947" y="2568300"/>
            <a:ext cx="2872000" cy="10064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chemeClr val="lt1"/>
                </a:solidFill>
              </a:defRPr>
            </a:lvl1pPr>
            <a:lvl2pPr lvl="1" algn="ctr" rtl="0">
              <a:lnSpc>
                <a:spcPct val="100000"/>
              </a:lnSpc>
              <a:spcBef>
                <a:spcPct val="427000"/>
              </a:spcBef>
              <a:spcAft>
                <a:spcPts val="0"/>
              </a:spcAft>
              <a:buNone/>
              <a:defRPr sz="1600">
                <a:solidFill>
                  <a:schemeClr val="lt1"/>
                </a:solidFill>
              </a:defRPr>
            </a:lvl2pPr>
            <a:lvl3pPr lvl="2" algn="ctr" rtl="0">
              <a:lnSpc>
                <a:spcPct val="100000"/>
              </a:lnSpc>
              <a:spcBef>
                <a:spcPct val="427000"/>
              </a:spcBef>
              <a:spcAft>
                <a:spcPts val="0"/>
              </a:spcAft>
              <a:buNone/>
              <a:defRPr sz="1600">
                <a:solidFill>
                  <a:schemeClr val="lt1"/>
                </a:solidFill>
              </a:defRPr>
            </a:lvl3pPr>
            <a:lvl4pPr lvl="3" algn="ctr" rtl="0">
              <a:lnSpc>
                <a:spcPct val="100000"/>
              </a:lnSpc>
              <a:spcBef>
                <a:spcPct val="427000"/>
              </a:spcBef>
              <a:spcAft>
                <a:spcPts val="0"/>
              </a:spcAft>
              <a:buNone/>
              <a:defRPr sz="1600">
                <a:solidFill>
                  <a:schemeClr val="lt1"/>
                </a:solidFill>
              </a:defRPr>
            </a:lvl4pPr>
            <a:lvl5pPr lvl="4" algn="ctr" rtl="0">
              <a:lnSpc>
                <a:spcPct val="100000"/>
              </a:lnSpc>
              <a:spcBef>
                <a:spcPct val="427000"/>
              </a:spcBef>
              <a:spcAft>
                <a:spcPts val="0"/>
              </a:spcAft>
              <a:buNone/>
              <a:defRPr sz="1600">
                <a:solidFill>
                  <a:schemeClr val="lt1"/>
                </a:solidFill>
              </a:defRPr>
            </a:lvl5pPr>
            <a:lvl6pPr lvl="5" algn="ctr" rtl="0">
              <a:lnSpc>
                <a:spcPct val="100000"/>
              </a:lnSpc>
              <a:spcBef>
                <a:spcPct val="427000"/>
              </a:spcBef>
              <a:spcAft>
                <a:spcPts val="0"/>
              </a:spcAft>
              <a:buNone/>
              <a:defRPr sz="1600">
                <a:solidFill>
                  <a:schemeClr val="lt1"/>
                </a:solidFill>
              </a:defRPr>
            </a:lvl6pPr>
            <a:lvl7pPr lvl="6" algn="ctr" rtl="0">
              <a:lnSpc>
                <a:spcPct val="100000"/>
              </a:lnSpc>
              <a:spcBef>
                <a:spcPct val="427000"/>
              </a:spcBef>
              <a:spcAft>
                <a:spcPts val="0"/>
              </a:spcAft>
              <a:buNone/>
              <a:defRPr sz="1600">
                <a:solidFill>
                  <a:schemeClr val="lt1"/>
                </a:solidFill>
              </a:defRPr>
            </a:lvl7pPr>
            <a:lvl8pPr lvl="7" algn="ctr" rtl="0">
              <a:lnSpc>
                <a:spcPct val="100000"/>
              </a:lnSpc>
              <a:spcBef>
                <a:spcPct val="427000"/>
              </a:spcBef>
              <a:spcAft>
                <a:spcPts val="0"/>
              </a:spcAft>
              <a:buNone/>
              <a:defRPr sz="1600">
                <a:solidFill>
                  <a:schemeClr val="lt1"/>
                </a:solidFill>
              </a:defRPr>
            </a:lvl8pPr>
            <a:lvl9pPr lvl="8" algn="ctr" rtl="0">
              <a:lnSpc>
                <a:spcPct val="100000"/>
              </a:lnSpc>
              <a:spcBef>
                <a:spcPct val="427000"/>
              </a:spcBef>
              <a:spcAft>
                <a:spcPts val="1600"/>
              </a:spcAft>
              <a:buNone/>
              <a:defRPr sz="1600">
                <a:solidFill>
                  <a:schemeClr val="lt1"/>
                </a:solidFill>
              </a:defRPr>
            </a:lvl9pPr>
          </a:lstStyle>
          <a:p/>
        </p:txBody>
      </p:sp>
      <p:sp>
        <p:nvSpPr>
          <p:cNvPr id="96" name="Google Shape;96;p16"/>
          <p:cNvSpPr txBox="1"/>
          <p:nvPr>
            <p:ph type="subTitle" idx="9"/>
          </p:nvPr>
        </p:nvSpPr>
        <p:spPr>
          <a:xfrm>
            <a:off x="8372800" y="2568300"/>
            <a:ext cx="2872000" cy="10064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chemeClr val="lt1"/>
                </a:solidFill>
              </a:defRPr>
            </a:lvl1pPr>
            <a:lvl2pPr lvl="1" algn="ctr" rtl="0">
              <a:lnSpc>
                <a:spcPct val="100000"/>
              </a:lnSpc>
              <a:spcBef>
                <a:spcPct val="427000"/>
              </a:spcBef>
              <a:spcAft>
                <a:spcPts val="0"/>
              </a:spcAft>
              <a:buNone/>
              <a:defRPr sz="1600">
                <a:solidFill>
                  <a:schemeClr val="lt1"/>
                </a:solidFill>
              </a:defRPr>
            </a:lvl2pPr>
            <a:lvl3pPr lvl="2" algn="ctr" rtl="0">
              <a:lnSpc>
                <a:spcPct val="100000"/>
              </a:lnSpc>
              <a:spcBef>
                <a:spcPct val="427000"/>
              </a:spcBef>
              <a:spcAft>
                <a:spcPts val="0"/>
              </a:spcAft>
              <a:buNone/>
              <a:defRPr sz="1600">
                <a:solidFill>
                  <a:schemeClr val="lt1"/>
                </a:solidFill>
              </a:defRPr>
            </a:lvl3pPr>
            <a:lvl4pPr lvl="3" algn="ctr" rtl="0">
              <a:lnSpc>
                <a:spcPct val="100000"/>
              </a:lnSpc>
              <a:spcBef>
                <a:spcPct val="427000"/>
              </a:spcBef>
              <a:spcAft>
                <a:spcPts val="0"/>
              </a:spcAft>
              <a:buNone/>
              <a:defRPr sz="1600">
                <a:solidFill>
                  <a:schemeClr val="lt1"/>
                </a:solidFill>
              </a:defRPr>
            </a:lvl4pPr>
            <a:lvl5pPr lvl="4" algn="ctr" rtl="0">
              <a:lnSpc>
                <a:spcPct val="100000"/>
              </a:lnSpc>
              <a:spcBef>
                <a:spcPct val="427000"/>
              </a:spcBef>
              <a:spcAft>
                <a:spcPts val="0"/>
              </a:spcAft>
              <a:buNone/>
              <a:defRPr sz="1600">
                <a:solidFill>
                  <a:schemeClr val="lt1"/>
                </a:solidFill>
              </a:defRPr>
            </a:lvl5pPr>
            <a:lvl6pPr lvl="5" algn="ctr" rtl="0">
              <a:lnSpc>
                <a:spcPct val="100000"/>
              </a:lnSpc>
              <a:spcBef>
                <a:spcPct val="427000"/>
              </a:spcBef>
              <a:spcAft>
                <a:spcPts val="0"/>
              </a:spcAft>
              <a:buNone/>
              <a:defRPr sz="1600">
                <a:solidFill>
                  <a:schemeClr val="lt1"/>
                </a:solidFill>
              </a:defRPr>
            </a:lvl6pPr>
            <a:lvl7pPr lvl="6" algn="ctr" rtl="0">
              <a:lnSpc>
                <a:spcPct val="100000"/>
              </a:lnSpc>
              <a:spcBef>
                <a:spcPct val="427000"/>
              </a:spcBef>
              <a:spcAft>
                <a:spcPts val="0"/>
              </a:spcAft>
              <a:buNone/>
              <a:defRPr sz="1600">
                <a:solidFill>
                  <a:schemeClr val="lt1"/>
                </a:solidFill>
              </a:defRPr>
            </a:lvl7pPr>
            <a:lvl8pPr lvl="7" algn="ctr" rtl="0">
              <a:lnSpc>
                <a:spcPct val="100000"/>
              </a:lnSpc>
              <a:spcBef>
                <a:spcPct val="427000"/>
              </a:spcBef>
              <a:spcAft>
                <a:spcPts val="0"/>
              </a:spcAft>
              <a:buNone/>
              <a:defRPr sz="1600">
                <a:solidFill>
                  <a:schemeClr val="lt1"/>
                </a:solidFill>
              </a:defRPr>
            </a:lvl8pPr>
            <a:lvl9pPr lvl="8" algn="ctr" rtl="0">
              <a:lnSpc>
                <a:spcPct val="100000"/>
              </a:lnSpc>
              <a:spcBef>
                <a:spcPct val="427000"/>
              </a:spcBef>
              <a:spcAft>
                <a:spcPts val="1600"/>
              </a:spcAft>
              <a:buNone/>
              <a:defRPr sz="1600">
                <a:solidFill>
                  <a:schemeClr val="lt1"/>
                </a:solidFill>
              </a:defRPr>
            </a:lvl9pPr>
          </a:lstStyle>
          <a:p/>
        </p:txBody>
      </p:sp>
      <p:sp>
        <p:nvSpPr>
          <p:cNvPr id="97" name="Google Shape;97;p16"/>
          <p:cNvSpPr txBox="1"/>
          <p:nvPr>
            <p:ph type="subTitle" idx="13"/>
          </p:nvPr>
        </p:nvSpPr>
        <p:spPr>
          <a:xfrm>
            <a:off x="1990600" y="2013600"/>
            <a:ext cx="810800" cy="402800"/>
          </a:xfrm>
          <a:prstGeom prst="rect">
            <a:avLst/>
          </a:prstGeom>
          <a:noFill/>
        </p:spPr>
        <p:txBody>
          <a:bodyPr spcFirstLastPara="1" wrap="square" lIns="91425" tIns="90000" rIns="91425" bIns="0" anchor="ctr" anchorCtr="0">
            <a:noAutofit/>
          </a:bodyPr>
          <a:lstStyle>
            <a:lvl1pPr lvl="0" algn="ctr" rtl="0">
              <a:lnSpc>
                <a:spcPct val="100000"/>
              </a:lnSpc>
              <a:spcBef>
                <a:spcPts val="0"/>
              </a:spcBef>
              <a:spcAft>
                <a:spcPts val="0"/>
              </a:spcAft>
              <a:buNone/>
              <a:defRPr b="1">
                <a:solidFill>
                  <a:schemeClr val="lt1"/>
                </a:solidFill>
                <a:latin typeface="Advent Pro"/>
                <a:ea typeface="Advent Pro"/>
                <a:cs typeface="Advent Pro"/>
                <a:sym typeface="Advent Pro"/>
              </a:defRPr>
            </a:lvl1pPr>
            <a:lvl2pPr lvl="1" algn="ctr" rtl="0">
              <a:lnSpc>
                <a:spcPct val="100000"/>
              </a:lnSpc>
              <a:spcBef>
                <a:spcPct val="427000"/>
              </a:spcBef>
              <a:spcAft>
                <a:spcPts val="0"/>
              </a:spcAft>
              <a:buNone/>
              <a:defRPr b="1">
                <a:solidFill>
                  <a:schemeClr val="lt1"/>
                </a:solidFill>
                <a:latin typeface="Advent Pro"/>
                <a:ea typeface="Advent Pro"/>
                <a:cs typeface="Advent Pro"/>
                <a:sym typeface="Advent Pro"/>
              </a:defRPr>
            </a:lvl2pPr>
            <a:lvl3pPr lvl="2" algn="ctr" rtl="0">
              <a:lnSpc>
                <a:spcPct val="100000"/>
              </a:lnSpc>
              <a:spcBef>
                <a:spcPct val="427000"/>
              </a:spcBef>
              <a:spcAft>
                <a:spcPts val="0"/>
              </a:spcAft>
              <a:buNone/>
              <a:defRPr b="1">
                <a:solidFill>
                  <a:schemeClr val="lt1"/>
                </a:solidFill>
                <a:latin typeface="Advent Pro"/>
                <a:ea typeface="Advent Pro"/>
                <a:cs typeface="Advent Pro"/>
                <a:sym typeface="Advent Pro"/>
              </a:defRPr>
            </a:lvl3pPr>
            <a:lvl4pPr lvl="3" algn="ctr" rtl="0">
              <a:lnSpc>
                <a:spcPct val="100000"/>
              </a:lnSpc>
              <a:spcBef>
                <a:spcPct val="427000"/>
              </a:spcBef>
              <a:spcAft>
                <a:spcPts val="0"/>
              </a:spcAft>
              <a:buNone/>
              <a:defRPr b="1">
                <a:solidFill>
                  <a:schemeClr val="lt1"/>
                </a:solidFill>
                <a:latin typeface="Advent Pro"/>
                <a:ea typeface="Advent Pro"/>
                <a:cs typeface="Advent Pro"/>
                <a:sym typeface="Advent Pro"/>
              </a:defRPr>
            </a:lvl4pPr>
            <a:lvl5pPr lvl="4" algn="ctr" rtl="0">
              <a:lnSpc>
                <a:spcPct val="100000"/>
              </a:lnSpc>
              <a:spcBef>
                <a:spcPct val="427000"/>
              </a:spcBef>
              <a:spcAft>
                <a:spcPts val="0"/>
              </a:spcAft>
              <a:buNone/>
              <a:defRPr b="1">
                <a:solidFill>
                  <a:schemeClr val="lt1"/>
                </a:solidFill>
                <a:latin typeface="Advent Pro"/>
                <a:ea typeface="Advent Pro"/>
                <a:cs typeface="Advent Pro"/>
                <a:sym typeface="Advent Pro"/>
              </a:defRPr>
            </a:lvl5pPr>
            <a:lvl6pPr lvl="5" algn="ctr" rtl="0">
              <a:lnSpc>
                <a:spcPct val="100000"/>
              </a:lnSpc>
              <a:spcBef>
                <a:spcPct val="427000"/>
              </a:spcBef>
              <a:spcAft>
                <a:spcPts val="0"/>
              </a:spcAft>
              <a:buNone/>
              <a:defRPr b="1">
                <a:solidFill>
                  <a:schemeClr val="lt1"/>
                </a:solidFill>
                <a:latin typeface="Advent Pro"/>
                <a:ea typeface="Advent Pro"/>
                <a:cs typeface="Advent Pro"/>
                <a:sym typeface="Advent Pro"/>
              </a:defRPr>
            </a:lvl6pPr>
            <a:lvl7pPr lvl="6" algn="ctr" rtl="0">
              <a:lnSpc>
                <a:spcPct val="100000"/>
              </a:lnSpc>
              <a:spcBef>
                <a:spcPct val="427000"/>
              </a:spcBef>
              <a:spcAft>
                <a:spcPts val="0"/>
              </a:spcAft>
              <a:buNone/>
              <a:defRPr b="1">
                <a:solidFill>
                  <a:schemeClr val="lt1"/>
                </a:solidFill>
                <a:latin typeface="Advent Pro"/>
                <a:ea typeface="Advent Pro"/>
                <a:cs typeface="Advent Pro"/>
                <a:sym typeface="Advent Pro"/>
              </a:defRPr>
            </a:lvl7pPr>
            <a:lvl8pPr lvl="7" algn="ctr" rtl="0">
              <a:lnSpc>
                <a:spcPct val="100000"/>
              </a:lnSpc>
              <a:spcBef>
                <a:spcPct val="427000"/>
              </a:spcBef>
              <a:spcAft>
                <a:spcPts val="0"/>
              </a:spcAft>
              <a:buNone/>
              <a:defRPr b="1">
                <a:solidFill>
                  <a:schemeClr val="lt1"/>
                </a:solidFill>
                <a:latin typeface="Advent Pro"/>
                <a:ea typeface="Advent Pro"/>
                <a:cs typeface="Advent Pro"/>
                <a:sym typeface="Advent Pro"/>
              </a:defRPr>
            </a:lvl8pPr>
            <a:lvl9pPr lvl="8" algn="ctr" rtl="0">
              <a:lnSpc>
                <a:spcPct val="100000"/>
              </a:lnSpc>
              <a:spcBef>
                <a:spcPct val="427000"/>
              </a:spcBef>
              <a:spcAft>
                <a:spcPts val="1600"/>
              </a:spcAft>
              <a:buNone/>
              <a:defRPr b="1">
                <a:solidFill>
                  <a:schemeClr val="lt1"/>
                </a:solidFill>
                <a:latin typeface="Advent Pro"/>
                <a:ea typeface="Advent Pro"/>
                <a:cs typeface="Advent Pro"/>
                <a:sym typeface="Advent Pro"/>
              </a:defRPr>
            </a:lvl9pPr>
          </a:lstStyle>
          <a:p/>
        </p:txBody>
      </p:sp>
      <p:sp>
        <p:nvSpPr>
          <p:cNvPr id="98" name="Google Shape;98;p16"/>
          <p:cNvSpPr txBox="1"/>
          <p:nvPr>
            <p:ph type="subTitle" idx="14"/>
          </p:nvPr>
        </p:nvSpPr>
        <p:spPr>
          <a:xfrm>
            <a:off x="5690548" y="2013600"/>
            <a:ext cx="810800" cy="402800"/>
          </a:xfrm>
          <a:prstGeom prst="rect">
            <a:avLst/>
          </a:prstGeom>
          <a:noFill/>
        </p:spPr>
        <p:txBody>
          <a:bodyPr spcFirstLastPara="1" wrap="square" lIns="91425" tIns="90000" rIns="91425" bIns="0" anchor="ctr" anchorCtr="0">
            <a:noAutofit/>
          </a:bodyPr>
          <a:lstStyle>
            <a:lvl1pPr lvl="0" algn="ctr" rtl="0">
              <a:lnSpc>
                <a:spcPct val="100000"/>
              </a:lnSpc>
              <a:spcBef>
                <a:spcPts val="0"/>
              </a:spcBef>
              <a:spcAft>
                <a:spcPts val="0"/>
              </a:spcAft>
              <a:buNone/>
              <a:defRPr b="1">
                <a:solidFill>
                  <a:schemeClr val="lt1"/>
                </a:solidFill>
                <a:latin typeface="Advent Pro"/>
                <a:ea typeface="Advent Pro"/>
                <a:cs typeface="Advent Pro"/>
                <a:sym typeface="Advent Pro"/>
              </a:defRPr>
            </a:lvl1pPr>
            <a:lvl2pPr lvl="1" algn="ctr" rtl="0">
              <a:lnSpc>
                <a:spcPct val="100000"/>
              </a:lnSpc>
              <a:spcBef>
                <a:spcPct val="427000"/>
              </a:spcBef>
              <a:spcAft>
                <a:spcPts val="0"/>
              </a:spcAft>
              <a:buNone/>
              <a:defRPr b="1">
                <a:solidFill>
                  <a:schemeClr val="lt1"/>
                </a:solidFill>
                <a:latin typeface="Advent Pro"/>
                <a:ea typeface="Advent Pro"/>
                <a:cs typeface="Advent Pro"/>
                <a:sym typeface="Advent Pro"/>
              </a:defRPr>
            </a:lvl2pPr>
            <a:lvl3pPr lvl="2" algn="ctr" rtl="0">
              <a:lnSpc>
                <a:spcPct val="100000"/>
              </a:lnSpc>
              <a:spcBef>
                <a:spcPct val="427000"/>
              </a:spcBef>
              <a:spcAft>
                <a:spcPts val="0"/>
              </a:spcAft>
              <a:buNone/>
              <a:defRPr b="1">
                <a:solidFill>
                  <a:schemeClr val="lt1"/>
                </a:solidFill>
                <a:latin typeface="Advent Pro"/>
                <a:ea typeface="Advent Pro"/>
                <a:cs typeface="Advent Pro"/>
                <a:sym typeface="Advent Pro"/>
              </a:defRPr>
            </a:lvl3pPr>
            <a:lvl4pPr lvl="3" algn="ctr" rtl="0">
              <a:lnSpc>
                <a:spcPct val="100000"/>
              </a:lnSpc>
              <a:spcBef>
                <a:spcPct val="427000"/>
              </a:spcBef>
              <a:spcAft>
                <a:spcPts val="0"/>
              </a:spcAft>
              <a:buNone/>
              <a:defRPr b="1">
                <a:solidFill>
                  <a:schemeClr val="lt1"/>
                </a:solidFill>
                <a:latin typeface="Advent Pro"/>
                <a:ea typeface="Advent Pro"/>
                <a:cs typeface="Advent Pro"/>
                <a:sym typeface="Advent Pro"/>
              </a:defRPr>
            </a:lvl4pPr>
            <a:lvl5pPr lvl="4" algn="ctr" rtl="0">
              <a:lnSpc>
                <a:spcPct val="100000"/>
              </a:lnSpc>
              <a:spcBef>
                <a:spcPct val="427000"/>
              </a:spcBef>
              <a:spcAft>
                <a:spcPts val="0"/>
              </a:spcAft>
              <a:buNone/>
              <a:defRPr b="1">
                <a:solidFill>
                  <a:schemeClr val="lt1"/>
                </a:solidFill>
                <a:latin typeface="Advent Pro"/>
                <a:ea typeface="Advent Pro"/>
                <a:cs typeface="Advent Pro"/>
                <a:sym typeface="Advent Pro"/>
              </a:defRPr>
            </a:lvl5pPr>
            <a:lvl6pPr lvl="5" algn="ctr" rtl="0">
              <a:lnSpc>
                <a:spcPct val="100000"/>
              </a:lnSpc>
              <a:spcBef>
                <a:spcPct val="427000"/>
              </a:spcBef>
              <a:spcAft>
                <a:spcPts val="0"/>
              </a:spcAft>
              <a:buNone/>
              <a:defRPr b="1">
                <a:solidFill>
                  <a:schemeClr val="lt1"/>
                </a:solidFill>
                <a:latin typeface="Advent Pro"/>
                <a:ea typeface="Advent Pro"/>
                <a:cs typeface="Advent Pro"/>
                <a:sym typeface="Advent Pro"/>
              </a:defRPr>
            </a:lvl6pPr>
            <a:lvl7pPr lvl="6" algn="ctr" rtl="0">
              <a:lnSpc>
                <a:spcPct val="100000"/>
              </a:lnSpc>
              <a:spcBef>
                <a:spcPct val="427000"/>
              </a:spcBef>
              <a:spcAft>
                <a:spcPts val="0"/>
              </a:spcAft>
              <a:buNone/>
              <a:defRPr b="1">
                <a:solidFill>
                  <a:schemeClr val="lt1"/>
                </a:solidFill>
                <a:latin typeface="Advent Pro"/>
                <a:ea typeface="Advent Pro"/>
                <a:cs typeface="Advent Pro"/>
                <a:sym typeface="Advent Pro"/>
              </a:defRPr>
            </a:lvl7pPr>
            <a:lvl8pPr lvl="7" algn="ctr" rtl="0">
              <a:lnSpc>
                <a:spcPct val="100000"/>
              </a:lnSpc>
              <a:spcBef>
                <a:spcPct val="427000"/>
              </a:spcBef>
              <a:spcAft>
                <a:spcPts val="0"/>
              </a:spcAft>
              <a:buNone/>
              <a:defRPr b="1">
                <a:solidFill>
                  <a:schemeClr val="lt1"/>
                </a:solidFill>
                <a:latin typeface="Advent Pro"/>
                <a:ea typeface="Advent Pro"/>
                <a:cs typeface="Advent Pro"/>
                <a:sym typeface="Advent Pro"/>
              </a:defRPr>
            </a:lvl8pPr>
            <a:lvl9pPr lvl="8" algn="ctr" rtl="0">
              <a:lnSpc>
                <a:spcPct val="100000"/>
              </a:lnSpc>
              <a:spcBef>
                <a:spcPct val="427000"/>
              </a:spcBef>
              <a:spcAft>
                <a:spcPts val="1600"/>
              </a:spcAft>
              <a:buNone/>
              <a:defRPr b="1">
                <a:solidFill>
                  <a:schemeClr val="lt1"/>
                </a:solidFill>
                <a:latin typeface="Advent Pro"/>
                <a:ea typeface="Advent Pro"/>
                <a:cs typeface="Advent Pro"/>
                <a:sym typeface="Advent Pro"/>
              </a:defRPr>
            </a:lvl9pPr>
          </a:lstStyle>
          <a:p/>
        </p:txBody>
      </p:sp>
      <p:sp>
        <p:nvSpPr>
          <p:cNvPr id="99" name="Google Shape;99;p16"/>
          <p:cNvSpPr txBox="1"/>
          <p:nvPr>
            <p:ph type="subTitle" idx="15"/>
          </p:nvPr>
        </p:nvSpPr>
        <p:spPr>
          <a:xfrm>
            <a:off x="9403400" y="2013600"/>
            <a:ext cx="810800" cy="402800"/>
          </a:xfrm>
          <a:prstGeom prst="rect">
            <a:avLst/>
          </a:prstGeom>
          <a:noFill/>
        </p:spPr>
        <p:txBody>
          <a:bodyPr spcFirstLastPara="1" wrap="square" lIns="91425" tIns="90000" rIns="91425" bIns="0" anchor="ctr" anchorCtr="0">
            <a:noAutofit/>
          </a:bodyPr>
          <a:lstStyle>
            <a:lvl1pPr lvl="0" algn="ctr" rtl="0">
              <a:lnSpc>
                <a:spcPct val="100000"/>
              </a:lnSpc>
              <a:spcBef>
                <a:spcPts val="0"/>
              </a:spcBef>
              <a:spcAft>
                <a:spcPts val="0"/>
              </a:spcAft>
              <a:buNone/>
              <a:defRPr b="1">
                <a:solidFill>
                  <a:schemeClr val="lt1"/>
                </a:solidFill>
                <a:latin typeface="Advent Pro"/>
                <a:ea typeface="Advent Pro"/>
                <a:cs typeface="Advent Pro"/>
                <a:sym typeface="Advent Pro"/>
              </a:defRPr>
            </a:lvl1pPr>
            <a:lvl2pPr lvl="1" algn="ctr" rtl="0">
              <a:lnSpc>
                <a:spcPct val="100000"/>
              </a:lnSpc>
              <a:spcBef>
                <a:spcPct val="427000"/>
              </a:spcBef>
              <a:spcAft>
                <a:spcPts val="0"/>
              </a:spcAft>
              <a:buNone/>
              <a:defRPr b="1">
                <a:solidFill>
                  <a:schemeClr val="lt1"/>
                </a:solidFill>
                <a:latin typeface="Advent Pro"/>
                <a:ea typeface="Advent Pro"/>
                <a:cs typeface="Advent Pro"/>
                <a:sym typeface="Advent Pro"/>
              </a:defRPr>
            </a:lvl2pPr>
            <a:lvl3pPr lvl="2" algn="ctr" rtl="0">
              <a:lnSpc>
                <a:spcPct val="100000"/>
              </a:lnSpc>
              <a:spcBef>
                <a:spcPct val="427000"/>
              </a:spcBef>
              <a:spcAft>
                <a:spcPts val="0"/>
              </a:spcAft>
              <a:buNone/>
              <a:defRPr b="1">
                <a:solidFill>
                  <a:schemeClr val="lt1"/>
                </a:solidFill>
                <a:latin typeface="Advent Pro"/>
                <a:ea typeface="Advent Pro"/>
                <a:cs typeface="Advent Pro"/>
                <a:sym typeface="Advent Pro"/>
              </a:defRPr>
            </a:lvl3pPr>
            <a:lvl4pPr lvl="3" algn="ctr" rtl="0">
              <a:lnSpc>
                <a:spcPct val="100000"/>
              </a:lnSpc>
              <a:spcBef>
                <a:spcPct val="427000"/>
              </a:spcBef>
              <a:spcAft>
                <a:spcPts val="0"/>
              </a:spcAft>
              <a:buNone/>
              <a:defRPr b="1">
                <a:solidFill>
                  <a:schemeClr val="lt1"/>
                </a:solidFill>
                <a:latin typeface="Advent Pro"/>
                <a:ea typeface="Advent Pro"/>
                <a:cs typeface="Advent Pro"/>
                <a:sym typeface="Advent Pro"/>
              </a:defRPr>
            </a:lvl4pPr>
            <a:lvl5pPr lvl="4" algn="ctr" rtl="0">
              <a:lnSpc>
                <a:spcPct val="100000"/>
              </a:lnSpc>
              <a:spcBef>
                <a:spcPct val="427000"/>
              </a:spcBef>
              <a:spcAft>
                <a:spcPts val="0"/>
              </a:spcAft>
              <a:buNone/>
              <a:defRPr b="1">
                <a:solidFill>
                  <a:schemeClr val="lt1"/>
                </a:solidFill>
                <a:latin typeface="Advent Pro"/>
                <a:ea typeface="Advent Pro"/>
                <a:cs typeface="Advent Pro"/>
                <a:sym typeface="Advent Pro"/>
              </a:defRPr>
            </a:lvl5pPr>
            <a:lvl6pPr lvl="5" algn="ctr" rtl="0">
              <a:lnSpc>
                <a:spcPct val="100000"/>
              </a:lnSpc>
              <a:spcBef>
                <a:spcPct val="427000"/>
              </a:spcBef>
              <a:spcAft>
                <a:spcPts val="0"/>
              </a:spcAft>
              <a:buNone/>
              <a:defRPr b="1">
                <a:solidFill>
                  <a:schemeClr val="lt1"/>
                </a:solidFill>
                <a:latin typeface="Advent Pro"/>
                <a:ea typeface="Advent Pro"/>
                <a:cs typeface="Advent Pro"/>
                <a:sym typeface="Advent Pro"/>
              </a:defRPr>
            </a:lvl6pPr>
            <a:lvl7pPr lvl="6" algn="ctr" rtl="0">
              <a:lnSpc>
                <a:spcPct val="100000"/>
              </a:lnSpc>
              <a:spcBef>
                <a:spcPct val="427000"/>
              </a:spcBef>
              <a:spcAft>
                <a:spcPts val="0"/>
              </a:spcAft>
              <a:buNone/>
              <a:defRPr b="1">
                <a:solidFill>
                  <a:schemeClr val="lt1"/>
                </a:solidFill>
                <a:latin typeface="Advent Pro"/>
                <a:ea typeface="Advent Pro"/>
                <a:cs typeface="Advent Pro"/>
                <a:sym typeface="Advent Pro"/>
              </a:defRPr>
            </a:lvl7pPr>
            <a:lvl8pPr lvl="7" algn="ctr" rtl="0">
              <a:lnSpc>
                <a:spcPct val="100000"/>
              </a:lnSpc>
              <a:spcBef>
                <a:spcPct val="427000"/>
              </a:spcBef>
              <a:spcAft>
                <a:spcPts val="0"/>
              </a:spcAft>
              <a:buNone/>
              <a:defRPr b="1">
                <a:solidFill>
                  <a:schemeClr val="lt1"/>
                </a:solidFill>
                <a:latin typeface="Advent Pro"/>
                <a:ea typeface="Advent Pro"/>
                <a:cs typeface="Advent Pro"/>
                <a:sym typeface="Advent Pro"/>
              </a:defRPr>
            </a:lvl8pPr>
            <a:lvl9pPr lvl="8" algn="ctr" rtl="0">
              <a:lnSpc>
                <a:spcPct val="100000"/>
              </a:lnSpc>
              <a:spcBef>
                <a:spcPct val="427000"/>
              </a:spcBef>
              <a:spcAft>
                <a:spcPts val="1600"/>
              </a:spcAft>
              <a:buNone/>
              <a:defRPr b="1">
                <a:solidFill>
                  <a:schemeClr val="lt1"/>
                </a:solidFill>
                <a:latin typeface="Advent Pro"/>
                <a:ea typeface="Advent Pro"/>
                <a:cs typeface="Advent Pro"/>
                <a:sym typeface="Advent Pro"/>
              </a:defRPr>
            </a:lvl9pPr>
          </a:lstStyle>
          <a:p/>
        </p:txBody>
      </p:sp>
      <p:sp>
        <p:nvSpPr>
          <p:cNvPr id="100" name="Google Shape;100;p16"/>
          <p:cNvSpPr txBox="1"/>
          <p:nvPr>
            <p:ph type="title"/>
          </p:nvPr>
        </p:nvSpPr>
        <p:spPr>
          <a:xfrm>
            <a:off x="3014400" y="645200"/>
            <a:ext cx="6163200" cy="6096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665"/>
            </a:lvl1pPr>
            <a:lvl2pPr lvl="1" algn="ctr" rtl="0">
              <a:spcBef>
                <a:spcPts val="0"/>
              </a:spcBef>
              <a:spcAft>
                <a:spcPts val="0"/>
              </a:spcAft>
              <a:buNone/>
              <a:defRPr sz="2665">
                <a:latin typeface="Roboto Slab"/>
                <a:ea typeface="Roboto Slab"/>
                <a:cs typeface="Roboto Slab"/>
                <a:sym typeface="Roboto Slab"/>
              </a:defRPr>
            </a:lvl2pPr>
            <a:lvl3pPr lvl="2" algn="ctr" rtl="0">
              <a:spcBef>
                <a:spcPts val="0"/>
              </a:spcBef>
              <a:spcAft>
                <a:spcPts val="0"/>
              </a:spcAft>
              <a:buNone/>
              <a:defRPr sz="2665">
                <a:latin typeface="Roboto Slab"/>
                <a:ea typeface="Roboto Slab"/>
                <a:cs typeface="Roboto Slab"/>
                <a:sym typeface="Roboto Slab"/>
              </a:defRPr>
            </a:lvl3pPr>
            <a:lvl4pPr lvl="3" algn="ctr" rtl="0">
              <a:spcBef>
                <a:spcPts val="0"/>
              </a:spcBef>
              <a:spcAft>
                <a:spcPts val="0"/>
              </a:spcAft>
              <a:buNone/>
              <a:defRPr sz="2665">
                <a:latin typeface="Roboto Slab"/>
                <a:ea typeface="Roboto Slab"/>
                <a:cs typeface="Roboto Slab"/>
                <a:sym typeface="Roboto Slab"/>
              </a:defRPr>
            </a:lvl4pPr>
            <a:lvl5pPr lvl="4" algn="ctr" rtl="0">
              <a:spcBef>
                <a:spcPts val="0"/>
              </a:spcBef>
              <a:spcAft>
                <a:spcPts val="0"/>
              </a:spcAft>
              <a:buNone/>
              <a:defRPr sz="2665">
                <a:latin typeface="Roboto Slab"/>
                <a:ea typeface="Roboto Slab"/>
                <a:cs typeface="Roboto Slab"/>
                <a:sym typeface="Roboto Slab"/>
              </a:defRPr>
            </a:lvl5pPr>
            <a:lvl6pPr lvl="5" algn="ctr" rtl="0">
              <a:spcBef>
                <a:spcPts val="0"/>
              </a:spcBef>
              <a:spcAft>
                <a:spcPts val="0"/>
              </a:spcAft>
              <a:buNone/>
              <a:defRPr sz="2665">
                <a:latin typeface="Roboto Slab"/>
                <a:ea typeface="Roboto Slab"/>
                <a:cs typeface="Roboto Slab"/>
                <a:sym typeface="Roboto Slab"/>
              </a:defRPr>
            </a:lvl6pPr>
            <a:lvl7pPr lvl="6" algn="ctr" rtl="0">
              <a:spcBef>
                <a:spcPts val="0"/>
              </a:spcBef>
              <a:spcAft>
                <a:spcPts val="0"/>
              </a:spcAft>
              <a:buNone/>
              <a:defRPr sz="2665">
                <a:latin typeface="Roboto Slab"/>
                <a:ea typeface="Roboto Slab"/>
                <a:cs typeface="Roboto Slab"/>
                <a:sym typeface="Roboto Slab"/>
              </a:defRPr>
            </a:lvl7pPr>
            <a:lvl8pPr lvl="7" algn="ctr" rtl="0">
              <a:spcBef>
                <a:spcPts val="0"/>
              </a:spcBef>
              <a:spcAft>
                <a:spcPts val="0"/>
              </a:spcAft>
              <a:buNone/>
              <a:defRPr sz="2665">
                <a:latin typeface="Roboto Slab"/>
                <a:ea typeface="Roboto Slab"/>
                <a:cs typeface="Roboto Slab"/>
                <a:sym typeface="Roboto Slab"/>
              </a:defRPr>
            </a:lvl8pPr>
            <a:lvl9pPr lvl="8" algn="ctr" rtl="0">
              <a:spcBef>
                <a:spcPts val="0"/>
              </a:spcBef>
              <a:spcAft>
                <a:spcPts val="0"/>
              </a:spcAft>
              <a:buNone/>
              <a:defRPr sz="2665">
                <a:latin typeface="Roboto Slab"/>
                <a:ea typeface="Roboto Slab"/>
                <a:cs typeface="Roboto Slab"/>
                <a:sym typeface="Roboto Slab"/>
              </a:defRPr>
            </a:lvl9pPr>
          </a:lstStyle>
          <a:p/>
        </p:txBody>
      </p:sp>
      <p:cxnSp>
        <p:nvCxnSpPr>
          <p:cNvPr id="101" name="Google Shape;101;p16"/>
          <p:cNvCxnSpPr/>
          <p:nvPr/>
        </p:nvCxnSpPr>
        <p:spPr>
          <a:xfrm>
            <a:off x="954167" y="6195467"/>
            <a:ext cx="10287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matchingName="Title slide">
  <p:cSld name="TITLE">
    <p:bg>
      <p:bgPr>
        <a:noFill/>
        <a:effectLst/>
      </p:bgPr>
    </p:bg>
    <p:spTree>
      <p:nvGrpSpPr>
        <p:cNvPr id="224" name="Shape 224"/>
        <p:cNvGrpSpPr/>
        <p:nvPr/>
      </p:nvGrpSpPr>
      <p:grpSpPr>
        <a:xfrm>
          <a:off x="0" y="0"/>
          <a:ext cx="0" cy="0"/>
          <a:chOff x="0" y="0"/>
          <a:chExt cx="0" cy="0"/>
        </a:xfrm>
      </p:grpSpPr>
      <p:sp>
        <p:nvSpPr>
          <p:cNvPr id="225" name="Google Shape;225;p38"/>
          <p:cNvSpPr txBox="1"/>
          <p:nvPr>
            <p:ph type="ctrTitle"/>
          </p:nvPr>
        </p:nvSpPr>
        <p:spPr>
          <a:xfrm flipH="1">
            <a:off x="788400" y="748333"/>
            <a:ext cx="4758000" cy="4282400"/>
          </a:xfrm>
          <a:prstGeom prst="rect">
            <a:avLst/>
          </a:prstGeom>
        </p:spPr>
        <p:txBody>
          <a:bodyPr spcFirstLastPara="1" wrap="square" lIns="91425" tIns="91425" rIns="91425" bIns="91425" anchor="t" anchorCtr="0">
            <a:noAutofit/>
          </a:bodyPr>
          <a:lstStyle>
            <a:lvl1pPr lvl="0" rtl="0">
              <a:spcBef>
                <a:spcPts val="0"/>
              </a:spcBef>
              <a:spcAft>
                <a:spcPts val="0"/>
              </a:spcAft>
              <a:buSzPts val="4800"/>
              <a:buNone/>
              <a:defRPr sz="6400">
                <a:solidFill>
                  <a:schemeClr val="dk1"/>
                </a:solidFill>
              </a:defRPr>
            </a:lvl1pPr>
            <a:lvl2pPr lvl="1" rtl="0">
              <a:spcBef>
                <a:spcPts val="0"/>
              </a:spcBef>
              <a:spcAft>
                <a:spcPts val="0"/>
              </a:spcAft>
              <a:buClr>
                <a:srgbClr val="434343"/>
              </a:buClr>
              <a:buSzPts val="4800"/>
              <a:buNone/>
              <a:defRPr sz="6400">
                <a:solidFill>
                  <a:srgbClr val="434343"/>
                </a:solidFill>
              </a:defRPr>
            </a:lvl2pPr>
            <a:lvl3pPr lvl="2" rtl="0">
              <a:spcBef>
                <a:spcPts val="0"/>
              </a:spcBef>
              <a:spcAft>
                <a:spcPts val="0"/>
              </a:spcAft>
              <a:buClr>
                <a:srgbClr val="434343"/>
              </a:buClr>
              <a:buSzPts val="4800"/>
              <a:buNone/>
              <a:defRPr sz="6400">
                <a:solidFill>
                  <a:srgbClr val="434343"/>
                </a:solidFill>
              </a:defRPr>
            </a:lvl3pPr>
            <a:lvl4pPr lvl="3" rtl="0">
              <a:spcBef>
                <a:spcPts val="0"/>
              </a:spcBef>
              <a:spcAft>
                <a:spcPts val="0"/>
              </a:spcAft>
              <a:buClr>
                <a:srgbClr val="434343"/>
              </a:buClr>
              <a:buSzPts val="4800"/>
              <a:buNone/>
              <a:defRPr sz="6400">
                <a:solidFill>
                  <a:srgbClr val="434343"/>
                </a:solidFill>
              </a:defRPr>
            </a:lvl4pPr>
            <a:lvl5pPr lvl="4" rtl="0">
              <a:spcBef>
                <a:spcPts val="0"/>
              </a:spcBef>
              <a:spcAft>
                <a:spcPts val="0"/>
              </a:spcAft>
              <a:buClr>
                <a:srgbClr val="434343"/>
              </a:buClr>
              <a:buSzPts val="4800"/>
              <a:buNone/>
              <a:defRPr sz="6400">
                <a:solidFill>
                  <a:srgbClr val="434343"/>
                </a:solidFill>
              </a:defRPr>
            </a:lvl5pPr>
            <a:lvl6pPr lvl="5" rtl="0">
              <a:spcBef>
                <a:spcPts val="0"/>
              </a:spcBef>
              <a:spcAft>
                <a:spcPts val="0"/>
              </a:spcAft>
              <a:buClr>
                <a:srgbClr val="434343"/>
              </a:buClr>
              <a:buSzPts val="4800"/>
              <a:buNone/>
              <a:defRPr sz="6400">
                <a:solidFill>
                  <a:srgbClr val="434343"/>
                </a:solidFill>
              </a:defRPr>
            </a:lvl6pPr>
            <a:lvl7pPr lvl="6" rtl="0">
              <a:spcBef>
                <a:spcPts val="0"/>
              </a:spcBef>
              <a:spcAft>
                <a:spcPts val="0"/>
              </a:spcAft>
              <a:buClr>
                <a:srgbClr val="434343"/>
              </a:buClr>
              <a:buSzPts val="4800"/>
              <a:buNone/>
              <a:defRPr sz="6400">
                <a:solidFill>
                  <a:srgbClr val="434343"/>
                </a:solidFill>
              </a:defRPr>
            </a:lvl7pPr>
            <a:lvl8pPr lvl="7" rtl="0">
              <a:spcBef>
                <a:spcPts val="0"/>
              </a:spcBef>
              <a:spcAft>
                <a:spcPts val="0"/>
              </a:spcAft>
              <a:buClr>
                <a:srgbClr val="434343"/>
              </a:buClr>
              <a:buSzPts val="4800"/>
              <a:buNone/>
              <a:defRPr sz="6400">
                <a:solidFill>
                  <a:srgbClr val="434343"/>
                </a:solidFill>
              </a:defRPr>
            </a:lvl8pPr>
            <a:lvl9pPr lvl="8" rtl="0">
              <a:spcBef>
                <a:spcPts val="0"/>
              </a:spcBef>
              <a:spcAft>
                <a:spcPts val="0"/>
              </a:spcAft>
              <a:buClr>
                <a:srgbClr val="434343"/>
              </a:buClr>
              <a:buSzPts val="4800"/>
              <a:buNone/>
              <a:defRPr sz="6400">
                <a:solidFill>
                  <a:srgbClr val="434343"/>
                </a:solidFill>
              </a:defRPr>
            </a:lvl9pPr>
          </a:lstStyle>
          <a:p/>
        </p:txBody>
      </p:sp>
      <p:sp>
        <p:nvSpPr>
          <p:cNvPr id="226" name="Google Shape;226;p38"/>
          <p:cNvSpPr txBox="1"/>
          <p:nvPr>
            <p:ph type="subTitle" idx="1"/>
          </p:nvPr>
        </p:nvSpPr>
        <p:spPr>
          <a:xfrm flipH="1">
            <a:off x="1288300" y="5205833"/>
            <a:ext cx="1990800" cy="49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000000"/>
              </a:buClr>
              <a:buSzPts val="1800"/>
              <a:buNone/>
              <a:defRPr sz="1865">
                <a:latin typeface="Advent Pro"/>
                <a:ea typeface="Advent Pro"/>
                <a:cs typeface="Advent Pro"/>
                <a:sym typeface="Advent Pro"/>
              </a:defRPr>
            </a:lvl1pPr>
            <a:lvl2pPr lvl="1" rtl="0">
              <a:lnSpc>
                <a:spcPct val="100000"/>
              </a:lnSpc>
              <a:spcBef>
                <a:spcPts val="0"/>
              </a:spcBef>
              <a:spcAft>
                <a:spcPts val="0"/>
              </a:spcAft>
              <a:buClr>
                <a:srgbClr val="434343"/>
              </a:buClr>
              <a:buSzPts val="2800"/>
              <a:buNone/>
              <a:defRPr sz="3735">
                <a:solidFill>
                  <a:srgbClr val="434343"/>
                </a:solidFill>
              </a:defRPr>
            </a:lvl2pPr>
            <a:lvl3pPr lvl="2" rtl="0">
              <a:lnSpc>
                <a:spcPct val="100000"/>
              </a:lnSpc>
              <a:spcBef>
                <a:spcPts val="0"/>
              </a:spcBef>
              <a:spcAft>
                <a:spcPts val="0"/>
              </a:spcAft>
              <a:buClr>
                <a:srgbClr val="434343"/>
              </a:buClr>
              <a:buSzPts val="2800"/>
              <a:buNone/>
              <a:defRPr sz="3735">
                <a:solidFill>
                  <a:srgbClr val="434343"/>
                </a:solidFill>
              </a:defRPr>
            </a:lvl3pPr>
            <a:lvl4pPr lvl="3" rtl="0">
              <a:lnSpc>
                <a:spcPct val="100000"/>
              </a:lnSpc>
              <a:spcBef>
                <a:spcPts val="0"/>
              </a:spcBef>
              <a:spcAft>
                <a:spcPts val="0"/>
              </a:spcAft>
              <a:buClr>
                <a:srgbClr val="434343"/>
              </a:buClr>
              <a:buSzPts val="2800"/>
              <a:buNone/>
              <a:defRPr sz="3735">
                <a:solidFill>
                  <a:srgbClr val="434343"/>
                </a:solidFill>
              </a:defRPr>
            </a:lvl4pPr>
            <a:lvl5pPr lvl="4" rtl="0">
              <a:lnSpc>
                <a:spcPct val="100000"/>
              </a:lnSpc>
              <a:spcBef>
                <a:spcPts val="0"/>
              </a:spcBef>
              <a:spcAft>
                <a:spcPts val="0"/>
              </a:spcAft>
              <a:buClr>
                <a:srgbClr val="434343"/>
              </a:buClr>
              <a:buSzPts val="2800"/>
              <a:buNone/>
              <a:defRPr sz="3735">
                <a:solidFill>
                  <a:srgbClr val="434343"/>
                </a:solidFill>
              </a:defRPr>
            </a:lvl5pPr>
            <a:lvl6pPr lvl="5" rtl="0">
              <a:lnSpc>
                <a:spcPct val="100000"/>
              </a:lnSpc>
              <a:spcBef>
                <a:spcPts val="0"/>
              </a:spcBef>
              <a:spcAft>
                <a:spcPts val="0"/>
              </a:spcAft>
              <a:buClr>
                <a:srgbClr val="434343"/>
              </a:buClr>
              <a:buSzPts val="2800"/>
              <a:buNone/>
              <a:defRPr sz="3735">
                <a:solidFill>
                  <a:srgbClr val="434343"/>
                </a:solidFill>
              </a:defRPr>
            </a:lvl6pPr>
            <a:lvl7pPr lvl="6" rtl="0">
              <a:lnSpc>
                <a:spcPct val="100000"/>
              </a:lnSpc>
              <a:spcBef>
                <a:spcPts val="0"/>
              </a:spcBef>
              <a:spcAft>
                <a:spcPts val="0"/>
              </a:spcAft>
              <a:buClr>
                <a:srgbClr val="434343"/>
              </a:buClr>
              <a:buSzPts val="2800"/>
              <a:buNone/>
              <a:defRPr sz="3735">
                <a:solidFill>
                  <a:srgbClr val="434343"/>
                </a:solidFill>
              </a:defRPr>
            </a:lvl7pPr>
            <a:lvl8pPr lvl="7" rtl="0">
              <a:lnSpc>
                <a:spcPct val="100000"/>
              </a:lnSpc>
              <a:spcBef>
                <a:spcPts val="0"/>
              </a:spcBef>
              <a:spcAft>
                <a:spcPts val="0"/>
              </a:spcAft>
              <a:buClr>
                <a:srgbClr val="434343"/>
              </a:buClr>
              <a:buSzPts val="2800"/>
              <a:buNone/>
              <a:defRPr sz="3735">
                <a:solidFill>
                  <a:srgbClr val="434343"/>
                </a:solidFill>
              </a:defRPr>
            </a:lvl8pPr>
            <a:lvl9pPr lvl="8" rtl="0">
              <a:lnSpc>
                <a:spcPct val="100000"/>
              </a:lnSpc>
              <a:spcBef>
                <a:spcPts val="0"/>
              </a:spcBef>
              <a:spcAft>
                <a:spcPts val="0"/>
              </a:spcAft>
              <a:buClr>
                <a:srgbClr val="434343"/>
              </a:buClr>
              <a:buSzPts val="2800"/>
              <a:buNone/>
              <a:defRPr sz="3735">
                <a:solidFill>
                  <a:srgbClr val="434343"/>
                </a:solidFill>
              </a:defRPr>
            </a:lvl9pPr>
          </a:lstStyle>
          <a:p/>
        </p:txBody>
      </p:sp>
      <p:cxnSp>
        <p:nvCxnSpPr>
          <p:cNvPr id="227" name="Google Shape;227;p38"/>
          <p:cNvCxnSpPr/>
          <p:nvPr/>
        </p:nvCxnSpPr>
        <p:spPr>
          <a:xfrm>
            <a:off x="954167" y="6195467"/>
            <a:ext cx="10287200" cy="0"/>
          </a:xfrm>
          <a:prstGeom prst="straightConnector1">
            <a:avLst/>
          </a:prstGeom>
          <a:noFill/>
          <a:ln w="9525" cap="flat" cmpd="sng">
            <a:solidFill>
              <a:schemeClr val="dk1"/>
            </a:solidFill>
            <a:prstDash val="solid"/>
            <a:round/>
            <a:headEnd type="none" w="med" len="med"/>
            <a:tailEnd type="none" w="med" len="med"/>
          </a:ln>
        </p:spPr>
      </p:cxnSp>
      <p:cxnSp>
        <p:nvCxnSpPr>
          <p:cNvPr id="228" name="Google Shape;228;p38"/>
          <p:cNvCxnSpPr/>
          <p:nvPr/>
        </p:nvCxnSpPr>
        <p:spPr>
          <a:xfrm>
            <a:off x="954167" y="6195467"/>
            <a:ext cx="10287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noFill/>
        <a:effectLst/>
      </p:bgPr>
    </p:bg>
    <p:spTree>
      <p:nvGrpSpPr>
        <p:cNvPr id="229" name="Shape 229"/>
        <p:cNvGrpSpPr/>
        <p:nvPr/>
      </p:nvGrpSpPr>
      <p:grpSpPr>
        <a:xfrm>
          <a:off x="0" y="0"/>
          <a:ext cx="0" cy="0"/>
          <a:chOff x="0" y="0"/>
          <a:chExt cx="0" cy="0"/>
        </a:xfrm>
      </p:grpSpPr>
      <p:sp>
        <p:nvSpPr>
          <p:cNvPr id="230" name="Google Shape;230;p39"/>
          <p:cNvSpPr txBox="1"/>
          <p:nvPr>
            <p:ph type="title"/>
          </p:nvPr>
        </p:nvSpPr>
        <p:spPr>
          <a:xfrm>
            <a:off x="6532933" y="1681467"/>
            <a:ext cx="4700800" cy="3461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4200"/>
              <a:buNone/>
              <a:defRPr sz="6400"/>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p:txBody>
      </p:sp>
      <p:sp>
        <p:nvSpPr>
          <p:cNvPr id="231" name="Google Shape;231;p39"/>
          <p:cNvSpPr txBox="1"/>
          <p:nvPr>
            <p:ph type="subTitle" idx="1"/>
          </p:nvPr>
        </p:nvSpPr>
        <p:spPr>
          <a:xfrm>
            <a:off x="6628133" y="5236484"/>
            <a:ext cx="4510400" cy="42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1600"/>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p:txBody>
      </p:sp>
      <p:sp>
        <p:nvSpPr>
          <p:cNvPr id="232" name="Google Shape;232;p39"/>
          <p:cNvSpPr txBox="1"/>
          <p:nvPr>
            <p:ph type="title" idx="2" hasCustomPrompt="1"/>
          </p:nvPr>
        </p:nvSpPr>
        <p:spPr>
          <a:xfrm>
            <a:off x="9809167" y="509783"/>
            <a:ext cx="1424400" cy="1091600"/>
          </a:xfrm>
          <a:prstGeom prst="rect">
            <a:avLst/>
          </a:prstGeom>
          <a:noFill/>
        </p:spPr>
        <p:txBody>
          <a:bodyPr spcFirstLastPara="1" wrap="square" lIns="91425" tIns="91425" rIns="91425" bIns="91425" anchor="b" anchorCtr="0">
            <a:noAutofit/>
          </a:bodyPr>
          <a:lstStyle>
            <a:lvl1pPr lvl="0" algn="r" rtl="0">
              <a:spcBef>
                <a:spcPts val="0"/>
              </a:spcBef>
              <a:spcAft>
                <a:spcPts val="0"/>
              </a:spcAft>
              <a:buSzPts val="3600"/>
              <a:buNone/>
              <a:defRPr sz="6400"/>
            </a:lvl1pPr>
            <a:lvl2pPr lvl="1" algn="r" rtl="0">
              <a:spcBef>
                <a:spcPts val="0"/>
              </a:spcBef>
              <a:spcAft>
                <a:spcPts val="0"/>
              </a:spcAft>
              <a:buSzPts val="4800"/>
              <a:buFont typeface="DM Sans"/>
              <a:buNone/>
              <a:defRPr sz="6400">
                <a:latin typeface="DM Sans"/>
                <a:ea typeface="DM Sans"/>
                <a:cs typeface="DM Sans"/>
                <a:sym typeface="DM Sans"/>
              </a:defRPr>
            </a:lvl2pPr>
            <a:lvl3pPr lvl="2" algn="r" rtl="0">
              <a:spcBef>
                <a:spcPts val="0"/>
              </a:spcBef>
              <a:spcAft>
                <a:spcPts val="0"/>
              </a:spcAft>
              <a:buSzPts val="4800"/>
              <a:buFont typeface="DM Sans"/>
              <a:buNone/>
              <a:defRPr sz="6400">
                <a:latin typeface="DM Sans"/>
                <a:ea typeface="DM Sans"/>
                <a:cs typeface="DM Sans"/>
                <a:sym typeface="DM Sans"/>
              </a:defRPr>
            </a:lvl3pPr>
            <a:lvl4pPr lvl="3" algn="r" rtl="0">
              <a:spcBef>
                <a:spcPts val="0"/>
              </a:spcBef>
              <a:spcAft>
                <a:spcPts val="0"/>
              </a:spcAft>
              <a:buSzPts val="4800"/>
              <a:buFont typeface="DM Sans"/>
              <a:buNone/>
              <a:defRPr sz="6400">
                <a:latin typeface="DM Sans"/>
                <a:ea typeface="DM Sans"/>
                <a:cs typeface="DM Sans"/>
                <a:sym typeface="DM Sans"/>
              </a:defRPr>
            </a:lvl4pPr>
            <a:lvl5pPr lvl="4" algn="r" rtl="0">
              <a:spcBef>
                <a:spcPts val="0"/>
              </a:spcBef>
              <a:spcAft>
                <a:spcPts val="0"/>
              </a:spcAft>
              <a:buSzPts val="4800"/>
              <a:buFont typeface="DM Sans"/>
              <a:buNone/>
              <a:defRPr sz="6400">
                <a:latin typeface="DM Sans"/>
                <a:ea typeface="DM Sans"/>
                <a:cs typeface="DM Sans"/>
                <a:sym typeface="DM Sans"/>
              </a:defRPr>
            </a:lvl5pPr>
            <a:lvl6pPr lvl="5" algn="r" rtl="0">
              <a:spcBef>
                <a:spcPts val="0"/>
              </a:spcBef>
              <a:spcAft>
                <a:spcPts val="0"/>
              </a:spcAft>
              <a:buSzPts val="4800"/>
              <a:buFont typeface="DM Sans"/>
              <a:buNone/>
              <a:defRPr sz="6400">
                <a:latin typeface="DM Sans"/>
                <a:ea typeface="DM Sans"/>
                <a:cs typeface="DM Sans"/>
                <a:sym typeface="DM Sans"/>
              </a:defRPr>
            </a:lvl6pPr>
            <a:lvl7pPr lvl="6" algn="r" rtl="0">
              <a:spcBef>
                <a:spcPts val="0"/>
              </a:spcBef>
              <a:spcAft>
                <a:spcPts val="0"/>
              </a:spcAft>
              <a:buSzPts val="4800"/>
              <a:buFont typeface="DM Sans"/>
              <a:buNone/>
              <a:defRPr sz="6400">
                <a:latin typeface="DM Sans"/>
                <a:ea typeface="DM Sans"/>
                <a:cs typeface="DM Sans"/>
                <a:sym typeface="DM Sans"/>
              </a:defRPr>
            </a:lvl7pPr>
            <a:lvl8pPr lvl="7" algn="r" rtl="0">
              <a:spcBef>
                <a:spcPts val="0"/>
              </a:spcBef>
              <a:spcAft>
                <a:spcPts val="0"/>
              </a:spcAft>
              <a:buSzPts val="4800"/>
              <a:buFont typeface="DM Sans"/>
              <a:buNone/>
              <a:defRPr sz="6400">
                <a:latin typeface="DM Sans"/>
                <a:ea typeface="DM Sans"/>
                <a:cs typeface="DM Sans"/>
                <a:sym typeface="DM Sans"/>
              </a:defRPr>
            </a:lvl8pPr>
            <a:lvl9pPr lvl="8" algn="r" rtl="0">
              <a:spcBef>
                <a:spcPts val="0"/>
              </a:spcBef>
              <a:spcAft>
                <a:spcPts val="0"/>
              </a:spcAft>
              <a:buSzPts val="4800"/>
              <a:buFont typeface="DM Sans"/>
              <a:buNone/>
              <a:defRPr sz="6400">
                <a:latin typeface="DM Sans"/>
                <a:ea typeface="DM Sans"/>
                <a:cs typeface="DM Sans"/>
                <a:sym typeface="DM Sans"/>
              </a:defRPr>
            </a:lvl9pPr>
          </a:lstStyle>
          <a:p>
            <a:r>
              <a:t>xx%</a:t>
            </a:r>
          </a:p>
        </p:txBody>
      </p:sp>
      <p:cxnSp>
        <p:nvCxnSpPr>
          <p:cNvPr id="233" name="Google Shape;233;p39"/>
          <p:cNvCxnSpPr/>
          <p:nvPr/>
        </p:nvCxnSpPr>
        <p:spPr>
          <a:xfrm>
            <a:off x="954167" y="6195467"/>
            <a:ext cx="10287200" cy="0"/>
          </a:xfrm>
          <a:prstGeom prst="straightConnector1">
            <a:avLst/>
          </a:prstGeom>
          <a:noFill/>
          <a:ln w="9525" cap="flat" cmpd="sng">
            <a:solidFill>
              <a:schemeClr val="dk1"/>
            </a:solidFill>
            <a:prstDash val="solid"/>
            <a:round/>
            <a:headEnd type="none" w="med" len="med"/>
            <a:tailEnd type="none" w="med" len="med"/>
          </a:ln>
        </p:spPr>
      </p:cxnSp>
      <p:cxnSp>
        <p:nvCxnSpPr>
          <p:cNvPr id="234" name="Google Shape;234;p39"/>
          <p:cNvCxnSpPr/>
          <p:nvPr/>
        </p:nvCxnSpPr>
        <p:spPr>
          <a:xfrm>
            <a:off x="954167" y="6195467"/>
            <a:ext cx="10287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 matchingName="Title and body">
  <p:cSld name="TITLE_AND_BODY">
    <p:bg>
      <p:bgPr>
        <a:noFill/>
        <a:effectLst/>
      </p:bgPr>
    </p:bg>
    <p:spTree>
      <p:nvGrpSpPr>
        <p:cNvPr id="235" name="Shape 235"/>
        <p:cNvGrpSpPr/>
        <p:nvPr/>
      </p:nvGrpSpPr>
      <p:grpSpPr>
        <a:xfrm>
          <a:off x="0" y="0"/>
          <a:ext cx="0" cy="0"/>
          <a:chOff x="0" y="0"/>
          <a:chExt cx="0" cy="0"/>
        </a:xfrm>
      </p:grpSpPr>
      <p:sp>
        <p:nvSpPr>
          <p:cNvPr id="236" name="Google Shape;236;p40"/>
          <p:cNvSpPr txBox="1"/>
          <p:nvPr>
            <p:ph type="subTitle" idx="1"/>
          </p:nvPr>
        </p:nvSpPr>
        <p:spPr>
          <a:xfrm flipH="1">
            <a:off x="960033" y="3358400"/>
            <a:ext cx="4022000" cy="2779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865"/>
            </a:lvl1pPr>
            <a:lvl2pPr lvl="1" rtl="0">
              <a:lnSpc>
                <a:spcPct val="100000"/>
              </a:lnSpc>
              <a:spcBef>
                <a:spcPts val="0"/>
              </a:spcBef>
              <a:spcAft>
                <a:spcPts val="0"/>
              </a:spcAft>
              <a:buNone/>
              <a:defRPr sz="1865"/>
            </a:lvl2pPr>
            <a:lvl3pPr lvl="2" rtl="0">
              <a:lnSpc>
                <a:spcPct val="100000"/>
              </a:lnSpc>
              <a:spcBef>
                <a:spcPts val="0"/>
              </a:spcBef>
              <a:spcAft>
                <a:spcPts val="0"/>
              </a:spcAft>
              <a:buNone/>
              <a:defRPr sz="1865"/>
            </a:lvl3pPr>
            <a:lvl4pPr lvl="3" rtl="0">
              <a:lnSpc>
                <a:spcPct val="100000"/>
              </a:lnSpc>
              <a:spcBef>
                <a:spcPts val="0"/>
              </a:spcBef>
              <a:spcAft>
                <a:spcPts val="0"/>
              </a:spcAft>
              <a:buNone/>
              <a:defRPr sz="1865"/>
            </a:lvl4pPr>
            <a:lvl5pPr lvl="4" rtl="0">
              <a:lnSpc>
                <a:spcPct val="100000"/>
              </a:lnSpc>
              <a:spcBef>
                <a:spcPts val="0"/>
              </a:spcBef>
              <a:spcAft>
                <a:spcPts val="0"/>
              </a:spcAft>
              <a:buNone/>
              <a:defRPr sz="1865"/>
            </a:lvl5pPr>
            <a:lvl6pPr lvl="5" rtl="0">
              <a:lnSpc>
                <a:spcPct val="100000"/>
              </a:lnSpc>
              <a:spcBef>
                <a:spcPts val="0"/>
              </a:spcBef>
              <a:spcAft>
                <a:spcPts val="0"/>
              </a:spcAft>
              <a:buNone/>
              <a:defRPr sz="1865"/>
            </a:lvl6pPr>
            <a:lvl7pPr lvl="6" rtl="0">
              <a:lnSpc>
                <a:spcPct val="100000"/>
              </a:lnSpc>
              <a:spcBef>
                <a:spcPts val="0"/>
              </a:spcBef>
              <a:spcAft>
                <a:spcPts val="0"/>
              </a:spcAft>
              <a:buNone/>
              <a:defRPr sz="1865"/>
            </a:lvl7pPr>
            <a:lvl8pPr lvl="7" rtl="0">
              <a:lnSpc>
                <a:spcPct val="100000"/>
              </a:lnSpc>
              <a:spcBef>
                <a:spcPts val="0"/>
              </a:spcBef>
              <a:spcAft>
                <a:spcPts val="0"/>
              </a:spcAft>
              <a:buNone/>
              <a:defRPr sz="1865"/>
            </a:lvl8pPr>
            <a:lvl9pPr lvl="8" rtl="0">
              <a:lnSpc>
                <a:spcPct val="100000"/>
              </a:lnSpc>
              <a:spcBef>
                <a:spcPts val="0"/>
              </a:spcBef>
              <a:spcAft>
                <a:spcPts val="0"/>
              </a:spcAft>
              <a:buNone/>
              <a:defRPr sz="1865"/>
            </a:lvl9pPr>
          </a:lstStyle>
          <a:p/>
        </p:txBody>
      </p:sp>
      <p:sp>
        <p:nvSpPr>
          <p:cNvPr id="237" name="Google Shape;237;p40"/>
          <p:cNvSpPr txBox="1"/>
          <p:nvPr>
            <p:ph type="title"/>
          </p:nvPr>
        </p:nvSpPr>
        <p:spPr>
          <a:xfrm>
            <a:off x="3014400" y="645200"/>
            <a:ext cx="6163200" cy="6096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665"/>
            </a:lvl1pPr>
            <a:lvl2pPr lvl="1" algn="ctr" rtl="0">
              <a:spcBef>
                <a:spcPts val="0"/>
              </a:spcBef>
              <a:spcAft>
                <a:spcPts val="0"/>
              </a:spcAft>
              <a:buNone/>
              <a:defRPr sz="2665">
                <a:latin typeface="Roboto Slab"/>
                <a:ea typeface="Roboto Slab"/>
                <a:cs typeface="Roboto Slab"/>
                <a:sym typeface="Roboto Slab"/>
              </a:defRPr>
            </a:lvl2pPr>
            <a:lvl3pPr lvl="2" algn="ctr" rtl="0">
              <a:spcBef>
                <a:spcPts val="0"/>
              </a:spcBef>
              <a:spcAft>
                <a:spcPts val="0"/>
              </a:spcAft>
              <a:buNone/>
              <a:defRPr sz="2665">
                <a:latin typeface="Roboto Slab"/>
                <a:ea typeface="Roboto Slab"/>
                <a:cs typeface="Roboto Slab"/>
                <a:sym typeface="Roboto Slab"/>
              </a:defRPr>
            </a:lvl3pPr>
            <a:lvl4pPr lvl="3" algn="ctr" rtl="0">
              <a:spcBef>
                <a:spcPts val="0"/>
              </a:spcBef>
              <a:spcAft>
                <a:spcPts val="0"/>
              </a:spcAft>
              <a:buNone/>
              <a:defRPr sz="2665">
                <a:latin typeface="Roboto Slab"/>
                <a:ea typeface="Roboto Slab"/>
                <a:cs typeface="Roboto Slab"/>
                <a:sym typeface="Roboto Slab"/>
              </a:defRPr>
            </a:lvl4pPr>
            <a:lvl5pPr lvl="4" algn="ctr" rtl="0">
              <a:spcBef>
                <a:spcPts val="0"/>
              </a:spcBef>
              <a:spcAft>
                <a:spcPts val="0"/>
              </a:spcAft>
              <a:buNone/>
              <a:defRPr sz="2665">
                <a:latin typeface="Roboto Slab"/>
                <a:ea typeface="Roboto Slab"/>
                <a:cs typeface="Roboto Slab"/>
                <a:sym typeface="Roboto Slab"/>
              </a:defRPr>
            </a:lvl5pPr>
            <a:lvl6pPr lvl="5" algn="ctr" rtl="0">
              <a:spcBef>
                <a:spcPts val="0"/>
              </a:spcBef>
              <a:spcAft>
                <a:spcPts val="0"/>
              </a:spcAft>
              <a:buNone/>
              <a:defRPr sz="2665">
                <a:latin typeface="Roboto Slab"/>
                <a:ea typeface="Roboto Slab"/>
                <a:cs typeface="Roboto Slab"/>
                <a:sym typeface="Roboto Slab"/>
              </a:defRPr>
            </a:lvl6pPr>
            <a:lvl7pPr lvl="6" algn="ctr" rtl="0">
              <a:spcBef>
                <a:spcPts val="0"/>
              </a:spcBef>
              <a:spcAft>
                <a:spcPts val="0"/>
              </a:spcAft>
              <a:buNone/>
              <a:defRPr sz="2665">
                <a:latin typeface="Roboto Slab"/>
                <a:ea typeface="Roboto Slab"/>
                <a:cs typeface="Roboto Slab"/>
                <a:sym typeface="Roboto Slab"/>
              </a:defRPr>
            </a:lvl7pPr>
            <a:lvl8pPr lvl="7" algn="ctr" rtl="0">
              <a:spcBef>
                <a:spcPts val="0"/>
              </a:spcBef>
              <a:spcAft>
                <a:spcPts val="0"/>
              </a:spcAft>
              <a:buNone/>
              <a:defRPr sz="2665">
                <a:latin typeface="Roboto Slab"/>
                <a:ea typeface="Roboto Slab"/>
                <a:cs typeface="Roboto Slab"/>
                <a:sym typeface="Roboto Slab"/>
              </a:defRPr>
            </a:lvl8pPr>
            <a:lvl9pPr lvl="8" algn="ctr" rtl="0">
              <a:spcBef>
                <a:spcPts val="0"/>
              </a:spcBef>
              <a:spcAft>
                <a:spcPts val="0"/>
              </a:spcAft>
              <a:buNone/>
              <a:defRPr sz="2665">
                <a:latin typeface="Roboto Slab"/>
                <a:ea typeface="Roboto Slab"/>
                <a:cs typeface="Roboto Slab"/>
                <a:sym typeface="Roboto Slab"/>
              </a:defRPr>
            </a:lvl9pPr>
          </a:lstStyle>
          <a:p/>
        </p:txBody>
      </p:sp>
      <p:cxnSp>
        <p:nvCxnSpPr>
          <p:cNvPr id="238" name="Google Shape;238;p40"/>
          <p:cNvCxnSpPr/>
          <p:nvPr/>
        </p:nvCxnSpPr>
        <p:spPr>
          <a:xfrm>
            <a:off x="954167" y="6195467"/>
            <a:ext cx="10287200" cy="0"/>
          </a:xfrm>
          <a:prstGeom prst="straightConnector1">
            <a:avLst/>
          </a:prstGeom>
          <a:noFill/>
          <a:ln w="9525" cap="flat" cmpd="sng">
            <a:solidFill>
              <a:schemeClr val="dk1"/>
            </a:solidFill>
            <a:prstDash val="solid"/>
            <a:round/>
            <a:headEnd type="none" w="med" len="med"/>
            <a:tailEnd type="none" w="med" len="med"/>
          </a:ln>
        </p:spPr>
      </p:cxnSp>
      <p:cxnSp>
        <p:nvCxnSpPr>
          <p:cNvPr id="239" name="Google Shape;239;p40"/>
          <p:cNvCxnSpPr/>
          <p:nvPr/>
        </p:nvCxnSpPr>
        <p:spPr>
          <a:xfrm>
            <a:off x="954167" y="6195467"/>
            <a:ext cx="10287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bg>
      <p:bgPr>
        <a:noFill/>
        <a:effectLst/>
      </p:bgPr>
    </p:bg>
    <p:spTree>
      <p:nvGrpSpPr>
        <p:cNvPr id="240" name="Shape 240"/>
        <p:cNvGrpSpPr/>
        <p:nvPr/>
      </p:nvGrpSpPr>
      <p:grpSpPr>
        <a:xfrm>
          <a:off x="0" y="0"/>
          <a:ext cx="0" cy="0"/>
          <a:chOff x="0" y="0"/>
          <a:chExt cx="0" cy="0"/>
        </a:xfrm>
      </p:grpSpPr>
      <p:sp>
        <p:nvSpPr>
          <p:cNvPr id="241" name="Google Shape;241;p41"/>
          <p:cNvSpPr/>
          <p:nvPr/>
        </p:nvSpPr>
        <p:spPr>
          <a:xfrm>
            <a:off x="957633" y="653240"/>
            <a:ext cx="10271600" cy="609600"/>
          </a:xfrm>
          <a:prstGeom prst="roundRect">
            <a:avLst>
              <a:gd name="adj" fmla="val 50000"/>
            </a:avLst>
          </a:prstGeom>
          <a:gradFill>
            <a:gsLst>
              <a:gs pos="0">
                <a:schemeClr val="accent5"/>
              </a:gs>
              <a:gs pos="100000">
                <a:schemeClr val="accent4"/>
              </a:gs>
            </a:gsLst>
            <a:lin ang="5400700" scaled="0"/>
          </a:gradFill>
          <a:ln>
            <a:noFill/>
          </a:ln>
          <a:effectLst>
            <a:outerShdw blurRad="71438" dist="9525" dir="3960000" algn="bl" rotWithShape="0">
              <a:srgbClr val="000000">
                <a:alpha val="2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2" name="Google Shape;242;p41"/>
          <p:cNvSpPr txBox="1"/>
          <p:nvPr>
            <p:ph type="subTitle" idx="1"/>
          </p:nvPr>
        </p:nvSpPr>
        <p:spPr>
          <a:xfrm>
            <a:off x="1723481" y="4771383"/>
            <a:ext cx="3789600" cy="93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735"/>
            </a:lvl1pPr>
            <a:lvl2pPr lvl="1" algn="ctr" rtl="0">
              <a:lnSpc>
                <a:spcPct val="100000"/>
              </a:lnSpc>
              <a:spcBef>
                <a:spcPct val="427000"/>
              </a:spcBef>
              <a:spcAft>
                <a:spcPts val="0"/>
              </a:spcAft>
              <a:buNone/>
              <a:defRPr sz="1735"/>
            </a:lvl2pPr>
            <a:lvl3pPr lvl="2" algn="ctr" rtl="0">
              <a:lnSpc>
                <a:spcPct val="100000"/>
              </a:lnSpc>
              <a:spcBef>
                <a:spcPct val="427000"/>
              </a:spcBef>
              <a:spcAft>
                <a:spcPts val="0"/>
              </a:spcAft>
              <a:buNone/>
              <a:defRPr sz="1735"/>
            </a:lvl3pPr>
            <a:lvl4pPr lvl="3" algn="ctr" rtl="0">
              <a:lnSpc>
                <a:spcPct val="100000"/>
              </a:lnSpc>
              <a:spcBef>
                <a:spcPct val="427000"/>
              </a:spcBef>
              <a:spcAft>
                <a:spcPts val="0"/>
              </a:spcAft>
              <a:buNone/>
              <a:defRPr sz="1735"/>
            </a:lvl4pPr>
            <a:lvl5pPr lvl="4" algn="ctr" rtl="0">
              <a:lnSpc>
                <a:spcPct val="100000"/>
              </a:lnSpc>
              <a:spcBef>
                <a:spcPct val="427000"/>
              </a:spcBef>
              <a:spcAft>
                <a:spcPts val="0"/>
              </a:spcAft>
              <a:buNone/>
              <a:defRPr sz="1735"/>
            </a:lvl5pPr>
            <a:lvl6pPr lvl="5" algn="ctr" rtl="0">
              <a:lnSpc>
                <a:spcPct val="100000"/>
              </a:lnSpc>
              <a:spcBef>
                <a:spcPct val="427000"/>
              </a:spcBef>
              <a:spcAft>
                <a:spcPts val="0"/>
              </a:spcAft>
              <a:buNone/>
              <a:defRPr sz="1735"/>
            </a:lvl6pPr>
            <a:lvl7pPr lvl="6" algn="ctr" rtl="0">
              <a:lnSpc>
                <a:spcPct val="100000"/>
              </a:lnSpc>
              <a:spcBef>
                <a:spcPct val="427000"/>
              </a:spcBef>
              <a:spcAft>
                <a:spcPts val="0"/>
              </a:spcAft>
              <a:buNone/>
              <a:defRPr sz="1735"/>
            </a:lvl7pPr>
            <a:lvl8pPr lvl="7" algn="ctr" rtl="0">
              <a:lnSpc>
                <a:spcPct val="100000"/>
              </a:lnSpc>
              <a:spcBef>
                <a:spcPct val="427000"/>
              </a:spcBef>
              <a:spcAft>
                <a:spcPts val="0"/>
              </a:spcAft>
              <a:buNone/>
              <a:defRPr sz="1735"/>
            </a:lvl8pPr>
            <a:lvl9pPr lvl="8" algn="ctr" rtl="0">
              <a:lnSpc>
                <a:spcPct val="100000"/>
              </a:lnSpc>
              <a:spcBef>
                <a:spcPct val="427000"/>
              </a:spcBef>
              <a:spcAft>
                <a:spcPts val="1600"/>
              </a:spcAft>
              <a:buNone/>
              <a:defRPr sz="1735"/>
            </a:lvl9pPr>
          </a:lstStyle>
          <a:p/>
        </p:txBody>
      </p:sp>
      <p:sp>
        <p:nvSpPr>
          <p:cNvPr id="243" name="Google Shape;243;p41"/>
          <p:cNvSpPr txBox="1"/>
          <p:nvPr>
            <p:ph type="subTitle" idx="2"/>
          </p:nvPr>
        </p:nvSpPr>
        <p:spPr>
          <a:xfrm>
            <a:off x="6657467" y="4771399"/>
            <a:ext cx="3789600" cy="93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735"/>
            </a:lvl1pPr>
            <a:lvl2pPr lvl="1" algn="ctr" rtl="0">
              <a:lnSpc>
                <a:spcPct val="100000"/>
              </a:lnSpc>
              <a:spcBef>
                <a:spcPct val="427000"/>
              </a:spcBef>
              <a:spcAft>
                <a:spcPts val="0"/>
              </a:spcAft>
              <a:buNone/>
              <a:defRPr sz="1735"/>
            </a:lvl2pPr>
            <a:lvl3pPr lvl="2" algn="ctr" rtl="0">
              <a:lnSpc>
                <a:spcPct val="100000"/>
              </a:lnSpc>
              <a:spcBef>
                <a:spcPct val="427000"/>
              </a:spcBef>
              <a:spcAft>
                <a:spcPts val="0"/>
              </a:spcAft>
              <a:buNone/>
              <a:defRPr sz="1735"/>
            </a:lvl3pPr>
            <a:lvl4pPr lvl="3" algn="ctr" rtl="0">
              <a:lnSpc>
                <a:spcPct val="100000"/>
              </a:lnSpc>
              <a:spcBef>
                <a:spcPct val="427000"/>
              </a:spcBef>
              <a:spcAft>
                <a:spcPts val="0"/>
              </a:spcAft>
              <a:buNone/>
              <a:defRPr sz="1735"/>
            </a:lvl4pPr>
            <a:lvl5pPr lvl="4" algn="ctr" rtl="0">
              <a:lnSpc>
                <a:spcPct val="100000"/>
              </a:lnSpc>
              <a:spcBef>
                <a:spcPct val="427000"/>
              </a:spcBef>
              <a:spcAft>
                <a:spcPts val="0"/>
              </a:spcAft>
              <a:buNone/>
              <a:defRPr sz="1735"/>
            </a:lvl5pPr>
            <a:lvl6pPr lvl="5" algn="ctr" rtl="0">
              <a:lnSpc>
                <a:spcPct val="100000"/>
              </a:lnSpc>
              <a:spcBef>
                <a:spcPct val="427000"/>
              </a:spcBef>
              <a:spcAft>
                <a:spcPts val="0"/>
              </a:spcAft>
              <a:buNone/>
              <a:defRPr sz="1735"/>
            </a:lvl6pPr>
            <a:lvl7pPr lvl="6" algn="ctr" rtl="0">
              <a:lnSpc>
                <a:spcPct val="100000"/>
              </a:lnSpc>
              <a:spcBef>
                <a:spcPct val="427000"/>
              </a:spcBef>
              <a:spcAft>
                <a:spcPts val="0"/>
              </a:spcAft>
              <a:buNone/>
              <a:defRPr sz="1735"/>
            </a:lvl7pPr>
            <a:lvl8pPr lvl="7" algn="ctr" rtl="0">
              <a:lnSpc>
                <a:spcPct val="100000"/>
              </a:lnSpc>
              <a:spcBef>
                <a:spcPct val="427000"/>
              </a:spcBef>
              <a:spcAft>
                <a:spcPts val="0"/>
              </a:spcAft>
              <a:buNone/>
              <a:defRPr sz="1735"/>
            </a:lvl8pPr>
            <a:lvl9pPr lvl="8" algn="ctr" rtl="0">
              <a:lnSpc>
                <a:spcPct val="100000"/>
              </a:lnSpc>
              <a:spcBef>
                <a:spcPct val="427000"/>
              </a:spcBef>
              <a:spcAft>
                <a:spcPts val="1600"/>
              </a:spcAft>
              <a:buNone/>
              <a:defRPr sz="1735"/>
            </a:lvl9pPr>
          </a:lstStyle>
          <a:p/>
        </p:txBody>
      </p:sp>
      <p:sp>
        <p:nvSpPr>
          <p:cNvPr id="244" name="Google Shape;244;p41"/>
          <p:cNvSpPr txBox="1"/>
          <p:nvPr>
            <p:ph type="title"/>
          </p:nvPr>
        </p:nvSpPr>
        <p:spPr>
          <a:xfrm>
            <a:off x="3014400" y="645200"/>
            <a:ext cx="6163200" cy="6096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665"/>
            </a:lvl1pPr>
            <a:lvl2pPr lvl="1" algn="ctr" rtl="0">
              <a:spcBef>
                <a:spcPts val="0"/>
              </a:spcBef>
              <a:spcAft>
                <a:spcPts val="0"/>
              </a:spcAft>
              <a:buNone/>
              <a:defRPr sz="2665">
                <a:latin typeface="Roboto Slab"/>
                <a:ea typeface="Roboto Slab"/>
                <a:cs typeface="Roboto Slab"/>
                <a:sym typeface="Roboto Slab"/>
              </a:defRPr>
            </a:lvl2pPr>
            <a:lvl3pPr lvl="2" algn="ctr" rtl="0">
              <a:spcBef>
                <a:spcPts val="0"/>
              </a:spcBef>
              <a:spcAft>
                <a:spcPts val="0"/>
              </a:spcAft>
              <a:buNone/>
              <a:defRPr sz="2665">
                <a:latin typeface="Roboto Slab"/>
                <a:ea typeface="Roboto Slab"/>
                <a:cs typeface="Roboto Slab"/>
                <a:sym typeface="Roboto Slab"/>
              </a:defRPr>
            </a:lvl3pPr>
            <a:lvl4pPr lvl="3" algn="ctr" rtl="0">
              <a:spcBef>
                <a:spcPts val="0"/>
              </a:spcBef>
              <a:spcAft>
                <a:spcPts val="0"/>
              </a:spcAft>
              <a:buNone/>
              <a:defRPr sz="2665">
                <a:latin typeface="Roboto Slab"/>
                <a:ea typeface="Roboto Slab"/>
                <a:cs typeface="Roboto Slab"/>
                <a:sym typeface="Roboto Slab"/>
              </a:defRPr>
            </a:lvl4pPr>
            <a:lvl5pPr lvl="4" algn="ctr" rtl="0">
              <a:spcBef>
                <a:spcPts val="0"/>
              </a:spcBef>
              <a:spcAft>
                <a:spcPts val="0"/>
              </a:spcAft>
              <a:buNone/>
              <a:defRPr sz="2665">
                <a:latin typeface="Roboto Slab"/>
                <a:ea typeface="Roboto Slab"/>
                <a:cs typeface="Roboto Slab"/>
                <a:sym typeface="Roboto Slab"/>
              </a:defRPr>
            </a:lvl5pPr>
            <a:lvl6pPr lvl="5" algn="ctr" rtl="0">
              <a:spcBef>
                <a:spcPts val="0"/>
              </a:spcBef>
              <a:spcAft>
                <a:spcPts val="0"/>
              </a:spcAft>
              <a:buNone/>
              <a:defRPr sz="2665">
                <a:latin typeface="Roboto Slab"/>
                <a:ea typeface="Roboto Slab"/>
                <a:cs typeface="Roboto Slab"/>
                <a:sym typeface="Roboto Slab"/>
              </a:defRPr>
            </a:lvl6pPr>
            <a:lvl7pPr lvl="6" algn="ctr" rtl="0">
              <a:spcBef>
                <a:spcPts val="0"/>
              </a:spcBef>
              <a:spcAft>
                <a:spcPts val="0"/>
              </a:spcAft>
              <a:buNone/>
              <a:defRPr sz="2665">
                <a:latin typeface="Roboto Slab"/>
                <a:ea typeface="Roboto Slab"/>
                <a:cs typeface="Roboto Slab"/>
                <a:sym typeface="Roboto Slab"/>
              </a:defRPr>
            </a:lvl7pPr>
            <a:lvl8pPr lvl="7" algn="ctr" rtl="0">
              <a:spcBef>
                <a:spcPts val="0"/>
              </a:spcBef>
              <a:spcAft>
                <a:spcPts val="0"/>
              </a:spcAft>
              <a:buNone/>
              <a:defRPr sz="2665">
                <a:latin typeface="Roboto Slab"/>
                <a:ea typeface="Roboto Slab"/>
                <a:cs typeface="Roboto Slab"/>
                <a:sym typeface="Roboto Slab"/>
              </a:defRPr>
            </a:lvl8pPr>
            <a:lvl9pPr lvl="8" algn="ctr" rtl="0">
              <a:spcBef>
                <a:spcPts val="0"/>
              </a:spcBef>
              <a:spcAft>
                <a:spcPts val="0"/>
              </a:spcAft>
              <a:buNone/>
              <a:defRPr sz="2665">
                <a:latin typeface="Roboto Slab"/>
                <a:ea typeface="Roboto Slab"/>
                <a:cs typeface="Roboto Slab"/>
                <a:sym typeface="Roboto Slab"/>
              </a:defRPr>
            </a:lvl9pPr>
          </a:lstStyle>
          <a:p/>
        </p:txBody>
      </p:sp>
      <p:sp>
        <p:nvSpPr>
          <p:cNvPr id="245" name="Google Shape;245;p41"/>
          <p:cNvSpPr txBox="1"/>
          <p:nvPr>
            <p:ph type="subTitle" idx="3"/>
          </p:nvPr>
        </p:nvSpPr>
        <p:spPr>
          <a:xfrm>
            <a:off x="1723481" y="4190700"/>
            <a:ext cx="3789600" cy="59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atin typeface="Advent Pro SemiBold"/>
                <a:ea typeface="Advent Pro SemiBold"/>
                <a:cs typeface="Advent Pro SemiBold"/>
                <a:sym typeface="Advent Pro SemiBold"/>
              </a:defRPr>
            </a:lvl1pPr>
            <a:lvl2pPr lvl="1" algn="ctr" rtl="0">
              <a:lnSpc>
                <a:spcPct val="100000"/>
              </a:lnSpc>
              <a:spcBef>
                <a:spcPct val="427000"/>
              </a:spcBef>
              <a:spcAft>
                <a:spcPts val="0"/>
              </a:spcAft>
              <a:buNone/>
              <a:defRPr>
                <a:latin typeface="Advent Pro SemiBold"/>
                <a:ea typeface="Advent Pro SemiBold"/>
                <a:cs typeface="Advent Pro SemiBold"/>
                <a:sym typeface="Advent Pro SemiBold"/>
              </a:defRPr>
            </a:lvl2pPr>
            <a:lvl3pPr lvl="2" algn="ctr" rtl="0">
              <a:lnSpc>
                <a:spcPct val="100000"/>
              </a:lnSpc>
              <a:spcBef>
                <a:spcPct val="427000"/>
              </a:spcBef>
              <a:spcAft>
                <a:spcPts val="0"/>
              </a:spcAft>
              <a:buNone/>
              <a:defRPr>
                <a:latin typeface="Advent Pro SemiBold"/>
                <a:ea typeface="Advent Pro SemiBold"/>
                <a:cs typeface="Advent Pro SemiBold"/>
                <a:sym typeface="Advent Pro SemiBold"/>
              </a:defRPr>
            </a:lvl3pPr>
            <a:lvl4pPr lvl="3" algn="ctr" rtl="0">
              <a:lnSpc>
                <a:spcPct val="100000"/>
              </a:lnSpc>
              <a:spcBef>
                <a:spcPct val="427000"/>
              </a:spcBef>
              <a:spcAft>
                <a:spcPts val="0"/>
              </a:spcAft>
              <a:buNone/>
              <a:defRPr>
                <a:latin typeface="Advent Pro SemiBold"/>
                <a:ea typeface="Advent Pro SemiBold"/>
                <a:cs typeface="Advent Pro SemiBold"/>
                <a:sym typeface="Advent Pro SemiBold"/>
              </a:defRPr>
            </a:lvl4pPr>
            <a:lvl5pPr lvl="4" algn="ctr" rtl="0">
              <a:lnSpc>
                <a:spcPct val="100000"/>
              </a:lnSpc>
              <a:spcBef>
                <a:spcPct val="427000"/>
              </a:spcBef>
              <a:spcAft>
                <a:spcPts val="0"/>
              </a:spcAft>
              <a:buNone/>
              <a:defRPr>
                <a:latin typeface="Advent Pro SemiBold"/>
                <a:ea typeface="Advent Pro SemiBold"/>
                <a:cs typeface="Advent Pro SemiBold"/>
                <a:sym typeface="Advent Pro SemiBold"/>
              </a:defRPr>
            </a:lvl5pPr>
            <a:lvl6pPr lvl="5" algn="ctr" rtl="0">
              <a:lnSpc>
                <a:spcPct val="100000"/>
              </a:lnSpc>
              <a:spcBef>
                <a:spcPct val="427000"/>
              </a:spcBef>
              <a:spcAft>
                <a:spcPts val="0"/>
              </a:spcAft>
              <a:buNone/>
              <a:defRPr>
                <a:latin typeface="Advent Pro SemiBold"/>
                <a:ea typeface="Advent Pro SemiBold"/>
                <a:cs typeface="Advent Pro SemiBold"/>
                <a:sym typeface="Advent Pro SemiBold"/>
              </a:defRPr>
            </a:lvl6pPr>
            <a:lvl7pPr lvl="6" algn="ctr" rtl="0">
              <a:lnSpc>
                <a:spcPct val="100000"/>
              </a:lnSpc>
              <a:spcBef>
                <a:spcPct val="427000"/>
              </a:spcBef>
              <a:spcAft>
                <a:spcPts val="0"/>
              </a:spcAft>
              <a:buNone/>
              <a:defRPr>
                <a:latin typeface="Advent Pro SemiBold"/>
                <a:ea typeface="Advent Pro SemiBold"/>
                <a:cs typeface="Advent Pro SemiBold"/>
                <a:sym typeface="Advent Pro SemiBold"/>
              </a:defRPr>
            </a:lvl7pPr>
            <a:lvl8pPr lvl="7" algn="ctr" rtl="0">
              <a:lnSpc>
                <a:spcPct val="100000"/>
              </a:lnSpc>
              <a:spcBef>
                <a:spcPct val="427000"/>
              </a:spcBef>
              <a:spcAft>
                <a:spcPts val="0"/>
              </a:spcAft>
              <a:buNone/>
              <a:defRPr>
                <a:latin typeface="Advent Pro SemiBold"/>
                <a:ea typeface="Advent Pro SemiBold"/>
                <a:cs typeface="Advent Pro SemiBold"/>
                <a:sym typeface="Advent Pro SemiBold"/>
              </a:defRPr>
            </a:lvl8pPr>
            <a:lvl9pPr lvl="8" algn="ctr" rtl="0">
              <a:lnSpc>
                <a:spcPct val="100000"/>
              </a:lnSpc>
              <a:spcBef>
                <a:spcPct val="427000"/>
              </a:spcBef>
              <a:spcAft>
                <a:spcPts val="1600"/>
              </a:spcAft>
              <a:buNone/>
              <a:defRPr>
                <a:latin typeface="Advent Pro SemiBold"/>
                <a:ea typeface="Advent Pro SemiBold"/>
                <a:cs typeface="Advent Pro SemiBold"/>
                <a:sym typeface="Advent Pro SemiBold"/>
              </a:defRPr>
            </a:lvl9pPr>
          </a:lstStyle>
          <a:p/>
        </p:txBody>
      </p:sp>
      <p:sp>
        <p:nvSpPr>
          <p:cNvPr id="246" name="Google Shape;246;p41"/>
          <p:cNvSpPr txBox="1"/>
          <p:nvPr>
            <p:ph type="subTitle" idx="4"/>
          </p:nvPr>
        </p:nvSpPr>
        <p:spPr>
          <a:xfrm>
            <a:off x="6657467" y="4190715"/>
            <a:ext cx="3789600" cy="59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atin typeface="Advent Pro SemiBold"/>
                <a:ea typeface="Advent Pro SemiBold"/>
                <a:cs typeface="Advent Pro SemiBold"/>
                <a:sym typeface="Advent Pro SemiBold"/>
              </a:defRPr>
            </a:lvl1pPr>
            <a:lvl2pPr lvl="1" algn="ctr" rtl="0">
              <a:lnSpc>
                <a:spcPct val="100000"/>
              </a:lnSpc>
              <a:spcBef>
                <a:spcPct val="427000"/>
              </a:spcBef>
              <a:spcAft>
                <a:spcPts val="0"/>
              </a:spcAft>
              <a:buNone/>
              <a:defRPr>
                <a:latin typeface="Advent Pro SemiBold"/>
                <a:ea typeface="Advent Pro SemiBold"/>
                <a:cs typeface="Advent Pro SemiBold"/>
                <a:sym typeface="Advent Pro SemiBold"/>
              </a:defRPr>
            </a:lvl2pPr>
            <a:lvl3pPr lvl="2" algn="ctr" rtl="0">
              <a:lnSpc>
                <a:spcPct val="100000"/>
              </a:lnSpc>
              <a:spcBef>
                <a:spcPct val="427000"/>
              </a:spcBef>
              <a:spcAft>
                <a:spcPts val="0"/>
              </a:spcAft>
              <a:buNone/>
              <a:defRPr>
                <a:latin typeface="Advent Pro SemiBold"/>
                <a:ea typeface="Advent Pro SemiBold"/>
                <a:cs typeface="Advent Pro SemiBold"/>
                <a:sym typeface="Advent Pro SemiBold"/>
              </a:defRPr>
            </a:lvl3pPr>
            <a:lvl4pPr lvl="3" algn="ctr" rtl="0">
              <a:lnSpc>
                <a:spcPct val="100000"/>
              </a:lnSpc>
              <a:spcBef>
                <a:spcPct val="427000"/>
              </a:spcBef>
              <a:spcAft>
                <a:spcPts val="0"/>
              </a:spcAft>
              <a:buNone/>
              <a:defRPr>
                <a:latin typeface="Advent Pro SemiBold"/>
                <a:ea typeface="Advent Pro SemiBold"/>
                <a:cs typeface="Advent Pro SemiBold"/>
                <a:sym typeface="Advent Pro SemiBold"/>
              </a:defRPr>
            </a:lvl4pPr>
            <a:lvl5pPr lvl="4" algn="ctr" rtl="0">
              <a:lnSpc>
                <a:spcPct val="100000"/>
              </a:lnSpc>
              <a:spcBef>
                <a:spcPct val="427000"/>
              </a:spcBef>
              <a:spcAft>
                <a:spcPts val="0"/>
              </a:spcAft>
              <a:buNone/>
              <a:defRPr>
                <a:latin typeface="Advent Pro SemiBold"/>
                <a:ea typeface="Advent Pro SemiBold"/>
                <a:cs typeface="Advent Pro SemiBold"/>
                <a:sym typeface="Advent Pro SemiBold"/>
              </a:defRPr>
            </a:lvl5pPr>
            <a:lvl6pPr lvl="5" algn="ctr" rtl="0">
              <a:lnSpc>
                <a:spcPct val="100000"/>
              </a:lnSpc>
              <a:spcBef>
                <a:spcPct val="427000"/>
              </a:spcBef>
              <a:spcAft>
                <a:spcPts val="0"/>
              </a:spcAft>
              <a:buNone/>
              <a:defRPr>
                <a:latin typeface="Advent Pro SemiBold"/>
                <a:ea typeface="Advent Pro SemiBold"/>
                <a:cs typeface="Advent Pro SemiBold"/>
                <a:sym typeface="Advent Pro SemiBold"/>
              </a:defRPr>
            </a:lvl6pPr>
            <a:lvl7pPr lvl="6" algn="ctr" rtl="0">
              <a:lnSpc>
                <a:spcPct val="100000"/>
              </a:lnSpc>
              <a:spcBef>
                <a:spcPct val="427000"/>
              </a:spcBef>
              <a:spcAft>
                <a:spcPts val="0"/>
              </a:spcAft>
              <a:buNone/>
              <a:defRPr>
                <a:latin typeface="Advent Pro SemiBold"/>
                <a:ea typeface="Advent Pro SemiBold"/>
                <a:cs typeface="Advent Pro SemiBold"/>
                <a:sym typeface="Advent Pro SemiBold"/>
              </a:defRPr>
            </a:lvl7pPr>
            <a:lvl8pPr lvl="7" algn="ctr" rtl="0">
              <a:lnSpc>
                <a:spcPct val="100000"/>
              </a:lnSpc>
              <a:spcBef>
                <a:spcPct val="427000"/>
              </a:spcBef>
              <a:spcAft>
                <a:spcPts val="0"/>
              </a:spcAft>
              <a:buNone/>
              <a:defRPr>
                <a:latin typeface="Advent Pro SemiBold"/>
                <a:ea typeface="Advent Pro SemiBold"/>
                <a:cs typeface="Advent Pro SemiBold"/>
                <a:sym typeface="Advent Pro SemiBold"/>
              </a:defRPr>
            </a:lvl8pPr>
            <a:lvl9pPr lvl="8" algn="ctr" rtl="0">
              <a:lnSpc>
                <a:spcPct val="100000"/>
              </a:lnSpc>
              <a:spcBef>
                <a:spcPct val="427000"/>
              </a:spcBef>
              <a:spcAft>
                <a:spcPts val="1600"/>
              </a:spcAft>
              <a:buNone/>
              <a:defRPr>
                <a:latin typeface="Advent Pro SemiBold"/>
                <a:ea typeface="Advent Pro SemiBold"/>
                <a:cs typeface="Advent Pro SemiBold"/>
                <a:sym typeface="Advent Pro SemiBold"/>
              </a:defRPr>
            </a:lvl9pPr>
          </a:lstStyle>
          <a:p/>
        </p:txBody>
      </p:sp>
      <p:cxnSp>
        <p:nvCxnSpPr>
          <p:cNvPr id="247" name="Google Shape;247;p41"/>
          <p:cNvCxnSpPr/>
          <p:nvPr/>
        </p:nvCxnSpPr>
        <p:spPr>
          <a:xfrm>
            <a:off x="954167" y="6195467"/>
            <a:ext cx="10287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matchingName="Title only">
  <p:cSld name="TITLE_ONLY">
    <p:bg>
      <p:bgPr>
        <a:noFill/>
        <a:effectLst/>
      </p:bgPr>
    </p:bg>
    <p:spTree>
      <p:nvGrpSpPr>
        <p:cNvPr id="248" name="Shape 248"/>
        <p:cNvGrpSpPr/>
        <p:nvPr/>
      </p:nvGrpSpPr>
      <p:grpSpPr>
        <a:xfrm>
          <a:off x="0" y="0"/>
          <a:ext cx="0" cy="0"/>
          <a:chOff x="0" y="0"/>
          <a:chExt cx="0" cy="0"/>
        </a:xfrm>
      </p:grpSpPr>
      <p:sp>
        <p:nvSpPr>
          <p:cNvPr id="249" name="Google Shape;249;p42"/>
          <p:cNvSpPr/>
          <p:nvPr/>
        </p:nvSpPr>
        <p:spPr>
          <a:xfrm>
            <a:off x="957633" y="645200"/>
            <a:ext cx="10271600" cy="609600"/>
          </a:xfrm>
          <a:prstGeom prst="roundRect">
            <a:avLst>
              <a:gd name="adj" fmla="val 50000"/>
            </a:avLst>
          </a:prstGeom>
          <a:gradFill>
            <a:gsLst>
              <a:gs pos="0">
                <a:schemeClr val="accent5"/>
              </a:gs>
              <a:gs pos="100000">
                <a:schemeClr val="accent4"/>
              </a:gs>
            </a:gsLst>
            <a:lin ang="5400700" scaled="0"/>
          </a:gradFill>
          <a:ln>
            <a:noFill/>
          </a:ln>
          <a:effectLst>
            <a:outerShdw blurRad="71438" dist="9525" dir="3960000" algn="bl" rotWithShape="0">
              <a:srgbClr val="000000">
                <a:alpha val="2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0" name="Google Shape;250;p42"/>
          <p:cNvSpPr txBox="1"/>
          <p:nvPr>
            <p:ph type="title"/>
          </p:nvPr>
        </p:nvSpPr>
        <p:spPr>
          <a:xfrm>
            <a:off x="3014400" y="645200"/>
            <a:ext cx="6163200" cy="6096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665"/>
            </a:lvl1pPr>
            <a:lvl2pPr lvl="1" algn="ctr" rtl="0">
              <a:spcBef>
                <a:spcPts val="0"/>
              </a:spcBef>
              <a:spcAft>
                <a:spcPts val="0"/>
              </a:spcAft>
              <a:buNone/>
              <a:defRPr sz="2665">
                <a:latin typeface="Roboto Slab"/>
                <a:ea typeface="Roboto Slab"/>
                <a:cs typeface="Roboto Slab"/>
                <a:sym typeface="Roboto Slab"/>
              </a:defRPr>
            </a:lvl2pPr>
            <a:lvl3pPr lvl="2" algn="ctr" rtl="0">
              <a:spcBef>
                <a:spcPts val="0"/>
              </a:spcBef>
              <a:spcAft>
                <a:spcPts val="0"/>
              </a:spcAft>
              <a:buNone/>
              <a:defRPr sz="2665">
                <a:latin typeface="Roboto Slab"/>
                <a:ea typeface="Roboto Slab"/>
                <a:cs typeface="Roboto Slab"/>
                <a:sym typeface="Roboto Slab"/>
              </a:defRPr>
            </a:lvl3pPr>
            <a:lvl4pPr lvl="3" algn="ctr" rtl="0">
              <a:spcBef>
                <a:spcPts val="0"/>
              </a:spcBef>
              <a:spcAft>
                <a:spcPts val="0"/>
              </a:spcAft>
              <a:buNone/>
              <a:defRPr sz="2665">
                <a:latin typeface="Roboto Slab"/>
                <a:ea typeface="Roboto Slab"/>
                <a:cs typeface="Roboto Slab"/>
                <a:sym typeface="Roboto Slab"/>
              </a:defRPr>
            </a:lvl4pPr>
            <a:lvl5pPr lvl="4" algn="ctr" rtl="0">
              <a:spcBef>
                <a:spcPts val="0"/>
              </a:spcBef>
              <a:spcAft>
                <a:spcPts val="0"/>
              </a:spcAft>
              <a:buNone/>
              <a:defRPr sz="2665">
                <a:latin typeface="Roboto Slab"/>
                <a:ea typeface="Roboto Slab"/>
                <a:cs typeface="Roboto Slab"/>
                <a:sym typeface="Roboto Slab"/>
              </a:defRPr>
            </a:lvl5pPr>
            <a:lvl6pPr lvl="5" algn="ctr" rtl="0">
              <a:spcBef>
                <a:spcPts val="0"/>
              </a:spcBef>
              <a:spcAft>
                <a:spcPts val="0"/>
              </a:spcAft>
              <a:buNone/>
              <a:defRPr sz="2665">
                <a:latin typeface="Roboto Slab"/>
                <a:ea typeface="Roboto Slab"/>
                <a:cs typeface="Roboto Slab"/>
                <a:sym typeface="Roboto Slab"/>
              </a:defRPr>
            </a:lvl6pPr>
            <a:lvl7pPr lvl="6" algn="ctr" rtl="0">
              <a:spcBef>
                <a:spcPts val="0"/>
              </a:spcBef>
              <a:spcAft>
                <a:spcPts val="0"/>
              </a:spcAft>
              <a:buNone/>
              <a:defRPr sz="2665">
                <a:latin typeface="Roboto Slab"/>
                <a:ea typeface="Roboto Slab"/>
                <a:cs typeface="Roboto Slab"/>
                <a:sym typeface="Roboto Slab"/>
              </a:defRPr>
            </a:lvl7pPr>
            <a:lvl8pPr lvl="7" algn="ctr" rtl="0">
              <a:spcBef>
                <a:spcPts val="0"/>
              </a:spcBef>
              <a:spcAft>
                <a:spcPts val="0"/>
              </a:spcAft>
              <a:buNone/>
              <a:defRPr sz="2665">
                <a:latin typeface="Roboto Slab"/>
                <a:ea typeface="Roboto Slab"/>
                <a:cs typeface="Roboto Slab"/>
                <a:sym typeface="Roboto Slab"/>
              </a:defRPr>
            </a:lvl8pPr>
            <a:lvl9pPr lvl="8" algn="ctr" rtl="0">
              <a:spcBef>
                <a:spcPts val="0"/>
              </a:spcBef>
              <a:spcAft>
                <a:spcPts val="0"/>
              </a:spcAft>
              <a:buNone/>
              <a:defRPr sz="2665">
                <a:latin typeface="Roboto Slab"/>
                <a:ea typeface="Roboto Slab"/>
                <a:cs typeface="Roboto Slab"/>
                <a:sym typeface="Roboto Slab"/>
              </a:defRPr>
            </a:lvl9pPr>
          </a:lstStyle>
          <a:p/>
        </p:txBody>
      </p:sp>
      <p:cxnSp>
        <p:nvCxnSpPr>
          <p:cNvPr id="251" name="Google Shape;251;p42"/>
          <p:cNvCxnSpPr/>
          <p:nvPr/>
        </p:nvCxnSpPr>
        <p:spPr>
          <a:xfrm>
            <a:off x="954167" y="6195467"/>
            <a:ext cx="10287200" cy="0"/>
          </a:xfrm>
          <a:prstGeom prst="straightConnector1">
            <a:avLst/>
          </a:prstGeom>
          <a:noFill/>
          <a:ln w="9525" cap="flat" cmpd="sng">
            <a:solidFill>
              <a:schemeClr val="dk1"/>
            </a:solidFill>
            <a:prstDash val="solid"/>
            <a:round/>
            <a:headEnd type="none" w="med" len="med"/>
            <a:tailEnd type="none" w="med" len="med"/>
          </a:ln>
        </p:spPr>
      </p:cxnSp>
      <p:cxnSp>
        <p:nvCxnSpPr>
          <p:cNvPr id="252" name="Google Shape;252;p42"/>
          <p:cNvCxnSpPr/>
          <p:nvPr/>
        </p:nvCxnSpPr>
        <p:spPr>
          <a:xfrm>
            <a:off x="954167" y="6195467"/>
            <a:ext cx="10287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noFill/>
        <a:effectLst/>
      </p:bgPr>
    </p:bg>
    <p:spTree>
      <p:nvGrpSpPr>
        <p:cNvPr id="63" name="Shape 63"/>
        <p:cNvGrpSpPr/>
        <p:nvPr/>
      </p:nvGrpSpPr>
      <p:grpSpPr>
        <a:xfrm>
          <a:off x="0" y="0"/>
          <a:ext cx="0" cy="0"/>
          <a:chOff x="0" y="0"/>
          <a:chExt cx="0" cy="0"/>
        </a:xfrm>
      </p:grpSpPr>
      <p:sp>
        <p:nvSpPr>
          <p:cNvPr id="64" name="Google Shape;64;p16"/>
          <p:cNvSpPr txBox="1"/>
          <p:nvPr>
            <p:ph type="title"/>
          </p:nvPr>
        </p:nvSpPr>
        <p:spPr>
          <a:xfrm>
            <a:off x="6532933" y="1681467"/>
            <a:ext cx="4700800" cy="34612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4200"/>
              <a:buNone/>
              <a:defRPr sz="6400"/>
            </a:lvl1pPr>
            <a:lvl2pPr lvl="1" algn="ctr">
              <a:lnSpc>
                <a:spcPct val="100000"/>
              </a:lnSpc>
              <a:spcBef>
                <a:spcPts val="0"/>
              </a:spcBef>
              <a:spcAft>
                <a:spcPts val="0"/>
              </a:spcAft>
              <a:buSzPts val="4200"/>
              <a:buNone/>
              <a:defRPr sz="5600"/>
            </a:lvl2pPr>
            <a:lvl3pPr lvl="2" algn="ctr">
              <a:lnSpc>
                <a:spcPct val="100000"/>
              </a:lnSpc>
              <a:spcBef>
                <a:spcPts val="0"/>
              </a:spcBef>
              <a:spcAft>
                <a:spcPts val="0"/>
              </a:spcAft>
              <a:buSzPts val="4200"/>
              <a:buNone/>
              <a:defRPr sz="5600"/>
            </a:lvl3pPr>
            <a:lvl4pPr lvl="3" algn="ctr">
              <a:lnSpc>
                <a:spcPct val="100000"/>
              </a:lnSpc>
              <a:spcBef>
                <a:spcPts val="0"/>
              </a:spcBef>
              <a:spcAft>
                <a:spcPts val="0"/>
              </a:spcAft>
              <a:buSzPts val="4200"/>
              <a:buNone/>
              <a:defRPr sz="5600"/>
            </a:lvl4pPr>
            <a:lvl5pPr lvl="4" algn="ctr">
              <a:lnSpc>
                <a:spcPct val="100000"/>
              </a:lnSpc>
              <a:spcBef>
                <a:spcPts val="0"/>
              </a:spcBef>
              <a:spcAft>
                <a:spcPts val="0"/>
              </a:spcAft>
              <a:buSzPts val="4200"/>
              <a:buNone/>
              <a:defRPr sz="5600"/>
            </a:lvl5pPr>
            <a:lvl6pPr lvl="5" algn="ctr">
              <a:lnSpc>
                <a:spcPct val="100000"/>
              </a:lnSpc>
              <a:spcBef>
                <a:spcPts val="0"/>
              </a:spcBef>
              <a:spcAft>
                <a:spcPts val="0"/>
              </a:spcAft>
              <a:buSzPts val="4200"/>
              <a:buNone/>
              <a:defRPr sz="5600"/>
            </a:lvl6pPr>
            <a:lvl7pPr lvl="6" algn="ctr">
              <a:lnSpc>
                <a:spcPct val="100000"/>
              </a:lnSpc>
              <a:spcBef>
                <a:spcPts val="0"/>
              </a:spcBef>
              <a:spcAft>
                <a:spcPts val="0"/>
              </a:spcAft>
              <a:buSzPts val="4200"/>
              <a:buNone/>
              <a:defRPr sz="5600"/>
            </a:lvl7pPr>
            <a:lvl8pPr lvl="7" algn="ctr">
              <a:lnSpc>
                <a:spcPct val="100000"/>
              </a:lnSpc>
              <a:spcBef>
                <a:spcPts val="0"/>
              </a:spcBef>
              <a:spcAft>
                <a:spcPts val="0"/>
              </a:spcAft>
              <a:buSzPts val="4200"/>
              <a:buNone/>
              <a:defRPr sz="5600"/>
            </a:lvl8pPr>
            <a:lvl9pPr lvl="8" algn="ctr">
              <a:lnSpc>
                <a:spcPct val="100000"/>
              </a:lnSpc>
              <a:spcBef>
                <a:spcPts val="0"/>
              </a:spcBef>
              <a:spcAft>
                <a:spcPts val="0"/>
              </a:spcAft>
              <a:buSzPts val="4200"/>
              <a:buNone/>
              <a:defRPr sz="5600"/>
            </a:lvl9pPr>
          </a:lstStyle>
          <a:p/>
        </p:txBody>
      </p:sp>
      <p:sp>
        <p:nvSpPr>
          <p:cNvPr id="65" name="Google Shape;65;p16"/>
          <p:cNvSpPr txBox="1"/>
          <p:nvPr>
            <p:ph type="subTitle" idx="1"/>
          </p:nvPr>
        </p:nvSpPr>
        <p:spPr>
          <a:xfrm>
            <a:off x="6628133" y="5236484"/>
            <a:ext cx="4510400" cy="4224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p:txBody>
      </p:sp>
      <p:sp>
        <p:nvSpPr>
          <p:cNvPr id="66" name="Google Shape;66;p16"/>
          <p:cNvSpPr txBox="1"/>
          <p:nvPr>
            <p:ph type="title" idx="2"/>
          </p:nvPr>
        </p:nvSpPr>
        <p:spPr>
          <a:xfrm>
            <a:off x="9809167" y="509783"/>
            <a:ext cx="1424400" cy="10916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3600"/>
              <a:buNone/>
              <a:defRPr sz="6400"/>
            </a:lvl1pPr>
            <a:lvl2pPr lvl="1" algn="r">
              <a:lnSpc>
                <a:spcPct val="100000"/>
              </a:lnSpc>
              <a:spcBef>
                <a:spcPts val="0"/>
              </a:spcBef>
              <a:spcAft>
                <a:spcPts val="0"/>
              </a:spcAft>
              <a:buSzPts val="4800"/>
              <a:buFont typeface="Arial" panose="020B0604020202020204"/>
              <a:buNone/>
              <a:defRPr sz="6400">
                <a:latin typeface="Arial" panose="020B0604020202020204"/>
                <a:ea typeface="Arial" panose="020B0604020202020204"/>
                <a:cs typeface="Arial" panose="020B0604020202020204"/>
                <a:sym typeface="Arial" panose="020B0604020202020204"/>
              </a:defRPr>
            </a:lvl2pPr>
            <a:lvl3pPr lvl="2" algn="r">
              <a:lnSpc>
                <a:spcPct val="100000"/>
              </a:lnSpc>
              <a:spcBef>
                <a:spcPts val="0"/>
              </a:spcBef>
              <a:spcAft>
                <a:spcPts val="0"/>
              </a:spcAft>
              <a:buSzPts val="4800"/>
              <a:buFont typeface="Arial" panose="020B0604020202020204"/>
              <a:buNone/>
              <a:defRPr sz="6400">
                <a:latin typeface="Arial" panose="020B0604020202020204"/>
                <a:ea typeface="Arial" panose="020B0604020202020204"/>
                <a:cs typeface="Arial" panose="020B0604020202020204"/>
                <a:sym typeface="Arial" panose="020B0604020202020204"/>
              </a:defRPr>
            </a:lvl3pPr>
            <a:lvl4pPr lvl="3" algn="r">
              <a:lnSpc>
                <a:spcPct val="100000"/>
              </a:lnSpc>
              <a:spcBef>
                <a:spcPts val="0"/>
              </a:spcBef>
              <a:spcAft>
                <a:spcPts val="0"/>
              </a:spcAft>
              <a:buSzPts val="4800"/>
              <a:buFont typeface="Arial" panose="020B0604020202020204"/>
              <a:buNone/>
              <a:defRPr sz="6400">
                <a:latin typeface="Arial" panose="020B0604020202020204"/>
                <a:ea typeface="Arial" panose="020B0604020202020204"/>
                <a:cs typeface="Arial" panose="020B0604020202020204"/>
                <a:sym typeface="Arial" panose="020B0604020202020204"/>
              </a:defRPr>
            </a:lvl4pPr>
            <a:lvl5pPr lvl="4" algn="r">
              <a:lnSpc>
                <a:spcPct val="100000"/>
              </a:lnSpc>
              <a:spcBef>
                <a:spcPts val="0"/>
              </a:spcBef>
              <a:spcAft>
                <a:spcPts val="0"/>
              </a:spcAft>
              <a:buSzPts val="4800"/>
              <a:buFont typeface="Arial" panose="020B0604020202020204"/>
              <a:buNone/>
              <a:defRPr sz="6400">
                <a:latin typeface="Arial" panose="020B0604020202020204"/>
                <a:ea typeface="Arial" panose="020B0604020202020204"/>
                <a:cs typeface="Arial" panose="020B0604020202020204"/>
                <a:sym typeface="Arial" panose="020B0604020202020204"/>
              </a:defRPr>
            </a:lvl5pPr>
            <a:lvl6pPr lvl="5" algn="r">
              <a:lnSpc>
                <a:spcPct val="100000"/>
              </a:lnSpc>
              <a:spcBef>
                <a:spcPts val="0"/>
              </a:spcBef>
              <a:spcAft>
                <a:spcPts val="0"/>
              </a:spcAft>
              <a:buSzPts val="4800"/>
              <a:buFont typeface="Arial" panose="020B0604020202020204"/>
              <a:buNone/>
              <a:defRPr sz="6400">
                <a:latin typeface="Arial" panose="020B0604020202020204"/>
                <a:ea typeface="Arial" panose="020B0604020202020204"/>
                <a:cs typeface="Arial" panose="020B0604020202020204"/>
                <a:sym typeface="Arial" panose="020B0604020202020204"/>
              </a:defRPr>
            </a:lvl6pPr>
            <a:lvl7pPr lvl="6" algn="r">
              <a:lnSpc>
                <a:spcPct val="100000"/>
              </a:lnSpc>
              <a:spcBef>
                <a:spcPts val="0"/>
              </a:spcBef>
              <a:spcAft>
                <a:spcPts val="0"/>
              </a:spcAft>
              <a:buSzPts val="4800"/>
              <a:buFont typeface="Arial" panose="020B0604020202020204"/>
              <a:buNone/>
              <a:defRPr sz="6400">
                <a:latin typeface="Arial" panose="020B0604020202020204"/>
                <a:ea typeface="Arial" panose="020B0604020202020204"/>
                <a:cs typeface="Arial" panose="020B0604020202020204"/>
                <a:sym typeface="Arial" panose="020B0604020202020204"/>
              </a:defRPr>
            </a:lvl7pPr>
            <a:lvl8pPr lvl="7" algn="r">
              <a:lnSpc>
                <a:spcPct val="100000"/>
              </a:lnSpc>
              <a:spcBef>
                <a:spcPts val="0"/>
              </a:spcBef>
              <a:spcAft>
                <a:spcPts val="0"/>
              </a:spcAft>
              <a:buSzPts val="4800"/>
              <a:buFont typeface="Arial" panose="020B0604020202020204"/>
              <a:buNone/>
              <a:defRPr sz="6400">
                <a:latin typeface="Arial" panose="020B0604020202020204"/>
                <a:ea typeface="Arial" panose="020B0604020202020204"/>
                <a:cs typeface="Arial" panose="020B0604020202020204"/>
                <a:sym typeface="Arial" panose="020B0604020202020204"/>
              </a:defRPr>
            </a:lvl8pPr>
            <a:lvl9pPr lvl="8" algn="r">
              <a:lnSpc>
                <a:spcPct val="100000"/>
              </a:lnSpc>
              <a:spcBef>
                <a:spcPts val="0"/>
              </a:spcBef>
              <a:spcAft>
                <a:spcPts val="0"/>
              </a:spcAft>
              <a:buSzPts val="4800"/>
              <a:buFont typeface="Arial" panose="020B0604020202020204"/>
              <a:buNone/>
              <a:defRPr sz="6400">
                <a:latin typeface="Arial" panose="020B0604020202020204"/>
                <a:ea typeface="Arial" panose="020B0604020202020204"/>
                <a:cs typeface="Arial" panose="020B0604020202020204"/>
                <a:sym typeface="Arial" panose="020B0604020202020204"/>
              </a:defRPr>
            </a:lvl9pPr>
          </a:lstStyle>
          <a:p/>
        </p:txBody>
      </p:sp>
      <p:cxnSp>
        <p:nvCxnSpPr>
          <p:cNvPr id="67" name="Google Shape;67;p16"/>
          <p:cNvCxnSpPr/>
          <p:nvPr/>
        </p:nvCxnSpPr>
        <p:spPr>
          <a:xfrm>
            <a:off x="954167" y="6195467"/>
            <a:ext cx="10287200" cy="0"/>
          </a:xfrm>
          <a:prstGeom prst="straightConnector1">
            <a:avLst/>
          </a:prstGeom>
          <a:noFill/>
          <a:ln w="9525" cap="flat" cmpd="sng">
            <a:solidFill>
              <a:schemeClr val="dk1"/>
            </a:solidFill>
            <a:prstDash val="solid"/>
            <a:round/>
            <a:headEnd type="none" w="sm" len="sm"/>
            <a:tailEnd type="none" w="sm" len="sm"/>
          </a:ln>
        </p:spPr>
      </p:cxnSp>
      <p:cxnSp>
        <p:nvCxnSpPr>
          <p:cNvPr id="68" name="Google Shape;68;p16"/>
          <p:cNvCxnSpPr/>
          <p:nvPr/>
        </p:nvCxnSpPr>
        <p:spPr>
          <a:xfrm>
            <a:off x="954167" y="6195467"/>
            <a:ext cx="10287200" cy="0"/>
          </a:xfrm>
          <a:prstGeom prst="straightConnector1">
            <a:avLst/>
          </a:prstGeom>
          <a:noFill/>
          <a:ln w="9525" cap="flat" cmpd="sng">
            <a:solidFill>
              <a:schemeClr val="dk1"/>
            </a:solidFill>
            <a:prstDash val="solid"/>
            <a:round/>
            <a:headEnd type="none" w="sm" len="sm"/>
            <a:tailEnd type="none" w="sm" len="sm"/>
          </a:ln>
        </p:spPr>
      </p:cxn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noFill/>
        <a:effectLst/>
      </p:bgPr>
    </p:bg>
    <p:spTree>
      <p:nvGrpSpPr>
        <p:cNvPr id="253" name="Shape 253"/>
        <p:cNvGrpSpPr/>
        <p:nvPr/>
      </p:nvGrpSpPr>
      <p:grpSpPr>
        <a:xfrm>
          <a:off x="0" y="0"/>
          <a:ext cx="0" cy="0"/>
          <a:chOff x="0" y="0"/>
          <a:chExt cx="0" cy="0"/>
        </a:xfrm>
      </p:grpSpPr>
      <p:sp>
        <p:nvSpPr>
          <p:cNvPr id="254" name="Google Shape;254;p43"/>
          <p:cNvSpPr/>
          <p:nvPr/>
        </p:nvSpPr>
        <p:spPr>
          <a:xfrm>
            <a:off x="957633" y="5596000"/>
            <a:ext cx="10271600" cy="609600"/>
          </a:xfrm>
          <a:prstGeom prst="roundRect">
            <a:avLst>
              <a:gd name="adj" fmla="val 50000"/>
            </a:avLst>
          </a:prstGeom>
          <a:gradFill>
            <a:gsLst>
              <a:gs pos="0">
                <a:schemeClr val="accent5"/>
              </a:gs>
              <a:gs pos="100000">
                <a:schemeClr val="accent4"/>
              </a:gs>
            </a:gsLst>
            <a:lin ang="5400700" scaled="0"/>
          </a:gradFill>
          <a:ln>
            <a:noFill/>
          </a:ln>
          <a:effectLst>
            <a:outerShdw blurRad="71438" dist="9525" dir="3960000" algn="bl" rotWithShape="0">
              <a:srgbClr val="000000">
                <a:alpha val="2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5" name="Google Shape;255;p43"/>
          <p:cNvSpPr txBox="1"/>
          <p:nvPr>
            <p:ph type="ctrTitle"/>
          </p:nvPr>
        </p:nvSpPr>
        <p:spPr>
          <a:xfrm>
            <a:off x="2235600" y="5596000"/>
            <a:ext cx="7720800" cy="609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1400"/>
              <a:buNone/>
              <a:defRPr sz="2665"/>
            </a:lvl1pPr>
            <a:lvl2pPr lvl="1" algn="ctr" rtl="0">
              <a:spcBef>
                <a:spcPts val="0"/>
              </a:spcBef>
              <a:spcAft>
                <a:spcPts val="0"/>
              </a:spcAft>
              <a:buSzPts val="1400"/>
              <a:buFont typeface="DM Sans"/>
              <a:buNone/>
              <a:defRPr sz="1865">
                <a:latin typeface="DM Sans"/>
                <a:ea typeface="DM Sans"/>
                <a:cs typeface="DM Sans"/>
                <a:sym typeface="DM Sans"/>
              </a:defRPr>
            </a:lvl2pPr>
            <a:lvl3pPr lvl="2" algn="ctr" rtl="0">
              <a:spcBef>
                <a:spcPts val="0"/>
              </a:spcBef>
              <a:spcAft>
                <a:spcPts val="0"/>
              </a:spcAft>
              <a:buSzPts val="1400"/>
              <a:buFont typeface="DM Sans"/>
              <a:buNone/>
              <a:defRPr sz="1865">
                <a:latin typeface="DM Sans"/>
                <a:ea typeface="DM Sans"/>
                <a:cs typeface="DM Sans"/>
                <a:sym typeface="DM Sans"/>
              </a:defRPr>
            </a:lvl3pPr>
            <a:lvl4pPr lvl="3" algn="ctr" rtl="0">
              <a:spcBef>
                <a:spcPts val="0"/>
              </a:spcBef>
              <a:spcAft>
                <a:spcPts val="0"/>
              </a:spcAft>
              <a:buSzPts val="1400"/>
              <a:buFont typeface="DM Sans"/>
              <a:buNone/>
              <a:defRPr sz="1865">
                <a:latin typeface="DM Sans"/>
                <a:ea typeface="DM Sans"/>
                <a:cs typeface="DM Sans"/>
                <a:sym typeface="DM Sans"/>
              </a:defRPr>
            </a:lvl4pPr>
            <a:lvl5pPr lvl="4" algn="ctr" rtl="0">
              <a:spcBef>
                <a:spcPts val="0"/>
              </a:spcBef>
              <a:spcAft>
                <a:spcPts val="0"/>
              </a:spcAft>
              <a:buSzPts val="1400"/>
              <a:buFont typeface="DM Sans"/>
              <a:buNone/>
              <a:defRPr sz="1865">
                <a:latin typeface="DM Sans"/>
                <a:ea typeface="DM Sans"/>
                <a:cs typeface="DM Sans"/>
                <a:sym typeface="DM Sans"/>
              </a:defRPr>
            </a:lvl5pPr>
            <a:lvl6pPr lvl="5" algn="ctr" rtl="0">
              <a:spcBef>
                <a:spcPts val="0"/>
              </a:spcBef>
              <a:spcAft>
                <a:spcPts val="0"/>
              </a:spcAft>
              <a:buSzPts val="1400"/>
              <a:buFont typeface="DM Sans"/>
              <a:buNone/>
              <a:defRPr sz="1865">
                <a:latin typeface="DM Sans"/>
                <a:ea typeface="DM Sans"/>
                <a:cs typeface="DM Sans"/>
                <a:sym typeface="DM Sans"/>
              </a:defRPr>
            </a:lvl6pPr>
            <a:lvl7pPr lvl="6" algn="ctr" rtl="0">
              <a:spcBef>
                <a:spcPts val="0"/>
              </a:spcBef>
              <a:spcAft>
                <a:spcPts val="0"/>
              </a:spcAft>
              <a:buSzPts val="1400"/>
              <a:buFont typeface="DM Sans"/>
              <a:buNone/>
              <a:defRPr sz="1865">
                <a:latin typeface="DM Sans"/>
                <a:ea typeface="DM Sans"/>
                <a:cs typeface="DM Sans"/>
                <a:sym typeface="DM Sans"/>
              </a:defRPr>
            </a:lvl7pPr>
            <a:lvl8pPr lvl="7" algn="ctr" rtl="0">
              <a:spcBef>
                <a:spcPts val="0"/>
              </a:spcBef>
              <a:spcAft>
                <a:spcPts val="0"/>
              </a:spcAft>
              <a:buSzPts val="1400"/>
              <a:buFont typeface="DM Sans"/>
              <a:buNone/>
              <a:defRPr sz="1865">
                <a:latin typeface="DM Sans"/>
                <a:ea typeface="DM Sans"/>
                <a:cs typeface="DM Sans"/>
                <a:sym typeface="DM Sans"/>
              </a:defRPr>
            </a:lvl8pPr>
            <a:lvl9pPr lvl="8" algn="ctr" rtl="0">
              <a:spcBef>
                <a:spcPts val="0"/>
              </a:spcBef>
              <a:spcAft>
                <a:spcPts val="0"/>
              </a:spcAft>
              <a:buSzPts val="1400"/>
              <a:buFont typeface="DM Sans"/>
              <a:buNone/>
              <a:defRPr sz="1865">
                <a:latin typeface="DM Sans"/>
                <a:ea typeface="DM Sans"/>
                <a:cs typeface="DM Sans"/>
                <a:sym typeface="DM Sans"/>
              </a:defRPr>
            </a:lvl9pPr>
          </a:lstStyle>
          <a:p/>
        </p:txBody>
      </p:sp>
      <p:sp>
        <p:nvSpPr>
          <p:cNvPr id="256" name="Google Shape;256;p43"/>
          <p:cNvSpPr txBox="1"/>
          <p:nvPr>
            <p:ph type="subTitle" idx="1"/>
          </p:nvPr>
        </p:nvSpPr>
        <p:spPr>
          <a:xfrm>
            <a:off x="2235600" y="2454367"/>
            <a:ext cx="7720800" cy="20352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3200"/>
            </a:lvl1pPr>
            <a:lvl2pPr lvl="1" algn="ctr" rtl="0">
              <a:lnSpc>
                <a:spcPct val="100000"/>
              </a:lnSpc>
              <a:spcBef>
                <a:spcPts val="0"/>
              </a:spcBef>
              <a:spcAft>
                <a:spcPts val="0"/>
              </a:spcAft>
              <a:buNone/>
              <a:defRPr sz="3200"/>
            </a:lvl2pPr>
            <a:lvl3pPr lvl="2" algn="ctr" rtl="0">
              <a:lnSpc>
                <a:spcPct val="100000"/>
              </a:lnSpc>
              <a:spcBef>
                <a:spcPts val="0"/>
              </a:spcBef>
              <a:spcAft>
                <a:spcPts val="0"/>
              </a:spcAft>
              <a:buNone/>
              <a:defRPr sz="3200"/>
            </a:lvl3pPr>
            <a:lvl4pPr lvl="3" algn="ctr" rtl="0">
              <a:lnSpc>
                <a:spcPct val="100000"/>
              </a:lnSpc>
              <a:spcBef>
                <a:spcPts val="0"/>
              </a:spcBef>
              <a:spcAft>
                <a:spcPts val="0"/>
              </a:spcAft>
              <a:buNone/>
              <a:defRPr sz="3200"/>
            </a:lvl4pPr>
            <a:lvl5pPr lvl="4" algn="ctr" rtl="0">
              <a:lnSpc>
                <a:spcPct val="100000"/>
              </a:lnSpc>
              <a:spcBef>
                <a:spcPts val="0"/>
              </a:spcBef>
              <a:spcAft>
                <a:spcPts val="0"/>
              </a:spcAft>
              <a:buNone/>
              <a:defRPr sz="3200"/>
            </a:lvl5pPr>
            <a:lvl6pPr lvl="5" algn="ctr" rtl="0">
              <a:lnSpc>
                <a:spcPct val="100000"/>
              </a:lnSpc>
              <a:spcBef>
                <a:spcPts val="0"/>
              </a:spcBef>
              <a:spcAft>
                <a:spcPts val="0"/>
              </a:spcAft>
              <a:buNone/>
              <a:defRPr sz="3200"/>
            </a:lvl6pPr>
            <a:lvl7pPr lvl="6" algn="ctr" rtl="0">
              <a:lnSpc>
                <a:spcPct val="100000"/>
              </a:lnSpc>
              <a:spcBef>
                <a:spcPts val="0"/>
              </a:spcBef>
              <a:spcAft>
                <a:spcPts val="0"/>
              </a:spcAft>
              <a:buNone/>
              <a:defRPr sz="3200"/>
            </a:lvl7pPr>
            <a:lvl8pPr lvl="7" algn="ctr" rtl="0">
              <a:lnSpc>
                <a:spcPct val="100000"/>
              </a:lnSpc>
              <a:spcBef>
                <a:spcPts val="0"/>
              </a:spcBef>
              <a:spcAft>
                <a:spcPts val="0"/>
              </a:spcAft>
              <a:buNone/>
              <a:defRPr sz="3200"/>
            </a:lvl8pPr>
            <a:lvl9pPr lvl="8" algn="ctr" rtl="0">
              <a:lnSpc>
                <a:spcPct val="100000"/>
              </a:lnSpc>
              <a:spcBef>
                <a:spcPts val="0"/>
              </a:spcBef>
              <a:spcAft>
                <a:spcPts val="0"/>
              </a:spcAft>
              <a:buNone/>
              <a:defRPr sz="3200"/>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Main point">
  <p:cSld name="MAIN_POINT">
    <p:bg>
      <p:bgPr>
        <a:noFill/>
        <a:effectLst/>
      </p:bgPr>
    </p:bg>
    <p:spTree>
      <p:nvGrpSpPr>
        <p:cNvPr id="257" name="Shape 257"/>
        <p:cNvGrpSpPr/>
        <p:nvPr/>
      </p:nvGrpSpPr>
      <p:grpSpPr>
        <a:xfrm>
          <a:off x="0" y="0"/>
          <a:ext cx="0" cy="0"/>
          <a:chOff x="0" y="0"/>
          <a:chExt cx="0" cy="0"/>
        </a:xfrm>
      </p:grpSpPr>
      <p:sp>
        <p:nvSpPr>
          <p:cNvPr id="258" name="Google Shape;258;p44"/>
          <p:cNvSpPr txBox="1"/>
          <p:nvPr>
            <p:ph type="title"/>
          </p:nvPr>
        </p:nvSpPr>
        <p:spPr>
          <a:xfrm>
            <a:off x="957633" y="1223500"/>
            <a:ext cx="4750000" cy="44112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Font typeface="DM Sans"/>
              <a:buNone/>
              <a:defRPr sz="6400">
                <a:latin typeface="DM Sans"/>
                <a:ea typeface="DM Sans"/>
                <a:cs typeface="DM Sans"/>
                <a:sym typeface="DM Sans"/>
              </a:defRPr>
            </a:lvl2pPr>
            <a:lvl3pPr lvl="2" rtl="0">
              <a:spcBef>
                <a:spcPts val="0"/>
              </a:spcBef>
              <a:spcAft>
                <a:spcPts val="0"/>
              </a:spcAft>
              <a:buSzPts val="4800"/>
              <a:buFont typeface="DM Sans"/>
              <a:buNone/>
              <a:defRPr sz="6400">
                <a:latin typeface="DM Sans"/>
                <a:ea typeface="DM Sans"/>
                <a:cs typeface="DM Sans"/>
                <a:sym typeface="DM Sans"/>
              </a:defRPr>
            </a:lvl3pPr>
            <a:lvl4pPr lvl="3" rtl="0">
              <a:spcBef>
                <a:spcPts val="0"/>
              </a:spcBef>
              <a:spcAft>
                <a:spcPts val="0"/>
              </a:spcAft>
              <a:buSzPts val="4800"/>
              <a:buFont typeface="DM Sans"/>
              <a:buNone/>
              <a:defRPr sz="6400">
                <a:latin typeface="DM Sans"/>
                <a:ea typeface="DM Sans"/>
                <a:cs typeface="DM Sans"/>
                <a:sym typeface="DM Sans"/>
              </a:defRPr>
            </a:lvl4pPr>
            <a:lvl5pPr lvl="4" rtl="0">
              <a:spcBef>
                <a:spcPts val="0"/>
              </a:spcBef>
              <a:spcAft>
                <a:spcPts val="0"/>
              </a:spcAft>
              <a:buSzPts val="4800"/>
              <a:buFont typeface="DM Sans"/>
              <a:buNone/>
              <a:defRPr sz="6400">
                <a:latin typeface="DM Sans"/>
                <a:ea typeface="DM Sans"/>
                <a:cs typeface="DM Sans"/>
                <a:sym typeface="DM Sans"/>
              </a:defRPr>
            </a:lvl5pPr>
            <a:lvl6pPr lvl="5" rtl="0">
              <a:spcBef>
                <a:spcPts val="0"/>
              </a:spcBef>
              <a:spcAft>
                <a:spcPts val="0"/>
              </a:spcAft>
              <a:buSzPts val="4800"/>
              <a:buFont typeface="DM Sans"/>
              <a:buNone/>
              <a:defRPr sz="6400">
                <a:latin typeface="DM Sans"/>
                <a:ea typeface="DM Sans"/>
                <a:cs typeface="DM Sans"/>
                <a:sym typeface="DM Sans"/>
              </a:defRPr>
            </a:lvl6pPr>
            <a:lvl7pPr lvl="6" rtl="0">
              <a:spcBef>
                <a:spcPts val="0"/>
              </a:spcBef>
              <a:spcAft>
                <a:spcPts val="0"/>
              </a:spcAft>
              <a:buSzPts val="4800"/>
              <a:buFont typeface="DM Sans"/>
              <a:buNone/>
              <a:defRPr sz="6400">
                <a:latin typeface="DM Sans"/>
                <a:ea typeface="DM Sans"/>
                <a:cs typeface="DM Sans"/>
                <a:sym typeface="DM Sans"/>
              </a:defRPr>
            </a:lvl7pPr>
            <a:lvl8pPr lvl="7" rtl="0">
              <a:spcBef>
                <a:spcPts val="0"/>
              </a:spcBef>
              <a:spcAft>
                <a:spcPts val="0"/>
              </a:spcAft>
              <a:buSzPts val="4800"/>
              <a:buFont typeface="DM Sans"/>
              <a:buNone/>
              <a:defRPr sz="6400">
                <a:latin typeface="DM Sans"/>
                <a:ea typeface="DM Sans"/>
                <a:cs typeface="DM Sans"/>
                <a:sym typeface="DM Sans"/>
              </a:defRPr>
            </a:lvl8pPr>
            <a:lvl9pPr lvl="8" rtl="0">
              <a:spcBef>
                <a:spcPts val="0"/>
              </a:spcBef>
              <a:spcAft>
                <a:spcPts val="0"/>
              </a:spcAft>
              <a:buSzPts val="4800"/>
              <a:buFont typeface="DM Sans"/>
              <a:buNone/>
              <a:defRPr sz="6400">
                <a:latin typeface="DM Sans"/>
                <a:ea typeface="DM Sans"/>
                <a:cs typeface="DM Sans"/>
                <a:sym typeface="DM Sans"/>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noFill/>
        <a:effectLst/>
      </p:bgPr>
    </p:bg>
    <p:spTree>
      <p:nvGrpSpPr>
        <p:cNvPr id="259" name="Shape 259"/>
        <p:cNvGrpSpPr/>
        <p:nvPr/>
      </p:nvGrpSpPr>
      <p:grpSpPr>
        <a:xfrm>
          <a:off x="0" y="0"/>
          <a:ext cx="0" cy="0"/>
          <a:chOff x="0" y="0"/>
          <a:chExt cx="0" cy="0"/>
        </a:xfrm>
      </p:grpSpPr>
      <p:cxnSp>
        <p:nvCxnSpPr>
          <p:cNvPr id="260" name="Google Shape;260;p45"/>
          <p:cNvCxnSpPr/>
          <p:nvPr/>
        </p:nvCxnSpPr>
        <p:spPr>
          <a:xfrm>
            <a:off x="954167" y="6195467"/>
            <a:ext cx="10287200" cy="0"/>
          </a:xfrm>
          <a:prstGeom prst="straightConnector1">
            <a:avLst/>
          </a:prstGeom>
          <a:noFill/>
          <a:ln w="9525" cap="flat" cmpd="sng">
            <a:solidFill>
              <a:schemeClr val="dk1"/>
            </a:solidFill>
            <a:prstDash val="solid"/>
            <a:round/>
            <a:headEnd type="none" w="med" len="med"/>
            <a:tailEnd type="none" w="med" len="med"/>
          </a:ln>
        </p:spPr>
      </p:cxnSp>
      <p:sp>
        <p:nvSpPr>
          <p:cNvPr id="261" name="Google Shape;261;p45"/>
          <p:cNvSpPr txBox="1"/>
          <p:nvPr>
            <p:ph type="title"/>
          </p:nvPr>
        </p:nvSpPr>
        <p:spPr>
          <a:xfrm flipH="1">
            <a:off x="958000" y="1681467"/>
            <a:ext cx="5138000" cy="3461200"/>
          </a:xfrm>
          <a:prstGeom prst="rect">
            <a:avLst/>
          </a:prstGeom>
        </p:spPr>
        <p:txBody>
          <a:bodyPr spcFirstLastPara="1" wrap="square" lIns="91425" tIns="91425" rIns="91425" bIns="91425" anchor="b" anchorCtr="0">
            <a:noAutofit/>
          </a:bodyPr>
          <a:lstStyle>
            <a:lvl1pPr lvl="0" rtl="0">
              <a:spcBef>
                <a:spcPts val="0"/>
              </a:spcBef>
              <a:spcAft>
                <a:spcPts val="0"/>
              </a:spcAft>
              <a:buSzPts val="4200"/>
              <a:buNone/>
              <a:defRPr sz="6400"/>
            </a:lvl1pPr>
            <a:lvl2pPr lvl="1" rtl="0">
              <a:spcBef>
                <a:spcPts val="0"/>
              </a:spcBef>
              <a:spcAft>
                <a:spcPts val="0"/>
              </a:spcAft>
              <a:buSzPts val="4200"/>
              <a:buNone/>
              <a:defRPr sz="5600"/>
            </a:lvl2pPr>
            <a:lvl3pPr lvl="2" rtl="0">
              <a:spcBef>
                <a:spcPts val="0"/>
              </a:spcBef>
              <a:spcAft>
                <a:spcPts val="0"/>
              </a:spcAft>
              <a:buSzPts val="4200"/>
              <a:buNone/>
              <a:defRPr sz="5600"/>
            </a:lvl3pPr>
            <a:lvl4pPr lvl="3" rtl="0">
              <a:spcBef>
                <a:spcPts val="0"/>
              </a:spcBef>
              <a:spcAft>
                <a:spcPts val="0"/>
              </a:spcAft>
              <a:buSzPts val="4200"/>
              <a:buNone/>
              <a:defRPr sz="5600"/>
            </a:lvl4pPr>
            <a:lvl5pPr lvl="4" rtl="0">
              <a:spcBef>
                <a:spcPts val="0"/>
              </a:spcBef>
              <a:spcAft>
                <a:spcPts val="0"/>
              </a:spcAft>
              <a:buSzPts val="4200"/>
              <a:buNone/>
              <a:defRPr sz="5600"/>
            </a:lvl5pPr>
            <a:lvl6pPr lvl="5" rtl="0">
              <a:spcBef>
                <a:spcPts val="0"/>
              </a:spcBef>
              <a:spcAft>
                <a:spcPts val="0"/>
              </a:spcAft>
              <a:buSzPts val="4200"/>
              <a:buNone/>
              <a:defRPr sz="5600"/>
            </a:lvl6pPr>
            <a:lvl7pPr lvl="6" rtl="0">
              <a:spcBef>
                <a:spcPts val="0"/>
              </a:spcBef>
              <a:spcAft>
                <a:spcPts val="0"/>
              </a:spcAft>
              <a:buSzPts val="4200"/>
              <a:buNone/>
              <a:defRPr sz="5600"/>
            </a:lvl7pPr>
            <a:lvl8pPr lvl="7" rtl="0">
              <a:spcBef>
                <a:spcPts val="0"/>
              </a:spcBef>
              <a:spcAft>
                <a:spcPts val="0"/>
              </a:spcAft>
              <a:buSzPts val="4200"/>
              <a:buNone/>
              <a:defRPr sz="5600"/>
            </a:lvl8pPr>
            <a:lvl9pPr lvl="8" rtl="0">
              <a:spcBef>
                <a:spcPts val="0"/>
              </a:spcBef>
              <a:spcAft>
                <a:spcPts val="0"/>
              </a:spcAft>
              <a:buSzPts val="4200"/>
              <a:buNone/>
              <a:defRPr sz="5600"/>
            </a:lvl9pPr>
          </a:lstStyle>
          <a:p/>
        </p:txBody>
      </p:sp>
      <p:sp>
        <p:nvSpPr>
          <p:cNvPr id="262" name="Google Shape;262;p45"/>
          <p:cNvSpPr txBox="1"/>
          <p:nvPr>
            <p:ph type="subTitle" idx="1"/>
          </p:nvPr>
        </p:nvSpPr>
        <p:spPr>
          <a:xfrm flipH="1">
            <a:off x="1062400" y="5236500"/>
            <a:ext cx="5033600" cy="42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1865">
                <a:latin typeface="Advent Pro"/>
                <a:ea typeface="Advent Pro"/>
                <a:cs typeface="Advent Pro"/>
                <a:sym typeface="Advent Pro"/>
              </a:defRPr>
            </a:lvl1pPr>
            <a:lvl2pPr lvl="1" rtl="0">
              <a:lnSpc>
                <a:spcPct val="100000"/>
              </a:lnSpc>
              <a:spcBef>
                <a:spcPts val="0"/>
              </a:spcBef>
              <a:spcAft>
                <a:spcPts val="0"/>
              </a:spcAft>
              <a:buSzPts val="2100"/>
              <a:buNone/>
              <a:defRPr sz="2800"/>
            </a:lvl2pPr>
            <a:lvl3pPr lvl="2" rtl="0">
              <a:lnSpc>
                <a:spcPct val="100000"/>
              </a:lnSpc>
              <a:spcBef>
                <a:spcPts val="0"/>
              </a:spcBef>
              <a:spcAft>
                <a:spcPts val="0"/>
              </a:spcAft>
              <a:buSzPts val="2100"/>
              <a:buNone/>
              <a:defRPr sz="2800"/>
            </a:lvl3pPr>
            <a:lvl4pPr lvl="3" rtl="0">
              <a:lnSpc>
                <a:spcPct val="100000"/>
              </a:lnSpc>
              <a:spcBef>
                <a:spcPts val="0"/>
              </a:spcBef>
              <a:spcAft>
                <a:spcPts val="0"/>
              </a:spcAft>
              <a:buSzPts val="2100"/>
              <a:buNone/>
              <a:defRPr sz="2800"/>
            </a:lvl4pPr>
            <a:lvl5pPr lvl="4" rtl="0">
              <a:lnSpc>
                <a:spcPct val="100000"/>
              </a:lnSpc>
              <a:spcBef>
                <a:spcPts val="0"/>
              </a:spcBef>
              <a:spcAft>
                <a:spcPts val="0"/>
              </a:spcAft>
              <a:buSzPts val="2100"/>
              <a:buNone/>
              <a:defRPr sz="2800"/>
            </a:lvl5pPr>
            <a:lvl6pPr lvl="5" rtl="0">
              <a:lnSpc>
                <a:spcPct val="100000"/>
              </a:lnSpc>
              <a:spcBef>
                <a:spcPts val="0"/>
              </a:spcBef>
              <a:spcAft>
                <a:spcPts val="0"/>
              </a:spcAft>
              <a:buSzPts val="2100"/>
              <a:buNone/>
              <a:defRPr sz="2800"/>
            </a:lvl6pPr>
            <a:lvl7pPr lvl="6" rtl="0">
              <a:lnSpc>
                <a:spcPct val="100000"/>
              </a:lnSpc>
              <a:spcBef>
                <a:spcPts val="0"/>
              </a:spcBef>
              <a:spcAft>
                <a:spcPts val="0"/>
              </a:spcAft>
              <a:buSzPts val="2100"/>
              <a:buNone/>
              <a:defRPr sz="2800"/>
            </a:lvl7pPr>
            <a:lvl8pPr lvl="7" rtl="0">
              <a:lnSpc>
                <a:spcPct val="100000"/>
              </a:lnSpc>
              <a:spcBef>
                <a:spcPts val="0"/>
              </a:spcBef>
              <a:spcAft>
                <a:spcPts val="0"/>
              </a:spcAft>
              <a:buSzPts val="2100"/>
              <a:buNone/>
              <a:defRPr sz="2800"/>
            </a:lvl8pPr>
            <a:lvl9pPr lvl="8" rtl="0">
              <a:lnSpc>
                <a:spcPct val="100000"/>
              </a:lnSpc>
              <a:spcBef>
                <a:spcPts val="0"/>
              </a:spcBef>
              <a:spcAft>
                <a:spcPts val="0"/>
              </a:spcAft>
              <a:buSzPts val="2100"/>
              <a:buNone/>
              <a:defRPr sz="2800"/>
            </a:lvl9pPr>
          </a:lstStyle>
          <a:p/>
        </p:txBody>
      </p:sp>
      <p:sp>
        <p:nvSpPr>
          <p:cNvPr id="263" name="Google Shape;263;p45"/>
          <p:cNvSpPr txBox="1"/>
          <p:nvPr>
            <p:ph type="title" idx="2" hasCustomPrompt="1"/>
          </p:nvPr>
        </p:nvSpPr>
        <p:spPr>
          <a:xfrm flipH="1">
            <a:off x="958316" y="457533"/>
            <a:ext cx="1572000" cy="1091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600"/>
              <a:buNone/>
              <a:defRPr sz="6400"/>
            </a:lvl1pPr>
            <a:lvl2pPr lvl="1" rtl="0">
              <a:spcBef>
                <a:spcPts val="0"/>
              </a:spcBef>
              <a:spcAft>
                <a:spcPts val="0"/>
              </a:spcAft>
              <a:buSzPts val="4800"/>
              <a:buFont typeface="DM Sans"/>
              <a:buNone/>
              <a:defRPr sz="6400">
                <a:latin typeface="DM Sans"/>
                <a:ea typeface="DM Sans"/>
                <a:cs typeface="DM Sans"/>
                <a:sym typeface="DM Sans"/>
              </a:defRPr>
            </a:lvl2pPr>
            <a:lvl3pPr lvl="2" rtl="0">
              <a:spcBef>
                <a:spcPts val="0"/>
              </a:spcBef>
              <a:spcAft>
                <a:spcPts val="0"/>
              </a:spcAft>
              <a:buSzPts val="4800"/>
              <a:buFont typeface="DM Sans"/>
              <a:buNone/>
              <a:defRPr sz="6400">
                <a:latin typeface="DM Sans"/>
                <a:ea typeface="DM Sans"/>
                <a:cs typeface="DM Sans"/>
                <a:sym typeface="DM Sans"/>
              </a:defRPr>
            </a:lvl3pPr>
            <a:lvl4pPr lvl="3" rtl="0">
              <a:spcBef>
                <a:spcPts val="0"/>
              </a:spcBef>
              <a:spcAft>
                <a:spcPts val="0"/>
              </a:spcAft>
              <a:buSzPts val="4800"/>
              <a:buFont typeface="DM Sans"/>
              <a:buNone/>
              <a:defRPr sz="6400">
                <a:latin typeface="DM Sans"/>
                <a:ea typeface="DM Sans"/>
                <a:cs typeface="DM Sans"/>
                <a:sym typeface="DM Sans"/>
              </a:defRPr>
            </a:lvl4pPr>
            <a:lvl5pPr lvl="4" rtl="0">
              <a:spcBef>
                <a:spcPts val="0"/>
              </a:spcBef>
              <a:spcAft>
                <a:spcPts val="0"/>
              </a:spcAft>
              <a:buSzPts val="4800"/>
              <a:buFont typeface="DM Sans"/>
              <a:buNone/>
              <a:defRPr sz="6400">
                <a:latin typeface="DM Sans"/>
                <a:ea typeface="DM Sans"/>
                <a:cs typeface="DM Sans"/>
                <a:sym typeface="DM Sans"/>
              </a:defRPr>
            </a:lvl5pPr>
            <a:lvl6pPr lvl="5" rtl="0">
              <a:spcBef>
                <a:spcPts val="0"/>
              </a:spcBef>
              <a:spcAft>
                <a:spcPts val="0"/>
              </a:spcAft>
              <a:buSzPts val="4800"/>
              <a:buFont typeface="DM Sans"/>
              <a:buNone/>
              <a:defRPr sz="6400">
                <a:latin typeface="DM Sans"/>
                <a:ea typeface="DM Sans"/>
                <a:cs typeface="DM Sans"/>
                <a:sym typeface="DM Sans"/>
              </a:defRPr>
            </a:lvl6pPr>
            <a:lvl7pPr lvl="6" rtl="0">
              <a:spcBef>
                <a:spcPts val="0"/>
              </a:spcBef>
              <a:spcAft>
                <a:spcPts val="0"/>
              </a:spcAft>
              <a:buSzPts val="4800"/>
              <a:buFont typeface="DM Sans"/>
              <a:buNone/>
              <a:defRPr sz="6400">
                <a:latin typeface="DM Sans"/>
                <a:ea typeface="DM Sans"/>
                <a:cs typeface="DM Sans"/>
                <a:sym typeface="DM Sans"/>
              </a:defRPr>
            </a:lvl7pPr>
            <a:lvl8pPr lvl="7" rtl="0">
              <a:spcBef>
                <a:spcPts val="0"/>
              </a:spcBef>
              <a:spcAft>
                <a:spcPts val="0"/>
              </a:spcAft>
              <a:buSzPts val="4800"/>
              <a:buFont typeface="DM Sans"/>
              <a:buNone/>
              <a:defRPr sz="6400">
                <a:latin typeface="DM Sans"/>
                <a:ea typeface="DM Sans"/>
                <a:cs typeface="DM Sans"/>
                <a:sym typeface="DM Sans"/>
              </a:defRPr>
            </a:lvl8pPr>
            <a:lvl9pPr lvl="8" rtl="0">
              <a:spcBef>
                <a:spcPts val="0"/>
              </a:spcBef>
              <a:spcAft>
                <a:spcPts val="0"/>
              </a:spcAft>
              <a:buSzPts val="4800"/>
              <a:buFont typeface="DM Sans"/>
              <a:buNone/>
              <a:defRPr sz="6400">
                <a:latin typeface="DM Sans"/>
                <a:ea typeface="DM Sans"/>
                <a:cs typeface="DM Sans"/>
                <a:sym typeface="DM Sans"/>
              </a:defRPr>
            </a:lvl9pPr>
          </a:lstStyle>
          <a:p>
            <a:r>
              <a:t>xx%</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Caption">
  <p:cSld name="CAPTION_ONLY">
    <p:bg>
      <p:bgPr>
        <a:noFill/>
        <a:effectLst/>
      </p:bgPr>
    </p:bg>
    <p:spTree>
      <p:nvGrpSpPr>
        <p:cNvPr id="264" name="Shape 264"/>
        <p:cNvGrpSpPr/>
        <p:nvPr/>
      </p:nvGrpSpPr>
      <p:grpSpPr>
        <a:xfrm>
          <a:off x="0" y="0"/>
          <a:ext cx="0" cy="0"/>
          <a:chOff x="0" y="0"/>
          <a:chExt cx="0" cy="0"/>
        </a:xfrm>
      </p:grpSpPr>
      <p:sp>
        <p:nvSpPr>
          <p:cNvPr id="265" name="Google Shape;265;p46"/>
          <p:cNvSpPr/>
          <p:nvPr/>
        </p:nvSpPr>
        <p:spPr>
          <a:xfrm>
            <a:off x="957633" y="645200"/>
            <a:ext cx="10271600" cy="609600"/>
          </a:xfrm>
          <a:prstGeom prst="roundRect">
            <a:avLst>
              <a:gd name="adj" fmla="val 50000"/>
            </a:avLst>
          </a:prstGeom>
          <a:gradFill>
            <a:gsLst>
              <a:gs pos="0">
                <a:schemeClr val="accent5"/>
              </a:gs>
              <a:gs pos="100000">
                <a:schemeClr val="accent4"/>
              </a:gs>
            </a:gsLst>
            <a:lin ang="5400700" scaled="0"/>
          </a:gradFill>
          <a:ln>
            <a:noFill/>
          </a:ln>
          <a:effectLst>
            <a:outerShdw blurRad="71438" dist="9525" dir="3960000" algn="bl" rotWithShape="0">
              <a:srgbClr val="000000">
                <a:alpha val="2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cxnSp>
        <p:nvCxnSpPr>
          <p:cNvPr id="266" name="Google Shape;266;p46"/>
          <p:cNvCxnSpPr/>
          <p:nvPr/>
        </p:nvCxnSpPr>
        <p:spPr>
          <a:xfrm>
            <a:off x="954167" y="6195467"/>
            <a:ext cx="10287200" cy="0"/>
          </a:xfrm>
          <a:prstGeom prst="straightConnector1">
            <a:avLst/>
          </a:prstGeom>
          <a:noFill/>
          <a:ln w="9525" cap="flat" cmpd="sng">
            <a:solidFill>
              <a:schemeClr val="dk1"/>
            </a:solidFill>
            <a:prstDash val="solid"/>
            <a:round/>
            <a:headEnd type="none" w="med" len="med"/>
            <a:tailEnd type="none" w="med" len="med"/>
          </a:ln>
        </p:spPr>
      </p:cxnSp>
      <p:sp>
        <p:nvSpPr>
          <p:cNvPr id="267" name="Google Shape;267;p46"/>
          <p:cNvSpPr txBox="1"/>
          <p:nvPr>
            <p:ph type="title"/>
          </p:nvPr>
        </p:nvSpPr>
        <p:spPr>
          <a:xfrm>
            <a:off x="3014400" y="645200"/>
            <a:ext cx="6163200" cy="6096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665"/>
            </a:lvl1pPr>
            <a:lvl2pPr lvl="1" algn="ctr" rtl="0">
              <a:spcBef>
                <a:spcPts val="0"/>
              </a:spcBef>
              <a:spcAft>
                <a:spcPts val="0"/>
              </a:spcAft>
              <a:buNone/>
              <a:defRPr sz="2665">
                <a:latin typeface="Roboto Slab"/>
                <a:ea typeface="Roboto Slab"/>
                <a:cs typeface="Roboto Slab"/>
                <a:sym typeface="Roboto Slab"/>
              </a:defRPr>
            </a:lvl2pPr>
            <a:lvl3pPr lvl="2" algn="ctr" rtl="0">
              <a:spcBef>
                <a:spcPts val="0"/>
              </a:spcBef>
              <a:spcAft>
                <a:spcPts val="0"/>
              </a:spcAft>
              <a:buNone/>
              <a:defRPr sz="2665">
                <a:latin typeface="Roboto Slab"/>
                <a:ea typeface="Roboto Slab"/>
                <a:cs typeface="Roboto Slab"/>
                <a:sym typeface="Roboto Slab"/>
              </a:defRPr>
            </a:lvl3pPr>
            <a:lvl4pPr lvl="3" algn="ctr" rtl="0">
              <a:spcBef>
                <a:spcPts val="0"/>
              </a:spcBef>
              <a:spcAft>
                <a:spcPts val="0"/>
              </a:spcAft>
              <a:buNone/>
              <a:defRPr sz="2665">
                <a:latin typeface="Roboto Slab"/>
                <a:ea typeface="Roboto Slab"/>
                <a:cs typeface="Roboto Slab"/>
                <a:sym typeface="Roboto Slab"/>
              </a:defRPr>
            </a:lvl4pPr>
            <a:lvl5pPr lvl="4" algn="ctr" rtl="0">
              <a:spcBef>
                <a:spcPts val="0"/>
              </a:spcBef>
              <a:spcAft>
                <a:spcPts val="0"/>
              </a:spcAft>
              <a:buNone/>
              <a:defRPr sz="2665">
                <a:latin typeface="Roboto Slab"/>
                <a:ea typeface="Roboto Slab"/>
                <a:cs typeface="Roboto Slab"/>
                <a:sym typeface="Roboto Slab"/>
              </a:defRPr>
            </a:lvl5pPr>
            <a:lvl6pPr lvl="5" algn="ctr" rtl="0">
              <a:spcBef>
                <a:spcPts val="0"/>
              </a:spcBef>
              <a:spcAft>
                <a:spcPts val="0"/>
              </a:spcAft>
              <a:buNone/>
              <a:defRPr sz="2665">
                <a:latin typeface="Roboto Slab"/>
                <a:ea typeface="Roboto Slab"/>
                <a:cs typeface="Roboto Slab"/>
                <a:sym typeface="Roboto Slab"/>
              </a:defRPr>
            </a:lvl6pPr>
            <a:lvl7pPr lvl="6" algn="ctr" rtl="0">
              <a:spcBef>
                <a:spcPts val="0"/>
              </a:spcBef>
              <a:spcAft>
                <a:spcPts val="0"/>
              </a:spcAft>
              <a:buNone/>
              <a:defRPr sz="2665">
                <a:latin typeface="Roboto Slab"/>
                <a:ea typeface="Roboto Slab"/>
                <a:cs typeface="Roboto Slab"/>
                <a:sym typeface="Roboto Slab"/>
              </a:defRPr>
            </a:lvl7pPr>
            <a:lvl8pPr lvl="7" algn="ctr" rtl="0">
              <a:spcBef>
                <a:spcPts val="0"/>
              </a:spcBef>
              <a:spcAft>
                <a:spcPts val="0"/>
              </a:spcAft>
              <a:buNone/>
              <a:defRPr sz="2665">
                <a:latin typeface="Roboto Slab"/>
                <a:ea typeface="Roboto Slab"/>
                <a:cs typeface="Roboto Slab"/>
                <a:sym typeface="Roboto Slab"/>
              </a:defRPr>
            </a:lvl8pPr>
            <a:lvl9pPr lvl="8" algn="ctr" rtl="0">
              <a:spcBef>
                <a:spcPts val="0"/>
              </a:spcBef>
              <a:spcAft>
                <a:spcPts val="0"/>
              </a:spcAft>
              <a:buNone/>
              <a:defRPr sz="2665">
                <a:latin typeface="Roboto Slab"/>
                <a:ea typeface="Roboto Slab"/>
                <a:cs typeface="Roboto Slab"/>
                <a:sym typeface="Roboto Slab"/>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ig number">
  <p:cSld name="BIG_NUMBER">
    <p:bg>
      <p:bgPr>
        <a:noFill/>
        <a:effectLst/>
      </p:bgPr>
    </p:bg>
    <p:spTree>
      <p:nvGrpSpPr>
        <p:cNvPr id="268" name="Shape 268"/>
        <p:cNvGrpSpPr/>
        <p:nvPr/>
      </p:nvGrpSpPr>
      <p:grpSpPr>
        <a:xfrm>
          <a:off x="0" y="0"/>
          <a:ext cx="0" cy="0"/>
          <a:chOff x="0" y="0"/>
          <a:chExt cx="0" cy="0"/>
        </a:xfrm>
      </p:grpSpPr>
      <p:sp>
        <p:nvSpPr>
          <p:cNvPr id="269" name="Google Shape;269;p47"/>
          <p:cNvSpPr txBox="1"/>
          <p:nvPr>
            <p:ph type="title" hasCustomPrompt="1"/>
          </p:nvPr>
        </p:nvSpPr>
        <p:spPr>
          <a:xfrm flipH="1">
            <a:off x="2314025" y="2379080"/>
            <a:ext cx="7565600" cy="15696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7200"/>
              <a:buNone/>
              <a:defRPr sz="9600"/>
            </a:lvl1pPr>
            <a:lvl2pPr lvl="1" algn="ctr" rtl="0">
              <a:spcBef>
                <a:spcPts val="0"/>
              </a:spcBef>
              <a:spcAft>
                <a:spcPts val="0"/>
              </a:spcAft>
              <a:buSzPts val="7200"/>
              <a:buFont typeface="DM Sans"/>
              <a:buNone/>
              <a:defRPr sz="9600">
                <a:latin typeface="DM Sans"/>
                <a:ea typeface="DM Sans"/>
                <a:cs typeface="DM Sans"/>
                <a:sym typeface="DM Sans"/>
              </a:defRPr>
            </a:lvl2pPr>
            <a:lvl3pPr lvl="2" algn="ctr" rtl="0">
              <a:spcBef>
                <a:spcPts val="0"/>
              </a:spcBef>
              <a:spcAft>
                <a:spcPts val="0"/>
              </a:spcAft>
              <a:buSzPts val="7200"/>
              <a:buFont typeface="DM Sans"/>
              <a:buNone/>
              <a:defRPr sz="9600">
                <a:latin typeface="DM Sans"/>
                <a:ea typeface="DM Sans"/>
                <a:cs typeface="DM Sans"/>
                <a:sym typeface="DM Sans"/>
              </a:defRPr>
            </a:lvl3pPr>
            <a:lvl4pPr lvl="3" algn="ctr" rtl="0">
              <a:spcBef>
                <a:spcPts val="0"/>
              </a:spcBef>
              <a:spcAft>
                <a:spcPts val="0"/>
              </a:spcAft>
              <a:buSzPts val="7200"/>
              <a:buFont typeface="DM Sans"/>
              <a:buNone/>
              <a:defRPr sz="9600">
                <a:latin typeface="DM Sans"/>
                <a:ea typeface="DM Sans"/>
                <a:cs typeface="DM Sans"/>
                <a:sym typeface="DM Sans"/>
              </a:defRPr>
            </a:lvl4pPr>
            <a:lvl5pPr lvl="4" algn="ctr" rtl="0">
              <a:spcBef>
                <a:spcPts val="0"/>
              </a:spcBef>
              <a:spcAft>
                <a:spcPts val="0"/>
              </a:spcAft>
              <a:buSzPts val="7200"/>
              <a:buFont typeface="DM Sans"/>
              <a:buNone/>
              <a:defRPr sz="9600">
                <a:latin typeface="DM Sans"/>
                <a:ea typeface="DM Sans"/>
                <a:cs typeface="DM Sans"/>
                <a:sym typeface="DM Sans"/>
              </a:defRPr>
            </a:lvl5pPr>
            <a:lvl6pPr lvl="5" algn="ctr" rtl="0">
              <a:spcBef>
                <a:spcPts val="0"/>
              </a:spcBef>
              <a:spcAft>
                <a:spcPts val="0"/>
              </a:spcAft>
              <a:buSzPts val="7200"/>
              <a:buFont typeface="DM Sans"/>
              <a:buNone/>
              <a:defRPr sz="9600">
                <a:latin typeface="DM Sans"/>
                <a:ea typeface="DM Sans"/>
                <a:cs typeface="DM Sans"/>
                <a:sym typeface="DM Sans"/>
              </a:defRPr>
            </a:lvl6pPr>
            <a:lvl7pPr lvl="6" algn="ctr" rtl="0">
              <a:spcBef>
                <a:spcPts val="0"/>
              </a:spcBef>
              <a:spcAft>
                <a:spcPts val="0"/>
              </a:spcAft>
              <a:buSzPts val="7200"/>
              <a:buFont typeface="DM Sans"/>
              <a:buNone/>
              <a:defRPr sz="9600">
                <a:latin typeface="DM Sans"/>
                <a:ea typeface="DM Sans"/>
                <a:cs typeface="DM Sans"/>
                <a:sym typeface="DM Sans"/>
              </a:defRPr>
            </a:lvl7pPr>
            <a:lvl8pPr lvl="7" algn="ctr" rtl="0">
              <a:spcBef>
                <a:spcPts val="0"/>
              </a:spcBef>
              <a:spcAft>
                <a:spcPts val="0"/>
              </a:spcAft>
              <a:buSzPts val="7200"/>
              <a:buFont typeface="DM Sans"/>
              <a:buNone/>
              <a:defRPr sz="9600">
                <a:latin typeface="DM Sans"/>
                <a:ea typeface="DM Sans"/>
                <a:cs typeface="DM Sans"/>
                <a:sym typeface="DM Sans"/>
              </a:defRPr>
            </a:lvl8pPr>
            <a:lvl9pPr lvl="8" algn="ctr" rtl="0">
              <a:spcBef>
                <a:spcPts val="0"/>
              </a:spcBef>
              <a:spcAft>
                <a:spcPts val="0"/>
              </a:spcAft>
              <a:buSzPts val="7200"/>
              <a:buFont typeface="DM Sans"/>
              <a:buNone/>
              <a:defRPr sz="9600">
                <a:latin typeface="DM Sans"/>
                <a:ea typeface="DM Sans"/>
                <a:cs typeface="DM Sans"/>
                <a:sym typeface="DM Sans"/>
              </a:defRPr>
            </a:lvl9pPr>
          </a:lstStyle>
          <a:p>
            <a:r>
              <a:t>xx%</a:t>
            </a:r>
          </a:p>
        </p:txBody>
      </p:sp>
      <p:sp>
        <p:nvSpPr>
          <p:cNvPr id="270" name="Google Shape;270;p47"/>
          <p:cNvSpPr txBox="1"/>
          <p:nvPr>
            <p:ph type="subTitle" idx="1"/>
          </p:nvPr>
        </p:nvSpPr>
        <p:spPr>
          <a:xfrm>
            <a:off x="2313300" y="4040067"/>
            <a:ext cx="7565600" cy="79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2135"/>
            </a:lvl1pPr>
            <a:lvl2pPr lvl="1" algn="ctr" rtl="0">
              <a:lnSpc>
                <a:spcPct val="100000"/>
              </a:lnSpc>
              <a:spcBef>
                <a:spcPts val="0"/>
              </a:spcBef>
              <a:spcAft>
                <a:spcPts val="0"/>
              </a:spcAft>
              <a:buSzPts val="1200"/>
              <a:buNone/>
              <a:defRPr sz="1600"/>
            </a:lvl2pPr>
            <a:lvl3pPr lvl="2" algn="ctr" rtl="0">
              <a:lnSpc>
                <a:spcPct val="100000"/>
              </a:lnSpc>
              <a:spcBef>
                <a:spcPts val="0"/>
              </a:spcBef>
              <a:spcAft>
                <a:spcPts val="0"/>
              </a:spcAft>
              <a:buSzPts val="1200"/>
              <a:buNone/>
              <a:defRPr sz="1600"/>
            </a:lvl3pPr>
            <a:lvl4pPr lvl="3" algn="ctr" rtl="0">
              <a:lnSpc>
                <a:spcPct val="100000"/>
              </a:lnSpc>
              <a:spcBef>
                <a:spcPts val="0"/>
              </a:spcBef>
              <a:spcAft>
                <a:spcPts val="0"/>
              </a:spcAft>
              <a:buSzPts val="1200"/>
              <a:buNone/>
              <a:defRPr sz="1600"/>
            </a:lvl4pPr>
            <a:lvl5pPr lvl="4" algn="ctr" rtl="0">
              <a:lnSpc>
                <a:spcPct val="100000"/>
              </a:lnSpc>
              <a:spcBef>
                <a:spcPts val="0"/>
              </a:spcBef>
              <a:spcAft>
                <a:spcPts val="0"/>
              </a:spcAft>
              <a:buSzPts val="1200"/>
              <a:buNone/>
              <a:defRPr sz="1600"/>
            </a:lvl5pPr>
            <a:lvl6pPr lvl="5" algn="ctr" rtl="0">
              <a:lnSpc>
                <a:spcPct val="100000"/>
              </a:lnSpc>
              <a:spcBef>
                <a:spcPts val="0"/>
              </a:spcBef>
              <a:spcAft>
                <a:spcPts val="0"/>
              </a:spcAft>
              <a:buSzPts val="1200"/>
              <a:buNone/>
              <a:defRPr sz="1600"/>
            </a:lvl6pPr>
            <a:lvl7pPr lvl="6" algn="ctr" rtl="0">
              <a:lnSpc>
                <a:spcPct val="100000"/>
              </a:lnSpc>
              <a:spcBef>
                <a:spcPts val="0"/>
              </a:spcBef>
              <a:spcAft>
                <a:spcPts val="0"/>
              </a:spcAft>
              <a:buSzPts val="1200"/>
              <a:buNone/>
              <a:defRPr sz="1600"/>
            </a:lvl7pPr>
            <a:lvl8pPr lvl="7" algn="ctr" rtl="0">
              <a:lnSpc>
                <a:spcPct val="100000"/>
              </a:lnSpc>
              <a:spcBef>
                <a:spcPts val="0"/>
              </a:spcBef>
              <a:spcAft>
                <a:spcPts val="0"/>
              </a:spcAft>
              <a:buSzPts val="1200"/>
              <a:buNone/>
              <a:defRPr sz="1600"/>
            </a:lvl8pPr>
            <a:lvl9pPr lvl="8" algn="ctr" rtl="0">
              <a:lnSpc>
                <a:spcPct val="100000"/>
              </a:lnSpc>
              <a:spcBef>
                <a:spcPts val="0"/>
              </a:spcBef>
              <a:spcAft>
                <a:spcPts val="0"/>
              </a:spcAft>
              <a:buSzPts val="1200"/>
              <a:buNone/>
              <a:defRPr sz="1600"/>
            </a:lvl9pPr>
          </a:lstStyle>
          <a:p/>
        </p:txBody>
      </p:sp>
      <p:cxnSp>
        <p:nvCxnSpPr>
          <p:cNvPr id="271" name="Google Shape;271;p47"/>
          <p:cNvCxnSpPr/>
          <p:nvPr/>
        </p:nvCxnSpPr>
        <p:spPr>
          <a:xfrm>
            <a:off x="954167" y="6195467"/>
            <a:ext cx="10287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matchingName="Blank">
  <p:cSld name="BLANK">
    <p:bg>
      <p:bgPr>
        <a:noFill/>
        <a:effectLst/>
      </p:bgPr>
    </p:bg>
    <p:spTree>
      <p:nvGrpSpPr>
        <p:cNvPr id="272" name="Shape 272"/>
        <p:cNvGrpSpPr/>
        <p:nvPr/>
      </p:nvGrpSpPr>
      <p:grpSpPr>
        <a:xfrm>
          <a:off x="0" y="0"/>
          <a:ext cx="0" cy="0"/>
          <a:chOff x="0" y="0"/>
          <a:chExt cx="0" cy="0"/>
        </a:xfrm>
      </p:grpSpPr>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long list">
  <p:cSld name="BLANK_1">
    <p:bg>
      <p:bgPr>
        <a:noFill/>
        <a:effectLst/>
      </p:bgPr>
    </p:bg>
    <p:spTree>
      <p:nvGrpSpPr>
        <p:cNvPr id="273" name="Shape 273"/>
        <p:cNvGrpSpPr/>
        <p:nvPr/>
      </p:nvGrpSpPr>
      <p:grpSpPr>
        <a:xfrm>
          <a:off x="0" y="0"/>
          <a:ext cx="0" cy="0"/>
          <a:chOff x="0" y="0"/>
          <a:chExt cx="0" cy="0"/>
        </a:xfrm>
      </p:grpSpPr>
      <p:sp>
        <p:nvSpPr>
          <p:cNvPr id="274" name="Google Shape;274;p49"/>
          <p:cNvSpPr/>
          <p:nvPr/>
        </p:nvSpPr>
        <p:spPr>
          <a:xfrm>
            <a:off x="957633" y="645200"/>
            <a:ext cx="10271600" cy="609600"/>
          </a:xfrm>
          <a:prstGeom prst="roundRect">
            <a:avLst>
              <a:gd name="adj" fmla="val 50000"/>
            </a:avLst>
          </a:prstGeom>
          <a:gradFill>
            <a:gsLst>
              <a:gs pos="0">
                <a:schemeClr val="accent5"/>
              </a:gs>
              <a:gs pos="100000">
                <a:schemeClr val="accent4"/>
              </a:gs>
            </a:gsLst>
            <a:lin ang="5400700" scaled="0"/>
          </a:gradFill>
          <a:ln>
            <a:noFill/>
          </a:ln>
          <a:effectLst>
            <a:outerShdw blurRad="71438" dist="9525" dir="3960000" algn="bl" rotWithShape="0">
              <a:srgbClr val="000000">
                <a:alpha val="2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5" name="Google Shape;275;p49"/>
          <p:cNvSpPr txBox="1"/>
          <p:nvPr>
            <p:ph type="body" idx="1"/>
          </p:nvPr>
        </p:nvSpPr>
        <p:spPr>
          <a:xfrm>
            <a:off x="960000" y="1665767"/>
            <a:ext cx="10271600" cy="4274800"/>
          </a:xfrm>
          <a:prstGeom prst="rect">
            <a:avLst/>
          </a:prstGeom>
        </p:spPr>
        <p:txBody>
          <a:bodyPr spcFirstLastPara="1" wrap="square" lIns="91425" tIns="91425" rIns="91425" bIns="91425" anchor="ctr" anchorCtr="0">
            <a:noAutofit/>
          </a:bodyPr>
          <a:lstStyle>
            <a:lvl1pPr marL="609600" lvl="0" indent="-457200" rtl="0">
              <a:spcBef>
                <a:spcPts val="0"/>
              </a:spcBef>
              <a:spcAft>
                <a:spcPts val="0"/>
              </a:spcAft>
              <a:buSzPts val="1800"/>
              <a:buChar char="●"/>
              <a:defRPr/>
            </a:lvl1pPr>
            <a:lvl2pPr marL="1219200" lvl="1" indent="-423545" rtl="0">
              <a:spcBef>
                <a:spcPct val="427000"/>
              </a:spcBef>
              <a:spcAft>
                <a:spcPts val="0"/>
              </a:spcAft>
              <a:buSzPts val="1400"/>
              <a:buChar char="○"/>
              <a:defRPr/>
            </a:lvl2pPr>
            <a:lvl3pPr marL="1828800" lvl="2" indent="-423545" rtl="0">
              <a:spcBef>
                <a:spcPct val="427000"/>
              </a:spcBef>
              <a:spcAft>
                <a:spcPts val="0"/>
              </a:spcAft>
              <a:buSzPts val="1400"/>
              <a:buChar char="■"/>
              <a:defRPr/>
            </a:lvl3pPr>
            <a:lvl4pPr marL="2438400" lvl="3" indent="-423545" rtl="0">
              <a:spcBef>
                <a:spcPct val="427000"/>
              </a:spcBef>
              <a:spcAft>
                <a:spcPts val="0"/>
              </a:spcAft>
              <a:buSzPts val="1400"/>
              <a:buChar char="●"/>
              <a:defRPr/>
            </a:lvl4pPr>
            <a:lvl5pPr marL="3048000" lvl="4" indent="-423545" rtl="0">
              <a:spcBef>
                <a:spcPct val="427000"/>
              </a:spcBef>
              <a:spcAft>
                <a:spcPts val="0"/>
              </a:spcAft>
              <a:buSzPts val="1400"/>
              <a:buChar char="○"/>
              <a:defRPr/>
            </a:lvl5pPr>
            <a:lvl6pPr marL="3657600" lvl="5" indent="-423545" rtl="0">
              <a:spcBef>
                <a:spcPct val="427000"/>
              </a:spcBef>
              <a:spcAft>
                <a:spcPts val="0"/>
              </a:spcAft>
              <a:buSzPts val="1400"/>
              <a:buChar char="■"/>
              <a:defRPr/>
            </a:lvl6pPr>
            <a:lvl7pPr marL="4267200" lvl="6" indent="-423545" rtl="0">
              <a:spcBef>
                <a:spcPct val="427000"/>
              </a:spcBef>
              <a:spcAft>
                <a:spcPts val="0"/>
              </a:spcAft>
              <a:buSzPts val="1400"/>
              <a:buChar char="●"/>
              <a:defRPr/>
            </a:lvl7pPr>
            <a:lvl8pPr marL="4876800" lvl="7" indent="-423545" rtl="0">
              <a:spcBef>
                <a:spcPct val="427000"/>
              </a:spcBef>
              <a:spcAft>
                <a:spcPts val="0"/>
              </a:spcAft>
              <a:buSzPts val="1400"/>
              <a:buChar char="○"/>
              <a:defRPr/>
            </a:lvl8pPr>
            <a:lvl9pPr marL="5486400" lvl="8" indent="-423545" rtl="0">
              <a:spcBef>
                <a:spcPct val="427000"/>
              </a:spcBef>
              <a:spcAft>
                <a:spcPts val="1600"/>
              </a:spcAft>
              <a:buSzPts val="1400"/>
              <a:buChar char="■"/>
              <a:defRPr/>
            </a:lvl9pPr>
          </a:lstStyle>
          <a:p/>
        </p:txBody>
      </p:sp>
      <p:sp>
        <p:nvSpPr>
          <p:cNvPr id="276" name="Google Shape;276;p49"/>
          <p:cNvSpPr txBox="1"/>
          <p:nvPr>
            <p:ph type="ctrTitle"/>
          </p:nvPr>
        </p:nvSpPr>
        <p:spPr>
          <a:xfrm>
            <a:off x="3675133" y="705467"/>
            <a:ext cx="4841600" cy="489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EFEBD7"/>
              </a:buClr>
              <a:buSzPts val="2400"/>
              <a:buNone/>
              <a:defRPr sz="2665"/>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p:txBody>
      </p:sp>
      <p:cxnSp>
        <p:nvCxnSpPr>
          <p:cNvPr id="277" name="Google Shape;277;p49"/>
          <p:cNvCxnSpPr/>
          <p:nvPr/>
        </p:nvCxnSpPr>
        <p:spPr>
          <a:xfrm>
            <a:off x="954167" y="6195467"/>
            <a:ext cx="10287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Agenda">
  <p:cSld name="BLANK_1_2">
    <p:bg>
      <p:bgPr>
        <a:noFill/>
        <a:effectLst/>
      </p:bgPr>
    </p:bg>
    <p:spTree>
      <p:nvGrpSpPr>
        <p:cNvPr id="278" name="Shape 278"/>
        <p:cNvGrpSpPr/>
        <p:nvPr/>
      </p:nvGrpSpPr>
      <p:grpSpPr>
        <a:xfrm>
          <a:off x="0" y="0"/>
          <a:ext cx="0" cy="0"/>
          <a:chOff x="0" y="0"/>
          <a:chExt cx="0" cy="0"/>
        </a:xfrm>
      </p:grpSpPr>
      <p:sp>
        <p:nvSpPr>
          <p:cNvPr id="279" name="Google Shape;279;p50"/>
          <p:cNvSpPr txBox="1"/>
          <p:nvPr>
            <p:ph type="ctrTitle"/>
          </p:nvPr>
        </p:nvSpPr>
        <p:spPr>
          <a:xfrm>
            <a:off x="1399567" y="1299733"/>
            <a:ext cx="4100800" cy="48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
              <a:buNone/>
              <a:defRPr sz="2400"/>
            </a:lvl1pPr>
            <a:lvl2pPr lvl="1" rtl="0">
              <a:spcBef>
                <a:spcPts val="0"/>
              </a:spcBef>
              <a:spcAft>
                <a:spcPts val="0"/>
              </a:spcAft>
              <a:buSzPts val="1200"/>
              <a:buNone/>
              <a:defRPr sz="1600"/>
            </a:lvl2pPr>
            <a:lvl3pPr lvl="2" rtl="0">
              <a:spcBef>
                <a:spcPts val="0"/>
              </a:spcBef>
              <a:spcAft>
                <a:spcPts val="0"/>
              </a:spcAft>
              <a:buSzPts val="1200"/>
              <a:buNone/>
              <a:defRPr sz="1600"/>
            </a:lvl3pPr>
            <a:lvl4pPr lvl="3" rtl="0">
              <a:spcBef>
                <a:spcPts val="0"/>
              </a:spcBef>
              <a:spcAft>
                <a:spcPts val="0"/>
              </a:spcAft>
              <a:buSzPts val="1200"/>
              <a:buNone/>
              <a:defRPr sz="1600"/>
            </a:lvl4pPr>
            <a:lvl5pPr lvl="4" rtl="0">
              <a:spcBef>
                <a:spcPts val="0"/>
              </a:spcBef>
              <a:spcAft>
                <a:spcPts val="0"/>
              </a:spcAft>
              <a:buSzPts val="1200"/>
              <a:buNone/>
              <a:defRPr sz="1600"/>
            </a:lvl5pPr>
            <a:lvl6pPr lvl="5" rtl="0">
              <a:spcBef>
                <a:spcPts val="0"/>
              </a:spcBef>
              <a:spcAft>
                <a:spcPts val="0"/>
              </a:spcAft>
              <a:buSzPts val="1200"/>
              <a:buNone/>
              <a:defRPr sz="1600"/>
            </a:lvl6pPr>
            <a:lvl7pPr lvl="6" rtl="0">
              <a:spcBef>
                <a:spcPts val="0"/>
              </a:spcBef>
              <a:spcAft>
                <a:spcPts val="0"/>
              </a:spcAft>
              <a:buSzPts val="1200"/>
              <a:buNone/>
              <a:defRPr sz="1600"/>
            </a:lvl7pPr>
            <a:lvl8pPr lvl="7" rtl="0">
              <a:spcBef>
                <a:spcPts val="0"/>
              </a:spcBef>
              <a:spcAft>
                <a:spcPts val="0"/>
              </a:spcAft>
              <a:buSzPts val="1200"/>
              <a:buNone/>
              <a:defRPr sz="1600"/>
            </a:lvl8pPr>
            <a:lvl9pPr lvl="8" rtl="0">
              <a:spcBef>
                <a:spcPts val="0"/>
              </a:spcBef>
              <a:spcAft>
                <a:spcPts val="0"/>
              </a:spcAft>
              <a:buSzPts val="1200"/>
              <a:buNone/>
              <a:defRPr sz="1600"/>
            </a:lvl9pPr>
          </a:lstStyle>
          <a:p/>
        </p:txBody>
      </p:sp>
      <p:sp>
        <p:nvSpPr>
          <p:cNvPr id="280" name="Google Shape;280;p50"/>
          <p:cNvSpPr txBox="1"/>
          <p:nvPr>
            <p:ph type="subTitle" idx="1"/>
          </p:nvPr>
        </p:nvSpPr>
        <p:spPr>
          <a:xfrm>
            <a:off x="1399619" y="1749933"/>
            <a:ext cx="4100800" cy="76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600">
                <a:latin typeface="Roboto Slab Light"/>
                <a:ea typeface="Roboto Slab Light"/>
                <a:cs typeface="Roboto Slab Light"/>
                <a:sym typeface="Roboto Slab Light"/>
              </a:defRPr>
            </a:lvl1pPr>
            <a:lvl2pPr lvl="1" rtl="0">
              <a:lnSpc>
                <a:spcPct val="100000"/>
              </a:lnSpc>
              <a:spcBef>
                <a:spcPts val="0"/>
              </a:spcBef>
              <a:spcAft>
                <a:spcPts val="0"/>
              </a:spcAft>
              <a:buSzPts val="1000"/>
              <a:buNone/>
              <a:defRPr sz="1335"/>
            </a:lvl2pPr>
            <a:lvl3pPr lvl="2" rtl="0">
              <a:lnSpc>
                <a:spcPct val="100000"/>
              </a:lnSpc>
              <a:spcBef>
                <a:spcPts val="0"/>
              </a:spcBef>
              <a:spcAft>
                <a:spcPts val="0"/>
              </a:spcAft>
              <a:buSzPts val="1000"/>
              <a:buNone/>
              <a:defRPr sz="1335"/>
            </a:lvl3pPr>
            <a:lvl4pPr lvl="3" rtl="0">
              <a:lnSpc>
                <a:spcPct val="100000"/>
              </a:lnSpc>
              <a:spcBef>
                <a:spcPts val="0"/>
              </a:spcBef>
              <a:spcAft>
                <a:spcPts val="0"/>
              </a:spcAft>
              <a:buSzPts val="1000"/>
              <a:buNone/>
              <a:defRPr sz="1335"/>
            </a:lvl4pPr>
            <a:lvl5pPr lvl="4" rtl="0">
              <a:lnSpc>
                <a:spcPct val="100000"/>
              </a:lnSpc>
              <a:spcBef>
                <a:spcPts val="0"/>
              </a:spcBef>
              <a:spcAft>
                <a:spcPts val="0"/>
              </a:spcAft>
              <a:buSzPts val="1000"/>
              <a:buNone/>
              <a:defRPr sz="1335"/>
            </a:lvl5pPr>
            <a:lvl6pPr lvl="5" rtl="0">
              <a:lnSpc>
                <a:spcPct val="100000"/>
              </a:lnSpc>
              <a:spcBef>
                <a:spcPts val="0"/>
              </a:spcBef>
              <a:spcAft>
                <a:spcPts val="0"/>
              </a:spcAft>
              <a:buSzPts val="1000"/>
              <a:buNone/>
              <a:defRPr sz="1335"/>
            </a:lvl6pPr>
            <a:lvl7pPr lvl="6" rtl="0">
              <a:lnSpc>
                <a:spcPct val="100000"/>
              </a:lnSpc>
              <a:spcBef>
                <a:spcPts val="0"/>
              </a:spcBef>
              <a:spcAft>
                <a:spcPts val="0"/>
              </a:spcAft>
              <a:buSzPts val="1000"/>
              <a:buNone/>
              <a:defRPr sz="1335"/>
            </a:lvl7pPr>
            <a:lvl8pPr lvl="7" rtl="0">
              <a:lnSpc>
                <a:spcPct val="100000"/>
              </a:lnSpc>
              <a:spcBef>
                <a:spcPts val="0"/>
              </a:spcBef>
              <a:spcAft>
                <a:spcPts val="0"/>
              </a:spcAft>
              <a:buSzPts val="1000"/>
              <a:buNone/>
              <a:defRPr sz="1335"/>
            </a:lvl8pPr>
            <a:lvl9pPr lvl="8" rtl="0">
              <a:lnSpc>
                <a:spcPct val="100000"/>
              </a:lnSpc>
              <a:spcBef>
                <a:spcPts val="0"/>
              </a:spcBef>
              <a:spcAft>
                <a:spcPts val="0"/>
              </a:spcAft>
              <a:buSzPts val="1000"/>
              <a:buNone/>
              <a:defRPr sz="1335"/>
            </a:lvl9pPr>
          </a:lstStyle>
          <a:p/>
        </p:txBody>
      </p:sp>
      <p:sp>
        <p:nvSpPr>
          <p:cNvPr id="281" name="Google Shape;281;p50"/>
          <p:cNvSpPr txBox="1"/>
          <p:nvPr>
            <p:ph type="ctrTitle" idx="2"/>
          </p:nvPr>
        </p:nvSpPr>
        <p:spPr>
          <a:xfrm>
            <a:off x="6690851" y="1299733"/>
            <a:ext cx="4100800" cy="48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
              <a:buNone/>
              <a:defRPr sz="2400"/>
            </a:lvl1pPr>
            <a:lvl2pPr lvl="1" rtl="0">
              <a:spcBef>
                <a:spcPts val="0"/>
              </a:spcBef>
              <a:spcAft>
                <a:spcPts val="0"/>
              </a:spcAft>
              <a:buSzPts val="1200"/>
              <a:buNone/>
              <a:defRPr sz="1600"/>
            </a:lvl2pPr>
            <a:lvl3pPr lvl="2" rtl="0">
              <a:spcBef>
                <a:spcPts val="0"/>
              </a:spcBef>
              <a:spcAft>
                <a:spcPts val="0"/>
              </a:spcAft>
              <a:buSzPts val="1200"/>
              <a:buNone/>
              <a:defRPr sz="1600"/>
            </a:lvl3pPr>
            <a:lvl4pPr lvl="3" rtl="0">
              <a:spcBef>
                <a:spcPts val="0"/>
              </a:spcBef>
              <a:spcAft>
                <a:spcPts val="0"/>
              </a:spcAft>
              <a:buSzPts val="1200"/>
              <a:buNone/>
              <a:defRPr sz="1600"/>
            </a:lvl4pPr>
            <a:lvl5pPr lvl="4" rtl="0">
              <a:spcBef>
                <a:spcPts val="0"/>
              </a:spcBef>
              <a:spcAft>
                <a:spcPts val="0"/>
              </a:spcAft>
              <a:buSzPts val="1200"/>
              <a:buNone/>
              <a:defRPr sz="1600"/>
            </a:lvl5pPr>
            <a:lvl6pPr lvl="5" rtl="0">
              <a:spcBef>
                <a:spcPts val="0"/>
              </a:spcBef>
              <a:spcAft>
                <a:spcPts val="0"/>
              </a:spcAft>
              <a:buSzPts val="1200"/>
              <a:buNone/>
              <a:defRPr sz="1600"/>
            </a:lvl6pPr>
            <a:lvl7pPr lvl="6" rtl="0">
              <a:spcBef>
                <a:spcPts val="0"/>
              </a:spcBef>
              <a:spcAft>
                <a:spcPts val="0"/>
              </a:spcAft>
              <a:buSzPts val="1200"/>
              <a:buNone/>
              <a:defRPr sz="1600"/>
            </a:lvl7pPr>
            <a:lvl8pPr lvl="7" rtl="0">
              <a:spcBef>
                <a:spcPts val="0"/>
              </a:spcBef>
              <a:spcAft>
                <a:spcPts val="0"/>
              </a:spcAft>
              <a:buSzPts val="1200"/>
              <a:buNone/>
              <a:defRPr sz="1600"/>
            </a:lvl8pPr>
            <a:lvl9pPr lvl="8" rtl="0">
              <a:spcBef>
                <a:spcPts val="0"/>
              </a:spcBef>
              <a:spcAft>
                <a:spcPts val="0"/>
              </a:spcAft>
              <a:buSzPts val="1200"/>
              <a:buNone/>
              <a:defRPr sz="1600"/>
            </a:lvl9pPr>
          </a:lstStyle>
          <a:p/>
        </p:txBody>
      </p:sp>
      <p:sp>
        <p:nvSpPr>
          <p:cNvPr id="282" name="Google Shape;282;p50"/>
          <p:cNvSpPr txBox="1"/>
          <p:nvPr>
            <p:ph type="subTitle" idx="3"/>
          </p:nvPr>
        </p:nvSpPr>
        <p:spPr>
          <a:xfrm>
            <a:off x="6690887" y="1749933"/>
            <a:ext cx="4100800" cy="76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600">
                <a:latin typeface="Roboto Slab Light"/>
                <a:ea typeface="Roboto Slab Light"/>
                <a:cs typeface="Roboto Slab Light"/>
                <a:sym typeface="Roboto Slab Light"/>
              </a:defRPr>
            </a:lvl1pPr>
            <a:lvl2pPr lvl="1" rtl="0">
              <a:lnSpc>
                <a:spcPct val="100000"/>
              </a:lnSpc>
              <a:spcBef>
                <a:spcPts val="0"/>
              </a:spcBef>
              <a:spcAft>
                <a:spcPts val="0"/>
              </a:spcAft>
              <a:buSzPts val="1000"/>
              <a:buNone/>
              <a:defRPr sz="1335"/>
            </a:lvl2pPr>
            <a:lvl3pPr lvl="2" rtl="0">
              <a:lnSpc>
                <a:spcPct val="100000"/>
              </a:lnSpc>
              <a:spcBef>
                <a:spcPts val="0"/>
              </a:spcBef>
              <a:spcAft>
                <a:spcPts val="0"/>
              </a:spcAft>
              <a:buSzPts val="1000"/>
              <a:buNone/>
              <a:defRPr sz="1335"/>
            </a:lvl3pPr>
            <a:lvl4pPr lvl="3" rtl="0">
              <a:lnSpc>
                <a:spcPct val="100000"/>
              </a:lnSpc>
              <a:spcBef>
                <a:spcPts val="0"/>
              </a:spcBef>
              <a:spcAft>
                <a:spcPts val="0"/>
              </a:spcAft>
              <a:buSzPts val="1000"/>
              <a:buNone/>
              <a:defRPr sz="1335"/>
            </a:lvl4pPr>
            <a:lvl5pPr lvl="4" rtl="0">
              <a:lnSpc>
                <a:spcPct val="100000"/>
              </a:lnSpc>
              <a:spcBef>
                <a:spcPts val="0"/>
              </a:spcBef>
              <a:spcAft>
                <a:spcPts val="0"/>
              </a:spcAft>
              <a:buSzPts val="1000"/>
              <a:buNone/>
              <a:defRPr sz="1335"/>
            </a:lvl5pPr>
            <a:lvl6pPr lvl="5" rtl="0">
              <a:lnSpc>
                <a:spcPct val="100000"/>
              </a:lnSpc>
              <a:spcBef>
                <a:spcPts val="0"/>
              </a:spcBef>
              <a:spcAft>
                <a:spcPts val="0"/>
              </a:spcAft>
              <a:buSzPts val="1000"/>
              <a:buNone/>
              <a:defRPr sz="1335"/>
            </a:lvl6pPr>
            <a:lvl7pPr lvl="6" rtl="0">
              <a:lnSpc>
                <a:spcPct val="100000"/>
              </a:lnSpc>
              <a:spcBef>
                <a:spcPts val="0"/>
              </a:spcBef>
              <a:spcAft>
                <a:spcPts val="0"/>
              </a:spcAft>
              <a:buSzPts val="1000"/>
              <a:buNone/>
              <a:defRPr sz="1335"/>
            </a:lvl7pPr>
            <a:lvl8pPr lvl="7" rtl="0">
              <a:lnSpc>
                <a:spcPct val="100000"/>
              </a:lnSpc>
              <a:spcBef>
                <a:spcPts val="0"/>
              </a:spcBef>
              <a:spcAft>
                <a:spcPts val="0"/>
              </a:spcAft>
              <a:buSzPts val="1000"/>
              <a:buNone/>
              <a:defRPr sz="1335"/>
            </a:lvl8pPr>
            <a:lvl9pPr lvl="8" rtl="0">
              <a:lnSpc>
                <a:spcPct val="100000"/>
              </a:lnSpc>
              <a:spcBef>
                <a:spcPts val="0"/>
              </a:spcBef>
              <a:spcAft>
                <a:spcPts val="0"/>
              </a:spcAft>
              <a:buSzPts val="1000"/>
              <a:buNone/>
              <a:defRPr sz="1335"/>
            </a:lvl9pPr>
          </a:lstStyle>
          <a:p/>
        </p:txBody>
      </p:sp>
      <p:sp>
        <p:nvSpPr>
          <p:cNvPr id="283" name="Google Shape;283;p50"/>
          <p:cNvSpPr txBox="1"/>
          <p:nvPr>
            <p:ph type="ctrTitle" idx="4"/>
          </p:nvPr>
        </p:nvSpPr>
        <p:spPr>
          <a:xfrm>
            <a:off x="1399567" y="2822297"/>
            <a:ext cx="4100800" cy="48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
              <a:buNone/>
              <a:defRPr sz="2400"/>
            </a:lvl1pPr>
            <a:lvl2pPr lvl="1" rtl="0">
              <a:spcBef>
                <a:spcPts val="0"/>
              </a:spcBef>
              <a:spcAft>
                <a:spcPts val="0"/>
              </a:spcAft>
              <a:buSzPts val="1200"/>
              <a:buNone/>
              <a:defRPr sz="1600"/>
            </a:lvl2pPr>
            <a:lvl3pPr lvl="2" rtl="0">
              <a:spcBef>
                <a:spcPts val="0"/>
              </a:spcBef>
              <a:spcAft>
                <a:spcPts val="0"/>
              </a:spcAft>
              <a:buSzPts val="1200"/>
              <a:buNone/>
              <a:defRPr sz="1600"/>
            </a:lvl3pPr>
            <a:lvl4pPr lvl="3" rtl="0">
              <a:spcBef>
                <a:spcPts val="0"/>
              </a:spcBef>
              <a:spcAft>
                <a:spcPts val="0"/>
              </a:spcAft>
              <a:buSzPts val="1200"/>
              <a:buNone/>
              <a:defRPr sz="1600"/>
            </a:lvl4pPr>
            <a:lvl5pPr lvl="4" rtl="0">
              <a:spcBef>
                <a:spcPts val="0"/>
              </a:spcBef>
              <a:spcAft>
                <a:spcPts val="0"/>
              </a:spcAft>
              <a:buSzPts val="1200"/>
              <a:buNone/>
              <a:defRPr sz="1600"/>
            </a:lvl5pPr>
            <a:lvl6pPr lvl="5" rtl="0">
              <a:spcBef>
                <a:spcPts val="0"/>
              </a:spcBef>
              <a:spcAft>
                <a:spcPts val="0"/>
              </a:spcAft>
              <a:buSzPts val="1200"/>
              <a:buNone/>
              <a:defRPr sz="1600"/>
            </a:lvl6pPr>
            <a:lvl7pPr lvl="6" rtl="0">
              <a:spcBef>
                <a:spcPts val="0"/>
              </a:spcBef>
              <a:spcAft>
                <a:spcPts val="0"/>
              </a:spcAft>
              <a:buSzPts val="1200"/>
              <a:buNone/>
              <a:defRPr sz="1600"/>
            </a:lvl7pPr>
            <a:lvl8pPr lvl="7" rtl="0">
              <a:spcBef>
                <a:spcPts val="0"/>
              </a:spcBef>
              <a:spcAft>
                <a:spcPts val="0"/>
              </a:spcAft>
              <a:buSzPts val="1200"/>
              <a:buNone/>
              <a:defRPr sz="1600"/>
            </a:lvl8pPr>
            <a:lvl9pPr lvl="8" rtl="0">
              <a:spcBef>
                <a:spcPts val="0"/>
              </a:spcBef>
              <a:spcAft>
                <a:spcPts val="0"/>
              </a:spcAft>
              <a:buSzPts val="1200"/>
              <a:buNone/>
              <a:defRPr sz="1600"/>
            </a:lvl9pPr>
          </a:lstStyle>
          <a:p/>
        </p:txBody>
      </p:sp>
      <p:sp>
        <p:nvSpPr>
          <p:cNvPr id="284" name="Google Shape;284;p50"/>
          <p:cNvSpPr txBox="1"/>
          <p:nvPr>
            <p:ph type="subTitle" idx="5"/>
          </p:nvPr>
        </p:nvSpPr>
        <p:spPr>
          <a:xfrm>
            <a:off x="1399619" y="3272500"/>
            <a:ext cx="4100800" cy="76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600">
                <a:latin typeface="Roboto Slab Light"/>
                <a:ea typeface="Roboto Slab Light"/>
                <a:cs typeface="Roboto Slab Light"/>
                <a:sym typeface="Roboto Slab Light"/>
              </a:defRPr>
            </a:lvl1pPr>
            <a:lvl2pPr lvl="1" rtl="0">
              <a:lnSpc>
                <a:spcPct val="100000"/>
              </a:lnSpc>
              <a:spcBef>
                <a:spcPts val="0"/>
              </a:spcBef>
              <a:spcAft>
                <a:spcPts val="0"/>
              </a:spcAft>
              <a:buSzPts val="1000"/>
              <a:buNone/>
              <a:defRPr sz="1335"/>
            </a:lvl2pPr>
            <a:lvl3pPr lvl="2" rtl="0">
              <a:lnSpc>
                <a:spcPct val="100000"/>
              </a:lnSpc>
              <a:spcBef>
                <a:spcPts val="0"/>
              </a:spcBef>
              <a:spcAft>
                <a:spcPts val="0"/>
              </a:spcAft>
              <a:buSzPts val="1000"/>
              <a:buNone/>
              <a:defRPr sz="1335"/>
            </a:lvl3pPr>
            <a:lvl4pPr lvl="3" rtl="0">
              <a:lnSpc>
                <a:spcPct val="100000"/>
              </a:lnSpc>
              <a:spcBef>
                <a:spcPts val="0"/>
              </a:spcBef>
              <a:spcAft>
                <a:spcPts val="0"/>
              </a:spcAft>
              <a:buSzPts val="1000"/>
              <a:buNone/>
              <a:defRPr sz="1335"/>
            </a:lvl4pPr>
            <a:lvl5pPr lvl="4" rtl="0">
              <a:lnSpc>
                <a:spcPct val="100000"/>
              </a:lnSpc>
              <a:spcBef>
                <a:spcPts val="0"/>
              </a:spcBef>
              <a:spcAft>
                <a:spcPts val="0"/>
              </a:spcAft>
              <a:buSzPts val="1000"/>
              <a:buNone/>
              <a:defRPr sz="1335"/>
            </a:lvl5pPr>
            <a:lvl6pPr lvl="5" rtl="0">
              <a:lnSpc>
                <a:spcPct val="100000"/>
              </a:lnSpc>
              <a:spcBef>
                <a:spcPts val="0"/>
              </a:spcBef>
              <a:spcAft>
                <a:spcPts val="0"/>
              </a:spcAft>
              <a:buSzPts val="1000"/>
              <a:buNone/>
              <a:defRPr sz="1335"/>
            </a:lvl6pPr>
            <a:lvl7pPr lvl="6" rtl="0">
              <a:lnSpc>
                <a:spcPct val="100000"/>
              </a:lnSpc>
              <a:spcBef>
                <a:spcPts val="0"/>
              </a:spcBef>
              <a:spcAft>
                <a:spcPts val="0"/>
              </a:spcAft>
              <a:buSzPts val="1000"/>
              <a:buNone/>
              <a:defRPr sz="1335"/>
            </a:lvl7pPr>
            <a:lvl8pPr lvl="7" rtl="0">
              <a:lnSpc>
                <a:spcPct val="100000"/>
              </a:lnSpc>
              <a:spcBef>
                <a:spcPts val="0"/>
              </a:spcBef>
              <a:spcAft>
                <a:spcPts val="0"/>
              </a:spcAft>
              <a:buSzPts val="1000"/>
              <a:buNone/>
              <a:defRPr sz="1335"/>
            </a:lvl8pPr>
            <a:lvl9pPr lvl="8" rtl="0">
              <a:lnSpc>
                <a:spcPct val="100000"/>
              </a:lnSpc>
              <a:spcBef>
                <a:spcPts val="0"/>
              </a:spcBef>
              <a:spcAft>
                <a:spcPts val="0"/>
              </a:spcAft>
              <a:buSzPts val="1000"/>
              <a:buNone/>
              <a:defRPr sz="1335"/>
            </a:lvl9pPr>
          </a:lstStyle>
          <a:p/>
        </p:txBody>
      </p:sp>
      <p:sp>
        <p:nvSpPr>
          <p:cNvPr id="285" name="Google Shape;285;p50"/>
          <p:cNvSpPr txBox="1"/>
          <p:nvPr>
            <p:ph type="ctrTitle" idx="6"/>
          </p:nvPr>
        </p:nvSpPr>
        <p:spPr>
          <a:xfrm>
            <a:off x="6690851" y="2822297"/>
            <a:ext cx="4100800" cy="48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
              <a:buNone/>
              <a:defRPr sz="2400"/>
            </a:lvl1pPr>
            <a:lvl2pPr lvl="1" rtl="0">
              <a:spcBef>
                <a:spcPts val="0"/>
              </a:spcBef>
              <a:spcAft>
                <a:spcPts val="0"/>
              </a:spcAft>
              <a:buSzPts val="1200"/>
              <a:buNone/>
              <a:defRPr sz="1600"/>
            </a:lvl2pPr>
            <a:lvl3pPr lvl="2" rtl="0">
              <a:spcBef>
                <a:spcPts val="0"/>
              </a:spcBef>
              <a:spcAft>
                <a:spcPts val="0"/>
              </a:spcAft>
              <a:buSzPts val="1200"/>
              <a:buNone/>
              <a:defRPr sz="1600"/>
            </a:lvl3pPr>
            <a:lvl4pPr lvl="3" rtl="0">
              <a:spcBef>
                <a:spcPts val="0"/>
              </a:spcBef>
              <a:spcAft>
                <a:spcPts val="0"/>
              </a:spcAft>
              <a:buSzPts val="1200"/>
              <a:buNone/>
              <a:defRPr sz="1600"/>
            </a:lvl4pPr>
            <a:lvl5pPr lvl="4" rtl="0">
              <a:spcBef>
                <a:spcPts val="0"/>
              </a:spcBef>
              <a:spcAft>
                <a:spcPts val="0"/>
              </a:spcAft>
              <a:buSzPts val="1200"/>
              <a:buNone/>
              <a:defRPr sz="1600"/>
            </a:lvl5pPr>
            <a:lvl6pPr lvl="5" rtl="0">
              <a:spcBef>
                <a:spcPts val="0"/>
              </a:spcBef>
              <a:spcAft>
                <a:spcPts val="0"/>
              </a:spcAft>
              <a:buSzPts val="1200"/>
              <a:buNone/>
              <a:defRPr sz="1600"/>
            </a:lvl6pPr>
            <a:lvl7pPr lvl="6" rtl="0">
              <a:spcBef>
                <a:spcPts val="0"/>
              </a:spcBef>
              <a:spcAft>
                <a:spcPts val="0"/>
              </a:spcAft>
              <a:buSzPts val="1200"/>
              <a:buNone/>
              <a:defRPr sz="1600"/>
            </a:lvl7pPr>
            <a:lvl8pPr lvl="7" rtl="0">
              <a:spcBef>
                <a:spcPts val="0"/>
              </a:spcBef>
              <a:spcAft>
                <a:spcPts val="0"/>
              </a:spcAft>
              <a:buSzPts val="1200"/>
              <a:buNone/>
              <a:defRPr sz="1600"/>
            </a:lvl8pPr>
            <a:lvl9pPr lvl="8" rtl="0">
              <a:spcBef>
                <a:spcPts val="0"/>
              </a:spcBef>
              <a:spcAft>
                <a:spcPts val="0"/>
              </a:spcAft>
              <a:buSzPts val="1200"/>
              <a:buNone/>
              <a:defRPr sz="1600"/>
            </a:lvl9pPr>
          </a:lstStyle>
          <a:p/>
        </p:txBody>
      </p:sp>
      <p:sp>
        <p:nvSpPr>
          <p:cNvPr id="286" name="Google Shape;286;p50"/>
          <p:cNvSpPr txBox="1"/>
          <p:nvPr>
            <p:ph type="subTitle" idx="7"/>
          </p:nvPr>
        </p:nvSpPr>
        <p:spPr>
          <a:xfrm>
            <a:off x="6690887" y="3272500"/>
            <a:ext cx="4100800" cy="76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600">
                <a:latin typeface="Roboto Slab Light"/>
                <a:ea typeface="Roboto Slab Light"/>
                <a:cs typeface="Roboto Slab Light"/>
                <a:sym typeface="Roboto Slab Light"/>
              </a:defRPr>
            </a:lvl1pPr>
            <a:lvl2pPr lvl="1" rtl="0">
              <a:lnSpc>
                <a:spcPct val="100000"/>
              </a:lnSpc>
              <a:spcBef>
                <a:spcPts val="0"/>
              </a:spcBef>
              <a:spcAft>
                <a:spcPts val="0"/>
              </a:spcAft>
              <a:buSzPts val="1000"/>
              <a:buNone/>
              <a:defRPr sz="1335"/>
            </a:lvl2pPr>
            <a:lvl3pPr lvl="2" rtl="0">
              <a:lnSpc>
                <a:spcPct val="100000"/>
              </a:lnSpc>
              <a:spcBef>
                <a:spcPts val="0"/>
              </a:spcBef>
              <a:spcAft>
                <a:spcPts val="0"/>
              </a:spcAft>
              <a:buSzPts val="1000"/>
              <a:buNone/>
              <a:defRPr sz="1335"/>
            </a:lvl3pPr>
            <a:lvl4pPr lvl="3" rtl="0">
              <a:lnSpc>
                <a:spcPct val="100000"/>
              </a:lnSpc>
              <a:spcBef>
                <a:spcPts val="0"/>
              </a:spcBef>
              <a:spcAft>
                <a:spcPts val="0"/>
              </a:spcAft>
              <a:buSzPts val="1000"/>
              <a:buNone/>
              <a:defRPr sz="1335"/>
            </a:lvl4pPr>
            <a:lvl5pPr lvl="4" rtl="0">
              <a:lnSpc>
                <a:spcPct val="100000"/>
              </a:lnSpc>
              <a:spcBef>
                <a:spcPts val="0"/>
              </a:spcBef>
              <a:spcAft>
                <a:spcPts val="0"/>
              </a:spcAft>
              <a:buSzPts val="1000"/>
              <a:buNone/>
              <a:defRPr sz="1335"/>
            </a:lvl5pPr>
            <a:lvl6pPr lvl="5" rtl="0">
              <a:lnSpc>
                <a:spcPct val="100000"/>
              </a:lnSpc>
              <a:spcBef>
                <a:spcPts val="0"/>
              </a:spcBef>
              <a:spcAft>
                <a:spcPts val="0"/>
              </a:spcAft>
              <a:buSzPts val="1000"/>
              <a:buNone/>
              <a:defRPr sz="1335"/>
            </a:lvl6pPr>
            <a:lvl7pPr lvl="6" rtl="0">
              <a:lnSpc>
                <a:spcPct val="100000"/>
              </a:lnSpc>
              <a:spcBef>
                <a:spcPts val="0"/>
              </a:spcBef>
              <a:spcAft>
                <a:spcPts val="0"/>
              </a:spcAft>
              <a:buSzPts val="1000"/>
              <a:buNone/>
              <a:defRPr sz="1335"/>
            </a:lvl7pPr>
            <a:lvl8pPr lvl="7" rtl="0">
              <a:lnSpc>
                <a:spcPct val="100000"/>
              </a:lnSpc>
              <a:spcBef>
                <a:spcPts val="0"/>
              </a:spcBef>
              <a:spcAft>
                <a:spcPts val="0"/>
              </a:spcAft>
              <a:buSzPts val="1000"/>
              <a:buNone/>
              <a:defRPr sz="1335"/>
            </a:lvl8pPr>
            <a:lvl9pPr lvl="8" rtl="0">
              <a:lnSpc>
                <a:spcPct val="100000"/>
              </a:lnSpc>
              <a:spcBef>
                <a:spcPts val="0"/>
              </a:spcBef>
              <a:spcAft>
                <a:spcPts val="0"/>
              </a:spcAft>
              <a:buSzPts val="1000"/>
              <a:buNone/>
              <a:defRPr sz="1335"/>
            </a:lvl9pPr>
          </a:lstStyle>
          <a:p/>
        </p:txBody>
      </p:sp>
      <p:sp>
        <p:nvSpPr>
          <p:cNvPr id="287" name="Google Shape;287;p50"/>
          <p:cNvSpPr txBox="1"/>
          <p:nvPr>
            <p:ph type="ctrTitle" idx="8"/>
          </p:nvPr>
        </p:nvSpPr>
        <p:spPr>
          <a:xfrm>
            <a:off x="1399567" y="4344861"/>
            <a:ext cx="4100800" cy="48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
              <a:buNone/>
              <a:defRPr sz="2400"/>
            </a:lvl1pPr>
            <a:lvl2pPr lvl="1" rtl="0">
              <a:spcBef>
                <a:spcPts val="0"/>
              </a:spcBef>
              <a:spcAft>
                <a:spcPts val="0"/>
              </a:spcAft>
              <a:buSzPts val="1200"/>
              <a:buNone/>
              <a:defRPr sz="1600"/>
            </a:lvl2pPr>
            <a:lvl3pPr lvl="2" rtl="0">
              <a:spcBef>
                <a:spcPts val="0"/>
              </a:spcBef>
              <a:spcAft>
                <a:spcPts val="0"/>
              </a:spcAft>
              <a:buSzPts val="1200"/>
              <a:buNone/>
              <a:defRPr sz="1600"/>
            </a:lvl3pPr>
            <a:lvl4pPr lvl="3" rtl="0">
              <a:spcBef>
                <a:spcPts val="0"/>
              </a:spcBef>
              <a:spcAft>
                <a:spcPts val="0"/>
              </a:spcAft>
              <a:buSzPts val="1200"/>
              <a:buNone/>
              <a:defRPr sz="1600"/>
            </a:lvl4pPr>
            <a:lvl5pPr lvl="4" rtl="0">
              <a:spcBef>
                <a:spcPts val="0"/>
              </a:spcBef>
              <a:spcAft>
                <a:spcPts val="0"/>
              </a:spcAft>
              <a:buSzPts val="1200"/>
              <a:buNone/>
              <a:defRPr sz="1600"/>
            </a:lvl5pPr>
            <a:lvl6pPr lvl="5" rtl="0">
              <a:spcBef>
                <a:spcPts val="0"/>
              </a:spcBef>
              <a:spcAft>
                <a:spcPts val="0"/>
              </a:spcAft>
              <a:buSzPts val="1200"/>
              <a:buNone/>
              <a:defRPr sz="1600"/>
            </a:lvl6pPr>
            <a:lvl7pPr lvl="6" rtl="0">
              <a:spcBef>
                <a:spcPts val="0"/>
              </a:spcBef>
              <a:spcAft>
                <a:spcPts val="0"/>
              </a:spcAft>
              <a:buSzPts val="1200"/>
              <a:buNone/>
              <a:defRPr sz="1600"/>
            </a:lvl7pPr>
            <a:lvl8pPr lvl="7" rtl="0">
              <a:spcBef>
                <a:spcPts val="0"/>
              </a:spcBef>
              <a:spcAft>
                <a:spcPts val="0"/>
              </a:spcAft>
              <a:buSzPts val="1200"/>
              <a:buNone/>
              <a:defRPr sz="1600"/>
            </a:lvl8pPr>
            <a:lvl9pPr lvl="8" rtl="0">
              <a:spcBef>
                <a:spcPts val="0"/>
              </a:spcBef>
              <a:spcAft>
                <a:spcPts val="0"/>
              </a:spcAft>
              <a:buSzPts val="1200"/>
              <a:buNone/>
              <a:defRPr sz="1600"/>
            </a:lvl9pPr>
          </a:lstStyle>
          <a:p/>
        </p:txBody>
      </p:sp>
      <p:sp>
        <p:nvSpPr>
          <p:cNvPr id="288" name="Google Shape;288;p50"/>
          <p:cNvSpPr txBox="1"/>
          <p:nvPr>
            <p:ph type="subTitle" idx="9"/>
          </p:nvPr>
        </p:nvSpPr>
        <p:spPr>
          <a:xfrm>
            <a:off x="1399619" y="4795065"/>
            <a:ext cx="4100800" cy="76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600">
                <a:latin typeface="Roboto Slab Light"/>
                <a:ea typeface="Roboto Slab Light"/>
                <a:cs typeface="Roboto Slab Light"/>
                <a:sym typeface="Roboto Slab Light"/>
              </a:defRPr>
            </a:lvl1pPr>
            <a:lvl2pPr lvl="1" rtl="0">
              <a:lnSpc>
                <a:spcPct val="100000"/>
              </a:lnSpc>
              <a:spcBef>
                <a:spcPts val="0"/>
              </a:spcBef>
              <a:spcAft>
                <a:spcPts val="0"/>
              </a:spcAft>
              <a:buSzPts val="1000"/>
              <a:buNone/>
              <a:defRPr sz="1335"/>
            </a:lvl2pPr>
            <a:lvl3pPr lvl="2" rtl="0">
              <a:lnSpc>
                <a:spcPct val="100000"/>
              </a:lnSpc>
              <a:spcBef>
                <a:spcPts val="0"/>
              </a:spcBef>
              <a:spcAft>
                <a:spcPts val="0"/>
              </a:spcAft>
              <a:buSzPts val="1000"/>
              <a:buNone/>
              <a:defRPr sz="1335"/>
            </a:lvl3pPr>
            <a:lvl4pPr lvl="3" rtl="0">
              <a:lnSpc>
                <a:spcPct val="100000"/>
              </a:lnSpc>
              <a:spcBef>
                <a:spcPts val="0"/>
              </a:spcBef>
              <a:spcAft>
                <a:spcPts val="0"/>
              </a:spcAft>
              <a:buSzPts val="1000"/>
              <a:buNone/>
              <a:defRPr sz="1335"/>
            </a:lvl4pPr>
            <a:lvl5pPr lvl="4" rtl="0">
              <a:lnSpc>
                <a:spcPct val="100000"/>
              </a:lnSpc>
              <a:spcBef>
                <a:spcPts val="0"/>
              </a:spcBef>
              <a:spcAft>
                <a:spcPts val="0"/>
              </a:spcAft>
              <a:buSzPts val="1000"/>
              <a:buNone/>
              <a:defRPr sz="1335"/>
            </a:lvl5pPr>
            <a:lvl6pPr lvl="5" rtl="0">
              <a:lnSpc>
                <a:spcPct val="100000"/>
              </a:lnSpc>
              <a:spcBef>
                <a:spcPts val="0"/>
              </a:spcBef>
              <a:spcAft>
                <a:spcPts val="0"/>
              </a:spcAft>
              <a:buSzPts val="1000"/>
              <a:buNone/>
              <a:defRPr sz="1335"/>
            </a:lvl6pPr>
            <a:lvl7pPr lvl="6" rtl="0">
              <a:lnSpc>
                <a:spcPct val="100000"/>
              </a:lnSpc>
              <a:spcBef>
                <a:spcPts val="0"/>
              </a:spcBef>
              <a:spcAft>
                <a:spcPts val="0"/>
              </a:spcAft>
              <a:buSzPts val="1000"/>
              <a:buNone/>
              <a:defRPr sz="1335"/>
            </a:lvl7pPr>
            <a:lvl8pPr lvl="7" rtl="0">
              <a:lnSpc>
                <a:spcPct val="100000"/>
              </a:lnSpc>
              <a:spcBef>
                <a:spcPts val="0"/>
              </a:spcBef>
              <a:spcAft>
                <a:spcPts val="0"/>
              </a:spcAft>
              <a:buSzPts val="1000"/>
              <a:buNone/>
              <a:defRPr sz="1335"/>
            </a:lvl8pPr>
            <a:lvl9pPr lvl="8" rtl="0">
              <a:lnSpc>
                <a:spcPct val="100000"/>
              </a:lnSpc>
              <a:spcBef>
                <a:spcPts val="0"/>
              </a:spcBef>
              <a:spcAft>
                <a:spcPts val="0"/>
              </a:spcAft>
              <a:buSzPts val="1000"/>
              <a:buNone/>
              <a:defRPr sz="1335"/>
            </a:lvl9pPr>
          </a:lstStyle>
          <a:p/>
        </p:txBody>
      </p:sp>
      <p:sp>
        <p:nvSpPr>
          <p:cNvPr id="289" name="Google Shape;289;p50"/>
          <p:cNvSpPr txBox="1"/>
          <p:nvPr>
            <p:ph type="ctrTitle" idx="13"/>
          </p:nvPr>
        </p:nvSpPr>
        <p:spPr>
          <a:xfrm>
            <a:off x="6690851" y="4344861"/>
            <a:ext cx="4100800" cy="48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
              <a:buNone/>
              <a:defRPr sz="2400"/>
            </a:lvl1pPr>
            <a:lvl2pPr lvl="1" rtl="0">
              <a:spcBef>
                <a:spcPts val="0"/>
              </a:spcBef>
              <a:spcAft>
                <a:spcPts val="0"/>
              </a:spcAft>
              <a:buSzPts val="1200"/>
              <a:buNone/>
              <a:defRPr sz="1600"/>
            </a:lvl2pPr>
            <a:lvl3pPr lvl="2" rtl="0">
              <a:spcBef>
                <a:spcPts val="0"/>
              </a:spcBef>
              <a:spcAft>
                <a:spcPts val="0"/>
              </a:spcAft>
              <a:buSzPts val="1200"/>
              <a:buNone/>
              <a:defRPr sz="1600"/>
            </a:lvl3pPr>
            <a:lvl4pPr lvl="3" rtl="0">
              <a:spcBef>
                <a:spcPts val="0"/>
              </a:spcBef>
              <a:spcAft>
                <a:spcPts val="0"/>
              </a:spcAft>
              <a:buSzPts val="1200"/>
              <a:buNone/>
              <a:defRPr sz="1600"/>
            </a:lvl4pPr>
            <a:lvl5pPr lvl="4" rtl="0">
              <a:spcBef>
                <a:spcPts val="0"/>
              </a:spcBef>
              <a:spcAft>
                <a:spcPts val="0"/>
              </a:spcAft>
              <a:buSzPts val="1200"/>
              <a:buNone/>
              <a:defRPr sz="1600"/>
            </a:lvl5pPr>
            <a:lvl6pPr lvl="5" rtl="0">
              <a:spcBef>
                <a:spcPts val="0"/>
              </a:spcBef>
              <a:spcAft>
                <a:spcPts val="0"/>
              </a:spcAft>
              <a:buSzPts val="1200"/>
              <a:buNone/>
              <a:defRPr sz="1600"/>
            </a:lvl6pPr>
            <a:lvl7pPr lvl="6" rtl="0">
              <a:spcBef>
                <a:spcPts val="0"/>
              </a:spcBef>
              <a:spcAft>
                <a:spcPts val="0"/>
              </a:spcAft>
              <a:buSzPts val="1200"/>
              <a:buNone/>
              <a:defRPr sz="1600"/>
            </a:lvl7pPr>
            <a:lvl8pPr lvl="7" rtl="0">
              <a:spcBef>
                <a:spcPts val="0"/>
              </a:spcBef>
              <a:spcAft>
                <a:spcPts val="0"/>
              </a:spcAft>
              <a:buSzPts val="1200"/>
              <a:buNone/>
              <a:defRPr sz="1600"/>
            </a:lvl8pPr>
            <a:lvl9pPr lvl="8" rtl="0">
              <a:spcBef>
                <a:spcPts val="0"/>
              </a:spcBef>
              <a:spcAft>
                <a:spcPts val="0"/>
              </a:spcAft>
              <a:buSzPts val="1200"/>
              <a:buNone/>
              <a:defRPr sz="1600"/>
            </a:lvl9pPr>
          </a:lstStyle>
          <a:p/>
        </p:txBody>
      </p:sp>
      <p:sp>
        <p:nvSpPr>
          <p:cNvPr id="290" name="Google Shape;290;p50"/>
          <p:cNvSpPr txBox="1"/>
          <p:nvPr>
            <p:ph type="subTitle" idx="14"/>
          </p:nvPr>
        </p:nvSpPr>
        <p:spPr>
          <a:xfrm>
            <a:off x="6690887" y="4795065"/>
            <a:ext cx="4100800" cy="76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600">
                <a:latin typeface="Roboto Slab Light"/>
                <a:ea typeface="Roboto Slab Light"/>
                <a:cs typeface="Roboto Slab Light"/>
                <a:sym typeface="Roboto Slab Light"/>
              </a:defRPr>
            </a:lvl1pPr>
            <a:lvl2pPr lvl="1" rtl="0">
              <a:lnSpc>
                <a:spcPct val="100000"/>
              </a:lnSpc>
              <a:spcBef>
                <a:spcPts val="0"/>
              </a:spcBef>
              <a:spcAft>
                <a:spcPts val="0"/>
              </a:spcAft>
              <a:buSzPts val="1000"/>
              <a:buNone/>
              <a:defRPr sz="1335"/>
            </a:lvl2pPr>
            <a:lvl3pPr lvl="2" rtl="0">
              <a:lnSpc>
                <a:spcPct val="100000"/>
              </a:lnSpc>
              <a:spcBef>
                <a:spcPts val="0"/>
              </a:spcBef>
              <a:spcAft>
                <a:spcPts val="0"/>
              </a:spcAft>
              <a:buSzPts val="1000"/>
              <a:buNone/>
              <a:defRPr sz="1335"/>
            </a:lvl3pPr>
            <a:lvl4pPr lvl="3" rtl="0">
              <a:lnSpc>
                <a:spcPct val="100000"/>
              </a:lnSpc>
              <a:spcBef>
                <a:spcPts val="0"/>
              </a:spcBef>
              <a:spcAft>
                <a:spcPts val="0"/>
              </a:spcAft>
              <a:buSzPts val="1000"/>
              <a:buNone/>
              <a:defRPr sz="1335"/>
            </a:lvl4pPr>
            <a:lvl5pPr lvl="4" rtl="0">
              <a:lnSpc>
                <a:spcPct val="100000"/>
              </a:lnSpc>
              <a:spcBef>
                <a:spcPts val="0"/>
              </a:spcBef>
              <a:spcAft>
                <a:spcPts val="0"/>
              </a:spcAft>
              <a:buSzPts val="1000"/>
              <a:buNone/>
              <a:defRPr sz="1335"/>
            </a:lvl5pPr>
            <a:lvl6pPr lvl="5" rtl="0">
              <a:lnSpc>
                <a:spcPct val="100000"/>
              </a:lnSpc>
              <a:spcBef>
                <a:spcPts val="0"/>
              </a:spcBef>
              <a:spcAft>
                <a:spcPts val="0"/>
              </a:spcAft>
              <a:buSzPts val="1000"/>
              <a:buNone/>
              <a:defRPr sz="1335"/>
            </a:lvl6pPr>
            <a:lvl7pPr lvl="6" rtl="0">
              <a:lnSpc>
                <a:spcPct val="100000"/>
              </a:lnSpc>
              <a:spcBef>
                <a:spcPts val="0"/>
              </a:spcBef>
              <a:spcAft>
                <a:spcPts val="0"/>
              </a:spcAft>
              <a:buSzPts val="1000"/>
              <a:buNone/>
              <a:defRPr sz="1335"/>
            </a:lvl7pPr>
            <a:lvl8pPr lvl="7" rtl="0">
              <a:lnSpc>
                <a:spcPct val="100000"/>
              </a:lnSpc>
              <a:spcBef>
                <a:spcPts val="0"/>
              </a:spcBef>
              <a:spcAft>
                <a:spcPts val="0"/>
              </a:spcAft>
              <a:buSzPts val="1000"/>
              <a:buNone/>
              <a:defRPr sz="1335"/>
            </a:lvl8pPr>
            <a:lvl9pPr lvl="8" rtl="0">
              <a:lnSpc>
                <a:spcPct val="100000"/>
              </a:lnSpc>
              <a:spcBef>
                <a:spcPts val="0"/>
              </a:spcBef>
              <a:spcAft>
                <a:spcPts val="0"/>
              </a:spcAft>
              <a:buSzPts val="1000"/>
              <a:buNone/>
              <a:defRPr sz="1335"/>
            </a:lvl9pPr>
          </a:lstStyle>
          <a:p/>
        </p:txBody>
      </p:sp>
      <p:cxnSp>
        <p:nvCxnSpPr>
          <p:cNvPr id="291" name="Google Shape;291;p50"/>
          <p:cNvCxnSpPr/>
          <p:nvPr/>
        </p:nvCxnSpPr>
        <p:spPr>
          <a:xfrm>
            <a:off x="954167" y="6195467"/>
            <a:ext cx="10287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three columns">
  <p:cSld name="BLANK_1_1">
    <p:bg>
      <p:bgPr>
        <a:noFill/>
        <a:effectLst/>
      </p:bgPr>
    </p:bg>
    <p:spTree>
      <p:nvGrpSpPr>
        <p:cNvPr id="292" name="Shape 292"/>
        <p:cNvGrpSpPr/>
        <p:nvPr/>
      </p:nvGrpSpPr>
      <p:grpSpPr>
        <a:xfrm>
          <a:off x="0" y="0"/>
          <a:ext cx="0" cy="0"/>
          <a:chOff x="0" y="0"/>
          <a:chExt cx="0" cy="0"/>
        </a:xfrm>
      </p:grpSpPr>
      <p:sp>
        <p:nvSpPr>
          <p:cNvPr id="293" name="Google Shape;293;p51"/>
          <p:cNvSpPr/>
          <p:nvPr/>
        </p:nvSpPr>
        <p:spPr>
          <a:xfrm>
            <a:off x="957633" y="645200"/>
            <a:ext cx="10271600" cy="609600"/>
          </a:xfrm>
          <a:prstGeom prst="roundRect">
            <a:avLst>
              <a:gd name="adj" fmla="val 50000"/>
            </a:avLst>
          </a:prstGeom>
          <a:gradFill>
            <a:gsLst>
              <a:gs pos="0">
                <a:schemeClr val="accent5"/>
              </a:gs>
              <a:gs pos="100000">
                <a:schemeClr val="accent4"/>
              </a:gs>
            </a:gsLst>
            <a:lin ang="5400700" scaled="0"/>
          </a:gradFill>
          <a:ln>
            <a:noFill/>
          </a:ln>
          <a:effectLst>
            <a:outerShdw blurRad="42863" dist="9525" dir="540001" algn="bl" rotWithShape="0">
              <a:srgbClr val="000000">
                <a:alpha val="3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94" name="Google Shape;294;p51"/>
          <p:cNvSpPr txBox="1"/>
          <p:nvPr>
            <p:ph type="ctrTitle"/>
          </p:nvPr>
        </p:nvSpPr>
        <p:spPr>
          <a:xfrm>
            <a:off x="1304668" y="3808067"/>
            <a:ext cx="2182800" cy="561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1800"/>
              <a:buNone/>
              <a:defRPr sz="3200"/>
            </a:lvl1pPr>
            <a:lvl2pPr lvl="1" algn="ctr" rtl="0">
              <a:spcBef>
                <a:spcPts val="0"/>
              </a:spcBef>
              <a:spcAft>
                <a:spcPts val="0"/>
              </a:spcAft>
              <a:buSzPts val="1800"/>
              <a:buFont typeface="DM Sans"/>
              <a:buNone/>
              <a:defRPr sz="2400">
                <a:latin typeface="DM Sans"/>
                <a:ea typeface="DM Sans"/>
                <a:cs typeface="DM Sans"/>
                <a:sym typeface="DM Sans"/>
              </a:defRPr>
            </a:lvl2pPr>
            <a:lvl3pPr lvl="2" algn="ctr" rtl="0">
              <a:spcBef>
                <a:spcPts val="0"/>
              </a:spcBef>
              <a:spcAft>
                <a:spcPts val="0"/>
              </a:spcAft>
              <a:buSzPts val="1800"/>
              <a:buFont typeface="DM Sans"/>
              <a:buNone/>
              <a:defRPr sz="2400">
                <a:latin typeface="DM Sans"/>
                <a:ea typeface="DM Sans"/>
                <a:cs typeface="DM Sans"/>
                <a:sym typeface="DM Sans"/>
              </a:defRPr>
            </a:lvl3pPr>
            <a:lvl4pPr lvl="3" algn="ctr" rtl="0">
              <a:spcBef>
                <a:spcPts val="0"/>
              </a:spcBef>
              <a:spcAft>
                <a:spcPts val="0"/>
              </a:spcAft>
              <a:buSzPts val="1800"/>
              <a:buFont typeface="DM Sans"/>
              <a:buNone/>
              <a:defRPr sz="2400">
                <a:latin typeface="DM Sans"/>
                <a:ea typeface="DM Sans"/>
                <a:cs typeface="DM Sans"/>
                <a:sym typeface="DM Sans"/>
              </a:defRPr>
            </a:lvl4pPr>
            <a:lvl5pPr lvl="4" algn="ctr" rtl="0">
              <a:spcBef>
                <a:spcPts val="0"/>
              </a:spcBef>
              <a:spcAft>
                <a:spcPts val="0"/>
              </a:spcAft>
              <a:buSzPts val="1800"/>
              <a:buFont typeface="DM Sans"/>
              <a:buNone/>
              <a:defRPr sz="2400">
                <a:latin typeface="DM Sans"/>
                <a:ea typeface="DM Sans"/>
                <a:cs typeface="DM Sans"/>
                <a:sym typeface="DM Sans"/>
              </a:defRPr>
            </a:lvl5pPr>
            <a:lvl6pPr lvl="5" algn="ctr" rtl="0">
              <a:spcBef>
                <a:spcPts val="0"/>
              </a:spcBef>
              <a:spcAft>
                <a:spcPts val="0"/>
              </a:spcAft>
              <a:buSzPts val="1800"/>
              <a:buFont typeface="DM Sans"/>
              <a:buNone/>
              <a:defRPr sz="2400">
                <a:latin typeface="DM Sans"/>
                <a:ea typeface="DM Sans"/>
                <a:cs typeface="DM Sans"/>
                <a:sym typeface="DM Sans"/>
              </a:defRPr>
            </a:lvl6pPr>
            <a:lvl7pPr lvl="6" algn="ctr" rtl="0">
              <a:spcBef>
                <a:spcPts val="0"/>
              </a:spcBef>
              <a:spcAft>
                <a:spcPts val="0"/>
              </a:spcAft>
              <a:buSzPts val="1800"/>
              <a:buFont typeface="DM Sans"/>
              <a:buNone/>
              <a:defRPr sz="2400">
                <a:latin typeface="DM Sans"/>
                <a:ea typeface="DM Sans"/>
                <a:cs typeface="DM Sans"/>
                <a:sym typeface="DM Sans"/>
              </a:defRPr>
            </a:lvl7pPr>
            <a:lvl8pPr lvl="7" algn="ctr" rtl="0">
              <a:spcBef>
                <a:spcPts val="0"/>
              </a:spcBef>
              <a:spcAft>
                <a:spcPts val="0"/>
              </a:spcAft>
              <a:buSzPts val="1800"/>
              <a:buFont typeface="DM Sans"/>
              <a:buNone/>
              <a:defRPr sz="2400">
                <a:latin typeface="DM Sans"/>
                <a:ea typeface="DM Sans"/>
                <a:cs typeface="DM Sans"/>
                <a:sym typeface="DM Sans"/>
              </a:defRPr>
            </a:lvl8pPr>
            <a:lvl9pPr lvl="8" algn="ctr" rtl="0">
              <a:spcBef>
                <a:spcPts val="0"/>
              </a:spcBef>
              <a:spcAft>
                <a:spcPts val="0"/>
              </a:spcAft>
              <a:buSzPts val="1800"/>
              <a:buFont typeface="DM Sans"/>
              <a:buNone/>
              <a:defRPr sz="2400">
                <a:latin typeface="DM Sans"/>
                <a:ea typeface="DM Sans"/>
                <a:cs typeface="DM Sans"/>
                <a:sym typeface="DM Sans"/>
              </a:defRPr>
            </a:lvl9pPr>
          </a:lstStyle>
          <a:p/>
        </p:txBody>
      </p:sp>
      <p:sp>
        <p:nvSpPr>
          <p:cNvPr id="295" name="Google Shape;295;p51"/>
          <p:cNvSpPr txBox="1"/>
          <p:nvPr>
            <p:ph type="subTitle" idx="1"/>
          </p:nvPr>
        </p:nvSpPr>
        <p:spPr>
          <a:xfrm>
            <a:off x="960067" y="4462733"/>
            <a:ext cx="2872000" cy="103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735">
                <a:solidFill>
                  <a:schemeClr val="dk1"/>
                </a:solidFill>
              </a:defRPr>
            </a:lvl1pPr>
            <a:lvl2pPr lvl="1" algn="ctr" rtl="0">
              <a:lnSpc>
                <a:spcPct val="100000"/>
              </a:lnSpc>
              <a:spcBef>
                <a:spcPct val="427000"/>
              </a:spcBef>
              <a:spcAft>
                <a:spcPts val="0"/>
              </a:spcAft>
              <a:buNone/>
              <a:defRPr sz="1735">
                <a:solidFill>
                  <a:schemeClr val="dk1"/>
                </a:solidFill>
              </a:defRPr>
            </a:lvl2pPr>
            <a:lvl3pPr lvl="2" algn="ctr" rtl="0">
              <a:lnSpc>
                <a:spcPct val="100000"/>
              </a:lnSpc>
              <a:spcBef>
                <a:spcPct val="427000"/>
              </a:spcBef>
              <a:spcAft>
                <a:spcPts val="0"/>
              </a:spcAft>
              <a:buNone/>
              <a:defRPr sz="1735">
                <a:solidFill>
                  <a:schemeClr val="dk1"/>
                </a:solidFill>
              </a:defRPr>
            </a:lvl3pPr>
            <a:lvl4pPr lvl="3" algn="ctr" rtl="0">
              <a:lnSpc>
                <a:spcPct val="100000"/>
              </a:lnSpc>
              <a:spcBef>
                <a:spcPct val="427000"/>
              </a:spcBef>
              <a:spcAft>
                <a:spcPts val="0"/>
              </a:spcAft>
              <a:buNone/>
              <a:defRPr sz="1735">
                <a:solidFill>
                  <a:schemeClr val="dk1"/>
                </a:solidFill>
              </a:defRPr>
            </a:lvl4pPr>
            <a:lvl5pPr lvl="4" algn="ctr" rtl="0">
              <a:lnSpc>
                <a:spcPct val="100000"/>
              </a:lnSpc>
              <a:spcBef>
                <a:spcPct val="427000"/>
              </a:spcBef>
              <a:spcAft>
                <a:spcPts val="0"/>
              </a:spcAft>
              <a:buNone/>
              <a:defRPr sz="1735">
                <a:solidFill>
                  <a:schemeClr val="dk1"/>
                </a:solidFill>
              </a:defRPr>
            </a:lvl5pPr>
            <a:lvl6pPr lvl="5" algn="ctr" rtl="0">
              <a:lnSpc>
                <a:spcPct val="100000"/>
              </a:lnSpc>
              <a:spcBef>
                <a:spcPct val="427000"/>
              </a:spcBef>
              <a:spcAft>
                <a:spcPts val="0"/>
              </a:spcAft>
              <a:buNone/>
              <a:defRPr sz="1735">
                <a:solidFill>
                  <a:schemeClr val="dk1"/>
                </a:solidFill>
              </a:defRPr>
            </a:lvl6pPr>
            <a:lvl7pPr lvl="6" algn="ctr" rtl="0">
              <a:lnSpc>
                <a:spcPct val="100000"/>
              </a:lnSpc>
              <a:spcBef>
                <a:spcPct val="427000"/>
              </a:spcBef>
              <a:spcAft>
                <a:spcPts val="0"/>
              </a:spcAft>
              <a:buNone/>
              <a:defRPr sz="1735">
                <a:solidFill>
                  <a:schemeClr val="dk1"/>
                </a:solidFill>
              </a:defRPr>
            </a:lvl7pPr>
            <a:lvl8pPr lvl="7" algn="ctr" rtl="0">
              <a:lnSpc>
                <a:spcPct val="100000"/>
              </a:lnSpc>
              <a:spcBef>
                <a:spcPct val="427000"/>
              </a:spcBef>
              <a:spcAft>
                <a:spcPts val="0"/>
              </a:spcAft>
              <a:buNone/>
              <a:defRPr sz="1735">
                <a:solidFill>
                  <a:schemeClr val="dk1"/>
                </a:solidFill>
              </a:defRPr>
            </a:lvl8pPr>
            <a:lvl9pPr lvl="8" algn="ctr" rtl="0">
              <a:lnSpc>
                <a:spcPct val="100000"/>
              </a:lnSpc>
              <a:spcBef>
                <a:spcPct val="427000"/>
              </a:spcBef>
              <a:spcAft>
                <a:spcPts val="1600"/>
              </a:spcAft>
              <a:buNone/>
              <a:defRPr sz="1735">
                <a:solidFill>
                  <a:schemeClr val="dk1"/>
                </a:solidFill>
              </a:defRPr>
            </a:lvl9pPr>
          </a:lstStyle>
          <a:p/>
        </p:txBody>
      </p:sp>
      <p:sp>
        <p:nvSpPr>
          <p:cNvPr id="296" name="Google Shape;296;p51"/>
          <p:cNvSpPr txBox="1"/>
          <p:nvPr>
            <p:ph type="ctrTitle" idx="2"/>
          </p:nvPr>
        </p:nvSpPr>
        <p:spPr>
          <a:xfrm>
            <a:off x="5011032" y="3808067"/>
            <a:ext cx="2182800" cy="561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1800"/>
              <a:buNone/>
              <a:defRPr sz="3200"/>
            </a:lvl1pPr>
            <a:lvl2pPr lvl="1" algn="ctr" rtl="0">
              <a:spcBef>
                <a:spcPts val="0"/>
              </a:spcBef>
              <a:spcAft>
                <a:spcPts val="0"/>
              </a:spcAft>
              <a:buSzPts val="1800"/>
              <a:buFont typeface="DM Sans"/>
              <a:buNone/>
              <a:defRPr sz="2400">
                <a:latin typeface="DM Sans"/>
                <a:ea typeface="DM Sans"/>
                <a:cs typeface="DM Sans"/>
                <a:sym typeface="DM Sans"/>
              </a:defRPr>
            </a:lvl2pPr>
            <a:lvl3pPr lvl="2" algn="ctr" rtl="0">
              <a:spcBef>
                <a:spcPts val="0"/>
              </a:spcBef>
              <a:spcAft>
                <a:spcPts val="0"/>
              </a:spcAft>
              <a:buSzPts val="1800"/>
              <a:buFont typeface="DM Sans"/>
              <a:buNone/>
              <a:defRPr sz="2400">
                <a:latin typeface="DM Sans"/>
                <a:ea typeface="DM Sans"/>
                <a:cs typeface="DM Sans"/>
                <a:sym typeface="DM Sans"/>
              </a:defRPr>
            </a:lvl3pPr>
            <a:lvl4pPr lvl="3" algn="ctr" rtl="0">
              <a:spcBef>
                <a:spcPts val="0"/>
              </a:spcBef>
              <a:spcAft>
                <a:spcPts val="0"/>
              </a:spcAft>
              <a:buSzPts val="1800"/>
              <a:buFont typeface="DM Sans"/>
              <a:buNone/>
              <a:defRPr sz="2400">
                <a:latin typeface="DM Sans"/>
                <a:ea typeface="DM Sans"/>
                <a:cs typeface="DM Sans"/>
                <a:sym typeface="DM Sans"/>
              </a:defRPr>
            </a:lvl4pPr>
            <a:lvl5pPr lvl="4" algn="ctr" rtl="0">
              <a:spcBef>
                <a:spcPts val="0"/>
              </a:spcBef>
              <a:spcAft>
                <a:spcPts val="0"/>
              </a:spcAft>
              <a:buSzPts val="1800"/>
              <a:buFont typeface="DM Sans"/>
              <a:buNone/>
              <a:defRPr sz="2400">
                <a:latin typeface="DM Sans"/>
                <a:ea typeface="DM Sans"/>
                <a:cs typeface="DM Sans"/>
                <a:sym typeface="DM Sans"/>
              </a:defRPr>
            </a:lvl5pPr>
            <a:lvl6pPr lvl="5" algn="ctr" rtl="0">
              <a:spcBef>
                <a:spcPts val="0"/>
              </a:spcBef>
              <a:spcAft>
                <a:spcPts val="0"/>
              </a:spcAft>
              <a:buSzPts val="1800"/>
              <a:buFont typeface="DM Sans"/>
              <a:buNone/>
              <a:defRPr sz="2400">
                <a:latin typeface="DM Sans"/>
                <a:ea typeface="DM Sans"/>
                <a:cs typeface="DM Sans"/>
                <a:sym typeface="DM Sans"/>
              </a:defRPr>
            </a:lvl6pPr>
            <a:lvl7pPr lvl="6" algn="ctr" rtl="0">
              <a:spcBef>
                <a:spcPts val="0"/>
              </a:spcBef>
              <a:spcAft>
                <a:spcPts val="0"/>
              </a:spcAft>
              <a:buSzPts val="1800"/>
              <a:buFont typeface="DM Sans"/>
              <a:buNone/>
              <a:defRPr sz="2400">
                <a:latin typeface="DM Sans"/>
                <a:ea typeface="DM Sans"/>
                <a:cs typeface="DM Sans"/>
                <a:sym typeface="DM Sans"/>
              </a:defRPr>
            </a:lvl7pPr>
            <a:lvl8pPr lvl="7" algn="ctr" rtl="0">
              <a:spcBef>
                <a:spcPts val="0"/>
              </a:spcBef>
              <a:spcAft>
                <a:spcPts val="0"/>
              </a:spcAft>
              <a:buSzPts val="1800"/>
              <a:buFont typeface="DM Sans"/>
              <a:buNone/>
              <a:defRPr sz="2400">
                <a:latin typeface="DM Sans"/>
                <a:ea typeface="DM Sans"/>
                <a:cs typeface="DM Sans"/>
                <a:sym typeface="DM Sans"/>
              </a:defRPr>
            </a:lvl8pPr>
            <a:lvl9pPr lvl="8" algn="ctr" rtl="0">
              <a:spcBef>
                <a:spcPts val="0"/>
              </a:spcBef>
              <a:spcAft>
                <a:spcPts val="0"/>
              </a:spcAft>
              <a:buSzPts val="1800"/>
              <a:buFont typeface="DM Sans"/>
              <a:buNone/>
              <a:defRPr sz="2400">
                <a:latin typeface="DM Sans"/>
                <a:ea typeface="DM Sans"/>
                <a:cs typeface="DM Sans"/>
                <a:sym typeface="DM Sans"/>
              </a:defRPr>
            </a:lvl9pPr>
          </a:lstStyle>
          <a:p/>
        </p:txBody>
      </p:sp>
      <p:sp>
        <p:nvSpPr>
          <p:cNvPr id="297" name="Google Shape;297;p51"/>
          <p:cNvSpPr txBox="1"/>
          <p:nvPr>
            <p:ph type="subTitle" idx="3"/>
          </p:nvPr>
        </p:nvSpPr>
        <p:spPr>
          <a:xfrm>
            <a:off x="4659951" y="4462733"/>
            <a:ext cx="2872000" cy="103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735">
                <a:solidFill>
                  <a:schemeClr val="dk1"/>
                </a:solidFill>
              </a:defRPr>
            </a:lvl1pPr>
            <a:lvl2pPr lvl="1" algn="ctr" rtl="0">
              <a:lnSpc>
                <a:spcPct val="100000"/>
              </a:lnSpc>
              <a:spcBef>
                <a:spcPct val="427000"/>
              </a:spcBef>
              <a:spcAft>
                <a:spcPts val="0"/>
              </a:spcAft>
              <a:buNone/>
              <a:defRPr sz="1735">
                <a:solidFill>
                  <a:schemeClr val="dk1"/>
                </a:solidFill>
              </a:defRPr>
            </a:lvl2pPr>
            <a:lvl3pPr lvl="2" algn="ctr" rtl="0">
              <a:lnSpc>
                <a:spcPct val="100000"/>
              </a:lnSpc>
              <a:spcBef>
                <a:spcPct val="427000"/>
              </a:spcBef>
              <a:spcAft>
                <a:spcPts val="0"/>
              </a:spcAft>
              <a:buNone/>
              <a:defRPr sz="1735">
                <a:solidFill>
                  <a:schemeClr val="dk1"/>
                </a:solidFill>
              </a:defRPr>
            </a:lvl3pPr>
            <a:lvl4pPr lvl="3" algn="ctr" rtl="0">
              <a:lnSpc>
                <a:spcPct val="100000"/>
              </a:lnSpc>
              <a:spcBef>
                <a:spcPct val="427000"/>
              </a:spcBef>
              <a:spcAft>
                <a:spcPts val="0"/>
              </a:spcAft>
              <a:buNone/>
              <a:defRPr sz="1735">
                <a:solidFill>
                  <a:schemeClr val="dk1"/>
                </a:solidFill>
              </a:defRPr>
            </a:lvl4pPr>
            <a:lvl5pPr lvl="4" algn="ctr" rtl="0">
              <a:lnSpc>
                <a:spcPct val="100000"/>
              </a:lnSpc>
              <a:spcBef>
                <a:spcPct val="427000"/>
              </a:spcBef>
              <a:spcAft>
                <a:spcPts val="0"/>
              </a:spcAft>
              <a:buNone/>
              <a:defRPr sz="1735">
                <a:solidFill>
                  <a:schemeClr val="dk1"/>
                </a:solidFill>
              </a:defRPr>
            </a:lvl5pPr>
            <a:lvl6pPr lvl="5" algn="ctr" rtl="0">
              <a:lnSpc>
                <a:spcPct val="100000"/>
              </a:lnSpc>
              <a:spcBef>
                <a:spcPct val="427000"/>
              </a:spcBef>
              <a:spcAft>
                <a:spcPts val="0"/>
              </a:spcAft>
              <a:buNone/>
              <a:defRPr sz="1735">
                <a:solidFill>
                  <a:schemeClr val="dk1"/>
                </a:solidFill>
              </a:defRPr>
            </a:lvl6pPr>
            <a:lvl7pPr lvl="6" algn="ctr" rtl="0">
              <a:lnSpc>
                <a:spcPct val="100000"/>
              </a:lnSpc>
              <a:spcBef>
                <a:spcPct val="427000"/>
              </a:spcBef>
              <a:spcAft>
                <a:spcPts val="0"/>
              </a:spcAft>
              <a:buNone/>
              <a:defRPr sz="1735">
                <a:solidFill>
                  <a:schemeClr val="dk1"/>
                </a:solidFill>
              </a:defRPr>
            </a:lvl7pPr>
            <a:lvl8pPr lvl="7" algn="ctr" rtl="0">
              <a:lnSpc>
                <a:spcPct val="100000"/>
              </a:lnSpc>
              <a:spcBef>
                <a:spcPct val="427000"/>
              </a:spcBef>
              <a:spcAft>
                <a:spcPts val="0"/>
              </a:spcAft>
              <a:buNone/>
              <a:defRPr sz="1735">
                <a:solidFill>
                  <a:schemeClr val="dk1"/>
                </a:solidFill>
              </a:defRPr>
            </a:lvl8pPr>
            <a:lvl9pPr lvl="8" algn="ctr" rtl="0">
              <a:lnSpc>
                <a:spcPct val="100000"/>
              </a:lnSpc>
              <a:spcBef>
                <a:spcPct val="427000"/>
              </a:spcBef>
              <a:spcAft>
                <a:spcPts val="1600"/>
              </a:spcAft>
              <a:buNone/>
              <a:defRPr sz="1735">
                <a:solidFill>
                  <a:schemeClr val="dk1"/>
                </a:solidFill>
              </a:defRPr>
            </a:lvl9pPr>
          </a:lstStyle>
          <a:p/>
        </p:txBody>
      </p:sp>
      <p:sp>
        <p:nvSpPr>
          <p:cNvPr id="298" name="Google Shape;298;p51"/>
          <p:cNvSpPr txBox="1"/>
          <p:nvPr>
            <p:ph type="ctrTitle" idx="4"/>
          </p:nvPr>
        </p:nvSpPr>
        <p:spPr>
          <a:xfrm>
            <a:off x="8717400" y="3808067"/>
            <a:ext cx="2182800" cy="561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1800"/>
              <a:buNone/>
              <a:defRPr sz="3200"/>
            </a:lvl1pPr>
            <a:lvl2pPr lvl="1" algn="ctr" rtl="0">
              <a:spcBef>
                <a:spcPts val="0"/>
              </a:spcBef>
              <a:spcAft>
                <a:spcPts val="0"/>
              </a:spcAft>
              <a:buSzPts val="1800"/>
              <a:buFont typeface="DM Sans"/>
              <a:buNone/>
              <a:defRPr sz="2400">
                <a:latin typeface="DM Sans"/>
                <a:ea typeface="DM Sans"/>
                <a:cs typeface="DM Sans"/>
                <a:sym typeface="DM Sans"/>
              </a:defRPr>
            </a:lvl2pPr>
            <a:lvl3pPr lvl="2" algn="ctr" rtl="0">
              <a:spcBef>
                <a:spcPts val="0"/>
              </a:spcBef>
              <a:spcAft>
                <a:spcPts val="0"/>
              </a:spcAft>
              <a:buSzPts val="1800"/>
              <a:buFont typeface="DM Sans"/>
              <a:buNone/>
              <a:defRPr sz="2400">
                <a:latin typeface="DM Sans"/>
                <a:ea typeface="DM Sans"/>
                <a:cs typeface="DM Sans"/>
                <a:sym typeface="DM Sans"/>
              </a:defRPr>
            </a:lvl3pPr>
            <a:lvl4pPr lvl="3" algn="ctr" rtl="0">
              <a:spcBef>
                <a:spcPts val="0"/>
              </a:spcBef>
              <a:spcAft>
                <a:spcPts val="0"/>
              </a:spcAft>
              <a:buSzPts val="1800"/>
              <a:buFont typeface="DM Sans"/>
              <a:buNone/>
              <a:defRPr sz="2400">
                <a:latin typeface="DM Sans"/>
                <a:ea typeface="DM Sans"/>
                <a:cs typeface="DM Sans"/>
                <a:sym typeface="DM Sans"/>
              </a:defRPr>
            </a:lvl4pPr>
            <a:lvl5pPr lvl="4" algn="ctr" rtl="0">
              <a:spcBef>
                <a:spcPts val="0"/>
              </a:spcBef>
              <a:spcAft>
                <a:spcPts val="0"/>
              </a:spcAft>
              <a:buSzPts val="1800"/>
              <a:buFont typeface="DM Sans"/>
              <a:buNone/>
              <a:defRPr sz="2400">
                <a:latin typeface="DM Sans"/>
                <a:ea typeface="DM Sans"/>
                <a:cs typeface="DM Sans"/>
                <a:sym typeface="DM Sans"/>
              </a:defRPr>
            </a:lvl5pPr>
            <a:lvl6pPr lvl="5" algn="ctr" rtl="0">
              <a:spcBef>
                <a:spcPts val="0"/>
              </a:spcBef>
              <a:spcAft>
                <a:spcPts val="0"/>
              </a:spcAft>
              <a:buSzPts val="1800"/>
              <a:buFont typeface="DM Sans"/>
              <a:buNone/>
              <a:defRPr sz="2400">
                <a:latin typeface="DM Sans"/>
                <a:ea typeface="DM Sans"/>
                <a:cs typeface="DM Sans"/>
                <a:sym typeface="DM Sans"/>
              </a:defRPr>
            </a:lvl6pPr>
            <a:lvl7pPr lvl="6" algn="ctr" rtl="0">
              <a:spcBef>
                <a:spcPts val="0"/>
              </a:spcBef>
              <a:spcAft>
                <a:spcPts val="0"/>
              </a:spcAft>
              <a:buSzPts val="1800"/>
              <a:buFont typeface="DM Sans"/>
              <a:buNone/>
              <a:defRPr sz="2400">
                <a:latin typeface="DM Sans"/>
                <a:ea typeface="DM Sans"/>
                <a:cs typeface="DM Sans"/>
                <a:sym typeface="DM Sans"/>
              </a:defRPr>
            </a:lvl7pPr>
            <a:lvl8pPr lvl="7" algn="ctr" rtl="0">
              <a:spcBef>
                <a:spcPts val="0"/>
              </a:spcBef>
              <a:spcAft>
                <a:spcPts val="0"/>
              </a:spcAft>
              <a:buSzPts val="1800"/>
              <a:buFont typeface="DM Sans"/>
              <a:buNone/>
              <a:defRPr sz="2400">
                <a:latin typeface="DM Sans"/>
                <a:ea typeface="DM Sans"/>
                <a:cs typeface="DM Sans"/>
                <a:sym typeface="DM Sans"/>
              </a:defRPr>
            </a:lvl8pPr>
            <a:lvl9pPr lvl="8" algn="ctr" rtl="0">
              <a:spcBef>
                <a:spcPts val="0"/>
              </a:spcBef>
              <a:spcAft>
                <a:spcPts val="0"/>
              </a:spcAft>
              <a:buSzPts val="1800"/>
              <a:buFont typeface="DM Sans"/>
              <a:buNone/>
              <a:defRPr sz="2400">
                <a:latin typeface="DM Sans"/>
                <a:ea typeface="DM Sans"/>
                <a:cs typeface="DM Sans"/>
                <a:sym typeface="DM Sans"/>
              </a:defRPr>
            </a:lvl9pPr>
          </a:lstStyle>
          <a:p/>
        </p:txBody>
      </p:sp>
      <p:sp>
        <p:nvSpPr>
          <p:cNvPr id="299" name="Google Shape;299;p51"/>
          <p:cNvSpPr txBox="1"/>
          <p:nvPr>
            <p:ph type="subTitle" idx="5"/>
          </p:nvPr>
        </p:nvSpPr>
        <p:spPr>
          <a:xfrm>
            <a:off x="8372808" y="4462733"/>
            <a:ext cx="2872000" cy="103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735"/>
            </a:lvl1pPr>
            <a:lvl2pPr lvl="1" algn="ctr" rtl="0">
              <a:lnSpc>
                <a:spcPct val="100000"/>
              </a:lnSpc>
              <a:spcBef>
                <a:spcPct val="427000"/>
              </a:spcBef>
              <a:spcAft>
                <a:spcPts val="0"/>
              </a:spcAft>
              <a:buNone/>
              <a:defRPr sz="1735"/>
            </a:lvl2pPr>
            <a:lvl3pPr lvl="2" algn="ctr" rtl="0">
              <a:lnSpc>
                <a:spcPct val="100000"/>
              </a:lnSpc>
              <a:spcBef>
                <a:spcPct val="427000"/>
              </a:spcBef>
              <a:spcAft>
                <a:spcPts val="0"/>
              </a:spcAft>
              <a:buNone/>
              <a:defRPr sz="1735"/>
            </a:lvl3pPr>
            <a:lvl4pPr lvl="3" algn="ctr" rtl="0">
              <a:lnSpc>
                <a:spcPct val="100000"/>
              </a:lnSpc>
              <a:spcBef>
                <a:spcPct val="427000"/>
              </a:spcBef>
              <a:spcAft>
                <a:spcPts val="0"/>
              </a:spcAft>
              <a:buNone/>
              <a:defRPr sz="1735"/>
            </a:lvl4pPr>
            <a:lvl5pPr lvl="4" algn="ctr" rtl="0">
              <a:lnSpc>
                <a:spcPct val="100000"/>
              </a:lnSpc>
              <a:spcBef>
                <a:spcPct val="427000"/>
              </a:spcBef>
              <a:spcAft>
                <a:spcPts val="0"/>
              </a:spcAft>
              <a:buNone/>
              <a:defRPr sz="1735"/>
            </a:lvl5pPr>
            <a:lvl6pPr lvl="5" algn="ctr" rtl="0">
              <a:lnSpc>
                <a:spcPct val="100000"/>
              </a:lnSpc>
              <a:spcBef>
                <a:spcPct val="427000"/>
              </a:spcBef>
              <a:spcAft>
                <a:spcPts val="0"/>
              </a:spcAft>
              <a:buNone/>
              <a:defRPr sz="1735"/>
            </a:lvl6pPr>
            <a:lvl7pPr lvl="6" algn="ctr" rtl="0">
              <a:lnSpc>
                <a:spcPct val="100000"/>
              </a:lnSpc>
              <a:spcBef>
                <a:spcPct val="427000"/>
              </a:spcBef>
              <a:spcAft>
                <a:spcPts val="0"/>
              </a:spcAft>
              <a:buNone/>
              <a:defRPr sz="1735"/>
            </a:lvl7pPr>
            <a:lvl8pPr lvl="7" algn="ctr" rtl="0">
              <a:lnSpc>
                <a:spcPct val="100000"/>
              </a:lnSpc>
              <a:spcBef>
                <a:spcPct val="427000"/>
              </a:spcBef>
              <a:spcAft>
                <a:spcPts val="0"/>
              </a:spcAft>
              <a:buNone/>
              <a:defRPr sz="1735"/>
            </a:lvl8pPr>
            <a:lvl9pPr lvl="8" algn="ctr" rtl="0">
              <a:lnSpc>
                <a:spcPct val="100000"/>
              </a:lnSpc>
              <a:spcBef>
                <a:spcPct val="427000"/>
              </a:spcBef>
              <a:spcAft>
                <a:spcPts val="1600"/>
              </a:spcAft>
              <a:buNone/>
              <a:defRPr sz="1735"/>
            </a:lvl9pPr>
          </a:lstStyle>
          <a:p/>
        </p:txBody>
      </p:sp>
      <p:sp>
        <p:nvSpPr>
          <p:cNvPr id="300" name="Google Shape;300;p51"/>
          <p:cNvSpPr txBox="1"/>
          <p:nvPr>
            <p:ph type="title" idx="6"/>
          </p:nvPr>
        </p:nvSpPr>
        <p:spPr>
          <a:xfrm>
            <a:off x="3014400" y="645200"/>
            <a:ext cx="6163200" cy="6096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665"/>
            </a:lvl1pPr>
            <a:lvl2pPr lvl="1" algn="ctr" rtl="0">
              <a:spcBef>
                <a:spcPts val="0"/>
              </a:spcBef>
              <a:spcAft>
                <a:spcPts val="0"/>
              </a:spcAft>
              <a:buNone/>
              <a:defRPr sz="2665"/>
            </a:lvl2pPr>
            <a:lvl3pPr lvl="2" algn="ctr" rtl="0">
              <a:spcBef>
                <a:spcPts val="0"/>
              </a:spcBef>
              <a:spcAft>
                <a:spcPts val="0"/>
              </a:spcAft>
              <a:buNone/>
              <a:defRPr sz="2665"/>
            </a:lvl3pPr>
            <a:lvl4pPr lvl="3" algn="ctr" rtl="0">
              <a:spcBef>
                <a:spcPts val="0"/>
              </a:spcBef>
              <a:spcAft>
                <a:spcPts val="0"/>
              </a:spcAft>
              <a:buNone/>
              <a:defRPr sz="2665"/>
            </a:lvl4pPr>
            <a:lvl5pPr lvl="4" algn="ctr" rtl="0">
              <a:spcBef>
                <a:spcPts val="0"/>
              </a:spcBef>
              <a:spcAft>
                <a:spcPts val="0"/>
              </a:spcAft>
              <a:buNone/>
              <a:defRPr sz="2665"/>
            </a:lvl5pPr>
            <a:lvl6pPr lvl="5" algn="ctr" rtl="0">
              <a:spcBef>
                <a:spcPts val="0"/>
              </a:spcBef>
              <a:spcAft>
                <a:spcPts val="0"/>
              </a:spcAft>
              <a:buNone/>
              <a:defRPr sz="2665"/>
            </a:lvl6pPr>
            <a:lvl7pPr lvl="6" algn="ctr" rtl="0">
              <a:spcBef>
                <a:spcPts val="0"/>
              </a:spcBef>
              <a:spcAft>
                <a:spcPts val="0"/>
              </a:spcAft>
              <a:buNone/>
              <a:defRPr sz="2665"/>
            </a:lvl7pPr>
            <a:lvl8pPr lvl="7" algn="ctr" rtl="0">
              <a:spcBef>
                <a:spcPts val="0"/>
              </a:spcBef>
              <a:spcAft>
                <a:spcPts val="0"/>
              </a:spcAft>
              <a:buNone/>
              <a:defRPr sz="2665"/>
            </a:lvl8pPr>
            <a:lvl9pPr lvl="8" algn="ctr" rtl="0">
              <a:spcBef>
                <a:spcPts val="0"/>
              </a:spcBef>
              <a:spcAft>
                <a:spcPts val="0"/>
              </a:spcAft>
              <a:buNone/>
              <a:defRPr sz="2665"/>
            </a:lvl9pPr>
          </a:lstStyle>
          <a:p/>
        </p:txBody>
      </p:sp>
      <p:cxnSp>
        <p:nvCxnSpPr>
          <p:cNvPr id="301" name="Google Shape;301;p51"/>
          <p:cNvCxnSpPr/>
          <p:nvPr/>
        </p:nvCxnSpPr>
        <p:spPr>
          <a:xfrm>
            <a:off x="954167" y="6195467"/>
            <a:ext cx="10287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six columns">
  <p:cSld name="ONE_COLUMN_TEXT_1_1">
    <p:bg>
      <p:bgPr>
        <a:noFill/>
        <a:effectLst/>
      </p:bgPr>
    </p:bg>
    <p:spTree>
      <p:nvGrpSpPr>
        <p:cNvPr id="302" name="Shape 302"/>
        <p:cNvGrpSpPr/>
        <p:nvPr/>
      </p:nvGrpSpPr>
      <p:grpSpPr>
        <a:xfrm>
          <a:off x="0" y="0"/>
          <a:ext cx="0" cy="0"/>
          <a:chOff x="0" y="0"/>
          <a:chExt cx="0" cy="0"/>
        </a:xfrm>
      </p:grpSpPr>
      <p:sp>
        <p:nvSpPr>
          <p:cNvPr id="303" name="Google Shape;303;p52"/>
          <p:cNvSpPr/>
          <p:nvPr/>
        </p:nvSpPr>
        <p:spPr>
          <a:xfrm>
            <a:off x="957633" y="645200"/>
            <a:ext cx="10271600" cy="609600"/>
          </a:xfrm>
          <a:prstGeom prst="roundRect">
            <a:avLst>
              <a:gd name="adj" fmla="val 50000"/>
            </a:avLst>
          </a:prstGeom>
          <a:gradFill>
            <a:gsLst>
              <a:gs pos="0">
                <a:schemeClr val="accent5"/>
              </a:gs>
              <a:gs pos="100000">
                <a:schemeClr val="accent4"/>
              </a:gs>
            </a:gsLst>
            <a:lin ang="5400700" scaled="0"/>
          </a:gradFill>
          <a:ln>
            <a:noFill/>
          </a:ln>
          <a:effectLst>
            <a:outerShdw blurRad="71438" dist="9525" dir="3960000" algn="bl" rotWithShape="0">
              <a:srgbClr val="000000">
                <a:alpha val="2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04" name="Google Shape;304;p52"/>
          <p:cNvSpPr txBox="1"/>
          <p:nvPr>
            <p:ph type="subTitle" idx="1"/>
          </p:nvPr>
        </p:nvSpPr>
        <p:spPr>
          <a:xfrm>
            <a:off x="960067" y="4762613"/>
            <a:ext cx="2872000" cy="10064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chemeClr val="lt1"/>
                </a:solidFill>
              </a:defRPr>
            </a:lvl1pPr>
            <a:lvl2pPr lvl="1" algn="ctr" rtl="0">
              <a:lnSpc>
                <a:spcPct val="100000"/>
              </a:lnSpc>
              <a:spcBef>
                <a:spcPct val="427000"/>
              </a:spcBef>
              <a:spcAft>
                <a:spcPts val="0"/>
              </a:spcAft>
              <a:buNone/>
              <a:defRPr sz="1600">
                <a:solidFill>
                  <a:schemeClr val="lt1"/>
                </a:solidFill>
              </a:defRPr>
            </a:lvl2pPr>
            <a:lvl3pPr lvl="2" algn="ctr" rtl="0">
              <a:lnSpc>
                <a:spcPct val="100000"/>
              </a:lnSpc>
              <a:spcBef>
                <a:spcPct val="427000"/>
              </a:spcBef>
              <a:spcAft>
                <a:spcPts val="0"/>
              </a:spcAft>
              <a:buNone/>
              <a:defRPr sz="1600">
                <a:solidFill>
                  <a:schemeClr val="lt1"/>
                </a:solidFill>
              </a:defRPr>
            </a:lvl3pPr>
            <a:lvl4pPr lvl="3" algn="ctr" rtl="0">
              <a:lnSpc>
                <a:spcPct val="100000"/>
              </a:lnSpc>
              <a:spcBef>
                <a:spcPct val="427000"/>
              </a:spcBef>
              <a:spcAft>
                <a:spcPts val="0"/>
              </a:spcAft>
              <a:buNone/>
              <a:defRPr sz="1600">
                <a:solidFill>
                  <a:schemeClr val="lt1"/>
                </a:solidFill>
              </a:defRPr>
            </a:lvl4pPr>
            <a:lvl5pPr lvl="4" algn="ctr" rtl="0">
              <a:lnSpc>
                <a:spcPct val="100000"/>
              </a:lnSpc>
              <a:spcBef>
                <a:spcPct val="427000"/>
              </a:spcBef>
              <a:spcAft>
                <a:spcPts val="0"/>
              </a:spcAft>
              <a:buNone/>
              <a:defRPr sz="1600">
                <a:solidFill>
                  <a:schemeClr val="lt1"/>
                </a:solidFill>
              </a:defRPr>
            </a:lvl5pPr>
            <a:lvl6pPr lvl="5" algn="ctr" rtl="0">
              <a:lnSpc>
                <a:spcPct val="100000"/>
              </a:lnSpc>
              <a:spcBef>
                <a:spcPct val="427000"/>
              </a:spcBef>
              <a:spcAft>
                <a:spcPts val="0"/>
              </a:spcAft>
              <a:buNone/>
              <a:defRPr sz="1600">
                <a:solidFill>
                  <a:schemeClr val="lt1"/>
                </a:solidFill>
              </a:defRPr>
            </a:lvl6pPr>
            <a:lvl7pPr lvl="6" algn="ctr" rtl="0">
              <a:lnSpc>
                <a:spcPct val="100000"/>
              </a:lnSpc>
              <a:spcBef>
                <a:spcPct val="427000"/>
              </a:spcBef>
              <a:spcAft>
                <a:spcPts val="0"/>
              </a:spcAft>
              <a:buNone/>
              <a:defRPr sz="1600">
                <a:solidFill>
                  <a:schemeClr val="lt1"/>
                </a:solidFill>
              </a:defRPr>
            </a:lvl7pPr>
            <a:lvl8pPr lvl="7" algn="ctr" rtl="0">
              <a:lnSpc>
                <a:spcPct val="100000"/>
              </a:lnSpc>
              <a:spcBef>
                <a:spcPct val="427000"/>
              </a:spcBef>
              <a:spcAft>
                <a:spcPts val="0"/>
              </a:spcAft>
              <a:buNone/>
              <a:defRPr sz="1600">
                <a:solidFill>
                  <a:schemeClr val="lt1"/>
                </a:solidFill>
              </a:defRPr>
            </a:lvl8pPr>
            <a:lvl9pPr lvl="8" algn="ctr" rtl="0">
              <a:lnSpc>
                <a:spcPct val="100000"/>
              </a:lnSpc>
              <a:spcBef>
                <a:spcPct val="427000"/>
              </a:spcBef>
              <a:spcAft>
                <a:spcPts val="1600"/>
              </a:spcAft>
              <a:buNone/>
              <a:defRPr sz="1600">
                <a:solidFill>
                  <a:schemeClr val="lt1"/>
                </a:solidFill>
              </a:defRPr>
            </a:lvl9pPr>
          </a:lstStyle>
          <a:p/>
        </p:txBody>
      </p:sp>
      <p:sp>
        <p:nvSpPr>
          <p:cNvPr id="305" name="Google Shape;305;p52"/>
          <p:cNvSpPr txBox="1"/>
          <p:nvPr>
            <p:ph type="subTitle" idx="2"/>
          </p:nvPr>
        </p:nvSpPr>
        <p:spPr>
          <a:xfrm>
            <a:off x="4659947" y="4762613"/>
            <a:ext cx="2872000" cy="10064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chemeClr val="lt1"/>
                </a:solidFill>
              </a:defRPr>
            </a:lvl1pPr>
            <a:lvl2pPr lvl="1" algn="ctr" rtl="0">
              <a:lnSpc>
                <a:spcPct val="100000"/>
              </a:lnSpc>
              <a:spcBef>
                <a:spcPct val="427000"/>
              </a:spcBef>
              <a:spcAft>
                <a:spcPts val="0"/>
              </a:spcAft>
              <a:buNone/>
              <a:defRPr sz="1600">
                <a:solidFill>
                  <a:schemeClr val="lt1"/>
                </a:solidFill>
              </a:defRPr>
            </a:lvl2pPr>
            <a:lvl3pPr lvl="2" algn="ctr" rtl="0">
              <a:lnSpc>
                <a:spcPct val="100000"/>
              </a:lnSpc>
              <a:spcBef>
                <a:spcPct val="427000"/>
              </a:spcBef>
              <a:spcAft>
                <a:spcPts val="0"/>
              </a:spcAft>
              <a:buNone/>
              <a:defRPr sz="1600">
                <a:solidFill>
                  <a:schemeClr val="lt1"/>
                </a:solidFill>
              </a:defRPr>
            </a:lvl3pPr>
            <a:lvl4pPr lvl="3" algn="ctr" rtl="0">
              <a:lnSpc>
                <a:spcPct val="100000"/>
              </a:lnSpc>
              <a:spcBef>
                <a:spcPct val="427000"/>
              </a:spcBef>
              <a:spcAft>
                <a:spcPts val="0"/>
              </a:spcAft>
              <a:buNone/>
              <a:defRPr sz="1600">
                <a:solidFill>
                  <a:schemeClr val="lt1"/>
                </a:solidFill>
              </a:defRPr>
            </a:lvl4pPr>
            <a:lvl5pPr lvl="4" algn="ctr" rtl="0">
              <a:lnSpc>
                <a:spcPct val="100000"/>
              </a:lnSpc>
              <a:spcBef>
                <a:spcPct val="427000"/>
              </a:spcBef>
              <a:spcAft>
                <a:spcPts val="0"/>
              </a:spcAft>
              <a:buNone/>
              <a:defRPr sz="1600">
                <a:solidFill>
                  <a:schemeClr val="lt1"/>
                </a:solidFill>
              </a:defRPr>
            </a:lvl5pPr>
            <a:lvl6pPr lvl="5" algn="ctr" rtl="0">
              <a:lnSpc>
                <a:spcPct val="100000"/>
              </a:lnSpc>
              <a:spcBef>
                <a:spcPct val="427000"/>
              </a:spcBef>
              <a:spcAft>
                <a:spcPts val="0"/>
              </a:spcAft>
              <a:buNone/>
              <a:defRPr sz="1600">
                <a:solidFill>
                  <a:schemeClr val="lt1"/>
                </a:solidFill>
              </a:defRPr>
            </a:lvl6pPr>
            <a:lvl7pPr lvl="6" algn="ctr" rtl="0">
              <a:lnSpc>
                <a:spcPct val="100000"/>
              </a:lnSpc>
              <a:spcBef>
                <a:spcPct val="427000"/>
              </a:spcBef>
              <a:spcAft>
                <a:spcPts val="0"/>
              </a:spcAft>
              <a:buNone/>
              <a:defRPr sz="1600">
                <a:solidFill>
                  <a:schemeClr val="lt1"/>
                </a:solidFill>
              </a:defRPr>
            </a:lvl7pPr>
            <a:lvl8pPr lvl="7" algn="ctr" rtl="0">
              <a:lnSpc>
                <a:spcPct val="100000"/>
              </a:lnSpc>
              <a:spcBef>
                <a:spcPct val="427000"/>
              </a:spcBef>
              <a:spcAft>
                <a:spcPts val="0"/>
              </a:spcAft>
              <a:buNone/>
              <a:defRPr sz="1600">
                <a:solidFill>
                  <a:schemeClr val="lt1"/>
                </a:solidFill>
              </a:defRPr>
            </a:lvl8pPr>
            <a:lvl9pPr lvl="8" algn="ctr" rtl="0">
              <a:lnSpc>
                <a:spcPct val="100000"/>
              </a:lnSpc>
              <a:spcBef>
                <a:spcPct val="427000"/>
              </a:spcBef>
              <a:spcAft>
                <a:spcPts val="1600"/>
              </a:spcAft>
              <a:buNone/>
              <a:defRPr sz="1600">
                <a:solidFill>
                  <a:schemeClr val="lt1"/>
                </a:solidFill>
              </a:defRPr>
            </a:lvl9pPr>
          </a:lstStyle>
          <a:p/>
        </p:txBody>
      </p:sp>
      <p:sp>
        <p:nvSpPr>
          <p:cNvPr id="306" name="Google Shape;306;p52"/>
          <p:cNvSpPr txBox="1"/>
          <p:nvPr>
            <p:ph type="subTitle" idx="3"/>
          </p:nvPr>
        </p:nvSpPr>
        <p:spPr>
          <a:xfrm>
            <a:off x="8372800" y="4762613"/>
            <a:ext cx="2872000" cy="10064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chemeClr val="lt1"/>
                </a:solidFill>
              </a:defRPr>
            </a:lvl1pPr>
            <a:lvl2pPr lvl="1" algn="ctr" rtl="0">
              <a:lnSpc>
                <a:spcPct val="100000"/>
              </a:lnSpc>
              <a:spcBef>
                <a:spcPct val="427000"/>
              </a:spcBef>
              <a:spcAft>
                <a:spcPts val="0"/>
              </a:spcAft>
              <a:buNone/>
              <a:defRPr sz="1600">
                <a:solidFill>
                  <a:schemeClr val="lt1"/>
                </a:solidFill>
              </a:defRPr>
            </a:lvl2pPr>
            <a:lvl3pPr lvl="2" algn="ctr" rtl="0">
              <a:lnSpc>
                <a:spcPct val="100000"/>
              </a:lnSpc>
              <a:spcBef>
                <a:spcPct val="427000"/>
              </a:spcBef>
              <a:spcAft>
                <a:spcPts val="0"/>
              </a:spcAft>
              <a:buNone/>
              <a:defRPr sz="1600">
                <a:solidFill>
                  <a:schemeClr val="lt1"/>
                </a:solidFill>
              </a:defRPr>
            </a:lvl3pPr>
            <a:lvl4pPr lvl="3" algn="ctr" rtl="0">
              <a:lnSpc>
                <a:spcPct val="100000"/>
              </a:lnSpc>
              <a:spcBef>
                <a:spcPct val="427000"/>
              </a:spcBef>
              <a:spcAft>
                <a:spcPts val="0"/>
              </a:spcAft>
              <a:buNone/>
              <a:defRPr sz="1600">
                <a:solidFill>
                  <a:schemeClr val="lt1"/>
                </a:solidFill>
              </a:defRPr>
            </a:lvl4pPr>
            <a:lvl5pPr lvl="4" algn="ctr" rtl="0">
              <a:lnSpc>
                <a:spcPct val="100000"/>
              </a:lnSpc>
              <a:spcBef>
                <a:spcPct val="427000"/>
              </a:spcBef>
              <a:spcAft>
                <a:spcPts val="0"/>
              </a:spcAft>
              <a:buNone/>
              <a:defRPr sz="1600">
                <a:solidFill>
                  <a:schemeClr val="lt1"/>
                </a:solidFill>
              </a:defRPr>
            </a:lvl5pPr>
            <a:lvl6pPr lvl="5" algn="ctr" rtl="0">
              <a:lnSpc>
                <a:spcPct val="100000"/>
              </a:lnSpc>
              <a:spcBef>
                <a:spcPct val="427000"/>
              </a:spcBef>
              <a:spcAft>
                <a:spcPts val="0"/>
              </a:spcAft>
              <a:buNone/>
              <a:defRPr sz="1600">
                <a:solidFill>
                  <a:schemeClr val="lt1"/>
                </a:solidFill>
              </a:defRPr>
            </a:lvl6pPr>
            <a:lvl7pPr lvl="6" algn="ctr" rtl="0">
              <a:lnSpc>
                <a:spcPct val="100000"/>
              </a:lnSpc>
              <a:spcBef>
                <a:spcPct val="427000"/>
              </a:spcBef>
              <a:spcAft>
                <a:spcPts val="0"/>
              </a:spcAft>
              <a:buNone/>
              <a:defRPr sz="1600">
                <a:solidFill>
                  <a:schemeClr val="lt1"/>
                </a:solidFill>
              </a:defRPr>
            </a:lvl7pPr>
            <a:lvl8pPr lvl="7" algn="ctr" rtl="0">
              <a:lnSpc>
                <a:spcPct val="100000"/>
              </a:lnSpc>
              <a:spcBef>
                <a:spcPct val="427000"/>
              </a:spcBef>
              <a:spcAft>
                <a:spcPts val="0"/>
              </a:spcAft>
              <a:buNone/>
              <a:defRPr sz="1600">
                <a:solidFill>
                  <a:schemeClr val="lt1"/>
                </a:solidFill>
              </a:defRPr>
            </a:lvl8pPr>
            <a:lvl9pPr lvl="8" algn="ctr" rtl="0">
              <a:lnSpc>
                <a:spcPct val="100000"/>
              </a:lnSpc>
              <a:spcBef>
                <a:spcPct val="427000"/>
              </a:spcBef>
              <a:spcAft>
                <a:spcPts val="1600"/>
              </a:spcAft>
              <a:buNone/>
              <a:defRPr sz="1600">
                <a:solidFill>
                  <a:schemeClr val="lt1"/>
                </a:solidFill>
              </a:defRPr>
            </a:lvl9pPr>
          </a:lstStyle>
          <a:p/>
        </p:txBody>
      </p:sp>
      <p:sp>
        <p:nvSpPr>
          <p:cNvPr id="307" name="Google Shape;307;p52"/>
          <p:cNvSpPr txBox="1"/>
          <p:nvPr>
            <p:ph type="subTitle" idx="4"/>
          </p:nvPr>
        </p:nvSpPr>
        <p:spPr>
          <a:xfrm>
            <a:off x="1990600" y="4207931"/>
            <a:ext cx="810800" cy="402800"/>
          </a:xfrm>
          <a:prstGeom prst="rect">
            <a:avLst/>
          </a:prstGeom>
          <a:noFill/>
        </p:spPr>
        <p:txBody>
          <a:bodyPr spcFirstLastPara="1" wrap="square" lIns="91425" tIns="90000" rIns="91425" bIns="0" anchor="ctr" anchorCtr="0">
            <a:noAutofit/>
          </a:bodyPr>
          <a:lstStyle>
            <a:lvl1pPr lvl="0" algn="ctr" rtl="0">
              <a:lnSpc>
                <a:spcPct val="100000"/>
              </a:lnSpc>
              <a:spcBef>
                <a:spcPts val="0"/>
              </a:spcBef>
              <a:spcAft>
                <a:spcPts val="0"/>
              </a:spcAft>
              <a:buNone/>
              <a:defRPr b="1">
                <a:solidFill>
                  <a:schemeClr val="lt1"/>
                </a:solidFill>
                <a:latin typeface="Advent Pro"/>
                <a:ea typeface="Advent Pro"/>
                <a:cs typeface="Advent Pro"/>
                <a:sym typeface="Advent Pro"/>
              </a:defRPr>
            </a:lvl1pPr>
            <a:lvl2pPr lvl="1" algn="ctr" rtl="0">
              <a:lnSpc>
                <a:spcPct val="100000"/>
              </a:lnSpc>
              <a:spcBef>
                <a:spcPct val="427000"/>
              </a:spcBef>
              <a:spcAft>
                <a:spcPts val="0"/>
              </a:spcAft>
              <a:buNone/>
              <a:defRPr b="1">
                <a:solidFill>
                  <a:schemeClr val="lt1"/>
                </a:solidFill>
                <a:latin typeface="Advent Pro"/>
                <a:ea typeface="Advent Pro"/>
                <a:cs typeface="Advent Pro"/>
                <a:sym typeface="Advent Pro"/>
              </a:defRPr>
            </a:lvl2pPr>
            <a:lvl3pPr lvl="2" algn="ctr" rtl="0">
              <a:lnSpc>
                <a:spcPct val="100000"/>
              </a:lnSpc>
              <a:spcBef>
                <a:spcPct val="427000"/>
              </a:spcBef>
              <a:spcAft>
                <a:spcPts val="0"/>
              </a:spcAft>
              <a:buNone/>
              <a:defRPr b="1">
                <a:solidFill>
                  <a:schemeClr val="lt1"/>
                </a:solidFill>
                <a:latin typeface="Advent Pro"/>
                <a:ea typeface="Advent Pro"/>
                <a:cs typeface="Advent Pro"/>
                <a:sym typeface="Advent Pro"/>
              </a:defRPr>
            </a:lvl3pPr>
            <a:lvl4pPr lvl="3" algn="ctr" rtl="0">
              <a:lnSpc>
                <a:spcPct val="100000"/>
              </a:lnSpc>
              <a:spcBef>
                <a:spcPct val="427000"/>
              </a:spcBef>
              <a:spcAft>
                <a:spcPts val="0"/>
              </a:spcAft>
              <a:buNone/>
              <a:defRPr b="1">
                <a:solidFill>
                  <a:schemeClr val="lt1"/>
                </a:solidFill>
                <a:latin typeface="Advent Pro"/>
                <a:ea typeface="Advent Pro"/>
                <a:cs typeface="Advent Pro"/>
                <a:sym typeface="Advent Pro"/>
              </a:defRPr>
            </a:lvl4pPr>
            <a:lvl5pPr lvl="4" algn="ctr" rtl="0">
              <a:lnSpc>
                <a:spcPct val="100000"/>
              </a:lnSpc>
              <a:spcBef>
                <a:spcPct val="427000"/>
              </a:spcBef>
              <a:spcAft>
                <a:spcPts val="0"/>
              </a:spcAft>
              <a:buNone/>
              <a:defRPr b="1">
                <a:solidFill>
                  <a:schemeClr val="lt1"/>
                </a:solidFill>
                <a:latin typeface="Advent Pro"/>
                <a:ea typeface="Advent Pro"/>
                <a:cs typeface="Advent Pro"/>
                <a:sym typeface="Advent Pro"/>
              </a:defRPr>
            </a:lvl5pPr>
            <a:lvl6pPr lvl="5" algn="ctr" rtl="0">
              <a:lnSpc>
                <a:spcPct val="100000"/>
              </a:lnSpc>
              <a:spcBef>
                <a:spcPct val="427000"/>
              </a:spcBef>
              <a:spcAft>
                <a:spcPts val="0"/>
              </a:spcAft>
              <a:buNone/>
              <a:defRPr b="1">
                <a:solidFill>
                  <a:schemeClr val="lt1"/>
                </a:solidFill>
                <a:latin typeface="Advent Pro"/>
                <a:ea typeface="Advent Pro"/>
                <a:cs typeface="Advent Pro"/>
                <a:sym typeface="Advent Pro"/>
              </a:defRPr>
            </a:lvl6pPr>
            <a:lvl7pPr lvl="6" algn="ctr" rtl="0">
              <a:lnSpc>
                <a:spcPct val="100000"/>
              </a:lnSpc>
              <a:spcBef>
                <a:spcPct val="427000"/>
              </a:spcBef>
              <a:spcAft>
                <a:spcPts val="0"/>
              </a:spcAft>
              <a:buNone/>
              <a:defRPr b="1">
                <a:solidFill>
                  <a:schemeClr val="lt1"/>
                </a:solidFill>
                <a:latin typeface="Advent Pro"/>
                <a:ea typeface="Advent Pro"/>
                <a:cs typeface="Advent Pro"/>
                <a:sym typeface="Advent Pro"/>
              </a:defRPr>
            </a:lvl7pPr>
            <a:lvl8pPr lvl="7" algn="ctr" rtl="0">
              <a:lnSpc>
                <a:spcPct val="100000"/>
              </a:lnSpc>
              <a:spcBef>
                <a:spcPct val="427000"/>
              </a:spcBef>
              <a:spcAft>
                <a:spcPts val="0"/>
              </a:spcAft>
              <a:buNone/>
              <a:defRPr b="1">
                <a:solidFill>
                  <a:schemeClr val="lt1"/>
                </a:solidFill>
                <a:latin typeface="Advent Pro"/>
                <a:ea typeface="Advent Pro"/>
                <a:cs typeface="Advent Pro"/>
                <a:sym typeface="Advent Pro"/>
              </a:defRPr>
            </a:lvl8pPr>
            <a:lvl9pPr lvl="8" algn="ctr" rtl="0">
              <a:lnSpc>
                <a:spcPct val="100000"/>
              </a:lnSpc>
              <a:spcBef>
                <a:spcPct val="427000"/>
              </a:spcBef>
              <a:spcAft>
                <a:spcPts val="1600"/>
              </a:spcAft>
              <a:buNone/>
              <a:defRPr b="1">
                <a:solidFill>
                  <a:schemeClr val="lt1"/>
                </a:solidFill>
                <a:latin typeface="Advent Pro"/>
                <a:ea typeface="Advent Pro"/>
                <a:cs typeface="Advent Pro"/>
                <a:sym typeface="Advent Pro"/>
              </a:defRPr>
            </a:lvl9pPr>
          </a:lstStyle>
          <a:p/>
        </p:txBody>
      </p:sp>
      <p:sp>
        <p:nvSpPr>
          <p:cNvPr id="308" name="Google Shape;308;p52"/>
          <p:cNvSpPr txBox="1"/>
          <p:nvPr>
            <p:ph type="subTitle" idx="5"/>
          </p:nvPr>
        </p:nvSpPr>
        <p:spPr>
          <a:xfrm>
            <a:off x="5690548" y="4207931"/>
            <a:ext cx="810800" cy="402800"/>
          </a:xfrm>
          <a:prstGeom prst="rect">
            <a:avLst/>
          </a:prstGeom>
          <a:noFill/>
        </p:spPr>
        <p:txBody>
          <a:bodyPr spcFirstLastPara="1" wrap="square" lIns="91425" tIns="90000" rIns="91425" bIns="0" anchor="ctr" anchorCtr="0">
            <a:noAutofit/>
          </a:bodyPr>
          <a:lstStyle>
            <a:lvl1pPr lvl="0" algn="ctr" rtl="0">
              <a:lnSpc>
                <a:spcPct val="100000"/>
              </a:lnSpc>
              <a:spcBef>
                <a:spcPts val="0"/>
              </a:spcBef>
              <a:spcAft>
                <a:spcPts val="0"/>
              </a:spcAft>
              <a:buNone/>
              <a:defRPr b="1">
                <a:solidFill>
                  <a:schemeClr val="lt1"/>
                </a:solidFill>
                <a:latin typeface="Advent Pro"/>
                <a:ea typeface="Advent Pro"/>
                <a:cs typeface="Advent Pro"/>
                <a:sym typeface="Advent Pro"/>
              </a:defRPr>
            </a:lvl1pPr>
            <a:lvl2pPr lvl="1" algn="ctr" rtl="0">
              <a:lnSpc>
                <a:spcPct val="100000"/>
              </a:lnSpc>
              <a:spcBef>
                <a:spcPct val="427000"/>
              </a:spcBef>
              <a:spcAft>
                <a:spcPts val="0"/>
              </a:spcAft>
              <a:buNone/>
              <a:defRPr b="1">
                <a:solidFill>
                  <a:schemeClr val="lt1"/>
                </a:solidFill>
                <a:latin typeface="Advent Pro"/>
                <a:ea typeface="Advent Pro"/>
                <a:cs typeface="Advent Pro"/>
                <a:sym typeface="Advent Pro"/>
              </a:defRPr>
            </a:lvl2pPr>
            <a:lvl3pPr lvl="2" algn="ctr" rtl="0">
              <a:lnSpc>
                <a:spcPct val="100000"/>
              </a:lnSpc>
              <a:spcBef>
                <a:spcPct val="427000"/>
              </a:spcBef>
              <a:spcAft>
                <a:spcPts val="0"/>
              </a:spcAft>
              <a:buNone/>
              <a:defRPr b="1">
                <a:solidFill>
                  <a:schemeClr val="lt1"/>
                </a:solidFill>
                <a:latin typeface="Advent Pro"/>
                <a:ea typeface="Advent Pro"/>
                <a:cs typeface="Advent Pro"/>
                <a:sym typeface="Advent Pro"/>
              </a:defRPr>
            </a:lvl3pPr>
            <a:lvl4pPr lvl="3" algn="ctr" rtl="0">
              <a:lnSpc>
                <a:spcPct val="100000"/>
              </a:lnSpc>
              <a:spcBef>
                <a:spcPct val="427000"/>
              </a:spcBef>
              <a:spcAft>
                <a:spcPts val="0"/>
              </a:spcAft>
              <a:buNone/>
              <a:defRPr b="1">
                <a:solidFill>
                  <a:schemeClr val="lt1"/>
                </a:solidFill>
                <a:latin typeface="Advent Pro"/>
                <a:ea typeface="Advent Pro"/>
                <a:cs typeface="Advent Pro"/>
                <a:sym typeface="Advent Pro"/>
              </a:defRPr>
            </a:lvl4pPr>
            <a:lvl5pPr lvl="4" algn="ctr" rtl="0">
              <a:lnSpc>
                <a:spcPct val="100000"/>
              </a:lnSpc>
              <a:spcBef>
                <a:spcPct val="427000"/>
              </a:spcBef>
              <a:spcAft>
                <a:spcPts val="0"/>
              </a:spcAft>
              <a:buNone/>
              <a:defRPr b="1">
                <a:solidFill>
                  <a:schemeClr val="lt1"/>
                </a:solidFill>
                <a:latin typeface="Advent Pro"/>
                <a:ea typeface="Advent Pro"/>
                <a:cs typeface="Advent Pro"/>
                <a:sym typeface="Advent Pro"/>
              </a:defRPr>
            </a:lvl5pPr>
            <a:lvl6pPr lvl="5" algn="ctr" rtl="0">
              <a:lnSpc>
                <a:spcPct val="100000"/>
              </a:lnSpc>
              <a:spcBef>
                <a:spcPct val="427000"/>
              </a:spcBef>
              <a:spcAft>
                <a:spcPts val="0"/>
              </a:spcAft>
              <a:buNone/>
              <a:defRPr b="1">
                <a:solidFill>
                  <a:schemeClr val="lt1"/>
                </a:solidFill>
                <a:latin typeface="Advent Pro"/>
                <a:ea typeface="Advent Pro"/>
                <a:cs typeface="Advent Pro"/>
                <a:sym typeface="Advent Pro"/>
              </a:defRPr>
            </a:lvl6pPr>
            <a:lvl7pPr lvl="6" algn="ctr" rtl="0">
              <a:lnSpc>
                <a:spcPct val="100000"/>
              </a:lnSpc>
              <a:spcBef>
                <a:spcPct val="427000"/>
              </a:spcBef>
              <a:spcAft>
                <a:spcPts val="0"/>
              </a:spcAft>
              <a:buNone/>
              <a:defRPr b="1">
                <a:solidFill>
                  <a:schemeClr val="lt1"/>
                </a:solidFill>
                <a:latin typeface="Advent Pro"/>
                <a:ea typeface="Advent Pro"/>
                <a:cs typeface="Advent Pro"/>
                <a:sym typeface="Advent Pro"/>
              </a:defRPr>
            </a:lvl7pPr>
            <a:lvl8pPr lvl="7" algn="ctr" rtl="0">
              <a:lnSpc>
                <a:spcPct val="100000"/>
              </a:lnSpc>
              <a:spcBef>
                <a:spcPct val="427000"/>
              </a:spcBef>
              <a:spcAft>
                <a:spcPts val="0"/>
              </a:spcAft>
              <a:buNone/>
              <a:defRPr b="1">
                <a:solidFill>
                  <a:schemeClr val="lt1"/>
                </a:solidFill>
                <a:latin typeface="Advent Pro"/>
                <a:ea typeface="Advent Pro"/>
                <a:cs typeface="Advent Pro"/>
                <a:sym typeface="Advent Pro"/>
              </a:defRPr>
            </a:lvl8pPr>
            <a:lvl9pPr lvl="8" algn="ctr" rtl="0">
              <a:lnSpc>
                <a:spcPct val="100000"/>
              </a:lnSpc>
              <a:spcBef>
                <a:spcPct val="427000"/>
              </a:spcBef>
              <a:spcAft>
                <a:spcPts val="1600"/>
              </a:spcAft>
              <a:buNone/>
              <a:defRPr b="1">
                <a:solidFill>
                  <a:schemeClr val="lt1"/>
                </a:solidFill>
                <a:latin typeface="Advent Pro"/>
                <a:ea typeface="Advent Pro"/>
                <a:cs typeface="Advent Pro"/>
                <a:sym typeface="Advent Pro"/>
              </a:defRPr>
            </a:lvl9pPr>
          </a:lstStyle>
          <a:p/>
        </p:txBody>
      </p:sp>
      <p:sp>
        <p:nvSpPr>
          <p:cNvPr id="309" name="Google Shape;309;p52"/>
          <p:cNvSpPr txBox="1"/>
          <p:nvPr>
            <p:ph type="subTitle" idx="6"/>
          </p:nvPr>
        </p:nvSpPr>
        <p:spPr>
          <a:xfrm>
            <a:off x="9403400" y="4207931"/>
            <a:ext cx="810800" cy="402800"/>
          </a:xfrm>
          <a:prstGeom prst="rect">
            <a:avLst/>
          </a:prstGeom>
          <a:noFill/>
        </p:spPr>
        <p:txBody>
          <a:bodyPr spcFirstLastPara="1" wrap="square" lIns="91425" tIns="90000" rIns="91425" bIns="0" anchor="ctr" anchorCtr="0">
            <a:noAutofit/>
          </a:bodyPr>
          <a:lstStyle>
            <a:lvl1pPr lvl="0" algn="ctr" rtl="0">
              <a:lnSpc>
                <a:spcPct val="100000"/>
              </a:lnSpc>
              <a:spcBef>
                <a:spcPts val="0"/>
              </a:spcBef>
              <a:spcAft>
                <a:spcPts val="0"/>
              </a:spcAft>
              <a:buNone/>
              <a:defRPr b="1">
                <a:solidFill>
                  <a:schemeClr val="lt1"/>
                </a:solidFill>
                <a:latin typeface="Advent Pro"/>
                <a:ea typeface="Advent Pro"/>
                <a:cs typeface="Advent Pro"/>
                <a:sym typeface="Advent Pro"/>
              </a:defRPr>
            </a:lvl1pPr>
            <a:lvl2pPr lvl="1" algn="ctr" rtl="0">
              <a:lnSpc>
                <a:spcPct val="100000"/>
              </a:lnSpc>
              <a:spcBef>
                <a:spcPct val="427000"/>
              </a:spcBef>
              <a:spcAft>
                <a:spcPts val="0"/>
              </a:spcAft>
              <a:buNone/>
              <a:defRPr b="1">
                <a:solidFill>
                  <a:schemeClr val="lt1"/>
                </a:solidFill>
                <a:latin typeface="Advent Pro"/>
                <a:ea typeface="Advent Pro"/>
                <a:cs typeface="Advent Pro"/>
                <a:sym typeface="Advent Pro"/>
              </a:defRPr>
            </a:lvl2pPr>
            <a:lvl3pPr lvl="2" algn="ctr" rtl="0">
              <a:lnSpc>
                <a:spcPct val="100000"/>
              </a:lnSpc>
              <a:spcBef>
                <a:spcPct val="427000"/>
              </a:spcBef>
              <a:spcAft>
                <a:spcPts val="0"/>
              </a:spcAft>
              <a:buNone/>
              <a:defRPr b="1">
                <a:solidFill>
                  <a:schemeClr val="lt1"/>
                </a:solidFill>
                <a:latin typeface="Advent Pro"/>
                <a:ea typeface="Advent Pro"/>
                <a:cs typeface="Advent Pro"/>
                <a:sym typeface="Advent Pro"/>
              </a:defRPr>
            </a:lvl3pPr>
            <a:lvl4pPr lvl="3" algn="ctr" rtl="0">
              <a:lnSpc>
                <a:spcPct val="100000"/>
              </a:lnSpc>
              <a:spcBef>
                <a:spcPct val="427000"/>
              </a:spcBef>
              <a:spcAft>
                <a:spcPts val="0"/>
              </a:spcAft>
              <a:buNone/>
              <a:defRPr b="1">
                <a:solidFill>
                  <a:schemeClr val="lt1"/>
                </a:solidFill>
                <a:latin typeface="Advent Pro"/>
                <a:ea typeface="Advent Pro"/>
                <a:cs typeface="Advent Pro"/>
                <a:sym typeface="Advent Pro"/>
              </a:defRPr>
            </a:lvl4pPr>
            <a:lvl5pPr lvl="4" algn="ctr" rtl="0">
              <a:lnSpc>
                <a:spcPct val="100000"/>
              </a:lnSpc>
              <a:spcBef>
                <a:spcPct val="427000"/>
              </a:spcBef>
              <a:spcAft>
                <a:spcPts val="0"/>
              </a:spcAft>
              <a:buNone/>
              <a:defRPr b="1">
                <a:solidFill>
                  <a:schemeClr val="lt1"/>
                </a:solidFill>
                <a:latin typeface="Advent Pro"/>
                <a:ea typeface="Advent Pro"/>
                <a:cs typeface="Advent Pro"/>
                <a:sym typeface="Advent Pro"/>
              </a:defRPr>
            </a:lvl5pPr>
            <a:lvl6pPr lvl="5" algn="ctr" rtl="0">
              <a:lnSpc>
                <a:spcPct val="100000"/>
              </a:lnSpc>
              <a:spcBef>
                <a:spcPct val="427000"/>
              </a:spcBef>
              <a:spcAft>
                <a:spcPts val="0"/>
              </a:spcAft>
              <a:buNone/>
              <a:defRPr b="1">
                <a:solidFill>
                  <a:schemeClr val="lt1"/>
                </a:solidFill>
                <a:latin typeface="Advent Pro"/>
                <a:ea typeface="Advent Pro"/>
                <a:cs typeface="Advent Pro"/>
                <a:sym typeface="Advent Pro"/>
              </a:defRPr>
            </a:lvl6pPr>
            <a:lvl7pPr lvl="6" algn="ctr" rtl="0">
              <a:lnSpc>
                <a:spcPct val="100000"/>
              </a:lnSpc>
              <a:spcBef>
                <a:spcPct val="427000"/>
              </a:spcBef>
              <a:spcAft>
                <a:spcPts val="0"/>
              </a:spcAft>
              <a:buNone/>
              <a:defRPr b="1">
                <a:solidFill>
                  <a:schemeClr val="lt1"/>
                </a:solidFill>
                <a:latin typeface="Advent Pro"/>
                <a:ea typeface="Advent Pro"/>
                <a:cs typeface="Advent Pro"/>
                <a:sym typeface="Advent Pro"/>
              </a:defRPr>
            </a:lvl7pPr>
            <a:lvl8pPr lvl="7" algn="ctr" rtl="0">
              <a:lnSpc>
                <a:spcPct val="100000"/>
              </a:lnSpc>
              <a:spcBef>
                <a:spcPct val="427000"/>
              </a:spcBef>
              <a:spcAft>
                <a:spcPts val="0"/>
              </a:spcAft>
              <a:buNone/>
              <a:defRPr b="1">
                <a:solidFill>
                  <a:schemeClr val="lt1"/>
                </a:solidFill>
                <a:latin typeface="Advent Pro"/>
                <a:ea typeface="Advent Pro"/>
                <a:cs typeface="Advent Pro"/>
                <a:sym typeface="Advent Pro"/>
              </a:defRPr>
            </a:lvl8pPr>
            <a:lvl9pPr lvl="8" algn="ctr" rtl="0">
              <a:lnSpc>
                <a:spcPct val="100000"/>
              </a:lnSpc>
              <a:spcBef>
                <a:spcPct val="427000"/>
              </a:spcBef>
              <a:spcAft>
                <a:spcPts val="1600"/>
              </a:spcAft>
              <a:buNone/>
              <a:defRPr b="1">
                <a:solidFill>
                  <a:schemeClr val="lt1"/>
                </a:solidFill>
                <a:latin typeface="Advent Pro"/>
                <a:ea typeface="Advent Pro"/>
                <a:cs typeface="Advent Pro"/>
                <a:sym typeface="Advent Pro"/>
              </a:defRPr>
            </a:lvl9pPr>
          </a:lstStyle>
          <a:p/>
        </p:txBody>
      </p:sp>
      <p:sp>
        <p:nvSpPr>
          <p:cNvPr id="310" name="Google Shape;310;p52"/>
          <p:cNvSpPr txBox="1"/>
          <p:nvPr>
            <p:ph type="subTitle" idx="7"/>
          </p:nvPr>
        </p:nvSpPr>
        <p:spPr>
          <a:xfrm>
            <a:off x="960067" y="2568300"/>
            <a:ext cx="2872000" cy="10064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chemeClr val="lt1"/>
                </a:solidFill>
              </a:defRPr>
            </a:lvl1pPr>
            <a:lvl2pPr lvl="1" algn="ctr" rtl="0">
              <a:lnSpc>
                <a:spcPct val="100000"/>
              </a:lnSpc>
              <a:spcBef>
                <a:spcPct val="427000"/>
              </a:spcBef>
              <a:spcAft>
                <a:spcPts val="0"/>
              </a:spcAft>
              <a:buNone/>
              <a:defRPr sz="1600">
                <a:solidFill>
                  <a:schemeClr val="lt1"/>
                </a:solidFill>
              </a:defRPr>
            </a:lvl2pPr>
            <a:lvl3pPr lvl="2" algn="ctr" rtl="0">
              <a:lnSpc>
                <a:spcPct val="100000"/>
              </a:lnSpc>
              <a:spcBef>
                <a:spcPct val="427000"/>
              </a:spcBef>
              <a:spcAft>
                <a:spcPts val="0"/>
              </a:spcAft>
              <a:buNone/>
              <a:defRPr sz="1600">
                <a:solidFill>
                  <a:schemeClr val="lt1"/>
                </a:solidFill>
              </a:defRPr>
            </a:lvl3pPr>
            <a:lvl4pPr lvl="3" algn="ctr" rtl="0">
              <a:lnSpc>
                <a:spcPct val="100000"/>
              </a:lnSpc>
              <a:spcBef>
                <a:spcPct val="427000"/>
              </a:spcBef>
              <a:spcAft>
                <a:spcPts val="0"/>
              </a:spcAft>
              <a:buNone/>
              <a:defRPr sz="1600">
                <a:solidFill>
                  <a:schemeClr val="lt1"/>
                </a:solidFill>
              </a:defRPr>
            </a:lvl4pPr>
            <a:lvl5pPr lvl="4" algn="ctr" rtl="0">
              <a:lnSpc>
                <a:spcPct val="100000"/>
              </a:lnSpc>
              <a:spcBef>
                <a:spcPct val="427000"/>
              </a:spcBef>
              <a:spcAft>
                <a:spcPts val="0"/>
              </a:spcAft>
              <a:buNone/>
              <a:defRPr sz="1600">
                <a:solidFill>
                  <a:schemeClr val="lt1"/>
                </a:solidFill>
              </a:defRPr>
            </a:lvl5pPr>
            <a:lvl6pPr lvl="5" algn="ctr" rtl="0">
              <a:lnSpc>
                <a:spcPct val="100000"/>
              </a:lnSpc>
              <a:spcBef>
                <a:spcPct val="427000"/>
              </a:spcBef>
              <a:spcAft>
                <a:spcPts val="0"/>
              </a:spcAft>
              <a:buNone/>
              <a:defRPr sz="1600">
                <a:solidFill>
                  <a:schemeClr val="lt1"/>
                </a:solidFill>
              </a:defRPr>
            </a:lvl6pPr>
            <a:lvl7pPr lvl="6" algn="ctr" rtl="0">
              <a:lnSpc>
                <a:spcPct val="100000"/>
              </a:lnSpc>
              <a:spcBef>
                <a:spcPct val="427000"/>
              </a:spcBef>
              <a:spcAft>
                <a:spcPts val="0"/>
              </a:spcAft>
              <a:buNone/>
              <a:defRPr sz="1600">
                <a:solidFill>
                  <a:schemeClr val="lt1"/>
                </a:solidFill>
              </a:defRPr>
            </a:lvl7pPr>
            <a:lvl8pPr lvl="7" algn="ctr" rtl="0">
              <a:lnSpc>
                <a:spcPct val="100000"/>
              </a:lnSpc>
              <a:spcBef>
                <a:spcPct val="427000"/>
              </a:spcBef>
              <a:spcAft>
                <a:spcPts val="0"/>
              </a:spcAft>
              <a:buNone/>
              <a:defRPr sz="1600">
                <a:solidFill>
                  <a:schemeClr val="lt1"/>
                </a:solidFill>
              </a:defRPr>
            </a:lvl8pPr>
            <a:lvl9pPr lvl="8" algn="ctr" rtl="0">
              <a:lnSpc>
                <a:spcPct val="100000"/>
              </a:lnSpc>
              <a:spcBef>
                <a:spcPct val="427000"/>
              </a:spcBef>
              <a:spcAft>
                <a:spcPts val="1600"/>
              </a:spcAft>
              <a:buNone/>
              <a:defRPr sz="1600">
                <a:solidFill>
                  <a:schemeClr val="lt1"/>
                </a:solidFill>
              </a:defRPr>
            </a:lvl9pPr>
          </a:lstStyle>
          <a:p/>
        </p:txBody>
      </p:sp>
      <p:sp>
        <p:nvSpPr>
          <p:cNvPr id="311" name="Google Shape;311;p52"/>
          <p:cNvSpPr txBox="1"/>
          <p:nvPr>
            <p:ph type="subTitle" idx="8"/>
          </p:nvPr>
        </p:nvSpPr>
        <p:spPr>
          <a:xfrm>
            <a:off x="4659947" y="2568300"/>
            <a:ext cx="2872000" cy="10064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chemeClr val="lt1"/>
                </a:solidFill>
              </a:defRPr>
            </a:lvl1pPr>
            <a:lvl2pPr lvl="1" algn="ctr" rtl="0">
              <a:lnSpc>
                <a:spcPct val="100000"/>
              </a:lnSpc>
              <a:spcBef>
                <a:spcPct val="427000"/>
              </a:spcBef>
              <a:spcAft>
                <a:spcPts val="0"/>
              </a:spcAft>
              <a:buNone/>
              <a:defRPr sz="1600">
                <a:solidFill>
                  <a:schemeClr val="lt1"/>
                </a:solidFill>
              </a:defRPr>
            </a:lvl2pPr>
            <a:lvl3pPr lvl="2" algn="ctr" rtl="0">
              <a:lnSpc>
                <a:spcPct val="100000"/>
              </a:lnSpc>
              <a:spcBef>
                <a:spcPct val="427000"/>
              </a:spcBef>
              <a:spcAft>
                <a:spcPts val="0"/>
              </a:spcAft>
              <a:buNone/>
              <a:defRPr sz="1600">
                <a:solidFill>
                  <a:schemeClr val="lt1"/>
                </a:solidFill>
              </a:defRPr>
            </a:lvl3pPr>
            <a:lvl4pPr lvl="3" algn="ctr" rtl="0">
              <a:lnSpc>
                <a:spcPct val="100000"/>
              </a:lnSpc>
              <a:spcBef>
                <a:spcPct val="427000"/>
              </a:spcBef>
              <a:spcAft>
                <a:spcPts val="0"/>
              </a:spcAft>
              <a:buNone/>
              <a:defRPr sz="1600">
                <a:solidFill>
                  <a:schemeClr val="lt1"/>
                </a:solidFill>
              </a:defRPr>
            </a:lvl4pPr>
            <a:lvl5pPr lvl="4" algn="ctr" rtl="0">
              <a:lnSpc>
                <a:spcPct val="100000"/>
              </a:lnSpc>
              <a:spcBef>
                <a:spcPct val="427000"/>
              </a:spcBef>
              <a:spcAft>
                <a:spcPts val="0"/>
              </a:spcAft>
              <a:buNone/>
              <a:defRPr sz="1600">
                <a:solidFill>
                  <a:schemeClr val="lt1"/>
                </a:solidFill>
              </a:defRPr>
            </a:lvl5pPr>
            <a:lvl6pPr lvl="5" algn="ctr" rtl="0">
              <a:lnSpc>
                <a:spcPct val="100000"/>
              </a:lnSpc>
              <a:spcBef>
                <a:spcPct val="427000"/>
              </a:spcBef>
              <a:spcAft>
                <a:spcPts val="0"/>
              </a:spcAft>
              <a:buNone/>
              <a:defRPr sz="1600">
                <a:solidFill>
                  <a:schemeClr val="lt1"/>
                </a:solidFill>
              </a:defRPr>
            </a:lvl6pPr>
            <a:lvl7pPr lvl="6" algn="ctr" rtl="0">
              <a:lnSpc>
                <a:spcPct val="100000"/>
              </a:lnSpc>
              <a:spcBef>
                <a:spcPct val="427000"/>
              </a:spcBef>
              <a:spcAft>
                <a:spcPts val="0"/>
              </a:spcAft>
              <a:buNone/>
              <a:defRPr sz="1600">
                <a:solidFill>
                  <a:schemeClr val="lt1"/>
                </a:solidFill>
              </a:defRPr>
            </a:lvl7pPr>
            <a:lvl8pPr lvl="7" algn="ctr" rtl="0">
              <a:lnSpc>
                <a:spcPct val="100000"/>
              </a:lnSpc>
              <a:spcBef>
                <a:spcPct val="427000"/>
              </a:spcBef>
              <a:spcAft>
                <a:spcPts val="0"/>
              </a:spcAft>
              <a:buNone/>
              <a:defRPr sz="1600">
                <a:solidFill>
                  <a:schemeClr val="lt1"/>
                </a:solidFill>
              </a:defRPr>
            </a:lvl8pPr>
            <a:lvl9pPr lvl="8" algn="ctr" rtl="0">
              <a:lnSpc>
                <a:spcPct val="100000"/>
              </a:lnSpc>
              <a:spcBef>
                <a:spcPct val="427000"/>
              </a:spcBef>
              <a:spcAft>
                <a:spcPts val="1600"/>
              </a:spcAft>
              <a:buNone/>
              <a:defRPr sz="1600">
                <a:solidFill>
                  <a:schemeClr val="lt1"/>
                </a:solidFill>
              </a:defRPr>
            </a:lvl9pPr>
          </a:lstStyle>
          <a:p/>
        </p:txBody>
      </p:sp>
      <p:sp>
        <p:nvSpPr>
          <p:cNvPr id="312" name="Google Shape;312;p52"/>
          <p:cNvSpPr txBox="1"/>
          <p:nvPr>
            <p:ph type="subTitle" idx="9"/>
          </p:nvPr>
        </p:nvSpPr>
        <p:spPr>
          <a:xfrm>
            <a:off x="8372800" y="2568300"/>
            <a:ext cx="2872000" cy="10064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chemeClr val="lt1"/>
                </a:solidFill>
              </a:defRPr>
            </a:lvl1pPr>
            <a:lvl2pPr lvl="1" algn="ctr" rtl="0">
              <a:lnSpc>
                <a:spcPct val="100000"/>
              </a:lnSpc>
              <a:spcBef>
                <a:spcPct val="427000"/>
              </a:spcBef>
              <a:spcAft>
                <a:spcPts val="0"/>
              </a:spcAft>
              <a:buNone/>
              <a:defRPr sz="1600">
                <a:solidFill>
                  <a:schemeClr val="lt1"/>
                </a:solidFill>
              </a:defRPr>
            </a:lvl2pPr>
            <a:lvl3pPr lvl="2" algn="ctr" rtl="0">
              <a:lnSpc>
                <a:spcPct val="100000"/>
              </a:lnSpc>
              <a:spcBef>
                <a:spcPct val="427000"/>
              </a:spcBef>
              <a:spcAft>
                <a:spcPts val="0"/>
              </a:spcAft>
              <a:buNone/>
              <a:defRPr sz="1600">
                <a:solidFill>
                  <a:schemeClr val="lt1"/>
                </a:solidFill>
              </a:defRPr>
            </a:lvl3pPr>
            <a:lvl4pPr lvl="3" algn="ctr" rtl="0">
              <a:lnSpc>
                <a:spcPct val="100000"/>
              </a:lnSpc>
              <a:spcBef>
                <a:spcPct val="427000"/>
              </a:spcBef>
              <a:spcAft>
                <a:spcPts val="0"/>
              </a:spcAft>
              <a:buNone/>
              <a:defRPr sz="1600">
                <a:solidFill>
                  <a:schemeClr val="lt1"/>
                </a:solidFill>
              </a:defRPr>
            </a:lvl4pPr>
            <a:lvl5pPr lvl="4" algn="ctr" rtl="0">
              <a:lnSpc>
                <a:spcPct val="100000"/>
              </a:lnSpc>
              <a:spcBef>
                <a:spcPct val="427000"/>
              </a:spcBef>
              <a:spcAft>
                <a:spcPts val="0"/>
              </a:spcAft>
              <a:buNone/>
              <a:defRPr sz="1600">
                <a:solidFill>
                  <a:schemeClr val="lt1"/>
                </a:solidFill>
              </a:defRPr>
            </a:lvl5pPr>
            <a:lvl6pPr lvl="5" algn="ctr" rtl="0">
              <a:lnSpc>
                <a:spcPct val="100000"/>
              </a:lnSpc>
              <a:spcBef>
                <a:spcPct val="427000"/>
              </a:spcBef>
              <a:spcAft>
                <a:spcPts val="0"/>
              </a:spcAft>
              <a:buNone/>
              <a:defRPr sz="1600">
                <a:solidFill>
                  <a:schemeClr val="lt1"/>
                </a:solidFill>
              </a:defRPr>
            </a:lvl6pPr>
            <a:lvl7pPr lvl="6" algn="ctr" rtl="0">
              <a:lnSpc>
                <a:spcPct val="100000"/>
              </a:lnSpc>
              <a:spcBef>
                <a:spcPct val="427000"/>
              </a:spcBef>
              <a:spcAft>
                <a:spcPts val="0"/>
              </a:spcAft>
              <a:buNone/>
              <a:defRPr sz="1600">
                <a:solidFill>
                  <a:schemeClr val="lt1"/>
                </a:solidFill>
              </a:defRPr>
            </a:lvl7pPr>
            <a:lvl8pPr lvl="7" algn="ctr" rtl="0">
              <a:lnSpc>
                <a:spcPct val="100000"/>
              </a:lnSpc>
              <a:spcBef>
                <a:spcPct val="427000"/>
              </a:spcBef>
              <a:spcAft>
                <a:spcPts val="0"/>
              </a:spcAft>
              <a:buNone/>
              <a:defRPr sz="1600">
                <a:solidFill>
                  <a:schemeClr val="lt1"/>
                </a:solidFill>
              </a:defRPr>
            </a:lvl8pPr>
            <a:lvl9pPr lvl="8" algn="ctr" rtl="0">
              <a:lnSpc>
                <a:spcPct val="100000"/>
              </a:lnSpc>
              <a:spcBef>
                <a:spcPct val="427000"/>
              </a:spcBef>
              <a:spcAft>
                <a:spcPts val="1600"/>
              </a:spcAft>
              <a:buNone/>
              <a:defRPr sz="1600">
                <a:solidFill>
                  <a:schemeClr val="lt1"/>
                </a:solidFill>
              </a:defRPr>
            </a:lvl9pPr>
          </a:lstStyle>
          <a:p/>
        </p:txBody>
      </p:sp>
      <p:sp>
        <p:nvSpPr>
          <p:cNvPr id="313" name="Google Shape;313;p52"/>
          <p:cNvSpPr txBox="1"/>
          <p:nvPr>
            <p:ph type="subTitle" idx="13"/>
          </p:nvPr>
        </p:nvSpPr>
        <p:spPr>
          <a:xfrm>
            <a:off x="1990600" y="2013600"/>
            <a:ext cx="810800" cy="402800"/>
          </a:xfrm>
          <a:prstGeom prst="rect">
            <a:avLst/>
          </a:prstGeom>
          <a:noFill/>
        </p:spPr>
        <p:txBody>
          <a:bodyPr spcFirstLastPara="1" wrap="square" lIns="91425" tIns="90000" rIns="91425" bIns="0" anchor="ctr" anchorCtr="0">
            <a:noAutofit/>
          </a:bodyPr>
          <a:lstStyle>
            <a:lvl1pPr lvl="0" algn="ctr" rtl="0">
              <a:lnSpc>
                <a:spcPct val="100000"/>
              </a:lnSpc>
              <a:spcBef>
                <a:spcPts val="0"/>
              </a:spcBef>
              <a:spcAft>
                <a:spcPts val="0"/>
              </a:spcAft>
              <a:buNone/>
              <a:defRPr b="1">
                <a:solidFill>
                  <a:schemeClr val="lt1"/>
                </a:solidFill>
                <a:latin typeface="Advent Pro"/>
                <a:ea typeface="Advent Pro"/>
                <a:cs typeface="Advent Pro"/>
                <a:sym typeface="Advent Pro"/>
              </a:defRPr>
            </a:lvl1pPr>
            <a:lvl2pPr lvl="1" algn="ctr" rtl="0">
              <a:lnSpc>
                <a:spcPct val="100000"/>
              </a:lnSpc>
              <a:spcBef>
                <a:spcPct val="427000"/>
              </a:spcBef>
              <a:spcAft>
                <a:spcPts val="0"/>
              </a:spcAft>
              <a:buNone/>
              <a:defRPr b="1">
                <a:solidFill>
                  <a:schemeClr val="lt1"/>
                </a:solidFill>
                <a:latin typeface="Advent Pro"/>
                <a:ea typeface="Advent Pro"/>
                <a:cs typeface="Advent Pro"/>
                <a:sym typeface="Advent Pro"/>
              </a:defRPr>
            </a:lvl2pPr>
            <a:lvl3pPr lvl="2" algn="ctr" rtl="0">
              <a:lnSpc>
                <a:spcPct val="100000"/>
              </a:lnSpc>
              <a:spcBef>
                <a:spcPct val="427000"/>
              </a:spcBef>
              <a:spcAft>
                <a:spcPts val="0"/>
              </a:spcAft>
              <a:buNone/>
              <a:defRPr b="1">
                <a:solidFill>
                  <a:schemeClr val="lt1"/>
                </a:solidFill>
                <a:latin typeface="Advent Pro"/>
                <a:ea typeface="Advent Pro"/>
                <a:cs typeface="Advent Pro"/>
                <a:sym typeface="Advent Pro"/>
              </a:defRPr>
            </a:lvl3pPr>
            <a:lvl4pPr lvl="3" algn="ctr" rtl="0">
              <a:lnSpc>
                <a:spcPct val="100000"/>
              </a:lnSpc>
              <a:spcBef>
                <a:spcPct val="427000"/>
              </a:spcBef>
              <a:spcAft>
                <a:spcPts val="0"/>
              </a:spcAft>
              <a:buNone/>
              <a:defRPr b="1">
                <a:solidFill>
                  <a:schemeClr val="lt1"/>
                </a:solidFill>
                <a:latin typeface="Advent Pro"/>
                <a:ea typeface="Advent Pro"/>
                <a:cs typeface="Advent Pro"/>
                <a:sym typeface="Advent Pro"/>
              </a:defRPr>
            </a:lvl4pPr>
            <a:lvl5pPr lvl="4" algn="ctr" rtl="0">
              <a:lnSpc>
                <a:spcPct val="100000"/>
              </a:lnSpc>
              <a:spcBef>
                <a:spcPct val="427000"/>
              </a:spcBef>
              <a:spcAft>
                <a:spcPts val="0"/>
              </a:spcAft>
              <a:buNone/>
              <a:defRPr b="1">
                <a:solidFill>
                  <a:schemeClr val="lt1"/>
                </a:solidFill>
                <a:latin typeface="Advent Pro"/>
                <a:ea typeface="Advent Pro"/>
                <a:cs typeface="Advent Pro"/>
                <a:sym typeface="Advent Pro"/>
              </a:defRPr>
            </a:lvl5pPr>
            <a:lvl6pPr lvl="5" algn="ctr" rtl="0">
              <a:lnSpc>
                <a:spcPct val="100000"/>
              </a:lnSpc>
              <a:spcBef>
                <a:spcPct val="427000"/>
              </a:spcBef>
              <a:spcAft>
                <a:spcPts val="0"/>
              </a:spcAft>
              <a:buNone/>
              <a:defRPr b="1">
                <a:solidFill>
                  <a:schemeClr val="lt1"/>
                </a:solidFill>
                <a:latin typeface="Advent Pro"/>
                <a:ea typeface="Advent Pro"/>
                <a:cs typeface="Advent Pro"/>
                <a:sym typeface="Advent Pro"/>
              </a:defRPr>
            </a:lvl6pPr>
            <a:lvl7pPr lvl="6" algn="ctr" rtl="0">
              <a:lnSpc>
                <a:spcPct val="100000"/>
              </a:lnSpc>
              <a:spcBef>
                <a:spcPct val="427000"/>
              </a:spcBef>
              <a:spcAft>
                <a:spcPts val="0"/>
              </a:spcAft>
              <a:buNone/>
              <a:defRPr b="1">
                <a:solidFill>
                  <a:schemeClr val="lt1"/>
                </a:solidFill>
                <a:latin typeface="Advent Pro"/>
                <a:ea typeface="Advent Pro"/>
                <a:cs typeface="Advent Pro"/>
                <a:sym typeface="Advent Pro"/>
              </a:defRPr>
            </a:lvl7pPr>
            <a:lvl8pPr lvl="7" algn="ctr" rtl="0">
              <a:lnSpc>
                <a:spcPct val="100000"/>
              </a:lnSpc>
              <a:spcBef>
                <a:spcPct val="427000"/>
              </a:spcBef>
              <a:spcAft>
                <a:spcPts val="0"/>
              </a:spcAft>
              <a:buNone/>
              <a:defRPr b="1">
                <a:solidFill>
                  <a:schemeClr val="lt1"/>
                </a:solidFill>
                <a:latin typeface="Advent Pro"/>
                <a:ea typeface="Advent Pro"/>
                <a:cs typeface="Advent Pro"/>
                <a:sym typeface="Advent Pro"/>
              </a:defRPr>
            </a:lvl8pPr>
            <a:lvl9pPr lvl="8" algn="ctr" rtl="0">
              <a:lnSpc>
                <a:spcPct val="100000"/>
              </a:lnSpc>
              <a:spcBef>
                <a:spcPct val="427000"/>
              </a:spcBef>
              <a:spcAft>
                <a:spcPts val="1600"/>
              </a:spcAft>
              <a:buNone/>
              <a:defRPr b="1">
                <a:solidFill>
                  <a:schemeClr val="lt1"/>
                </a:solidFill>
                <a:latin typeface="Advent Pro"/>
                <a:ea typeface="Advent Pro"/>
                <a:cs typeface="Advent Pro"/>
                <a:sym typeface="Advent Pro"/>
              </a:defRPr>
            </a:lvl9pPr>
          </a:lstStyle>
          <a:p/>
        </p:txBody>
      </p:sp>
      <p:sp>
        <p:nvSpPr>
          <p:cNvPr id="314" name="Google Shape;314;p52"/>
          <p:cNvSpPr txBox="1"/>
          <p:nvPr>
            <p:ph type="subTitle" idx="14"/>
          </p:nvPr>
        </p:nvSpPr>
        <p:spPr>
          <a:xfrm>
            <a:off x="5690548" y="2013600"/>
            <a:ext cx="810800" cy="402800"/>
          </a:xfrm>
          <a:prstGeom prst="rect">
            <a:avLst/>
          </a:prstGeom>
          <a:noFill/>
        </p:spPr>
        <p:txBody>
          <a:bodyPr spcFirstLastPara="1" wrap="square" lIns="91425" tIns="90000" rIns="91425" bIns="0" anchor="ctr" anchorCtr="0">
            <a:noAutofit/>
          </a:bodyPr>
          <a:lstStyle>
            <a:lvl1pPr lvl="0" algn="ctr" rtl="0">
              <a:lnSpc>
                <a:spcPct val="100000"/>
              </a:lnSpc>
              <a:spcBef>
                <a:spcPts val="0"/>
              </a:spcBef>
              <a:spcAft>
                <a:spcPts val="0"/>
              </a:spcAft>
              <a:buNone/>
              <a:defRPr b="1">
                <a:solidFill>
                  <a:schemeClr val="lt1"/>
                </a:solidFill>
                <a:latin typeface="Advent Pro"/>
                <a:ea typeface="Advent Pro"/>
                <a:cs typeface="Advent Pro"/>
                <a:sym typeface="Advent Pro"/>
              </a:defRPr>
            </a:lvl1pPr>
            <a:lvl2pPr lvl="1" algn="ctr" rtl="0">
              <a:lnSpc>
                <a:spcPct val="100000"/>
              </a:lnSpc>
              <a:spcBef>
                <a:spcPct val="427000"/>
              </a:spcBef>
              <a:spcAft>
                <a:spcPts val="0"/>
              </a:spcAft>
              <a:buNone/>
              <a:defRPr b="1">
                <a:solidFill>
                  <a:schemeClr val="lt1"/>
                </a:solidFill>
                <a:latin typeface="Advent Pro"/>
                <a:ea typeface="Advent Pro"/>
                <a:cs typeface="Advent Pro"/>
                <a:sym typeface="Advent Pro"/>
              </a:defRPr>
            </a:lvl2pPr>
            <a:lvl3pPr lvl="2" algn="ctr" rtl="0">
              <a:lnSpc>
                <a:spcPct val="100000"/>
              </a:lnSpc>
              <a:spcBef>
                <a:spcPct val="427000"/>
              </a:spcBef>
              <a:spcAft>
                <a:spcPts val="0"/>
              </a:spcAft>
              <a:buNone/>
              <a:defRPr b="1">
                <a:solidFill>
                  <a:schemeClr val="lt1"/>
                </a:solidFill>
                <a:latin typeface="Advent Pro"/>
                <a:ea typeface="Advent Pro"/>
                <a:cs typeface="Advent Pro"/>
                <a:sym typeface="Advent Pro"/>
              </a:defRPr>
            </a:lvl3pPr>
            <a:lvl4pPr lvl="3" algn="ctr" rtl="0">
              <a:lnSpc>
                <a:spcPct val="100000"/>
              </a:lnSpc>
              <a:spcBef>
                <a:spcPct val="427000"/>
              </a:spcBef>
              <a:spcAft>
                <a:spcPts val="0"/>
              </a:spcAft>
              <a:buNone/>
              <a:defRPr b="1">
                <a:solidFill>
                  <a:schemeClr val="lt1"/>
                </a:solidFill>
                <a:latin typeface="Advent Pro"/>
                <a:ea typeface="Advent Pro"/>
                <a:cs typeface="Advent Pro"/>
                <a:sym typeface="Advent Pro"/>
              </a:defRPr>
            </a:lvl4pPr>
            <a:lvl5pPr lvl="4" algn="ctr" rtl="0">
              <a:lnSpc>
                <a:spcPct val="100000"/>
              </a:lnSpc>
              <a:spcBef>
                <a:spcPct val="427000"/>
              </a:spcBef>
              <a:spcAft>
                <a:spcPts val="0"/>
              </a:spcAft>
              <a:buNone/>
              <a:defRPr b="1">
                <a:solidFill>
                  <a:schemeClr val="lt1"/>
                </a:solidFill>
                <a:latin typeface="Advent Pro"/>
                <a:ea typeface="Advent Pro"/>
                <a:cs typeface="Advent Pro"/>
                <a:sym typeface="Advent Pro"/>
              </a:defRPr>
            </a:lvl5pPr>
            <a:lvl6pPr lvl="5" algn="ctr" rtl="0">
              <a:lnSpc>
                <a:spcPct val="100000"/>
              </a:lnSpc>
              <a:spcBef>
                <a:spcPct val="427000"/>
              </a:spcBef>
              <a:spcAft>
                <a:spcPts val="0"/>
              </a:spcAft>
              <a:buNone/>
              <a:defRPr b="1">
                <a:solidFill>
                  <a:schemeClr val="lt1"/>
                </a:solidFill>
                <a:latin typeface="Advent Pro"/>
                <a:ea typeface="Advent Pro"/>
                <a:cs typeface="Advent Pro"/>
                <a:sym typeface="Advent Pro"/>
              </a:defRPr>
            </a:lvl6pPr>
            <a:lvl7pPr lvl="6" algn="ctr" rtl="0">
              <a:lnSpc>
                <a:spcPct val="100000"/>
              </a:lnSpc>
              <a:spcBef>
                <a:spcPct val="427000"/>
              </a:spcBef>
              <a:spcAft>
                <a:spcPts val="0"/>
              </a:spcAft>
              <a:buNone/>
              <a:defRPr b="1">
                <a:solidFill>
                  <a:schemeClr val="lt1"/>
                </a:solidFill>
                <a:latin typeface="Advent Pro"/>
                <a:ea typeface="Advent Pro"/>
                <a:cs typeface="Advent Pro"/>
                <a:sym typeface="Advent Pro"/>
              </a:defRPr>
            </a:lvl7pPr>
            <a:lvl8pPr lvl="7" algn="ctr" rtl="0">
              <a:lnSpc>
                <a:spcPct val="100000"/>
              </a:lnSpc>
              <a:spcBef>
                <a:spcPct val="427000"/>
              </a:spcBef>
              <a:spcAft>
                <a:spcPts val="0"/>
              </a:spcAft>
              <a:buNone/>
              <a:defRPr b="1">
                <a:solidFill>
                  <a:schemeClr val="lt1"/>
                </a:solidFill>
                <a:latin typeface="Advent Pro"/>
                <a:ea typeface="Advent Pro"/>
                <a:cs typeface="Advent Pro"/>
                <a:sym typeface="Advent Pro"/>
              </a:defRPr>
            </a:lvl8pPr>
            <a:lvl9pPr lvl="8" algn="ctr" rtl="0">
              <a:lnSpc>
                <a:spcPct val="100000"/>
              </a:lnSpc>
              <a:spcBef>
                <a:spcPct val="427000"/>
              </a:spcBef>
              <a:spcAft>
                <a:spcPts val="1600"/>
              </a:spcAft>
              <a:buNone/>
              <a:defRPr b="1">
                <a:solidFill>
                  <a:schemeClr val="lt1"/>
                </a:solidFill>
                <a:latin typeface="Advent Pro"/>
                <a:ea typeface="Advent Pro"/>
                <a:cs typeface="Advent Pro"/>
                <a:sym typeface="Advent Pro"/>
              </a:defRPr>
            </a:lvl9pPr>
          </a:lstStyle>
          <a:p/>
        </p:txBody>
      </p:sp>
      <p:sp>
        <p:nvSpPr>
          <p:cNvPr id="315" name="Google Shape;315;p52"/>
          <p:cNvSpPr txBox="1"/>
          <p:nvPr>
            <p:ph type="subTitle" idx="15"/>
          </p:nvPr>
        </p:nvSpPr>
        <p:spPr>
          <a:xfrm>
            <a:off x="9403400" y="2013600"/>
            <a:ext cx="810800" cy="402800"/>
          </a:xfrm>
          <a:prstGeom prst="rect">
            <a:avLst/>
          </a:prstGeom>
          <a:noFill/>
        </p:spPr>
        <p:txBody>
          <a:bodyPr spcFirstLastPara="1" wrap="square" lIns="91425" tIns="90000" rIns="91425" bIns="0" anchor="ctr" anchorCtr="0">
            <a:noAutofit/>
          </a:bodyPr>
          <a:lstStyle>
            <a:lvl1pPr lvl="0" algn="ctr" rtl="0">
              <a:lnSpc>
                <a:spcPct val="100000"/>
              </a:lnSpc>
              <a:spcBef>
                <a:spcPts val="0"/>
              </a:spcBef>
              <a:spcAft>
                <a:spcPts val="0"/>
              </a:spcAft>
              <a:buNone/>
              <a:defRPr b="1">
                <a:solidFill>
                  <a:schemeClr val="lt1"/>
                </a:solidFill>
                <a:latin typeface="Advent Pro"/>
                <a:ea typeface="Advent Pro"/>
                <a:cs typeface="Advent Pro"/>
                <a:sym typeface="Advent Pro"/>
              </a:defRPr>
            </a:lvl1pPr>
            <a:lvl2pPr lvl="1" algn="ctr" rtl="0">
              <a:lnSpc>
                <a:spcPct val="100000"/>
              </a:lnSpc>
              <a:spcBef>
                <a:spcPct val="427000"/>
              </a:spcBef>
              <a:spcAft>
                <a:spcPts val="0"/>
              </a:spcAft>
              <a:buNone/>
              <a:defRPr b="1">
                <a:solidFill>
                  <a:schemeClr val="lt1"/>
                </a:solidFill>
                <a:latin typeface="Advent Pro"/>
                <a:ea typeface="Advent Pro"/>
                <a:cs typeface="Advent Pro"/>
                <a:sym typeface="Advent Pro"/>
              </a:defRPr>
            </a:lvl2pPr>
            <a:lvl3pPr lvl="2" algn="ctr" rtl="0">
              <a:lnSpc>
                <a:spcPct val="100000"/>
              </a:lnSpc>
              <a:spcBef>
                <a:spcPct val="427000"/>
              </a:spcBef>
              <a:spcAft>
                <a:spcPts val="0"/>
              </a:spcAft>
              <a:buNone/>
              <a:defRPr b="1">
                <a:solidFill>
                  <a:schemeClr val="lt1"/>
                </a:solidFill>
                <a:latin typeface="Advent Pro"/>
                <a:ea typeface="Advent Pro"/>
                <a:cs typeface="Advent Pro"/>
                <a:sym typeface="Advent Pro"/>
              </a:defRPr>
            </a:lvl3pPr>
            <a:lvl4pPr lvl="3" algn="ctr" rtl="0">
              <a:lnSpc>
                <a:spcPct val="100000"/>
              </a:lnSpc>
              <a:spcBef>
                <a:spcPct val="427000"/>
              </a:spcBef>
              <a:spcAft>
                <a:spcPts val="0"/>
              </a:spcAft>
              <a:buNone/>
              <a:defRPr b="1">
                <a:solidFill>
                  <a:schemeClr val="lt1"/>
                </a:solidFill>
                <a:latin typeface="Advent Pro"/>
                <a:ea typeface="Advent Pro"/>
                <a:cs typeface="Advent Pro"/>
                <a:sym typeface="Advent Pro"/>
              </a:defRPr>
            </a:lvl4pPr>
            <a:lvl5pPr lvl="4" algn="ctr" rtl="0">
              <a:lnSpc>
                <a:spcPct val="100000"/>
              </a:lnSpc>
              <a:spcBef>
                <a:spcPct val="427000"/>
              </a:spcBef>
              <a:spcAft>
                <a:spcPts val="0"/>
              </a:spcAft>
              <a:buNone/>
              <a:defRPr b="1">
                <a:solidFill>
                  <a:schemeClr val="lt1"/>
                </a:solidFill>
                <a:latin typeface="Advent Pro"/>
                <a:ea typeface="Advent Pro"/>
                <a:cs typeface="Advent Pro"/>
                <a:sym typeface="Advent Pro"/>
              </a:defRPr>
            </a:lvl5pPr>
            <a:lvl6pPr lvl="5" algn="ctr" rtl="0">
              <a:lnSpc>
                <a:spcPct val="100000"/>
              </a:lnSpc>
              <a:spcBef>
                <a:spcPct val="427000"/>
              </a:spcBef>
              <a:spcAft>
                <a:spcPts val="0"/>
              </a:spcAft>
              <a:buNone/>
              <a:defRPr b="1">
                <a:solidFill>
                  <a:schemeClr val="lt1"/>
                </a:solidFill>
                <a:latin typeface="Advent Pro"/>
                <a:ea typeface="Advent Pro"/>
                <a:cs typeface="Advent Pro"/>
                <a:sym typeface="Advent Pro"/>
              </a:defRPr>
            </a:lvl6pPr>
            <a:lvl7pPr lvl="6" algn="ctr" rtl="0">
              <a:lnSpc>
                <a:spcPct val="100000"/>
              </a:lnSpc>
              <a:spcBef>
                <a:spcPct val="427000"/>
              </a:spcBef>
              <a:spcAft>
                <a:spcPts val="0"/>
              </a:spcAft>
              <a:buNone/>
              <a:defRPr b="1">
                <a:solidFill>
                  <a:schemeClr val="lt1"/>
                </a:solidFill>
                <a:latin typeface="Advent Pro"/>
                <a:ea typeface="Advent Pro"/>
                <a:cs typeface="Advent Pro"/>
                <a:sym typeface="Advent Pro"/>
              </a:defRPr>
            </a:lvl7pPr>
            <a:lvl8pPr lvl="7" algn="ctr" rtl="0">
              <a:lnSpc>
                <a:spcPct val="100000"/>
              </a:lnSpc>
              <a:spcBef>
                <a:spcPct val="427000"/>
              </a:spcBef>
              <a:spcAft>
                <a:spcPts val="0"/>
              </a:spcAft>
              <a:buNone/>
              <a:defRPr b="1">
                <a:solidFill>
                  <a:schemeClr val="lt1"/>
                </a:solidFill>
                <a:latin typeface="Advent Pro"/>
                <a:ea typeface="Advent Pro"/>
                <a:cs typeface="Advent Pro"/>
                <a:sym typeface="Advent Pro"/>
              </a:defRPr>
            </a:lvl8pPr>
            <a:lvl9pPr lvl="8" algn="ctr" rtl="0">
              <a:lnSpc>
                <a:spcPct val="100000"/>
              </a:lnSpc>
              <a:spcBef>
                <a:spcPct val="427000"/>
              </a:spcBef>
              <a:spcAft>
                <a:spcPts val="1600"/>
              </a:spcAft>
              <a:buNone/>
              <a:defRPr b="1">
                <a:solidFill>
                  <a:schemeClr val="lt1"/>
                </a:solidFill>
                <a:latin typeface="Advent Pro"/>
                <a:ea typeface="Advent Pro"/>
                <a:cs typeface="Advent Pro"/>
                <a:sym typeface="Advent Pro"/>
              </a:defRPr>
            </a:lvl9pPr>
          </a:lstStyle>
          <a:p/>
        </p:txBody>
      </p:sp>
      <p:sp>
        <p:nvSpPr>
          <p:cNvPr id="316" name="Google Shape;316;p52"/>
          <p:cNvSpPr txBox="1"/>
          <p:nvPr>
            <p:ph type="title"/>
          </p:nvPr>
        </p:nvSpPr>
        <p:spPr>
          <a:xfrm>
            <a:off x="3014400" y="645200"/>
            <a:ext cx="6163200" cy="6096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665"/>
            </a:lvl1pPr>
            <a:lvl2pPr lvl="1" algn="ctr" rtl="0">
              <a:spcBef>
                <a:spcPts val="0"/>
              </a:spcBef>
              <a:spcAft>
                <a:spcPts val="0"/>
              </a:spcAft>
              <a:buNone/>
              <a:defRPr sz="2665">
                <a:latin typeface="Roboto Slab"/>
                <a:ea typeface="Roboto Slab"/>
                <a:cs typeface="Roboto Slab"/>
                <a:sym typeface="Roboto Slab"/>
              </a:defRPr>
            </a:lvl2pPr>
            <a:lvl3pPr lvl="2" algn="ctr" rtl="0">
              <a:spcBef>
                <a:spcPts val="0"/>
              </a:spcBef>
              <a:spcAft>
                <a:spcPts val="0"/>
              </a:spcAft>
              <a:buNone/>
              <a:defRPr sz="2665">
                <a:latin typeface="Roboto Slab"/>
                <a:ea typeface="Roboto Slab"/>
                <a:cs typeface="Roboto Slab"/>
                <a:sym typeface="Roboto Slab"/>
              </a:defRPr>
            </a:lvl3pPr>
            <a:lvl4pPr lvl="3" algn="ctr" rtl="0">
              <a:spcBef>
                <a:spcPts val="0"/>
              </a:spcBef>
              <a:spcAft>
                <a:spcPts val="0"/>
              </a:spcAft>
              <a:buNone/>
              <a:defRPr sz="2665">
                <a:latin typeface="Roboto Slab"/>
                <a:ea typeface="Roboto Slab"/>
                <a:cs typeface="Roboto Slab"/>
                <a:sym typeface="Roboto Slab"/>
              </a:defRPr>
            </a:lvl4pPr>
            <a:lvl5pPr lvl="4" algn="ctr" rtl="0">
              <a:spcBef>
                <a:spcPts val="0"/>
              </a:spcBef>
              <a:spcAft>
                <a:spcPts val="0"/>
              </a:spcAft>
              <a:buNone/>
              <a:defRPr sz="2665">
                <a:latin typeface="Roboto Slab"/>
                <a:ea typeface="Roboto Slab"/>
                <a:cs typeface="Roboto Slab"/>
                <a:sym typeface="Roboto Slab"/>
              </a:defRPr>
            </a:lvl5pPr>
            <a:lvl6pPr lvl="5" algn="ctr" rtl="0">
              <a:spcBef>
                <a:spcPts val="0"/>
              </a:spcBef>
              <a:spcAft>
                <a:spcPts val="0"/>
              </a:spcAft>
              <a:buNone/>
              <a:defRPr sz="2665">
                <a:latin typeface="Roboto Slab"/>
                <a:ea typeface="Roboto Slab"/>
                <a:cs typeface="Roboto Slab"/>
                <a:sym typeface="Roboto Slab"/>
              </a:defRPr>
            </a:lvl6pPr>
            <a:lvl7pPr lvl="6" algn="ctr" rtl="0">
              <a:spcBef>
                <a:spcPts val="0"/>
              </a:spcBef>
              <a:spcAft>
                <a:spcPts val="0"/>
              </a:spcAft>
              <a:buNone/>
              <a:defRPr sz="2665">
                <a:latin typeface="Roboto Slab"/>
                <a:ea typeface="Roboto Slab"/>
                <a:cs typeface="Roboto Slab"/>
                <a:sym typeface="Roboto Slab"/>
              </a:defRPr>
            </a:lvl7pPr>
            <a:lvl8pPr lvl="7" algn="ctr" rtl="0">
              <a:spcBef>
                <a:spcPts val="0"/>
              </a:spcBef>
              <a:spcAft>
                <a:spcPts val="0"/>
              </a:spcAft>
              <a:buNone/>
              <a:defRPr sz="2665">
                <a:latin typeface="Roboto Slab"/>
                <a:ea typeface="Roboto Slab"/>
                <a:cs typeface="Roboto Slab"/>
                <a:sym typeface="Roboto Slab"/>
              </a:defRPr>
            </a:lvl8pPr>
            <a:lvl9pPr lvl="8" algn="ctr" rtl="0">
              <a:spcBef>
                <a:spcPts val="0"/>
              </a:spcBef>
              <a:spcAft>
                <a:spcPts val="0"/>
              </a:spcAft>
              <a:buNone/>
              <a:defRPr sz="2665">
                <a:latin typeface="Roboto Slab"/>
                <a:ea typeface="Roboto Slab"/>
                <a:cs typeface="Roboto Slab"/>
                <a:sym typeface="Roboto Slab"/>
              </a:defRPr>
            </a:lvl9pPr>
          </a:lstStyle>
          <a:p/>
        </p:txBody>
      </p:sp>
      <p:cxnSp>
        <p:nvCxnSpPr>
          <p:cNvPr id="317" name="Google Shape;317;p52"/>
          <p:cNvCxnSpPr/>
          <p:nvPr/>
        </p:nvCxnSpPr>
        <p:spPr>
          <a:xfrm>
            <a:off x="954167" y="6195467"/>
            <a:ext cx="10287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matchingName="Title and body">
  <p:cSld name="TITLE_AND_BODY">
    <p:bg>
      <p:bgPr>
        <a:noFill/>
        <a:effectLst/>
      </p:bgPr>
    </p:bg>
    <p:spTree>
      <p:nvGrpSpPr>
        <p:cNvPr id="69" name="Shape 69"/>
        <p:cNvGrpSpPr/>
        <p:nvPr/>
      </p:nvGrpSpPr>
      <p:grpSpPr>
        <a:xfrm>
          <a:off x="0" y="0"/>
          <a:ext cx="0" cy="0"/>
          <a:chOff x="0" y="0"/>
          <a:chExt cx="0" cy="0"/>
        </a:xfrm>
      </p:grpSpPr>
      <p:sp>
        <p:nvSpPr>
          <p:cNvPr id="70" name="Google Shape;70;p17"/>
          <p:cNvSpPr txBox="1"/>
          <p:nvPr>
            <p:ph type="subTitle" idx="1"/>
          </p:nvPr>
        </p:nvSpPr>
        <p:spPr>
          <a:xfrm flipH="1">
            <a:off x="960033" y="3358400"/>
            <a:ext cx="4022000" cy="2779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865"/>
            </a:lvl1pPr>
            <a:lvl2pPr lvl="1" algn="l">
              <a:lnSpc>
                <a:spcPct val="100000"/>
              </a:lnSpc>
              <a:spcBef>
                <a:spcPts val="0"/>
              </a:spcBef>
              <a:spcAft>
                <a:spcPts val="0"/>
              </a:spcAft>
              <a:buSzPts val="1400"/>
              <a:buNone/>
              <a:defRPr sz="1865"/>
            </a:lvl2pPr>
            <a:lvl3pPr lvl="2" algn="l">
              <a:lnSpc>
                <a:spcPct val="100000"/>
              </a:lnSpc>
              <a:spcBef>
                <a:spcPts val="0"/>
              </a:spcBef>
              <a:spcAft>
                <a:spcPts val="0"/>
              </a:spcAft>
              <a:buSzPts val="1400"/>
              <a:buNone/>
              <a:defRPr sz="1865"/>
            </a:lvl3pPr>
            <a:lvl4pPr lvl="3" algn="l">
              <a:lnSpc>
                <a:spcPct val="100000"/>
              </a:lnSpc>
              <a:spcBef>
                <a:spcPts val="0"/>
              </a:spcBef>
              <a:spcAft>
                <a:spcPts val="0"/>
              </a:spcAft>
              <a:buSzPts val="1400"/>
              <a:buNone/>
              <a:defRPr sz="1865"/>
            </a:lvl4pPr>
            <a:lvl5pPr lvl="4" algn="l">
              <a:lnSpc>
                <a:spcPct val="100000"/>
              </a:lnSpc>
              <a:spcBef>
                <a:spcPts val="0"/>
              </a:spcBef>
              <a:spcAft>
                <a:spcPts val="0"/>
              </a:spcAft>
              <a:buSzPts val="1400"/>
              <a:buNone/>
              <a:defRPr sz="1865"/>
            </a:lvl5pPr>
            <a:lvl6pPr lvl="5" algn="l">
              <a:lnSpc>
                <a:spcPct val="100000"/>
              </a:lnSpc>
              <a:spcBef>
                <a:spcPts val="0"/>
              </a:spcBef>
              <a:spcAft>
                <a:spcPts val="0"/>
              </a:spcAft>
              <a:buSzPts val="1400"/>
              <a:buNone/>
              <a:defRPr sz="1865"/>
            </a:lvl6pPr>
            <a:lvl7pPr lvl="6" algn="l">
              <a:lnSpc>
                <a:spcPct val="100000"/>
              </a:lnSpc>
              <a:spcBef>
                <a:spcPts val="0"/>
              </a:spcBef>
              <a:spcAft>
                <a:spcPts val="0"/>
              </a:spcAft>
              <a:buSzPts val="1400"/>
              <a:buNone/>
              <a:defRPr sz="1865"/>
            </a:lvl7pPr>
            <a:lvl8pPr lvl="7" algn="l">
              <a:lnSpc>
                <a:spcPct val="100000"/>
              </a:lnSpc>
              <a:spcBef>
                <a:spcPts val="0"/>
              </a:spcBef>
              <a:spcAft>
                <a:spcPts val="0"/>
              </a:spcAft>
              <a:buSzPts val="1400"/>
              <a:buNone/>
              <a:defRPr sz="1865"/>
            </a:lvl8pPr>
            <a:lvl9pPr lvl="8" algn="l">
              <a:lnSpc>
                <a:spcPct val="100000"/>
              </a:lnSpc>
              <a:spcBef>
                <a:spcPts val="0"/>
              </a:spcBef>
              <a:spcAft>
                <a:spcPts val="0"/>
              </a:spcAft>
              <a:buSzPts val="1400"/>
              <a:buNone/>
              <a:defRPr sz="1865"/>
            </a:lvl9pPr>
          </a:lstStyle>
          <a:p/>
        </p:txBody>
      </p:sp>
      <p:sp>
        <p:nvSpPr>
          <p:cNvPr id="71" name="Google Shape;71;p17"/>
          <p:cNvSpPr txBox="1"/>
          <p:nvPr>
            <p:ph type="title"/>
          </p:nvPr>
        </p:nvSpPr>
        <p:spPr>
          <a:xfrm>
            <a:off x="3014400" y="645200"/>
            <a:ext cx="6163200" cy="609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665"/>
            </a:lvl1pPr>
            <a:lvl2pPr lvl="1"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2pPr>
            <a:lvl3pPr lvl="2"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3pPr>
            <a:lvl4pPr lvl="3"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4pPr>
            <a:lvl5pPr lvl="4"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5pPr>
            <a:lvl6pPr lvl="5"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6pPr>
            <a:lvl7pPr lvl="6"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7pPr>
            <a:lvl8pPr lvl="7"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8pPr>
            <a:lvl9pPr lvl="8"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9pPr>
          </a:lstStyle>
          <a:p/>
        </p:txBody>
      </p:sp>
      <p:cxnSp>
        <p:nvCxnSpPr>
          <p:cNvPr id="72" name="Google Shape;72;p17"/>
          <p:cNvCxnSpPr/>
          <p:nvPr/>
        </p:nvCxnSpPr>
        <p:spPr>
          <a:xfrm>
            <a:off x="954167" y="6195467"/>
            <a:ext cx="10287200" cy="0"/>
          </a:xfrm>
          <a:prstGeom prst="straightConnector1">
            <a:avLst/>
          </a:prstGeom>
          <a:noFill/>
          <a:ln w="9525" cap="flat" cmpd="sng">
            <a:solidFill>
              <a:schemeClr val="dk1"/>
            </a:solidFill>
            <a:prstDash val="solid"/>
            <a:round/>
            <a:headEnd type="none" w="sm" len="sm"/>
            <a:tailEnd type="none" w="sm" len="sm"/>
          </a:ln>
        </p:spPr>
      </p:cxnSp>
      <p:cxnSp>
        <p:nvCxnSpPr>
          <p:cNvPr id="73" name="Google Shape;73;p17"/>
          <p:cNvCxnSpPr/>
          <p:nvPr/>
        </p:nvCxnSpPr>
        <p:spPr>
          <a:xfrm>
            <a:off x="954167" y="6195467"/>
            <a:ext cx="10287200" cy="0"/>
          </a:xfrm>
          <a:prstGeom prst="straightConnector1">
            <a:avLst/>
          </a:prstGeom>
          <a:noFill/>
          <a:ln w="9525" cap="flat" cmpd="sng">
            <a:solidFill>
              <a:schemeClr val="dk1"/>
            </a:solidFill>
            <a:prstDash val="solid"/>
            <a:round/>
            <a:headEnd type="none" w="sm" len="sm"/>
            <a:tailEnd type="none" w="sm" len="sm"/>
          </a:ln>
        </p:spPr>
      </p:cxn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and four columns">
  <p:cSld name="ONE_COLUMN_TEXT_1_1_1">
    <p:bg>
      <p:bgPr>
        <a:noFill/>
        <a:effectLst/>
      </p:bgPr>
    </p:bg>
    <p:spTree>
      <p:nvGrpSpPr>
        <p:cNvPr id="318" name="Shape 318"/>
        <p:cNvGrpSpPr/>
        <p:nvPr/>
      </p:nvGrpSpPr>
      <p:grpSpPr>
        <a:xfrm>
          <a:off x="0" y="0"/>
          <a:ext cx="0" cy="0"/>
          <a:chOff x="0" y="0"/>
          <a:chExt cx="0" cy="0"/>
        </a:xfrm>
      </p:grpSpPr>
      <p:sp>
        <p:nvSpPr>
          <p:cNvPr id="319" name="Google Shape;319;p53"/>
          <p:cNvSpPr/>
          <p:nvPr/>
        </p:nvSpPr>
        <p:spPr>
          <a:xfrm>
            <a:off x="957633" y="645200"/>
            <a:ext cx="10271600" cy="609600"/>
          </a:xfrm>
          <a:prstGeom prst="roundRect">
            <a:avLst>
              <a:gd name="adj" fmla="val 50000"/>
            </a:avLst>
          </a:prstGeom>
          <a:gradFill>
            <a:gsLst>
              <a:gs pos="0">
                <a:schemeClr val="accent5"/>
              </a:gs>
              <a:gs pos="100000">
                <a:schemeClr val="accent4"/>
              </a:gs>
            </a:gsLst>
            <a:lin ang="5400700" scaled="0"/>
          </a:gradFill>
          <a:ln>
            <a:noFill/>
          </a:ln>
          <a:effectLst>
            <a:outerShdw blurRad="71438" dist="9525" dir="3960000" algn="bl" rotWithShape="0">
              <a:srgbClr val="000000">
                <a:alpha val="2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20" name="Google Shape;320;p53"/>
          <p:cNvSpPr txBox="1"/>
          <p:nvPr>
            <p:ph type="subTitle" idx="1"/>
          </p:nvPr>
        </p:nvSpPr>
        <p:spPr>
          <a:xfrm>
            <a:off x="4545961" y="2889897"/>
            <a:ext cx="3098800" cy="93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735"/>
            </a:lvl1pPr>
            <a:lvl2pPr lvl="1" rtl="0">
              <a:lnSpc>
                <a:spcPct val="100000"/>
              </a:lnSpc>
              <a:spcBef>
                <a:spcPct val="427000"/>
              </a:spcBef>
              <a:spcAft>
                <a:spcPts val="0"/>
              </a:spcAft>
              <a:buNone/>
              <a:defRPr sz="1735"/>
            </a:lvl2pPr>
            <a:lvl3pPr lvl="2" rtl="0">
              <a:lnSpc>
                <a:spcPct val="100000"/>
              </a:lnSpc>
              <a:spcBef>
                <a:spcPct val="427000"/>
              </a:spcBef>
              <a:spcAft>
                <a:spcPts val="0"/>
              </a:spcAft>
              <a:buNone/>
              <a:defRPr sz="1735"/>
            </a:lvl3pPr>
            <a:lvl4pPr lvl="3" rtl="0">
              <a:lnSpc>
                <a:spcPct val="100000"/>
              </a:lnSpc>
              <a:spcBef>
                <a:spcPct val="427000"/>
              </a:spcBef>
              <a:spcAft>
                <a:spcPts val="0"/>
              </a:spcAft>
              <a:buNone/>
              <a:defRPr sz="1735"/>
            </a:lvl4pPr>
            <a:lvl5pPr lvl="4" rtl="0">
              <a:lnSpc>
                <a:spcPct val="100000"/>
              </a:lnSpc>
              <a:spcBef>
                <a:spcPct val="427000"/>
              </a:spcBef>
              <a:spcAft>
                <a:spcPts val="0"/>
              </a:spcAft>
              <a:buNone/>
              <a:defRPr sz="1735"/>
            </a:lvl5pPr>
            <a:lvl6pPr lvl="5" rtl="0">
              <a:lnSpc>
                <a:spcPct val="100000"/>
              </a:lnSpc>
              <a:spcBef>
                <a:spcPct val="427000"/>
              </a:spcBef>
              <a:spcAft>
                <a:spcPts val="0"/>
              </a:spcAft>
              <a:buNone/>
              <a:defRPr sz="1735"/>
            </a:lvl6pPr>
            <a:lvl7pPr lvl="6" rtl="0">
              <a:lnSpc>
                <a:spcPct val="100000"/>
              </a:lnSpc>
              <a:spcBef>
                <a:spcPct val="427000"/>
              </a:spcBef>
              <a:spcAft>
                <a:spcPts val="0"/>
              </a:spcAft>
              <a:buNone/>
              <a:defRPr sz="1735"/>
            </a:lvl7pPr>
            <a:lvl8pPr lvl="7" rtl="0">
              <a:lnSpc>
                <a:spcPct val="100000"/>
              </a:lnSpc>
              <a:spcBef>
                <a:spcPct val="427000"/>
              </a:spcBef>
              <a:spcAft>
                <a:spcPts val="0"/>
              </a:spcAft>
              <a:buNone/>
              <a:defRPr sz="1735"/>
            </a:lvl8pPr>
            <a:lvl9pPr lvl="8" rtl="0">
              <a:lnSpc>
                <a:spcPct val="100000"/>
              </a:lnSpc>
              <a:spcBef>
                <a:spcPct val="427000"/>
              </a:spcBef>
              <a:spcAft>
                <a:spcPts val="1600"/>
              </a:spcAft>
              <a:buNone/>
              <a:defRPr sz="1735"/>
            </a:lvl9pPr>
          </a:lstStyle>
          <a:p/>
        </p:txBody>
      </p:sp>
      <p:sp>
        <p:nvSpPr>
          <p:cNvPr id="321" name="Google Shape;321;p53"/>
          <p:cNvSpPr txBox="1"/>
          <p:nvPr>
            <p:ph type="subTitle" idx="2"/>
          </p:nvPr>
        </p:nvSpPr>
        <p:spPr>
          <a:xfrm>
            <a:off x="4545867" y="4955139"/>
            <a:ext cx="3098800" cy="93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735"/>
            </a:lvl1pPr>
            <a:lvl2pPr lvl="1" rtl="0">
              <a:lnSpc>
                <a:spcPct val="100000"/>
              </a:lnSpc>
              <a:spcBef>
                <a:spcPct val="427000"/>
              </a:spcBef>
              <a:spcAft>
                <a:spcPts val="0"/>
              </a:spcAft>
              <a:buNone/>
              <a:defRPr sz="1735"/>
            </a:lvl2pPr>
            <a:lvl3pPr lvl="2" rtl="0">
              <a:lnSpc>
                <a:spcPct val="100000"/>
              </a:lnSpc>
              <a:spcBef>
                <a:spcPct val="427000"/>
              </a:spcBef>
              <a:spcAft>
                <a:spcPts val="0"/>
              </a:spcAft>
              <a:buNone/>
              <a:defRPr sz="1735"/>
            </a:lvl3pPr>
            <a:lvl4pPr lvl="3" rtl="0">
              <a:lnSpc>
                <a:spcPct val="100000"/>
              </a:lnSpc>
              <a:spcBef>
                <a:spcPct val="427000"/>
              </a:spcBef>
              <a:spcAft>
                <a:spcPts val="0"/>
              </a:spcAft>
              <a:buNone/>
              <a:defRPr sz="1735"/>
            </a:lvl4pPr>
            <a:lvl5pPr lvl="4" rtl="0">
              <a:lnSpc>
                <a:spcPct val="100000"/>
              </a:lnSpc>
              <a:spcBef>
                <a:spcPct val="427000"/>
              </a:spcBef>
              <a:spcAft>
                <a:spcPts val="0"/>
              </a:spcAft>
              <a:buNone/>
              <a:defRPr sz="1735"/>
            </a:lvl5pPr>
            <a:lvl6pPr lvl="5" rtl="0">
              <a:lnSpc>
                <a:spcPct val="100000"/>
              </a:lnSpc>
              <a:spcBef>
                <a:spcPct val="427000"/>
              </a:spcBef>
              <a:spcAft>
                <a:spcPts val="0"/>
              </a:spcAft>
              <a:buNone/>
              <a:defRPr sz="1735"/>
            </a:lvl6pPr>
            <a:lvl7pPr lvl="6" rtl="0">
              <a:lnSpc>
                <a:spcPct val="100000"/>
              </a:lnSpc>
              <a:spcBef>
                <a:spcPct val="427000"/>
              </a:spcBef>
              <a:spcAft>
                <a:spcPts val="0"/>
              </a:spcAft>
              <a:buNone/>
              <a:defRPr sz="1735"/>
            </a:lvl7pPr>
            <a:lvl8pPr lvl="7" rtl="0">
              <a:lnSpc>
                <a:spcPct val="100000"/>
              </a:lnSpc>
              <a:spcBef>
                <a:spcPct val="427000"/>
              </a:spcBef>
              <a:spcAft>
                <a:spcPts val="0"/>
              </a:spcAft>
              <a:buNone/>
              <a:defRPr sz="1735"/>
            </a:lvl8pPr>
            <a:lvl9pPr lvl="8" rtl="0">
              <a:lnSpc>
                <a:spcPct val="100000"/>
              </a:lnSpc>
              <a:spcBef>
                <a:spcPct val="427000"/>
              </a:spcBef>
              <a:spcAft>
                <a:spcPts val="1600"/>
              </a:spcAft>
              <a:buNone/>
              <a:defRPr sz="1735"/>
            </a:lvl9pPr>
          </a:lstStyle>
          <a:p/>
        </p:txBody>
      </p:sp>
      <p:sp>
        <p:nvSpPr>
          <p:cNvPr id="322" name="Google Shape;322;p53"/>
          <p:cNvSpPr txBox="1"/>
          <p:nvPr>
            <p:ph type="title"/>
          </p:nvPr>
        </p:nvSpPr>
        <p:spPr>
          <a:xfrm>
            <a:off x="3014400" y="645200"/>
            <a:ext cx="6163200" cy="6096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665"/>
            </a:lvl1pPr>
            <a:lvl2pPr lvl="1" algn="ctr" rtl="0">
              <a:spcBef>
                <a:spcPts val="0"/>
              </a:spcBef>
              <a:spcAft>
                <a:spcPts val="0"/>
              </a:spcAft>
              <a:buNone/>
              <a:defRPr sz="2665">
                <a:latin typeface="Roboto Slab"/>
                <a:ea typeface="Roboto Slab"/>
                <a:cs typeface="Roboto Slab"/>
                <a:sym typeface="Roboto Slab"/>
              </a:defRPr>
            </a:lvl2pPr>
            <a:lvl3pPr lvl="2" algn="ctr" rtl="0">
              <a:spcBef>
                <a:spcPts val="0"/>
              </a:spcBef>
              <a:spcAft>
                <a:spcPts val="0"/>
              </a:spcAft>
              <a:buNone/>
              <a:defRPr sz="2665">
                <a:latin typeface="Roboto Slab"/>
                <a:ea typeface="Roboto Slab"/>
                <a:cs typeface="Roboto Slab"/>
                <a:sym typeface="Roboto Slab"/>
              </a:defRPr>
            </a:lvl3pPr>
            <a:lvl4pPr lvl="3" algn="ctr" rtl="0">
              <a:spcBef>
                <a:spcPts val="0"/>
              </a:spcBef>
              <a:spcAft>
                <a:spcPts val="0"/>
              </a:spcAft>
              <a:buNone/>
              <a:defRPr sz="2665">
                <a:latin typeface="Roboto Slab"/>
                <a:ea typeface="Roboto Slab"/>
                <a:cs typeface="Roboto Slab"/>
                <a:sym typeface="Roboto Slab"/>
              </a:defRPr>
            </a:lvl4pPr>
            <a:lvl5pPr lvl="4" algn="ctr" rtl="0">
              <a:spcBef>
                <a:spcPts val="0"/>
              </a:spcBef>
              <a:spcAft>
                <a:spcPts val="0"/>
              </a:spcAft>
              <a:buNone/>
              <a:defRPr sz="2665">
                <a:latin typeface="Roboto Slab"/>
                <a:ea typeface="Roboto Slab"/>
                <a:cs typeface="Roboto Slab"/>
                <a:sym typeface="Roboto Slab"/>
              </a:defRPr>
            </a:lvl5pPr>
            <a:lvl6pPr lvl="5" algn="ctr" rtl="0">
              <a:spcBef>
                <a:spcPts val="0"/>
              </a:spcBef>
              <a:spcAft>
                <a:spcPts val="0"/>
              </a:spcAft>
              <a:buNone/>
              <a:defRPr sz="2665">
                <a:latin typeface="Roboto Slab"/>
                <a:ea typeface="Roboto Slab"/>
                <a:cs typeface="Roboto Slab"/>
                <a:sym typeface="Roboto Slab"/>
              </a:defRPr>
            </a:lvl6pPr>
            <a:lvl7pPr lvl="6" algn="ctr" rtl="0">
              <a:spcBef>
                <a:spcPts val="0"/>
              </a:spcBef>
              <a:spcAft>
                <a:spcPts val="0"/>
              </a:spcAft>
              <a:buNone/>
              <a:defRPr sz="2665">
                <a:latin typeface="Roboto Slab"/>
                <a:ea typeface="Roboto Slab"/>
                <a:cs typeface="Roboto Slab"/>
                <a:sym typeface="Roboto Slab"/>
              </a:defRPr>
            </a:lvl7pPr>
            <a:lvl8pPr lvl="7" algn="ctr" rtl="0">
              <a:spcBef>
                <a:spcPts val="0"/>
              </a:spcBef>
              <a:spcAft>
                <a:spcPts val="0"/>
              </a:spcAft>
              <a:buNone/>
              <a:defRPr sz="2665">
                <a:latin typeface="Roboto Slab"/>
                <a:ea typeface="Roboto Slab"/>
                <a:cs typeface="Roboto Slab"/>
                <a:sym typeface="Roboto Slab"/>
              </a:defRPr>
            </a:lvl8pPr>
            <a:lvl9pPr lvl="8" algn="ctr" rtl="0">
              <a:spcBef>
                <a:spcPts val="0"/>
              </a:spcBef>
              <a:spcAft>
                <a:spcPts val="0"/>
              </a:spcAft>
              <a:buNone/>
              <a:defRPr sz="2665">
                <a:latin typeface="Roboto Slab"/>
                <a:ea typeface="Roboto Slab"/>
                <a:cs typeface="Roboto Slab"/>
                <a:sym typeface="Roboto Slab"/>
              </a:defRPr>
            </a:lvl9pPr>
          </a:lstStyle>
          <a:p/>
        </p:txBody>
      </p:sp>
      <p:sp>
        <p:nvSpPr>
          <p:cNvPr id="323" name="Google Shape;323;p53"/>
          <p:cNvSpPr txBox="1"/>
          <p:nvPr>
            <p:ph type="subTitle" idx="3"/>
          </p:nvPr>
        </p:nvSpPr>
        <p:spPr>
          <a:xfrm>
            <a:off x="4684800" y="2316369"/>
            <a:ext cx="796400" cy="39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3200" b="1">
                <a:solidFill>
                  <a:schemeClr val="lt1"/>
                </a:solidFill>
                <a:latin typeface="Advent Pro"/>
                <a:ea typeface="Advent Pro"/>
                <a:cs typeface="Advent Pro"/>
                <a:sym typeface="Advent Pro"/>
              </a:defRPr>
            </a:lvl1pPr>
            <a:lvl2pPr lvl="1" algn="ctr" rtl="0">
              <a:lnSpc>
                <a:spcPct val="100000"/>
              </a:lnSpc>
              <a:spcBef>
                <a:spcPct val="427000"/>
              </a:spcBef>
              <a:spcAft>
                <a:spcPts val="0"/>
              </a:spcAft>
              <a:buNone/>
              <a:defRPr sz="3200" b="1">
                <a:solidFill>
                  <a:schemeClr val="lt1"/>
                </a:solidFill>
                <a:latin typeface="Advent Pro"/>
                <a:ea typeface="Advent Pro"/>
                <a:cs typeface="Advent Pro"/>
                <a:sym typeface="Advent Pro"/>
              </a:defRPr>
            </a:lvl2pPr>
            <a:lvl3pPr lvl="2" algn="ctr" rtl="0">
              <a:lnSpc>
                <a:spcPct val="100000"/>
              </a:lnSpc>
              <a:spcBef>
                <a:spcPct val="427000"/>
              </a:spcBef>
              <a:spcAft>
                <a:spcPts val="0"/>
              </a:spcAft>
              <a:buNone/>
              <a:defRPr sz="3200" b="1">
                <a:solidFill>
                  <a:schemeClr val="lt1"/>
                </a:solidFill>
                <a:latin typeface="Advent Pro"/>
                <a:ea typeface="Advent Pro"/>
                <a:cs typeface="Advent Pro"/>
                <a:sym typeface="Advent Pro"/>
              </a:defRPr>
            </a:lvl3pPr>
            <a:lvl4pPr lvl="3" algn="ctr" rtl="0">
              <a:lnSpc>
                <a:spcPct val="100000"/>
              </a:lnSpc>
              <a:spcBef>
                <a:spcPct val="427000"/>
              </a:spcBef>
              <a:spcAft>
                <a:spcPts val="0"/>
              </a:spcAft>
              <a:buNone/>
              <a:defRPr sz="3200" b="1">
                <a:solidFill>
                  <a:schemeClr val="lt1"/>
                </a:solidFill>
                <a:latin typeface="Advent Pro"/>
                <a:ea typeface="Advent Pro"/>
                <a:cs typeface="Advent Pro"/>
                <a:sym typeface="Advent Pro"/>
              </a:defRPr>
            </a:lvl4pPr>
            <a:lvl5pPr lvl="4" algn="ctr" rtl="0">
              <a:lnSpc>
                <a:spcPct val="100000"/>
              </a:lnSpc>
              <a:spcBef>
                <a:spcPct val="427000"/>
              </a:spcBef>
              <a:spcAft>
                <a:spcPts val="0"/>
              </a:spcAft>
              <a:buNone/>
              <a:defRPr sz="3200" b="1">
                <a:solidFill>
                  <a:schemeClr val="lt1"/>
                </a:solidFill>
                <a:latin typeface="Advent Pro"/>
                <a:ea typeface="Advent Pro"/>
                <a:cs typeface="Advent Pro"/>
                <a:sym typeface="Advent Pro"/>
              </a:defRPr>
            </a:lvl5pPr>
            <a:lvl6pPr lvl="5" algn="ctr" rtl="0">
              <a:lnSpc>
                <a:spcPct val="100000"/>
              </a:lnSpc>
              <a:spcBef>
                <a:spcPct val="427000"/>
              </a:spcBef>
              <a:spcAft>
                <a:spcPts val="0"/>
              </a:spcAft>
              <a:buNone/>
              <a:defRPr sz="3200" b="1">
                <a:solidFill>
                  <a:schemeClr val="lt1"/>
                </a:solidFill>
                <a:latin typeface="Advent Pro"/>
                <a:ea typeface="Advent Pro"/>
                <a:cs typeface="Advent Pro"/>
                <a:sym typeface="Advent Pro"/>
              </a:defRPr>
            </a:lvl6pPr>
            <a:lvl7pPr lvl="6" algn="ctr" rtl="0">
              <a:lnSpc>
                <a:spcPct val="100000"/>
              </a:lnSpc>
              <a:spcBef>
                <a:spcPct val="427000"/>
              </a:spcBef>
              <a:spcAft>
                <a:spcPts val="0"/>
              </a:spcAft>
              <a:buNone/>
              <a:defRPr sz="3200" b="1">
                <a:solidFill>
                  <a:schemeClr val="lt1"/>
                </a:solidFill>
                <a:latin typeface="Advent Pro"/>
                <a:ea typeface="Advent Pro"/>
                <a:cs typeface="Advent Pro"/>
                <a:sym typeface="Advent Pro"/>
              </a:defRPr>
            </a:lvl7pPr>
            <a:lvl8pPr lvl="7" algn="ctr" rtl="0">
              <a:lnSpc>
                <a:spcPct val="100000"/>
              </a:lnSpc>
              <a:spcBef>
                <a:spcPct val="427000"/>
              </a:spcBef>
              <a:spcAft>
                <a:spcPts val="0"/>
              </a:spcAft>
              <a:buNone/>
              <a:defRPr sz="3200" b="1">
                <a:solidFill>
                  <a:schemeClr val="lt1"/>
                </a:solidFill>
                <a:latin typeface="Advent Pro"/>
                <a:ea typeface="Advent Pro"/>
                <a:cs typeface="Advent Pro"/>
                <a:sym typeface="Advent Pro"/>
              </a:defRPr>
            </a:lvl8pPr>
            <a:lvl9pPr lvl="8" algn="ctr" rtl="0">
              <a:lnSpc>
                <a:spcPct val="100000"/>
              </a:lnSpc>
              <a:spcBef>
                <a:spcPct val="427000"/>
              </a:spcBef>
              <a:spcAft>
                <a:spcPts val="1600"/>
              </a:spcAft>
              <a:buNone/>
              <a:defRPr sz="3200" b="1">
                <a:solidFill>
                  <a:schemeClr val="lt1"/>
                </a:solidFill>
                <a:latin typeface="Advent Pro"/>
                <a:ea typeface="Advent Pro"/>
                <a:cs typeface="Advent Pro"/>
                <a:sym typeface="Advent Pro"/>
              </a:defRPr>
            </a:lvl9pPr>
          </a:lstStyle>
          <a:p/>
        </p:txBody>
      </p:sp>
      <p:sp>
        <p:nvSpPr>
          <p:cNvPr id="324" name="Google Shape;324;p53"/>
          <p:cNvSpPr txBox="1"/>
          <p:nvPr>
            <p:ph type="subTitle" idx="4"/>
          </p:nvPr>
        </p:nvSpPr>
        <p:spPr>
          <a:xfrm>
            <a:off x="4684800" y="4358804"/>
            <a:ext cx="796400" cy="39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3200" b="1">
                <a:solidFill>
                  <a:schemeClr val="lt1"/>
                </a:solidFill>
                <a:latin typeface="Advent Pro"/>
                <a:ea typeface="Advent Pro"/>
                <a:cs typeface="Advent Pro"/>
                <a:sym typeface="Advent Pro"/>
              </a:defRPr>
            </a:lvl1pPr>
            <a:lvl2pPr lvl="1" algn="ctr" rtl="0">
              <a:lnSpc>
                <a:spcPct val="100000"/>
              </a:lnSpc>
              <a:spcBef>
                <a:spcPct val="427000"/>
              </a:spcBef>
              <a:spcAft>
                <a:spcPts val="0"/>
              </a:spcAft>
              <a:buNone/>
              <a:defRPr sz="3200" b="1">
                <a:solidFill>
                  <a:schemeClr val="lt1"/>
                </a:solidFill>
                <a:latin typeface="Advent Pro"/>
                <a:ea typeface="Advent Pro"/>
                <a:cs typeface="Advent Pro"/>
                <a:sym typeface="Advent Pro"/>
              </a:defRPr>
            </a:lvl2pPr>
            <a:lvl3pPr lvl="2" algn="ctr" rtl="0">
              <a:lnSpc>
                <a:spcPct val="100000"/>
              </a:lnSpc>
              <a:spcBef>
                <a:spcPct val="427000"/>
              </a:spcBef>
              <a:spcAft>
                <a:spcPts val="0"/>
              </a:spcAft>
              <a:buNone/>
              <a:defRPr sz="3200" b="1">
                <a:solidFill>
                  <a:schemeClr val="lt1"/>
                </a:solidFill>
                <a:latin typeface="Advent Pro"/>
                <a:ea typeface="Advent Pro"/>
                <a:cs typeface="Advent Pro"/>
                <a:sym typeface="Advent Pro"/>
              </a:defRPr>
            </a:lvl3pPr>
            <a:lvl4pPr lvl="3" algn="ctr" rtl="0">
              <a:lnSpc>
                <a:spcPct val="100000"/>
              </a:lnSpc>
              <a:spcBef>
                <a:spcPct val="427000"/>
              </a:spcBef>
              <a:spcAft>
                <a:spcPts val="0"/>
              </a:spcAft>
              <a:buNone/>
              <a:defRPr sz="3200" b="1">
                <a:solidFill>
                  <a:schemeClr val="lt1"/>
                </a:solidFill>
                <a:latin typeface="Advent Pro"/>
                <a:ea typeface="Advent Pro"/>
                <a:cs typeface="Advent Pro"/>
                <a:sym typeface="Advent Pro"/>
              </a:defRPr>
            </a:lvl4pPr>
            <a:lvl5pPr lvl="4" algn="ctr" rtl="0">
              <a:lnSpc>
                <a:spcPct val="100000"/>
              </a:lnSpc>
              <a:spcBef>
                <a:spcPct val="427000"/>
              </a:spcBef>
              <a:spcAft>
                <a:spcPts val="0"/>
              </a:spcAft>
              <a:buNone/>
              <a:defRPr sz="3200" b="1">
                <a:solidFill>
                  <a:schemeClr val="lt1"/>
                </a:solidFill>
                <a:latin typeface="Advent Pro"/>
                <a:ea typeface="Advent Pro"/>
                <a:cs typeface="Advent Pro"/>
                <a:sym typeface="Advent Pro"/>
              </a:defRPr>
            </a:lvl5pPr>
            <a:lvl6pPr lvl="5" algn="ctr" rtl="0">
              <a:lnSpc>
                <a:spcPct val="100000"/>
              </a:lnSpc>
              <a:spcBef>
                <a:spcPct val="427000"/>
              </a:spcBef>
              <a:spcAft>
                <a:spcPts val="0"/>
              </a:spcAft>
              <a:buNone/>
              <a:defRPr sz="3200" b="1">
                <a:solidFill>
                  <a:schemeClr val="lt1"/>
                </a:solidFill>
                <a:latin typeface="Advent Pro"/>
                <a:ea typeface="Advent Pro"/>
                <a:cs typeface="Advent Pro"/>
                <a:sym typeface="Advent Pro"/>
              </a:defRPr>
            </a:lvl6pPr>
            <a:lvl7pPr lvl="6" algn="ctr" rtl="0">
              <a:lnSpc>
                <a:spcPct val="100000"/>
              </a:lnSpc>
              <a:spcBef>
                <a:spcPct val="427000"/>
              </a:spcBef>
              <a:spcAft>
                <a:spcPts val="0"/>
              </a:spcAft>
              <a:buNone/>
              <a:defRPr sz="3200" b="1">
                <a:solidFill>
                  <a:schemeClr val="lt1"/>
                </a:solidFill>
                <a:latin typeface="Advent Pro"/>
                <a:ea typeface="Advent Pro"/>
                <a:cs typeface="Advent Pro"/>
                <a:sym typeface="Advent Pro"/>
              </a:defRPr>
            </a:lvl7pPr>
            <a:lvl8pPr lvl="7" algn="ctr" rtl="0">
              <a:lnSpc>
                <a:spcPct val="100000"/>
              </a:lnSpc>
              <a:spcBef>
                <a:spcPct val="427000"/>
              </a:spcBef>
              <a:spcAft>
                <a:spcPts val="0"/>
              </a:spcAft>
              <a:buNone/>
              <a:defRPr sz="3200" b="1">
                <a:solidFill>
                  <a:schemeClr val="lt1"/>
                </a:solidFill>
                <a:latin typeface="Advent Pro"/>
                <a:ea typeface="Advent Pro"/>
                <a:cs typeface="Advent Pro"/>
                <a:sym typeface="Advent Pro"/>
              </a:defRPr>
            </a:lvl8pPr>
            <a:lvl9pPr lvl="8" algn="ctr" rtl="0">
              <a:lnSpc>
                <a:spcPct val="100000"/>
              </a:lnSpc>
              <a:spcBef>
                <a:spcPct val="427000"/>
              </a:spcBef>
              <a:spcAft>
                <a:spcPts val="1600"/>
              </a:spcAft>
              <a:buNone/>
              <a:defRPr sz="3200" b="1">
                <a:solidFill>
                  <a:schemeClr val="lt1"/>
                </a:solidFill>
                <a:latin typeface="Advent Pro"/>
                <a:ea typeface="Advent Pro"/>
                <a:cs typeface="Advent Pro"/>
                <a:sym typeface="Advent Pro"/>
              </a:defRPr>
            </a:lvl9pPr>
          </a:lstStyle>
          <a:p/>
        </p:txBody>
      </p:sp>
      <p:sp>
        <p:nvSpPr>
          <p:cNvPr id="325" name="Google Shape;325;p53"/>
          <p:cNvSpPr txBox="1"/>
          <p:nvPr>
            <p:ph type="subTitle" idx="5"/>
          </p:nvPr>
        </p:nvSpPr>
        <p:spPr>
          <a:xfrm>
            <a:off x="8134876" y="2889897"/>
            <a:ext cx="3098800" cy="93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735"/>
            </a:lvl1pPr>
            <a:lvl2pPr lvl="1" rtl="0">
              <a:lnSpc>
                <a:spcPct val="100000"/>
              </a:lnSpc>
              <a:spcBef>
                <a:spcPct val="427000"/>
              </a:spcBef>
              <a:spcAft>
                <a:spcPts val="0"/>
              </a:spcAft>
              <a:buNone/>
              <a:defRPr sz="1735"/>
            </a:lvl2pPr>
            <a:lvl3pPr lvl="2" rtl="0">
              <a:lnSpc>
                <a:spcPct val="100000"/>
              </a:lnSpc>
              <a:spcBef>
                <a:spcPct val="427000"/>
              </a:spcBef>
              <a:spcAft>
                <a:spcPts val="0"/>
              </a:spcAft>
              <a:buNone/>
              <a:defRPr sz="1735"/>
            </a:lvl3pPr>
            <a:lvl4pPr lvl="3" rtl="0">
              <a:lnSpc>
                <a:spcPct val="100000"/>
              </a:lnSpc>
              <a:spcBef>
                <a:spcPct val="427000"/>
              </a:spcBef>
              <a:spcAft>
                <a:spcPts val="0"/>
              </a:spcAft>
              <a:buNone/>
              <a:defRPr sz="1735"/>
            </a:lvl4pPr>
            <a:lvl5pPr lvl="4" rtl="0">
              <a:lnSpc>
                <a:spcPct val="100000"/>
              </a:lnSpc>
              <a:spcBef>
                <a:spcPct val="427000"/>
              </a:spcBef>
              <a:spcAft>
                <a:spcPts val="0"/>
              </a:spcAft>
              <a:buNone/>
              <a:defRPr sz="1735"/>
            </a:lvl5pPr>
            <a:lvl6pPr lvl="5" rtl="0">
              <a:lnSpc>
                <a:spcPct val="100000"/>
              </a:lnSpc>
              <a:spcBef>
                <a:spcPct val="427000"/>
              </a:spcBef>
              <a:spcAft>
                <a:spcPts val="0"/>
              </a:spcAft>
              <a:buNone/>
              <a:defRPr sz="1735"/>
            </a:lvl6pPr>
            <a:lvl7pPr lvl="6" rtl="0">
              <a:lnSpc>
                <a:spcPct val="100000"/>
              </a:lnSpc>
              <a:spcBef>
                <a:spcPct val="427000"/>
              </a:spcBef>
              <a:spcAft>
                <a:spcPts val="0"/>
              </a:spcAft>
              <a:buNone/>
              <a:defRPr sz="1735"/>
            </a:lvl7pPr>
            <a:lvl8pPr lvl="7" rtl="0">
              <a:lnSpc>
                <a:spcPct val="100000"/>
              </a:lnSpc>
              <a:spcBef>
                <a:spcPct val="427000"/>
              </a:spcBef>
              <a:spcAft>
                <a:spcPts val="0"/>
              </a:spcAft>
              <a:buNone/>
              <a:defRPr sz="1735"/>
            </a:lvl8pPr>
            <a:lvl9pPr lvl="8" rtl="0">
              <a:lnSpc>
                <a:spcPct val="100000"/>
              </a:lnSpc>
              <a:spcBef>
                <a:spcPct val="427000"/>
              </a:spcBef>
              <a:spcAft>
                <a:spcPts val="1600"/>
              </a:spcAft>
              <a:buNone/>
              <a:defRPr sz="1735"/>
            </a:lvl9pPr>
          </a:lstStyle>
          <a:p/>
        </p:txBody>
      </p:sp>
      <p:sp>
        <p:nvSpPr>
          <p:cNvPr id="326" name="Google Shape;326;p53"/>
          <p:cNvSpPr txBox="1"/>
          <p:nvPr>
            <p:ph type="subTitle" idx="6"/>
          </p:nvPr>
        </p:nvSpPr>
        <p:spPr>
          <a:xfrm>
            <a:off x="8134783" y="4955139"/>
            <a:ext cx="3098800" cy="93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735"/>
            </a:lvl1pPr>
            <a:lvl2pPr lvl="1" rtl="0">
              <a:lnSpc>
                <a:spcPct val="100000"/>
              </a:lnSpc>
              <a:spcBef>
                <a:spcPct val="427000"/>
              </a:spcBef>
              <a:spcAft>
                <a:spcPts val="0"/>
              </a:spcAft>
              <a:buNone/>
              <a:defRPr sz="1735"/>
            </a:lvl2pPr>
            <a:lvl3pPr lvl="2" rtl="0">
              <a:lnSpc>
                <a:spcPct val="100000"/>
              </a:lnSpc>
              <a:spcBef>
                <a:spcPct val="427000"/>
              </a:spcBef>
              <a:spcAft>
                <a:spcPts val="0"/>
              </a:spcAft>
              <a:buNone/>
              <a:defRPr sz="1735"/>
            </a:lvl3pPr>
            <a:lvl4pPr lvl="3" rtl="0">
              <a:lnSpc>
                <a:spcPct val="100000"/>
              </a:lnSpc>
              <a:spcBef>
                <a:spcPct val="427000"/>
              </a:spcBef>
              <a:spcAft>
                <a:spcPts val="0"/>
              </a:spcAft>
              <a:buNone/>
              <a:defRPr sz="1735"/>
            </a:lvl4pPr>
            <a:lvl5pPr lvl="4" rtl="0">
              <a:lnSpc>
                <a:spcPct val="100000"/>
              </a:lnSpc>
              <a:spcBef>
                <a:spcPct val="427000"/>
              </a:spcBef>
              <a:spcAft>
                <a:spcPts val="0"/>
              </a:spcAft>
              <a:buNone/>
              <a:defRPr sz="1735"/>
            </a:lvl5pPr>
            <a:lvl6pPr lvl="5" rtl="0">
              <a:lnSpc>
                <a:spcPct val="100000"/>
              </a:lnSpc>
              <a:spcBef>
                <a:spcPct val="427000"/>
              </a:spcBef>
              <a:spcAft>
                <a:spcPts val="0"/>
              </a:spcAft>
              <a:buNone/>
              <a:defRPr sz="1735"/>
            </a:lvl6pPr>
            <a:lvl7pPr lvl="6" rtl="0">
              <a:lnSpc>
                <a:spcPct val="100000"/>
              </a:lnSpc>
              <a:spcBef>
                <a:spcPct val="427000"/>
              </a:spcBef>
              <a:spcAft>
                <a:spcPts val="0"/>
              </a:spcAft>
              <a:buNone/>
              <a:defRPr sz="1735"/>
            </a:lvl7pPr>
            <a:lvl8pPr lvl="7" rtl="0">
              <a:lnSpc>
                <a:spcPct val="100000"/>
              </a:lnSpc>
              <a:spcBef>
                <a:spcPct val="427000"/>
              </a:spcBef>
              <a:spcAft>
                <a:spcPts val="0"/>
              </a:spcAft>
              <a:buNone/>
              <a:defRPr sz="1735"/>
            </a:lvl8pPr>
            <a:lvl9pPr lvl="8" rtl="0">
              <a:lnSpc>
                <a:spcPct val="100000"/>
              </a:lnSpc>
              <a:spcBef>
                <a:spcPct val="427000"/>
              </a:spcBef>
              <a:spcAft>
                <a:spcPts val="1600"/>
              </a:spcAft>
              <a:buNone/>
              <a:defRPr sz="1735"/>
            </a:lvl9pPr>
          </a:lstStyle>
          <a:p/>
        </p:txBody>
      </p:sp>
      <p:sp>
        <p:nvSpPr>
          <p:cNvPr id="327" name="Google Shape;327;p53"/>
          <p:cNvSpPr txBox="1"/>
          <p:nvPr>
            <p:ph type="subTitle" idx="7"/>
          </p:nvPr>
        </p:nvSpPr>
        <p:spPr>
          <a:xfrm>
            <a:off x="8262167" y="2316369"/>
            <a:ext cx="796400" cy="39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3200" b="1">
                <a:solidFill>
                  <a:schemeClr val="lt1"/>
                </a:solidFill>
                <a:latin typeface="Advent Pro"/>
                <a:ea typeface="Advent Pro"/>
                <a:cs typeface="Advent Pro"/>
                <a:sym typeface="Advent Pro"/>
              </a:defRPr>
            </a:lvl1pPr>
            <a:lvl2pPr lvl="1" algn="ctr" rtl="0">
              <a:lnSpc>
                <a:spcPct val="100000"/>
              </a:lnSpc>
              <a:spcBef>
                <a:spcPct val="427000"/>
              </a:spcBef>
              <a:spcAft>
                <a:spcPts val="0"/>
              </a:spcAft>
              <a:buNone/>
              <a:defRPr sz="3200" b="1">
                <a:solidFill>
                  <a:schemeClr val="lt1"/>
                </a:solidFill>
                <a:latin typeface="Advent Pro"/>
                <a:ea typeface="Advent Pro"/>
                <a:cs typeface="Advent Pro"/>
                <a:sym typeface="Advent Pro"/>
              </a:defRPr>
            </a:lvl2pPr>
            <a:lvl3pPr lvl="2" algn="ctr" rtl="0">
              <a:lnSpc>
                <a:spcPct val="100000"/>
              </a:lnSpc>
              <a:spcBef>
                <a:spcPct val="427000"/>
              </a:spcBef>
              <a:spcAft>
                <a:spcPts val="0"/>
              </a:spcAft>
              <a:buNone/>
              <a:defRPr sz="3200" b="1">
                <a:solidFill>
                  <a:schemeClr val="lt1"/>
                </a:solidFill>
                <a:latin typeface="Advent Pro"/>
                <a:ea typeface="Advent Pro"/>
                <a:cs typeface="Advent Pro"/>
                <a:sym typeface="Advent Pro"/>
              </a:defRPr>
            </a:lvl3pPr>
            <a:lvl4pPr lvl="3" algn="ctr" rtl="0">
              <a:lnSpc>
                <a:spcPct val="100000"/>
              </a:lnSpc>
              <a:spcBef>
                <a:spcPct val="427000"/>
              </a:spcBef>
              <a:spcAft>
                <a:spcPts val="0"/>
              </a:spcAft>
              <a:buNone/>
              <a:defRPr sz="3200" b="1">
                <a:solidFill>
                  <a:schemeClr val="lt1"/>
                </a:solidFill>
                <a:latin typeface="Advent Pro"/>
                <a:ea typeface="Advent Pro"/>
                <a:cs typeface="Advent Pro"/>
                <a:sym typeface="Advent Pro"/>
              </a:defRPr>
            </a:lvl4pPr>
            <a:lvl5pPr lvl="4" algn="ctr" rtl="0">
              <a:lnSpc>
                <a:spcPct val="100000"/>
              </a:lnSpc>
              <a:spcBef>
                <a:spcPct val="427000"/>
              </a:spcBef>
              <a:spcAft>
                <a:spcPts val="0"/>
              </a:spcAft>
              <a:buNone/>
              <a:defRPr sz="3200" b="1">
                <a:solidFill>
                  <a:schemeClr val="lt1"/>
                </a:solidFill>
                <a:latin typeface="Advent Pro"/>
                <a:ea typeface="Advent Pro"/>
                <a:cs typeface="Advent Pro"/>
                <a:sym typeface="Advent Pro"/>
              </a:defRPr>
            </a:lvl5pPr>
            <a:lvl6pPr lvl="5" algn="ctr" rtl="0">
              <a:lnSpc>
                <a:spcPct val="100000"/>
              </a:lnSpc>
              <a:spcBef>
                <a:spcPct val="427000"/>
              </a:spcBef>
              <a:spcAft>
                <a:spcPts val="0"/>
              </a:spcAft>
              <a:buNone/>
              <a:defRPr sz="3200" b="1">
                <a:solidFill>
                  <a:schemeClr val="lt1"/>
                </a:solidFill>
                <a:latin typeface="Advent Pro"/>
                <a:ea typeface="Advent Pro"/>
                <a:cs typeface="Advent Pro"/>
                <a:sym typeface="Advent Pro"/>
              </a:defRPr>
            </a:lvl6pPr>
            <a:lvl7pPr lvl="6" algn="ctr" rtl="0">
              <a:lnSpc>
                <a:spcPct val="100000"/>
              </a:lnSpc>
              <a:spcBef>
                <a:spcPct val="427000"/>
              </a:spcBef>
              <a:spcAft>
                <a:spcPts val="0"/>
              </a:spcAft>
              <a:buNone/>
              <a:defRPr sz="3200" b="1">
                <a:solidFill>
                  <a:schemeClr val="lt1"/>
                </a:solidFill>
                <a:latin typeface="Advent Pro"/>
                <a:ea typeface="Advent Pro"/>
                <a:cs typeface="Advent Pro"/>
                <a:sym typeface="Advent Pro"/>
              </a:defRPr>
            </a:lvl7pPr>
            <a:lvl8pPr lvl="7" algn="ctr" rtl="0">
              <a:lnSpc>
                <a:spcPct val="100000"/>
              </a:lnSpc>
              <a:spcBef>
                <a:spcPct val="427000"/>
              </a:spcBef>
              <a:spcAft>
                <a:spcPts val="0"/>
              </a:spcAft>
              <a:buNone/>
              <a:defRPr sz="3200" b="1">
                <a:solidFill>
                  <a:schemeClr val="lt1"/>
                </a:solidFill>
                <a:latin typeface="Advent Pro"/>
                <a:ea typeface="Advent Pro"/>
                <a:cs typeface="Advent Pro"/>
                <a:sym typeface="Advent Pro"/>
              </a:defRPr>
            </a:lvl8pPr>
            <a:lvl9pPr lvl="8" algn="ctr" rtl="0">
              <a:lnSpc>
                <a:spcPct val="100000"/>
              </a:lnSpc>
              <a:spcBef>
                <a:spcPct val="427000"/>
              </a:spcBef>
              <a:spcAft>
                <a:spcPts val="1600"/>
              </a:spcAft>
              <a:buNone/>
              <a:defRPr sz="3200" b="1">
                <a:solidFill>
                  <a:schemeClr val="lt1"/>
                </a:solidFill>
                <a:latin typeface="Advent Pro"/>
                <a:ea typeface="Advent Pro"/>
                <a:cs typeface="Advent Pro"/>
                <a:sym typeface="Advent Pro"/>
              </a:defRPr>
            </a:lvl9pPr>
          </a:lstStyle>
          <a:p/>
        </p:txBody>
      </p:sp>
      <p:sp>
        <p:nvSpPr>
          <p:cNvPr id="328" name="Google Shape;328;p53"/>
          <p:cNvSpPr txBox="1"/>
          <p:nvPr>
            <p:ph type="subTitle" idx="8"/>
          </p:nvPr>
        </p:nvSpPr>
        <p:spPr>
          <a:xfrm>
            <a:off x="8262167" y="4358804"/>
            <a:ext cx="796400" cy="39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3200" b="1">
                <a:solidFill>
                  <a:schemeClr val="lt1"/>
                </a:solidFill>
                <a:latin typeface="Advent Pro"/>
                <a:ea typeface="Advent Pro"/>
                <a:cs typeface="Advent Pro"/>
                <a:sym typeface="Advent Pro"/>
              </a:defRPr>
            </a:lvl1pPr>
            <a:lvl2pPr lvl="1" algn="ctr" rtl="0">
              <a:lnSpc>
                <a:spcPct val="100000"/>
              </a:lnSpc>
              <a:spcBef>
                <a:spcPct val="427000"/>
              </a:spcBef>
              <a:spcAft>
                <a:spcPts val="0"/>
              </a:spcAft>
              <a:buNone/>
              <a:defRPr sz="3200" b="1">
                <a:solidFill>
                  <a:schemeClr val="lt1"/>
                </a:solidFill>
                <a:latin typeface="Advent Pro"/>
                <a:ea typeface="Advent Pro"/>
                <a:cs typeface="Advent Pro"/>
                <a:sym typeface="Advent Pro"/>
              </a:defRPr>
            </a:lvl2pPr>
            <a:lvl3pPr lvl="2" algn="ctr" rtl="0">
              <a:lnSpc>
                <a:spcPct val="100000"/>
              </a:lnSpc>
              <a:spcBef>
                <a:spcPct val="427000"/>
              </a:spcBef>
              <a:spcAft>
                <a:spcPts val="0"/>
              </a:spcAft>
              <a:buNone/>
              <a:defRPr sz="3200" b="1">
                <a:solidFill>
                  <a:schemeClr val="lt1"/>
                </a:solidFill>
                <a:latin typeface="Advent Pro"/>
                <a:ea typeface="Advent Pro"/>
                <a:cs typeface="Advent Pro"/>
                <a:sym typeface="Advent Pro"/>
              </a:defRPr>
            </a:lvl3pPr>
            <a:lvl4pPr lvl="3" algn="ctr" rtl="0">
              <a:lnSpc>
                <a:spcPct val="100000"/>
              </a:lnSpc>
              <a:spcBef>
                <a:spcPct val="427000"/>
              </a:spcBef>
              <a:spcAft>
                <a:spcPts val="0"/>
              </a:spcAft>
              <a:buNone/>
              <a:defRPr sz="3200" b="1">
                <a:solidFill>
                  <a:schemeClr val="lt1"/>
                </a:solidFill>
                <a:latin typeface="Advent Pro"/>
                <a:ea typeface="Advent Pro"/>
                <a:cs typeface="Advent Pro"/>
                <a:sym typeface="Advent Pro"/>
              </a:defRPr>
            </a:lvl4pPr>
            <a:lvl5pPr lvl="4" algn="ctr" rtl="0">
              <a:lnSpc>
                <a:spcPct val="100000"/>
              </a:lnSpc>
              <a:spcBef>
                <a:spcPct val="427000"/>
              </a:spcBef>
              <a:spcAft>
                <a:spcPts val="0"/>
              </a:spcAft>
              <a:buNone/>
              <a:defRPr sz="3200" b="1">
                <a:solidFill>
                  <a:schemeClr val="lt1"/>
                </a:solidFill>
                <a:latin typeface="Advent Pro"/>
                <a:ea typeface="Advent Pro"/>
                <a:cs typeface="Advent Pro"/>
                <a:sym typeface="Advent Pro"/>
              </a:defRPr>
            </a:lvl5pPr>
            <a:lvl6pPr lvl="5" algn="ctr" rtl="0">
              <a:lnSpc>
                <a:spcPct val="100000"/>
              </a:lnSpc>
              <a:spcBef>
                <a:spcPct val="427000"/>
              </a:spcBef>
              <a:spcAft>
                <a:spcPts val="0"/>
              </a:spcAft>
              <a:buNone/>
              <a:defRPr sz="3200" b="1">
                <a:solidFill>
                  <a:schemeClr val="lt1"/>
                </a:solidFill>
                <a:latin typeface="Advent Pro"/>
                <a:ea typeface="Advent Pro"/>
                <a:cs typeface="Advent Pro"/>
                <a:sym typeface="Advent Pro"/>
              </a:defRPr>
            </a:lvl6pPr>
            <a:lvl7pPr lvl="6" algn="ctr" rtl="0">
              <a:lnSpc>
                <a:spcPct val="100000"/>
              </a:lnSpc>
              <a:spcBef>
                <a:spcPct val="427000"/>
              </a:spcBef>
              <a:spcAft>
                <a:spcPts val="0"/>
              </a:spcAft>
              <a:buNone/>
              <a:defRPr sz="3200" b="1">
                <a:solidFill>
                  <a:schemeClr val="lt1"/>
                </a:solidFill>
                <a:latin typeface="Advent Pro"/>
                <a:ea typeface="Advent Pro"/>
                <a:cs typeface="Advent Pro"/>
                <a:sym typeface="Advent Pro"/>
              </a:defRPr>
            </a:lvl7pPr>
            <a:lvl8pPr lvl="7" algn="ctr" rtl="0">
              <a:lnSpc>
                <a:spcPct val="100000"/>
              </a:lnSpc>
              <a:spcBef>
                <a:spcPct val="427000"/>
              </a:spcBef>
              <a:spcAft>
                <a:spcPts val="0"/>
              </a:spcAft>
              <a:buNone/>
              <a:defRPr sz="3200" b="1">
                <a:solidFill>
                  <a:schemeClr val="lt1"/>
                </a:solidFill>
                <a:latin typeface="Advent Pro"/>
                <a:ea typeface="Advent Pro"/>
                <a:cs typeface="Advent Pro"/>
                <a:sym typeface="Advent Pro"/>
              </a:defRPr>
            </a:lvl8pPr>
            <a:lvl9pPr lvl="8" algn="ctr" rtl="0">
              <a:lnSpc>
                <a:spcPct val="100000"/>
              </a:lnSpc>
              <a:spcBef>
                <a:spcPct val="427000"/>
              </a:spcBef>
              <a:spcAft>
                <a:spcPts val="1600"/>
              </a:spcAft>
              <a:buNone/>
              <a:defRPr sz="3200" b="1">
                <a:solidFill>
                  <a:schemeClr val="lt1"/>
                </a:solidFill>
                <a:latin typeface="Advent Pro"/>
                <a:ea typeface="Advent Pro"/>
                <a:cs typeface="Advent Pro"/>
                <a:sym typeface="Advent Pro"/>
              </a:defRPr>
            </a:lvl9pPr>
          </a:lstStyle>
          <a:p/>
        </p:txBody>
      </p:sp>
      <p:cxnSp>
        <p:nvCxnSpPr>
          <p:cNvPr id="329" name="Google Shape;329;p53"/>
          <p:cNvCxnSpPr/>
          <p:nvPr/>
        </p:nvCxnSpPr>
        <p:spPr>
          <a:xfrm>
            <a:off x="954167" y="6195467"/>
            <a:ext cx="10287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four columns 1">
  <p:cSld name="ONE_COLUMN_TEXT_1_1_1_1">
    <p:bg>
      <p:bgPr>
        <a:noFill/>
        <a:effectLst/>
      </p:bgPr>
    </p:bg>
    <p:spTree>
      <p:nvGrpSpPr>
        <p:cNvPr id="330" name="Shape 330"/>
        <p:cNvGrpSpPr/>
        <p:nvPr/>
      </p:nvGrpSpPr>
      <p:grpSpPr>
        <a:xfrm>
          <a:off x="0" y="0"/>
          <a:ext cx="0" cy="0"/>
          <a:chOff x="0" y="0"/>
          <a:chExt cx="0" cy="0"/>
        </a:xfrm>
      </p:grpSpPr>
      <p:sp>
        <p:nvSpPr>
          <p:cNvPr id="331" name="Google Shape;331;p54"/>
          <p:cNvSpPr/>
          <p:nvPr/>
        </p:nvSpPr>
        <p:spPr>
          <a:xfrm>
            <a:off x="957633" y="645200"/>
            <a:ext cx="10271600" cy="609600"/>
          </a:xfrm>
          <a:prstGeom prst="roundRect">
            <a:avLst>
              <a:gd name="adj" fmla="val 50000"/>
            </a:avLst>
          </a:prstGeom>
          <a:gradFill>
            <a:gsLst>
              <a:gs pos="0">
                <a:schemeClr val="accent5"/>
              </a:gs>
              <a:gs pos="100000">
                <a:schemeClr val="accent4"/>
              </a:gs>
            </a:gsLst>
            <a:lin ang="5400700" scaled="0"/>
          </a:gradFill>
          <a:ln>
            <a:noFill/>
          </a:ln>
          <a:effectLst>
            <a:outerShdw blurRad="71438" dist="9525" dir="3960000" algn="bl" rotWithShape="0">
              <a:srgbClr val="000000">
                <a:alpha val="2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32" name="Google Shape;332;p54"/>
          <p:cNvSpPr txBox="1"/>
          <p:nvPr>
            <p:ph type="subTitle" idx="1"/>
          </p:nvPr>
        </p:nvSpPr>
        <p:spPr>
          <a:xfrm>
            <a:off x="1555367" y="2889900"/>
            <a:ext cx="3833600" cy="93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735"/>
            </a:lvl1pPr>
            <a:lvl2pPr lvl="1" algn="ctr" rtl="0">
              <a:lnSpc>
                <a:spcPct val="100000"/>
              </a:lnSpc>
              <a:spcBef>
                <a:spcPct val="427000"/>
              </a:spcBef>
              <a:spcAft>
                <a:spcPts val="0"/>
              </a:spcAft>
              <a:buNone/>
              <a:defRPr sz="1735"/>
            </a:lvl2pPr>
            <a:lvl3pPr lvl="2" algn="ctr" rtl="0">
              <a:lnSpc>
                <a:spcPct val="100000"/>
              </a:lnSpc>
              <a:spcBef>
                <a:spcPct val="427000"/>
              </a:spcBef>
              <a:spcAft>
                <a:spcPts val="0"/>
              </a:spcAft>
              <a:buNone/>
              <a:defRPr sz="1735"/>
            </a:lvl3pPr>
            <a:lvl4pPr lvl="3" algn="ctr" rtl="0">
              <a:lnSpc>
                <a:spcPct val="100000"/>
              </a:lnSpc>
              <a:spcBef>
                <a:spcPct val="427000"/>
              </a:spcBef>
              <a:spcAft>
                <a:spcPts val="0"/>
              </a:spcAft>
              <a:buNone/>
              <a:defRPr sz="1735"/>
            </a:lvl4pPr>
            <a:lvl5pPr lvl="4" algn="ctr" rtl="0">
              <a:lnSpc>
                <a:spcPct val="100000"/>
              </a:lnSpc>
              <a:spcBef>
                <a:spcPct val="427000"/>
              </a:spcBef>
              <a:spcAft>
                <a:spcPts val="0"/>
              </a:spcAft>
              <a:buNone/>
              <a:defRPr sz="1735"/>
            </a:lvl5pPr>
            <a:lvl6pPr lvl="5" algn="ctr" rtl="0">
              <a:lnSpc>
                <a:spcPct val="100000"/>
              </a:lnSpc>
              <a:spcBef>
                <a:spcPct val="427000"/>
              </a:spcBef>
              <a:spcAft>
                <a:spcPts val="0"/>
              </a:spcAft>
              <a:buNone/>
              <a:defRPr sz="1735"/>
            </a:lvl6pPr>
            <a:lvl7pPr lvl="6" algn="ctr" rtl="0">
              <a:lnSpc>
                <a:spcPct val="100000"/>
              </a:lnSpc>
              <a:spcBef>
                <a:spcPct val="427000"/>
              </a:spcBef>
              <a:spcAft>
                <a:spcPts val="0"/>
              </a:spcAft>
              <a:buNone/>
              <a:defRPr sz="1735"/>
            </a:lvl7pPr>
            <a:lvl8pPr lvl="7" algn="ctr" rtl="0">
              <a:lnSpc>
                <a:spcPct val="100000"/>
              </a:lnSpc>
              <a:spcBef>
                <a:spcPct val="427000"/>
              </a:spcBef>
              <a:spcAft>
                <a:spcPts val="0"/>
              </a:spcAft>
              <a:buNone/>
              <a:defRPr sz="1735"/>
            </a:lvl8pPr>
            <a:lvl9pPr lvl="8" algn="ctr" rtl="0">
              <a:lnSpc>
                <a:spcPct val="100000"/>
              </a:lnSpc>
              <a:spcBef>
                <a:spcPct val="427000"/>
              </a:spcBef>
              <a:spcAft>
                <a:spcPts val="1600"/>
              </a:spcAft>
              <a:buNone/>
              <a:defRPr sz="1735"/>
            </a:lvl9pPr>
          </a:lstStyle>
          <a:p/>
        </p:txBody>
      </p:sp>
      <p:sp>
        <p:nvSpPr>
          <p:cNvPr id="333" name="Google Shape;333;p54"/>
          <p:cNvSpPr txBox="1"/>
          <p:nvPr>
            <p:ph type="subTitle" idx="2"/>
          </p:nvPr>
        </p:nvSpPr>
        <p:spPr>
          <a:xfrm>
            <a:off x="1555367" y="4955135"/>
            <a:ext cx="3833600" cy="93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735"/>
            </a:lvl1pPr>
            <a:lvl2pPr lvl="1" algn="ctr" rtl="0">
              <a:lnSpc>
                <a:spcPct val="100000"/>
              </a:lnSpc>
              <a:spcBef>
                <a:spcPct val="427000"/>
              </a:spcBef>
              <a:spcAft>
                <a:spcPts val="0"/>
              </a:spcAft>
              <a:buNone/>
              <a:defRPr sz="1735"/>
            </a:lvl2pPr>
            <a:lvl3pPr lvl="2" algn="ctr" rtl="0">
              <a:lnSpc>
                <a:spcPct val="100000"/>
              </a:lnSpc>
              <a:spcBef>
                <a:spcPct val="427000"/>
              </a:spcBef>
              <a:spcAft>
                <a:spcPts val="0"/>
              </a:spcAft>
              <a:buNone/>
              <a:defRPr sz="1735"/>
            </a:lvl3pPr>
            <a:lvl4pPr lvl="3" algn="ctr" rtl="0">
              <a:lnSpc>
                <a:spcPct val="100000"/>
              </a:lnSpc>
              <a:spcBef>
                <a:spcPct val="427000"/>
              </a:spcBef>
              <a:spcAft>
                <a:spcPts val="0"/>
              </a:spcAft>
              <a:buNone/>
              <a:defRPr sz="1735"/>
            </a:lvl4pPr>
            <a:lvl5pPr lvl="4" algn="ctr" rtl="0">
              <a:lnSpc>
                <a:spcPct val="100000"/>
              </a:lnSpc>
              <a:spcBef>
                <a:spcPct val="427000"/>
              </a:spcBef>
              <a:spcAft>
                <a:spcPts val="0"/>
              </a:spcAft>
              <a:buNone/>
              <a:defRPr sz="1735"/>
            </a:lvl5pPr>
            <a:lvl6pPr lvl="5" algn="ctr" rtl="0">
              <a:lnSpc>
                <a:spcPct val="100000"/>
              </a:lnSpc>
              <a:spcBef>
                <a:spcPct val="427000"/>
              </a:spcBef>
              <a:spcAft>
                <a:spcPts val="0"/>
              </a:spcAft>
              <a:buNone/>
              <a:defRPr sz="1735"/>
            </a:lvl6pPr>
            <a:lvl7pPr lvl="6" algn="ctr" rtl="0">
              <a:lnSpc>
                <a:spcPct val="100000"/>
              </a:lnSpc>
              <a:spcBef>
                <a:spcPct val="427000"/>
              </a:spcBef>
              <a:spcAft>
                <a:spcPts val="0"/>
              </a:spcAft>
              <a:buNone/>
              <a:defRPr sz="1735"/>
            </a:lvl7pPr>
            <a:lvl8pPr lvl="7" algn="ctr" rtl="0">
              <a:lnSpc>
                <a:spcPct val="100000"/>
              </a:lnSpc>
              <a:spcBef>
                <a:spcPct val="427000"/>
              </a:spcBef>
              <a:spcAft>
                <a:spcPts val="0"/>
              </a:spcAft>
              <a:buNone/>
              <a:defRPr sz="1735"/>
            </a:lvl8pPr>
            <a:lvl9pPr lvl="8" algn="ctr" rtl="0">
              <a:lnSpc>
                <a:spcPct val="100000"/>
              </a:lnSpc>
              <a:spcBef>
                <a:spcPct val="427000"/>
              </a:spcBef>
              <a:spcAft>
                <a:spcPts val="1600"/>
              </a:spcAft>
              <a:buNone/>
              <a:defRPr sz="1735"/>
            </a:lvl9pPr>
          </a:lstStyle>
          <a:p/>
        </p:txBody>
      </p:sp>
      <p:sp>
        <p:nvSpPr>
          <p:cNvPr id="334" name="Google Shape;334;p54"/>
          <p:cNvSpPr txBox="1"/>
          <p:nvPr>
            <p:ph type="title"/>
          </p:nvPr>
        </p:nvSpPr>
        <p:spPr>
          <a:xfrm>
            <a:off x="3014400" y="645200"/>
            <a:ext cx="6163200" cy="6096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665"/>
            </a:lvl1pPr>
            <a:lvl2pPr lvl="1" algn="ctr" rtl="0">
              <a:spcBef>
                <a:spcPts val="0"/>
              </a:spcBef>
              <a:spcAft>
                <a:spcPts val="0"/>
              </a:spcAft>
              <a:buNone/>
              <a:defRPr sz="2665">
                <a:latin typeface="Roboto Slab"/>
                <a:ea typeface="Roboto Slab"/>
                <a:cs typeface="Roboto Slab"/>
                <a:sym typeface="Roboto Slab"/>
              </a:defRPr>
            </a:lvl2pPr>
            <a:lvl3pPr lvl="2" algn="ctr" rtl="0">
              <a:spcBef>
                <a:spcPts val="0"/>
              </a:spcBef>
              <a:spcAft>
                <a:spcPts val="0"/>
              </a:spcAft>
              <a:buNone/>
              <a:defRPr sz="2665">
                <a:latin typeface="Roboto Slab"/>
                <a:ea typeface="Roboto Slab"/>
                <a:cs typeface="Roboto Slab"/>
                <a:sym typeface="Roboto Slab"/>
              </a:defRPr>
            </a:lvl3pPr>
            <a:lvl4pPr lvl="3" algn="ctr" rtl="0">
              <a:spcBef>
                <a:spcPts val="0"/>
              </a:spcBef>
              <a:spcAft>
                <a:spcPts val="0"/>
              </a:spcAft>
              <a:buNone/>
              <a:defRPr sz="2665">
                <a:latin typeface="Roboto Slab"/>
                <a:ea typeface="Roboto Slab"/>
                <a:cs typeface="Roboto Slab"/>
                <a:sym typeface="Roboto Slab"/>
              </a:defRPr>
            </a:lvl4pPr>
            <a:lvl5pPr lvl="4" algn="ctr" rtl="0">
              <a:spcBef>
                <a:spcPts val="0"/>
              </a:spcBef>
              <a:spcAft>
                <a:spcPts val="0"/>
              </a:spcAft>
              <a:buNone/>
              <a:defRPr sz="2665">
                <a:latin typeface="Roboto Slab"/>
                <a:ea typeface="Roboto Slab"/>
                <a:cs typeface="Roboto Slab"/>
                <a:sym typeface="Roboto Slab"/>
              </a:defRPr>
            </a:lvl5pPr>
            <a:lvl6pPr lvl="5" algn="ctr" rtl="0">
              <a:spcBef>
                <a:spcPts val="0"/>
              </a:spcBef>
              <a:spcAft>
                <a:spcPts val="0"/>
              </a:spcAft>
              <a:buNone/>
              <a:defRPr sz="2665">
                <a:latin typeface="Roboto Slab"/>
                <a:ea typeface="Roboto Slab"/>
                <a:cs typeface="Roboto Slab"/>
                <a:sym typeface="Roboto Slab"/>
              </a:defRPr>
            </a:lvl6pPr>
            <a:lvl7pPr lvl="6" algn="ctr" rtl="0">
              <a:spcBef>
                <a:spcPts val="0"/>
              </a:spcBef>
              <a:spcAft>
                <a:spcPts val="0"/>
              </a:spcAft>
              <a:buNone/>
              <a:defRPr sz="2665">
                <a:latin typeface="Roboto Slab"/>
                <a:ea typeface="Roboto Slab"/>
                <a:cs typeface="Roboto Slab"/>
                <a:sym typeface="Roboto Slab"/>
              </a:defRPr>
            </a:lvl7pPr>
            <a:lvl8pPr lvl="7" algn="ctr" rtl="0">
              <a:spcBef>
                <a:spcPts val="0"/>
              </a:spcBef>
              <a:spcAft>
                <a:spcPts val="0"/>
              </a:spcAft>
              <a:buNone/>
              <a:defRPr sz="2665">
                <a:latin typeface="Roboto Slab"/>
                <a:ea typeface="Roboto Slab"/>
                <a:cs typeface="Roboto Slab"/>
                <a:sym typeface="Roboto Slab"/>
              </a:defRPr>
            </a:lvl8pPr>
            <a:lvl9pPr lvl="8" algn="ctr" rtl="0">
              <a:spcBef>
                <a:spcPts val="0"/>
              </a:spcBef>
              <a:spcAft>
                <a:spcPts val="0"/>
              </a:spcAft>
              <a:buNone/>
              <a:defRPr sz="2665">
                <a:latin typeface="Roboto Slab"/>
                <a:ea typeface="Roboto Slab"/>
                <a:cs typeface="Roboto Slab"/>
                <a:sym typeface="Roboto Slab"/>
              </a:defRPr>
            </a:lvl9pPr>
          </a:lstStyle>
          <a:p/>
        </p:txBody>
      </p:sp>
      <p:sp>
        <p:nvSpPr>
          <p:cNvPr id="335" name="Google Shape;335;p54"/>
          <p:cNvSpPr txBox="1"/>
          <p:nvPr>
            <p:ph type="subTitle" idx="3"/>
          </p:nvPr>
        </p:nvSpPr>
        <p:spPr>
          <a:xfrm>
            <a:off x="3073980" y="1985820"/>
            <a:ext cx="796400" cy="39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b="1">
                <a:solidFill>
                  <a:schemeClr val="lt1"/>
                </a:solidFill>
                <a:latin typeface="Advent Pro"/>
                <a:ea typeface="Advent Pro"/>
                <a:cs typeface="Advent Pro"/>
                <a:sym typeface="Advent Pro"/>
              </a:defRPr>
            </a:lvl1pPr>
            <a:lvl2pPr lvl="1" algn="ctr" rtl="0">
              <a:lnSpc>
                <a:spcPct val="100000"/>
              </a:lnSpc>
              <a:spcBef>
                <a:spcPct val="427000"/>
              </a:spcBef>
              <a:spcAft>
                <a:spcPts val="0"/>
              </a:spcAft>
              <a:buNone/>
              <a:defRPr b="1">
                <a:solidFill>
                  <a:schemeClr val="lt1"/>
                </a:solidFill>
                <a:latin typeface="Advent Pro"/>
                <a:ea typeface="Advent Pro"/>
                <a:cs typeface="Advent Pro"/>
                <a:sym typeface="Advent Pro"/>
              </a:defRPr>
            </a:lvl2pPr>
            <a:lvl3pPr lvl="2" algn="ctr" rtl="0">
              <a:lnSpc>
                <a:spcPct val="100000"/>
              </a:lnSpc>
              <a:spcBef>
                <a:spcPct val="427000"/>
              </a:spcBef>
              <a:spcAft>
                <a:spcPts val="0"/>
              </a:spcAft>
              <a:buNone/>
              <a:defRPr b="1">
                <a:solidFill>
                  <a:schemeClr val="lt1"/>
                </a:solidFill>
                <a:latin typeface="Advent Pro"/>
                <a:ea typeface="Advent Pro"/>
                <a:cs typeface="Advent Pro"/>
                <a:sym typeface="Advent Pro"/>
              </a:defRPr>
            </a:lvl3pPr>
            <a:lvl4pPr lvl="3" algn="ctr" rtl="0">
              <a:lnSpc>
                <a:spcPct val="100000"/>
              </a:lnSpc>
              <a:spcBef>
                <a:spcPct val="427000"/>
              </a:spcBef>
              <a:spcAft>
                <a:spcPts val="0"/>
              </a:spcAft>
              <a:buNone/>
              <a:defRPr b="1">
                <a:solidFill>
                  <a:schemeClr val="lt1"/>
                </a:solidFill>
                <a:latin typeface="Advent Pro"/>
                <a:ea typeface="Advent Pro"/>
                <a:cs typeface="Advent Pro"/>
                <a:sym typeface="Advent Pro"/>
              </a:defRPr>
            </a:lvl4pPr>
            <a:lvl5pPr lvl="4" algn="ctr" rtl="0">
              <a:lnSpc>
                <a:spcPct val="100000"/>
              </a:lnSpc>
              <a:spcBef>
                <a:spcPct val="427000"/>
              </a:spcBef>
              <a:spcAft>
                <a:spcPts val="0"/>
              </a:spcAft>
              <a:buNone/>
              <a:defRPr b="1">
                <a:solidFill>
                  <a:schemeClr val="lt1"/>
                </a:solidFill>
                <a:latin typeface="Advent Pro"/>
                <a:ea typeface="Advent Pro"/>
                <a:cs typeface="Advent Pro"/>
                <a:sym typeface="Advent Pro"/>
              </a:defRPr>
            </a:lvl5pPr>
            <a:lvl6pPr lvl="5" algn="ctr" rtl="0">
              <a:lnSpc>
                <a:spcPct val="100000"/>
              </a:lnSpc>
              <a:spcBef>
                <a:spcPct val="427000"/>
              </a:spcBef>
              <a:spcAft>
                <a:spcPts val="0"/>
              </a:spcAft>
              <a:buNone/>
              <a:defRPr b="1">
                <a:solidFill>
                  <a:schemeClr val="lt1"/>
                </a:solidFill>
                <a:latin typeface="Advent Pro"/>
                <a:ea typeface="Advent Pro"/>
                <a:cs typeface="Advent Pro"/>
                <a:sym typeface="Advent Pro"/>
              </a:defRPr>
            </a:lvl6pPr>
            <a:lvl7pPr lvl="6" algn="ctr" rtl="0">
              <a:lnSpc>
                <a:spcPct val="100000"/>
              </a:lnSpc>
              <a:spcBef>
                <a:spcPct val="427000"/>
              </a:spcBef>
              <a:spcAft>
                <a:spcPts val="0"/>
              </a:spcAft>
              <a:buNone/>
              <a:defRPr b="1">
                <a:solidFill>
                  <a:schemeClr val="lt1"/>
                </a:solidFill>
                <a:latin typeface="Advent Pro"/>
                <a:ea typeface="Advent Pro"/>
                <a:cs typeface="Advent Pro"/>
                <a:sym typeface="Advent Pro"/>
              </a:defRPr>
            </a:lvl7pPr>
            <a:lvl8pPr lvl="7" algn="ctr" rtl="0">
              <a:lnSpc>
                <a:spcPct val="100000"/>
              </a:lnSpc>
              <a:spcBef>
                <a:spcPct val="427000"/>
              </a:spcBef>
              <a:spcAft>
                <a:spcPts val="0"/>
              </a:spcAft>
              <a:buNone/>
              <a:defRPr b="1">
                <a:solidFill>
                  <a:schemeClr val="lt1"/>
                </a:solidFill>
                <a:latin typeface="Advent Pro"/>
                <a:ea typeface="Advent Pro"/>
                <a:cs typeface="Advent Pro"/>
                <a:sym typeface="Advent Pro"/>
              </a:defRPr>
            </a:lvl8pPr>
            <a:lvl9pPr lvl="8" algn="ctr" rtl="0">
              <a:lnSpc>
                <a:spcPct val="100000"/>
              </a:lnSpc>
              <a:spcBef>
                <a:spcPct val="427000"/>
              </a:spcBef>
              <a:spcAft>
                <a:spcPts val="1600"/>
              </a:spcAft>
              <a:buNone/>
              <a:defRPr b="1">
                <a:solidFill>
                  <a:schemeClr val="lt1"/>
                </a:solidFill>
                <a:latin typeface="Advent Pro"/>
                <a:ea typeface="Advent Pro"/>
                <a:cs typeface="Advent Pro"/>
                <a:sym typeface="Advent Pro"/>
              </a:defRPr>
            </a:lvl9pPr>
          </a:lstStyle>
          <a:p/>
        </p:txBody>
      </p:sp>
      <p:sp>
        <p:nvSpPr>
          <p:cNvPr id="336" name="Google Shape;336;p54"/>
          <p:cNvSpPr txBox="1"/>
          <p:nvPr>
            <p:ph type="subTitle" idx="4"/>
          </p:nvPr>
        </p:nvSpPr>
        <p:spPr>
          <a:xfrm>
            <a:off x="3073980" y="4054004"/>
            <a:ext cx="796400" cy="39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b="1">
                <a:solidFill>
                  <a:schemeClr val="lt1"/>
                </a:solidFill>
                <a:latin typeface="Advent Pro"/>
                <a:ea typeface="Advent Pro"/>
                <a:cs typeface="Advent Pro"/>
                <a:sym typeface="Advent Pro"/>
              </a:defRPr>
            </a:lvl1pPr>
            <a:lvl2pPr lvl="1" algn="ctr" rtl="0">
              <a:lnSpc>
                <a:spcPct val="100000"/>
              </a:lnSpc>
              <a:spcBef>
                <a:spcPct val="427000"/>
              </a:spcBef>
              <a:spcAft>
                <a:spcPts val="0"/>
              </a:spcAft>
              <a:buNone/>
              <a:defRPr b="1">
                <a:solidFill>
                  <a:schemeClr val="lt1"/>
                </a:solidFill>
                <a:latin typeface="Advent Pro"/>
                <a:ea typeface="Advent Pro"/>
                <a:cs typeface="Advent Pro"/>
                <a:sym typeface="Advent Pro"/>
              </a:defRPr>
            </a:lvl2pPr>
            <a:lvl3pPr lvl="2" algn="ctr" rtl="0">
              <a:lnSpc>
                <a:spcPct val="100000"/>
              </a:lnSpc>
              <a:spcBef>
                <a:spcPct val="427000"/>
              </a:spcBef>
              <a:spcAft>
                <a:spcPts val="0"/>
              </a:spcAft>
              <a:buNone/>
              <a:defRPr b="1">
                <a:solidFill>
                  <a:schemeClr val="lt1"/>
                </a:solidFill>
                <a:latin typeface="Advent Pro"/>
                <a:ea typeface="Advent Pro"/>
                <a:cs typeface="Advent Pro"/>
                <a:sym typeface="Advent Pro"/>
              </a:defRPr>
            </a:lvl3pPr>
            <a:lvl4pPr lvl="3" algn="ctr" rtl="0">
              <a:lnSpc>
                <a:spcPct val="100000"/>
              </a:lnSpc>
              <a:spcBef>
                <a:spcPct val="427000"/>
              </a:spcBef>
              <a:spcAft>
                <a:spcPts val="0"/>
              </a:spcAft>
              <a:buNone/>
              <a:defRPr b="1">
                <a:solidFill>
                  <a:schemeClr val="lt1"/>
                </a:solidFill>
                <a:latin typeface="Advent Pro"/>
                <a:ea typeface="Advent Pro"/>
                <a:cs typeface="Advent Pro"/>
                <a:sym typeface="Advent Pro"/>
              </a:defRPr>
            </a:lvl4pPr>
            <a:lvl5pPr lvl="4" algn="ctr" rtl="0">
              <a:lnSpc>
                <a:spcPct val="100000"/>
              </a:lnSpc>
              <a:spcBef>
                <a:spcPct val="427000"/>
              </a:spcBef>
              <a:spcAft>
                <a:spcPts val="0"/>
              </a:spcAft>
              <a:buNone/>
              <a:defRPr b="1">
                <a:solidFill>
                  <a:schemeClr val="lt1"/>
                </a:solidFill>
                <a:latin typeface="Advent Pro"/>
                <a:ea typeface="Advent Pro"/>
                <a:cs typeface="Advent Pro"/>
                <a:sym typeface="Advent Pro"/>
              </a:defRPr>
            </a:lvl5pPr>
            <a:lvl6pPr lvl="5" algn="ctr" rtl="0">
              <a:lnSpc>
                <a:spcPct val="100000"/>
              </a:lnSpc>
              <a:spcBef>
                <a:spcPct val="427000"/>
              </a:spcBef>
              <a:spcAft>
                <a:spcPts val="0"/>
              </a:spcAft>
              <a:buNone/>
              <a:defRPr b="1">
                <a:solidFill>
                  <a:schemeClr val="lt1"/>
                </a:solidFill>
                <a:latin typeface="Advent Pro"/>
                <a:ea typeface="Advent Pro"/>
                <a:cs typeface="Advent Pro"/>
                <a:sym typeface="Advent Pro"/>
              </a:defRPr>
            </a:lvl6pPr>
            <a:lvl7pPr lvl="6" algn="ctr" rtl="0">
              <a:lnSpc>
                <a:spcPct val="100000"/>
              </a:lnSpc>
              <a:spcBef>
                <a:spcPct val="427000"/>
              </a:spcBef>
              <a:spcAft>
                <a:spcPts val="0"/>
              </a:spcAft>
              <a:buNone/>
              <a:defRPr b="1">
                <a:solidFill>
                  <a:schemeClr val="lt1"/>
                </a:solidFill>
                <a:latin typeface="Advent Pro"/>
                <a:ea typeface="Advent Pro"/>
                <a:cs typeface="Advent Pro"/>
                <a:sym typeface="Advent Pro"/>
              </a:defRPr>
            </a:lvl7pPr>
            <a:lvl8pPr lvl="7" algn="ctr" rtl="0">
              <a:lnSpc>
                <a:spcPct val="100000"/>
              </a:lnSpc>
              <a:spcBef>
                <a:spcPct val="427000"/>
              </a:spcBef>
              <a:spcAft>
                <a:spcPts val="0"/>
              </a:spcAft>
              <a:buNone/>
              <a:defRPr b="1">
                <a:solidFill>
                  <a:schemeClr val="lt1"/>
                </a:solidFill>
                <a:latin typeface="Advent Pro"/>
                <a:ea typeface="Advent Pro"/>
                <a:cs typeface="Advent Pro"/>
                <a:sym typeface="Advent Pro"/>
              </a:defRPr>
            </a:lvl8pPr>
            <a:lvl9pPr lvl="8" algn="ctr" rtl="0">
              <a:lnSpc>
                <a:spcPct val="100000"/>
              </a:lnSpc>
              <a:spcBef>
                <a:spcPct val="427000"/>
              </a:spcBef>
              <a:spcAft>
                <a:spcPts val="1600"/>
              </a:spcAft>
              <a:buNone/>
              <a:defRPr b="1">
                <a:solidFill>
                  <a:schemeClr val="lt1"/>
                </a:solidFill>
                <a:latin typeface="Advent Pro"/>
                <a:ea typeface="Advent Pro"/>
                <a:cs typeface="Advent Pro"/>
                <a:sym typeface="Advent Pro"/>
              </a:defRPr>
            </a:lvl9pPr>
          </a:lstStyle>
          <a:p/>
        </p:txBody>
      </p:sp>
      <p:sp>
        <p:nvSpPr>
          <p:cNvPr id="337" name="Google Shape;337;p54"/>
          <p:cNvSpPr txBox="1"/>
          <p:nvPr>
            <p:ph type="subTitle" idx="5"/>
          </p:nvPr>
        </p:nvSpPr>
        <p:spPr>
          <a:xfrm>
            <a:off x="6803035" y="2889900"/>
            <a:ext cx="3833600" cy="93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735"/>
            </a:lvl1pPr>
            <a:lvl2pPr lvl="1" algn="ctr" rtl="0">
              <a:lnSpc>
                <a:spcPct val="100000"/>
              </a:lnSpc>
              <a:spcBef>
                <a:spcPct val="427000"/>
              </a:spcBef>
              <a:spcAft>
                <a:spcPts val="0"/>
              </a:spcAft>
              <a:buNone/>
              <a:defRPr sz="1735"/>
            </a:lvl2pPr>
            <a:lvl3pPr lvl="2" algn="ctr" rtl="0">
              <a:lnSpc>
                <a:spcPct val="100000"/>
              </a:lnSpc>
              <a:spcBef>
                <a:spcPct val="427000"/>
              </a:spcBef>
              <a:spcAft>
                <a:spcPts val="0"/>
              </a:spcAft>
              <a:buNone/>
              <a:defRPr sz="1735"/>
            </a:lvl3pPr>
            <a:lvl4pPr lvl="3" algn="ctr" rtl="0">
              <a:lnSpc>
                <a:spcPct val="100000"/>
              </a:lnSpc>
              <a:spcBef>
                <a:spcPct val="427000"/>
              </a:spcBef>
              <a:spcAft>
                <a:spcPts val="0"/>
              </a:spcAft>
              <a:buNone/>
              <a:defRPr sz="1735"/>
            </a:lvl4pPr>
            <a:lvl5pPr lvl="4" algn="ctr" rtl="0">
              <a:lnSpc>
                <a:spcPct val="100000"/>
              </a:lnSpc>
              <a:spcBef>
                <a:spcPct val="427000"/>
              </a:spcBef>
              <a:spcAft>
                <a:spcPts val="0"/>
              </a:spcAft>
              <a:buNone/>
              <a:defRPr sz="1735"/>
            </a:lvl5pPr>
            <a:lvl6pPr lvl="5" algn="ctr" rtl="0">
              <a:lnSpc>
                <a:spcPct val="100000"/>
              </a:lnSpc>
              <a:spcBef>
                <a:spcPct val="427000"/>
              </a:spcBef>
              <a:spcAft>
                <a:spcPts val="0"/>
              </a:spcAft>
              <a:buNone/>
              <a:defRPr sz="1735"/>
            </a:lvl6pPr>
            <a:lvl7pPr lvl="6" algn="ctr" rtl="0">
              <a:lnSpc>
                <a:spcPct val="100000"/>
              </a:lnSpc>
              <a:spcBef>
                <a:spcPct val="427000"/>
              </a:spcBef>
              <a:spcAft>
                <a:spcPts val="0"/>
              </a:spcAft>
              <a:buNone/>
              <a:defRPr sz="1735"/>
            </a:lvl7pPr>
            <a:lvl8pPr lvl="7" algn="ctr" rtl="0">
              <a:lnSpc>
                <a:spcPct val="100000"/>
              </a:lnSpc>
              <a:spcBef>
                <a:spcPct val="427000"/>
              </a:spcBef>
              <a:spcAft>
                <a:spcPts val="0"/>
              </a:spcAft>
              <a:buNone/>
              <a:defRPr sz="1735"/>
            </a:lvl8pPr>
            <a:lvl9pPr lvl="8" algn="ctr" rtl="0">
              <a:lnSpc>
                <a:spcPct val="100000"/>
              </a:lnSpc>
              <a:spcBef>
                <a:spcPct val="427000"/>
              </a:spcBef>
              <a:spcAft>
                <a:spcPts val="1600"/>
              </a:spcAft>
              <a:buNone/>
              <a:defRPr sz="1735"/>
            </a:lvl9pPr>
          </a:lstStyle>
          <a:p/>
        </p:txBody>
      </p:sp>
      <p:sp>
        <p:nvSpPr>
          <p:cNvPr id="338" name="Google Shape;338;p54"/>
          <p:cNvSpPr txBox="1"/>
          <p:nvPr>
            <p:ph type="subTitle" idx="6"/>
          </p:nvPr>
        </p:nvSpPr>
        <p:spPr>
          <a:xfrm>
            <a:off x="6803035" y="4955136"/>
            <a:ext cx="3833600" cy="93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735"/>
            </a:lvl1pPr>
            <a:lvl2pPr lvl="1" algn="ctr" rtl="0">
              <a:lnSpc>
                <a:spcPct val="100000"/>
              </a:lnSpc>
              <a:spcBef>
                <a:spcPct val="427000"/>
              </a:spcBef>
              <a:spcAft>
                <a:spcPts val="0"/>
              </a:spcAft>
              <a:buNone/>
              <a:defRPr sz="1735"/>
            </a:lvl2pPr>
            <a:lvl3pPr lvl="2" algn="ctr" rtl="0">
              <a:lnSpc>
                <a:spcPct val="100000"/>
              </a:lnSpc>
              <a:spcBef>
                <a:spcPct val="427000"/>
              </a:spcBef>
              <a:spcAft>
                <a:spcPts val="0"/>
              </a:spcAft>
              <a:buNone/>
              <a:defRPr sz="1735"/>
            </a:lvl3pPr>
            <a:lvl4pPr lvl="3" algn="ctr" rtl="0">
              <a:lnSpc>
                <a:spcPct val="100000"/>
              </a:lnSpc>
              <a:spcBef>
                <a:spcPct val="427000"/>
              </a:spcBef>
              <a:spcAft>
                <a:spcPts val="0"/>
              </a:spcAft>
              <a:buNone/>
              <a:defRPr sz="1735"/>
            </a:lvl4pPr>
            <a:lvl5pPr lvl="4" algn="ctr" rtl="0">
              <a:lnSpc>
                <a:spcPct val="100000"/>
              </a:lnSpc>
              <a:spcBef>
                <a:spcPct val="427000"/>
              </a:spcBef>
              <a:spcAft>
                <a:spcPts val="0"/>
              </a:spcAft>
              <a:buNone/>
              <a:defRPr sz="1735"/>
            </a:lvl5pPr>
            <a:lvl6pPr lvl="5" algn="ctr" rtl="0">
              <a:lnSpc>
                <a:spcPct val="100000"/>
              </a:lnSpc>
              <a:spcBef>
                <a:spcPct val="427000"/>
              </a:spcBef>
              <a:spcAft>
                <a:spcPts val="0"/>
              </a:spcAft>
              <a:buNone/>
              <a:defRPr sz="1735"/>
            </a:lvl6pPr>
            <a:lvl7pPr lvl="6" algn="ctr" rtl="0">
              <a:lnSpc>
                <a:spcPct val="100000"/>
              </a:lnSpc>
              <a:spcBef>
                <a:spcPct val="427000"/>
              </a:spcBef>
              <a:spcAft>
                <a:spcPts val="0"/>
              </a:spcAft>
              <a:buNone/>
              <a:defRPr sz="1735"/>
            </a:lvl7pPr>
            <a:lvl8pPr lvl="7" algn="ctr" rtl="0">
              <a:lnSpc>
                <a:spcPct val="100000"/>
              </a:lnSpc>
              <a:spcBef>
                <a:spcPct val="427000"/>
              </a:spcBef>
              <a:spcAft>
                <a:spcPts val="0"/>
              </a:spcAft>
              <a:buNone/>
              <a:defRPr sz="1735"/>
            </a:lvl8pPr>
            <a:lvl9pPr lvl="8" algn="ctr" rtl="0">
              <a:lnSpc>
                <a:spcPct val="100000"/>
              </a:lnSpc>
              <a:spcBef>
                <a:spcPct val="427000"/>
              </a:spcBef>
              <a:spcAft>
                <a:spcPts val="1600"/>
              </a:spcAft>
              <a:buNone/>
              <a:defRPr sz="1735"/>
            </a:lvl9pPr>
          </a:lstStyle>
          <a:p/>
        </p:txBody>
      </p:sp>
      <p:sp>
        <p:nvSpPr>
          <p:cNvPr id="339" name="Google Shape;339;p54"/>
          <p:cNvSpPr txBox="1"/>
          <p:nvPr>
            <p:ph type="subTitle" idx="7"/>
          </p:nvPr>
        </p:nvSpPr>
        <p:spPr>
          <a:xfrm>
            <a:off x="8315129" y="1985820"/>
            <a:ext cx="796400" cy="39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b="1">
                <a:solidFill>
                  <a:schemeClr val="lt1"/>
                </a:solidFill>
                <a:latin typeface="Advent Pro"/>
                <a:ea typeface="Advent Pro"/>
                <a:cs typeface="Advent Pro"/>
                <a:sym typeface="Advent Pro"/>
              </a:defRPr>
            </a:lvl1pPr>
            <a:lvl2pPr lvl="1" algn="ctr" rtl="0">
              <a:lnSpc>
                <a:spcPct val="100000"/>
              </a:lnSpc>
              <a:spcBef>
                <a:spcPct val="427000"/>
              </a:spcBef>
              <a:spcAft>
                <a:spcPts val="0"/>
              </a:spcAft>
              <a:buNone/>
              <a:defRPr b="1">
                <a:solidFill>
                  <a:schemeClr val="lt1"/>
                </a:solidFill>
                <a:latin typeface="Advent Pro"/>
                <a:ea typeface="Advent Pro"/>
                <a:cs typeface="Advent Pro"/>
                <a:sym typeface="Advent Pro"/>
              </a:defRPr>
            </a:lvl2pPr>
            <a:lvl3pPr lvl="2" algn="ctr" rtl="0">
              <a:lnSpc>
                <a:spcPct val="100000"/>
              </a:lnSpc>
              <a:spcBef>
                <a:spcPct val="427000"/>
              </a:spcBef>
              <a:spcAft>
                <a:spcPts val="0"/>
              </a:spcAft>
              <a:buNone/>
              <a:defRPr b="1">
                <a:solidFill>
                  <a:schemeClr val="lt1"/>
                </a:solidFill>
                <a:latin typeface="Advent Pro"/>
                <a:ea typeface="Advent Pro"/>
                <a:cs typeface="Advent Pro"/>
                <a:sym typeface="Advent Pro"/>
              </a:defRPr>
            </a:lvl3pPr>
            <a:lvl4pPr lvl="3" algn="ctr" rtl="0">
              <a:lnSpc>
                <a:spcPct val="100000"/>
              </a:lnSpc>
              <a:spcBef>
                <a:spcPct val="427000"/>
              </a:spcBef>
              <a:spcAft>
                <a:spcPts val="0"/>
              </a:spcAft>
              <a:buNone/>
              <a:defRPr b="1">
                <a:solidFill>
                  <a:schemeClr val="lt1"/>
                </a:solidFill>
                <a:latin typeface="Advent Pro"/>
                <a:ea typeface="Advent Pro"/>
                <a:cs typeface="Advent Pro"/>
                <a:sym typeface="Advent Pro"/>
              </a:defRPr>
            </a:lvl4pPr>
            <a:lvl5pPr lvl="4" algn="ctr" rtl="0">
              <a:lnSpc>
                <a:spcPct val="100000"/>
              </a:lnSpc>
              <a:spcBef>
                <a:spcPct val="427000"/>
              </a:spcBef>
              <a:spcAft>
                <a:spcPts val="0"/>
              </a:spcAft>
              <a:buNone/>
              <a:defRPr b="1">
                <a:solidFill>
                  <a:schemeClr val="lt1"/>
                </a:solidFill>
                <a:latin typeface="Advent Pro"/>
                <a:ea typeface="Advent Pro"/>
                <a:cs typeface="Advent Pro"/>
                <a:sym typeface="Advent Pro"/>
              </a:defRPr>
            </a:lvl5pPr>
            <a:lvl6pPr lvl="5" algn="ctr" rtl="0">
              <a:lnSpc>
                <a:spcPct val="100000"/>
              </a:lnSpc>
              <a:spcBef>
                <a:spcPct val="427000"/>
              </a:spcBef>
              <a:spcAft>
                <a:spcPts val="0"/>
              </a:spcAft>
              <a:buNone/>
              <a:defRPr b="1">
                <a:solidFill>
                  <a:schemeClr val="lt1"/>
                </a:solidFill>
                <a:latin typeface="Advent Pro"/>
                <a:ea typeface="Advent Pro"/>
                <a:cs typeface="Advent Pro"/>
                <a:sym typeface="Advent Pro"/>
              </a:defRPr>
            </a:lvl6pPr>
            <a:lvl7pPr lvl="6" algn="ctr" rtl="0">
              <a:lnSpc>
                <a:spcPct val="100000"/>
              </a:lnSpc>
              <a:spcBef>
                <a:spcPct val="427000"/>
              </a:spcBef>
              <a:spcAft>
                <a:spcPts val="0"/>
              </a:spcAft>
              <a:buNone/>
              <a:defRPr b="1">
                <a:solidFill>
                  <a:schemeClr val="lt1"/>
                </a:solidFill>
                <a:latin typeface="Advent Pro"/>
                <a:ea typeface="Advent Pro"/>
                <a:cs typeface="Advent Pro"/>
                <a:sym typeface="Advent Pro"/>
              </a:defRPr>
            </a:lvl7pPr>
            <a:lvl8pPr lvl="7" algn="ctr" rtl="0">
              <a:lnSpc>
                <a:spcPct val="100000"/>
              </a:lnSpc>
              <a:spcBef>
                <a:spcPct val="427000"/>
              </a:spcBef>
              <a:spcAft>
                <a:spcPts val="0"/>
              </a:spcAft>
              <a:buNone/>
              <a:defRPr b="1">
                <a:solidFill>
                  <a:schemeClr val="lt1"/>
                </a:solidFill>
                <a:latin typeface="Advent Pro"/>
                <a:ea typeface="Advent Pro"/>
                <a:cs typeface="Advent Pro"/>
                <a:sym typeface="Advent Pro"/>
              </a:defRPr>
            </a:lvl8pPr>
            <a:lvl9pPr lvl="8" algn="ctr" rtl="0">
              <a:lnSpc>
                <a:spcPct val="100000"/>
              </a:lnSpc>
              <a:spcBef>
                <a:spcPct val="427000"/>
              </a:spcBef>
              <a:spcAft>
                <a:spcPts val="1600"/>
              </a:spcAft>
              <a:buNone/>
              <a:defRPr b="1">
                <a:solidFill>
                  <a:schemeClr val="lt1"/>
                </a:solidFill>
                <a:latin typeface="Advent Pro"/>
                <a:ea typeface="Advent Pro"/>
                <a:cs typeface="Advent Pro"/>
                <a:sym typeface="Advent Pro"/>
              </a:defRPr>
            </a:lvl9pPr>
          </a:lstStyle>
          <a:p/>
        </p:txBody>
      </p:sp>
      <p:sp>
        <p:nvSpPr>
          <p:cNvPr id="340" name="Google Shape;340;p54"/>
          <p:cNvSpPr txBox="1"/>
          <p:nvPr>
            <p:ph type="subTitle" idx="8"/>
          </p:nvPr>
        </p:nvSpPr>
        <p:spPr>
          <a:xfrm>
            <a:off x="8315129" y="4054004"/>
            <a:ext cx="796400" cy="39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b="1">
                <a:solidFill>
                  <a:schemeClr val="lt1"/>
                </a:solidFill>
                <a:latin typeface="Advent Pro"/>
                <a:ea typeface="Advent Pro"/>
                <a:cs typeface="Advent Pro"/>
                <a:sym typeface="Advent Pro"/>
              </a:defRPr>
            </a:lvl1pPr>
            <a:lvl2pPr lvl="1" algn="ctr" rtl="0">
              <a:lnSpc>
                <a:spcPct val="100000"/>
              </a:lnSpc>
              <a:spcBef>
                <a:spcPct val="427000"/>
              </a:spcBef>
              <a:spcAft>
                <a:spcPts val="0"/>
              </a:spcAft>
              <a:buNone/>
              <a:defRPr b="1">
                <a:solidFill>
                  <a:schemeClr val="lt1"/>
                </a:solidFill>
                <a:latin typeface="Advent Pro"/>
                <a:ea typeface="Advent Pro"/>
                <a:cs typeface="Advent Pro"/>
                <a:sym typeface="Advent Pro"/>
              </a:defRPr>
            </a:lvl2pPr>
            <a:lvl3pPr lvl="2" algn="ctr" rtl="0">
              <a:lnSpc>
                <a:spcPct val="100000"/>
              </a:lnSpc>
              <a:spcBef>
                <a:spcPct val="427000"/>
              </a:spcBef>
              <a:spcAft>
                <a:spcPts val="0"/>
              </a:spcAft>
              <a:buNone/>
              <a:defRPr b="1">
                <a:solidFill>
                  <a:schemeClr val="lt1"/>
                </a:solidFill>
                <a:latin typeface="Advent Pro"/>
                <a:ea typeface="Advent Pro"/>
                <a:cs typeface="Advent Pro"/>
                <a:sym typeface="Advent Pro"/>
              </a:defRPr>
            </a:lvl3pPr>
            <a:lvl4pPr lvl="3" algn="ctr" rtl="0">
              <a:lnSpc>
                <a:spcPct val="100000"/>
              </a:lnSpc>
              <a:spcBef>
                <a:spcPct val="427000"/>
              </a:spcBef>
              <a:spcAft>
                <a:spcPts val="0"/>
              </a:spcAft>
              <a:buNone/>
              <a:defRPr b="1">
                <a:solidFill>
                  <a:schemeClr val="lt1"/>
                </a:solidFill>
                <a:latin typeface="Advent Pro"/>
                <a:ea typeface="Advent Pro"/>
                <a:cs typeface="Advent Pro"/>
                <a:sym typeface="Advent Pro"/>
              </a:defRPr>
            </a:lvl4pPr>
            <a:lvl5pPr lvl="4" algn="ctr" rtl="0">
              <a:lnSpc>
                <a:spcPct val="100000"/>
              </a:lnSpc>
              <a:spcBef>
                <a:spcPct val="427000"/>
              </a:spcBef>
              <a:spcAft>
                <a:spcPts val="0"/>
              </a:spcAft>
              <a:buNone/>
              <a:defRPr b="1">
                <a:solidFill>
                  <a:schemeClr val="lt1"/>
                </a:solidFill>
                <a:latin typeface="Advent Pro"/>
                <a:ea typeface="Advent Pro"/>
                <a:cs typeface="Advent Pro"/>
                <a:sym typeface="Advent Pro"/>
              </a:defRPr>
            </a:lvl5pPr>
            <a:lvl6pPr lvl="5" algn="ctr" rtl="0">
              <a:lnSpc>
                <a:spcPct val="100000"/>
              </a:lnSpc>
              <a:spcBef>
                <a:spcPct val="427000"/>
              </a:spcBef>
              <a:spcAft>
                <a:spcPts val="0"/>
              </a:spcAft>
              <a:buNone/>
              <a:defRPr b="1">
                <a:solidFill>
                  <a:schemeClr val="lt1"/>
                </a:solidFill>
                <a:latin typeface="Advent Pro"/>
                <a:ea typeface="Advent Pro"/>
                <a:cs typeface="Advent Pro"/>
                <a:sym typeface="Advent Pro"/>
              </a:defRPr>
            </a:lvl6pPr>
            <a:lvl7pPr lvl="6" algn="ctr" rtl="0">
              <a:lnSpc>
                <a:spcPct val="100000"/>
              </a:lnSpc>
              <a:spcBef>
                <a:spcPct val="427000"/>
              </a:spcBef>
              <a:spcAft>
                <a:spcPts val="0"/>
              </a:spcAft>
              <a:buNone/>
              <a:defRPr b="1">
                <a:solidFill>
                  <a:schemeClr val="lt1"/>
                </a:solidFill>
                <a:latin typeface="Advent Pro"/>
                <a:ea typeface="Advent Pro"/>
                <a:cs typeface="Advent Pro"/>
                <a:sym typeface="Advent Pro"/>
              </a:defRPr>
            </a:lvl7pPr>
            <a:lvl8pPr lvl="7" algn="ctr" rtl="0">
              <a:lnSpc>
                <a:spcPct val="100000"/>
              </a:lnSpc>
              <a:spcBef>
                <a:spcPct val="427000"/>
              </a:spcBef>
              <a:spcAft>
                <a:spcPts val="0"/>
              </a:spcAft>
              <a:buNone/>
              <a:defRPr b="1">
                <a:solidFill>
                  <a:schemeClr val="lt1"/>
                </a:solidFill>
                <a:latin typeface="Advent Pro"/>
                <a:ea typeface="Advent Pro"/>
                <a:cs typeface="Advent Pro"/>
                <a:sym typeface="Advent Pro"/>
              </a:defRPr>
            </a:lvl8pPr>
            <a:lvl9pPr lvl="8" algn="ctr" rtl="0">
              <a:lnSpc>
                <a:spcPct val="100000"/>
              </a:lnSpc>
              <a:spcBef>
                <a:spcPct val="427000"/>
              </a:spcBef>
              <a:spcAft>
                <a:spcPts val="1600"/>
              </a:spcAft>
              <a:buNone/>
              <a:defRPr b="1">
                <a:solidFill>
                  <a:schemeClr val="lt1"/>
                </a:solidFill>
                <a:latin typeface="Advent Pro"/>
                <a:ea typeface="Advent Pro"/>
                <a:cs typeface="Advent Pro"/>
                <a:sym typeface="Advent Pro"/>
              </a:defRPr>
            </a:lvl9pPr>
          </a:lstStyle>
          <a:p/>
        </p:txBody>
      </p:sp>
      <p:cxnSp>
        <p:nvCxnSpPr>
          <p:cNvPr id="341" name="Google Shape;341;p54"/>
          <p:cNvCxnSpPr/>
          <p:nvPr/>
        </p:nvCxnSpPr>
        <p:spPr>
          <a:xfrm>
            <a:off x="954167" y="6195467"/>
            <a:ext cx="10287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hanks">
  <p:cSld name="ONE_COLUMN_TEXT_1_1_1_1_1">
    <p:bg>
      <p:bgPr>
        <a:noFill/>
        <a:effectLst/>
      </p:bgPr>
    </p:bg>
    <p:spTree>
      <p:nvGrpSpPr>
        <p:cNvPr id="342" name="Shape 342"/>
        <p:cNvGrpSpPr/>
        <p:nvPr/>
      </p:nvGrpSpPr>
      <p:grpSpPr>
        <a:xfrm>
          <a:off x="0" y="0"/>
          <a:ext cx="0" cy="0"/>
          <a:chOff x="0" y="0"/>
          <a:chExt cx="0" cy="0"/>
        </a:xfrm>
      </p:grpSpPr>
      <p:sp>
        <p:nvSpPr>
          <p:cNvPr id="343" name="Google Shape;343;p55"/>
          <p:cNvSpPr txBox="1"/>
          <p:nvPr>
            <p:ph type="ctrTitle"/>
          </p:nvPr>
        </p:nvSpPr>
        <p:spPr>
          <a:xfrm flipH="1">
            <a:off x="960000" y="720000"/>
            <a:ext cx="6123200" cy="14196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6400"/>
            </a:lvl1pPr>
            <a:lvl2pPr lvl="1" rtl="0">
              <a:spcBef>
                <a:spcPts val="0"/>
              </a:spcBef>
              <a:spcAft>
                <a:spcPts val="0"/>
              </a:spcAft>
              <a:buSzPts val="4800"/>
              <a:buNone/>
              <a:defRPr sz="6400"/>
            </a:lvl2pPr>
            <a:lvl3pPr lvl="2" rtl="0">
              <a:spcBef>
                <a:spcPts val="0"/>
              </a:spcBef>
              <a:spcAft>
                <a:spcPts val="0"/>
              </a:spcAft>
              <a:buSzPts val="4800"/>
              <a:buNone/>
              <a:defRPr sz="6400"/>
            </a:lvl3pPr>
            <a:lvl4pPr lvl="3" rtl="0">
              <a:spcBef>
                <a:spcPts val="0"/>
              </a:spcBef>
              <a:spcAft>
                <a:spcPts val="0"/>
              </a:spcAft>
              <a:buSzPts val="4800"/>
              <a:buNone/>
              <a:defRPr sz="6400"/>
            </a:lvl4pPr>
            <a:lvl5pPr lvl="4" rtl="0">
              <a:spcBef>
                <a:spcPts val="0"/>
              </a:spcBef>
              <a:spcAft>
                <a:spcPts val="0"/>
              </a:spcAft>
              <a:buSzPts val="4800"/>
              <a:buNone/>
              <a:defRPr sz="6400"/>
            </a:lvl5pPr>
            <a:lvl6pPr lvl="5" rtl="0">
              <a:spcBef>
                <a:spcPts val="0"/>
              </a:spcBef>
              <a:spcAft>
                <a:spcPts val="0"/>
              </a:spcAft>
              <a:buSzPts val="4800"/>
              <a:buNone/>
              <a:defRPr sz="6400"/>
            </a:lvl6pPr>
            <a:lvl7pPr lvl="6" rtl="0">
              <a:spcBef>
                <a:spcPts val="0"/>
              </a:spcBef>
              <a:spcAft>
                <a:spcPts val="0"/>
              </a:spcAft>
              <a:buSzPts val="4800"/>
              <a:buNone/>
              <a:defRPr sz="6400"/>
            </a:lvl7pPr>
            <a:lvl8pPr lvl="7" rtl="0">
              <a:spcBef>
                <a:spcPts val="0"/>
              </a:spcBef>
              <a:spcAft>
                <a:spcPts val="0"/>
              </a:spcAft>
              <a:buSzPts val="4800"/>
              <a:buNone/>
              <a:defRPr sz="6400"/>
            </a:lvl8pPr>
            <a:lvl9pPr lvl="8" rtl="0">
              <a:spcBef>
                <a:spcPts val="0"/>
              </a:spcBef>
              <a:spcAft>
                <a:spcPts val="0"/>
              </a:spcAft>
              <a:buSzPts val="4800"/>
              <a:buNone/>
              <a:defRPr sz="6400"/>
            </a:lvl9pPr>
          </a:lstStyle>
          <a:p/>
        </p:txBody>
      </p:sp>
      <p:sp>
        <p:nvSpPr>
          <p:cNvPr id="344" name="Google Shape;344;p55"/>
          <p:cNvSpPr txBox="1"/>
          <p:nvPr>
            <p:ph type="subTitle" idx="1"/>
          </p:nvPr>
        </p:nvSpPr>
        <p:spPr>
          <a:xfrm flipH="1">
            <a:off x="959867" y="2686567"/>
            <a:ext cx="5143200" cy="181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735"/>
            </a:lvl1pPr>
            <a:lvl2pPr lvl="1" rtl="0">
              <a:lnSpc>
                <a:spcPct val="100000"/>
              </a:lnSpc>
              <a:spcBef>
                <a:spcPts val="0"/>
              </a:spcBef>
              <a:spcAft>
                <a:spcPts val="0"/>
              </a:spcAft>
              <a:buSzPts val="2800"/>
              <a:buNone/>
              <a:defRPr sz="3735"/>
            </a:lvl2pPr>
            <a:lvl3pPr lvl="2" rtl="0">
              <a:lnSpc>
                <a:spcPct val="100000"/>
              </a:lnSpc>
              <a:spcBef>
                <a:spcPts val="0"/>
              </a:spcBef>
              <a:spcAft>
                <a:spcPts val="0"/>
              </a:spcAft>
              <a:buSzPts val="2800"/>
              <a:buNone/>
              <a:defRPr sz="3735"/>
            </a:lvl3pPr>
            <a:lvl4pPr lvl="3" rtl="0">
              <a:lnSpc>
                <a:spcPct val="100000"/>
              </a:lnSpc>
              <a:spcBef>
                <a:spcPts val="0"/>
              </a:spcBef>
              <a:spcAft>
                <a:spcPts val="0"/>
              </a:spcAft>
              <a:buSzPts val="2800"/>
              <a:buNone/>
              <a:defRPr sz="3735"/>
            </a:lvl4pPr>
            <a:lvl5pPr lvl="4" rtl="0">
              <a:lnSpc>
                <a:spcPct val="100000"/>
              </a:lnSpc>
              <a:spcBef>
                <a:spcPts val="0"/>
              </a:spcBef>
              <a:spcAft>
                <a:spcPts val="0"/>
              </a:spcAft>
              <a:buSzPts val="2800"/>
              <a:buNone/>
              <a:defRPr sz="3735"/>
            </a:lvl5pPr>
            <a:lvl6pPr lvl="5" rtl="0">
              <a:lnSpc>
                <a:spcPct val="100000"/>
              </a:lnSpc>
              <a:spcBef>
                <a:spcPts val="0"/>
              </a:spcBef>
              <a:spcAft>
                <a:spcPts val="0"/>
              </a:spcAft>
              <a:buSzPts val="2800"/>
              <a:buNone/>
              <a:defRPr sz="3735"/>
            </a:lvl6pPr>
            <a:lvl7pPr lvl="6" rtl="0">
              <a:lnSpc>
                <a:spcPct val="100000"/>
              </a:lnSpc>
              <a:spcBef>
                <a:spcPts val="0"/>
              </a:spcBef>
              <a:spcAft>
                <a:spcPts val="0"/>
              </a:spcAft>
              <a:buSzPts val="2800"/>
              <a:buNone/>
              <a:defRPr sz="3735"/>
            </a:lvl7pPr>
            <a:lvl8pPr lvl="7" rtl="0">
              <a:lnSpc>
                <a:spcPct val="100000"/>
              </a:lnSpc>
              <a:spcBef>
                <a:spcPts val="0"/>
              </a:spcBef>
              <a:spcAft>
                <a:spcPts val="0"/>
              </a:spcAft>
              <a:buSzPts val="2800"/>
              <a:buNone/>
              <a:defRPr sz="3735"/>
            </a:lvl8pPr>
            <a:lvl9pPr lvl="8" rtl="0">
              <a:lnSpc>
                <a:spcPct val="100000"/>
              </a:lnSpc>
              <a:spcBef>
                <a:spcPts val="0"/>
              </a:spcBef>
              <a:spcAft>
                <a:spcPts val="0"/>
              </a:spcAft>
              <a:buSzPts val="2800"/>
              <a:buNone/>
              <a:defRPr sz="3735"/>
            </a:lvl9pPr>
          </a:lstStyle>
          <a:p/>
        </p:txBody>
      </p:sp>
      <p:sp>
        <p:nvSpPr>
          <p:cNvPr id="345" name="Google Shape;345;p55"/>
          <p:cNvSpPr txBox="1"/>
          <p:nvPr/>
        </p:nvSpPr>
        <p:spPr>
          <a:xfrm>
            <a:off x="960000" y="4793900"/>
            <a:ext cx="5266400" cy="716800"/>
          </a:xfrm>
          <a:prstGeom prst="rect">
            <a:avLst/>
          </a:prstGeom>
          <a:noFill/>
          <a:ln>
            <a:noFill/>
          </a:ln>
        </p:spPr>
        <p:txBody>
          <a:bodyPr spcFirstLastPara="1" wrap="square" lIns="121900" tIns="121900" rIns="121900" bIns="121900" anchor="t" anchorCtr="0">
            <a:noAutofit/>
          </a:bodyPr>
          <a:lstStyle/>
          <a:p>
            <a:pPr marL="0" lvl="0" indent="0" algn="l" rtl="0">
              <a:lnSpc>
                <a:spcPct val="100000"/>
              </a:lnSpc>
              <a:spcBef>
                <a:spcPts val="300"/>
              </a:spcBef>
              <a:spcAft>
                <a:spcPts val="0"/>
              </a:spcAft>
              <a:buNone/>
            </a:pPr>
            <a:r>
              <a:rPr lang="en-US" sz="1200">
                <a:solidFill>
                  <a:schemeClr val="dk1"/>
                </a:solidFill>
                <a:latin typeface="Roboto Slab Light"/>
                <a:ea typeface="Roboto Slab Light"/>
                <a:cs typeface="Roboto Slab Light"/>
                <a:sym typeface="Roboto Slab Light"/>
              </a:rPr>
              <a:t>CREDITS: This presentation template was created by </a:t>
            </a:r>
            <a:r>
              <a:rPr lang="en-US" sz="1200">
                <a:solidFill>
                  <a:schemeClr val="dk1"/>
                </a:solidFill>
                <a:uFill>
                  <a:noFill/>
                </a:uFill>
                <a:latin typeface="Roboto Slab Light"/>
                <a:ea typeface="Roboto Slab Light"/>
                <a:cs typeface="Roboto Slab Light"/>
                <a:sym typeface="Roboto Slab Light"/>
                <a:hlinkClick r:id="rId2"/>
              </a:rPr>
              <a:t>Slidesgo</a:t>
            </a:r>
            <a:r>
              <a:rPr lang="en-US" sz="1200">
                <a:solidFill>
                  <a:schemeClr val="dk1"/>
                </a:solidFill>
                <a:latin typeface="Roboto Slab Light"/>
                <a:ea typeface="Roboto Slab Light"/>
                <a:cs typeface="Roboto Slab Light"/>
                <a:sym typeface="Roboto Slab Light"/>
              </a:rPr>
              <a:t>, including icons by </a:t>
            </a:r>
            <a:r>
              <a:rPr lang="en-US" sz="1200">
                <a:solidFill>
                  <a:schemeClr val="dk1"/>
                </a:solidFill>
                <a:uFill>
                  <a:noFill/>
                </a:uFill>
                <a:latin typeface="Roboto Slab Light"/>
                <a:ea typeface="Roboto Slab Light"/>
                <a:cs typeface="Roboto Slab Light"/>
                <a:sym typeface="Roboto Slab Light"/>
                <a:hlinkClick r:id="rId3"/>
              </a:rPr>
              <a:t>Flaticon</a:t>
            </a:r>
            <a:r>
              <a:rPr lang="en-US" sz="1200">
                <a:solidFill>
                  <a:schemeClr val="dk1"/>
                </a:solidFill>
                <a:latin typeface="Roboto Slab Light"/>
                <a:ea typeface="Roboto Slab Light"/>
                <a:cs typeface="Roboto Slab Light"/>
                <a:sym typeface="Roboto Slab Light"/>
              </a:rPr>
              <a:t>, and infographics &amp; images by </a:t>
            </a:r>
            <a:r>
              <a:rPr lang="en-US" sz="1200">
                <a:solidFill>
                  <a:schemeClr val="dk1"/>
                </a:solidFill>
                <a:uFill>
                  <a:noFill/>
                </a:uFill>
                <a:latin typeface="Roboto Slab Light"/>
                <a:ea typeface="Roboto Slab Light"/>
                <a:cs typeface="Roboto Slab Light"/>
                <a:sym typeface="Roboto Slab Light"/>
                <a:hlinkClick r:id="rId4"/>
              </a:rPr>
              <a:t>Freepik</a:t>
            </a:r>
            <a:endParaRPr sz="1200">
              <a:solidFill>
                <a:schemeClr val="dk1"/>
              </a:solidFill>
              <a:latin typeface="Roboto Slab Light"/>
              <a:ea typeface="Roboto Slab Light"/>
              <a:cs typeface="Roboto Slab Light"/>
              <a:sym typeface="Roboto Slab Light"/>
            </a:endParaRPr>
          </a:p>
          <a:p>
            <a:pPr marL="0" lvl="0" indent="0" algn="l" rtl="0">
              <a:lnSpc>
                <a:spcPct val="100000"/>
              </a:lnSpc>
              <a:spcBef>
                <a:spcPts val="0"/>
              </a:spcBef>
              <a:spcAft>
                <a:spcPts val="0"/>
              </a:spcAft>
              <a:buNone/>
            </a:pPr>
            <a:endParaRPr sz="1200">
              <a:solidFill>
                <a:schemeClr val="dk1"/>
              </a:solidFill>
              <a:latin typeface="Roboto Slab Light"/>
              <a:ea typeface="Roboto Slab Light"/>
              <a:cs typeface="Roboto Slab Light"/>
              <a:sym typeface="Roboto Slab Light"/>
            </a:endParaRPr>
          </a:p>
          <a:p>
            <a:pPr marL="0" lvl="0" indent="0" algn="l" rtl="0">
              <a:lnSpc>
                <a:spcPct val="100000"/>
              </a:lnSpc>
              <a:spcBef>
                <a:spcPts val="300"/>
              </a:spcBef>
              <a:spcAft>
                <a:spcPts val="0"/>
              </a:spcAft>
              <a:buNone/>
            </a:pPr>
            <a:endParaRPr sz="1200">
              <a:solidFill>
                <a:schemeClr val="dk1"/>
              </a:solidFill>
              <a:latin typeface="Roboto Slab Light"/>
              <a:ea typeface="Roboto Slab Light"/>
              <a:cs typeface="Roboto Slab Light"/>
              <a:sym typeface="Roboto Slab Light"/>
            </a:endParaRPr>
          </a:p>
        </p:txBody>
      </p:sp>
      <p:cxnSp>
        <p:nvCxnSpPr>
          <p:cNvPr id="346" name="Google Shape;346;p55"/>
          <p:cNvCxnSpPr/>
          <p:nvPr/>
        </p:nvCxnSpPr>
        <p:spPr>
          <a:xfrm>
            <a:off x="954167" y="6195467"/>
            <a:ext cx="10287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bg>
      <p:bgPr>
        <a:noFill/>
        <a:effectLst/>
      </p:bgPr>
    </p:bg>
    <p:spTree>
      <p:nvGrpSpPr>
        <p:cNvPr id="74" name="Shape 74"/>
        <p:cNvGrpSpPr/>
        <p:nvPr/>
      </p:nvGrpSpPr>
      <p:grpSpPr>
        <a:xfrm>
          <a:off x="0" y="0"/>
          <a:ext cx="0" cy="0"/>
          <a:chOff x="0" y="0"/>
          <a:chExt cx="0" cy="0"/>
        </a:xfrm>
      </p:grpSpPr>
      <p:sp>
        <p:nvSpPr>
          <p:cNvPr id="75" name="Google Shape;75;p18"/>
          <p:cNvSpPr/>
          <p:nvPr/>
        </p:nvSpPr>
        <p:spPr>
          <a:xfrm>
            <a:off x="957633" y="653240"/>
            <a:ext cx="10271600" cy="609600"/>
          </a:xfrm>
          <a:prstGeom prst="roundRect">
            <a:avLst>
              <a:gd name="adj" fmla="val 50000"/>
            </a:avLst>
          </a:prstGeom>
          <a:gradFill>
            <a:gsLst>
              <a:gs pos="0">
                <a:schemeClr val="accent5"/>
              </a:gs>
              <a:gs pos="100000">
                <a:schemeClr val="accent4"/>
              </a:gs>
            </a:gsLst>
            <a:lin ang="5400700" scaled="0"/>
          </a:gradFill>
          <a:ln>
            <a:noFill/>
          </a:ln>
          <a:effectLst>
            <a:outerShdw blurRad="71438" dist="9525" dir="3960000" algn="bl" rotWithShape="0">
              <a:srgbClr val="000000">
                <a:alpha val="20000"/>
              </a:srgbClr>
            </a:outerShdw>
          </a:effectLst>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6" name="Google Shape;76;p18"/>
          <p:cNvSpPr txBox="1"/>
          <p:nvPr>
            <p:ph type="subTitle" idx="1"/>
          </p:nvPr>
        </p:nvSpPr>
        <p:spPr>
          <a:xfrm>
            <a:off x="1723481" y="4771383"/>
            <a:ext cx="3789600" cy="938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735"/>
            </a:lvl1pPr>
            <a:lvl2pPr lvl="1" algn="ctr">
              <a:lnSpc>
                <a:spcPct val="100000"/>
              </a:lnSpc>
              <a:spcBef>
                <a:spcPct val="427000"/>
              </a:spcBef>
              <a:spcAft>
                <a:spcPts val="0"/>
              </a:spcAft>
              <a:buSzPts val="1400"/>
              <a:buNone/>
              <a:defRPr sz="1735"/>
            </a:lvl2pPr>
            <a:lvl3pPr lvl="2" algn="ctr">
              <a:lnSpc>
                <a:spcPct val="100000"/>
              </a:lnSpc>
              <a:spcBef>
                <a:spcPct val="427000"/>
              </a:spcBef>
              <a:spcAft>
                <a:spcPts val="0"/>
              </a:spcAft>
              <a:buSzPts val="1400"/>
              <a:buNone/>
              <a:defRPr sz="1735"/>
            </a:lvl3pPr>
            <a:lvl4pPr lvl="3" algn="ctr">
              <a:lnSpc>
                <a:spcPct val="100000"/>
              </a:lnSpc>
              <a:spcBef>
                <a:spcPct val="427000"/>
              </a:spcBef>
              <a:spcAft>
                <a:spcPts val="0"/>
              </a:spcAft>
              <a:buSzPts val="1400"/>
              <a:buNone/>
              <a:defRPr sz="1735"/>
            </a:lvl4pPr>
            <a:lvl5pPr lvl="4" algn="ctr">
              <a:lnSpc>
                <a:spcPct val="100000"/>
              </a:lnSpc>
              <a:spcBef>
                <a:spcPct val="427000"/>
              </a:spcBef>
              <a:spcAft>
                <a:spcPts val="0"/>
              </a:spcAft>
              <a:buSzPts val="1400"/>
              <a:buNone/>
              <a:defRPr sz="1735"/>
            </a:lvl5pPr>
            <a:lvl6pPr lvl="5" algn="ctr">
              <a:lnSpc>
                <a:spcPct val="100000"/>
              </a:lnSpc>
              <a:spcBef>
                <a:spcPct val="427000"/>
              </a:spcBef>
              <a:spcAft>
                <a:spcPts val="0"/>
              </a:spcAft>
              <a:buSzPts val="1400"/>
              <a:buNone/>
              <a:defRPr sz="1735"/>
            </a:lvl6pPr>
            <a:lvl7pPr lvl="6" algn="ctr">
              <a:lnSpc>
                <a:spcPct val="100000"/>
              </a:lnSpc>
              <a:spcBef>
                <a:spcPct val="427000"/>
              </a:spcBef>
              <a:spcAft>
                <a:spcPts val="0"/>
              </a:spcAft>
              <a:buSzPts val="1400"/>
              <a:buNone/>
              <a:defRPr sz="1735"/>
            </a:lvl7pPr>
            <a:lvl8pPr lvl="7" algn="ctr">
              <a:lnSpc>
                <a:spcPct val="100000"/>
              </a:lnSpc>
              <a:spcBef>
                <a:spcPct val="427000"/>
              </a:spcBef>
              <a:spcAft>
                <a:spcPts val="0"/>
              </a:spcAft>
              <a:buSzPts val="1400"/>
              <a:buNone/>
              <a:defRPr sz="1735"/>
            </a:lvl8pPr>
            <a:lvl9pPr lvl="8" algn="ctr">
              <a:lnSpc>
                <a:spcPct val="100000"/>
              </a:lnSpc>
              <a:spcBef>
                <a:spcPct val="427000"/>
              </a:spcBef>
              <a:spcAft>
                <a:spcPts val="1600"/>
              </a:spcAft>
              <a:buSzPts val="1400"/>
              <a:buNone/>
              <a:defRPr sz="1735"/>
            </a:lvl9pPr>
          </a:lstStyle>
          <a:p/>
        </p:txBody>
      </p:sp>
      <p:sp>
        <p:nvSpPr>
          <p:cNvPr id="77" name="Google Shape;77;p18"/>
          <p:cNvSpPr txBox="1"/>
          <p:nvPr>
            <p:ph type="subTitle" idx="2"/>
          </p:nvPr>
        </p:nvSpPr>
        <p:spPr>
          <a:xfrm>
            <a:off x="6657467" y="4771399"/>
            <a:ext cx="3789600" cy="938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735"/>
            </a:lvl1pPr>
            <a:lvl2pPr lvl="1" algn="ctr">
              <a:lnSpc>
                <a:spcPct val="100000"/>
              </a:lnSpc>
              <a:spcBef>
                <a:spcPct val="427000"/>
              </a:spcBef>
              <a:spcAft>
                <a:spcPts val="0"/>
              </a:spcAft>
              <a:buSzPts val="1400"/>
              <a:buNone/>
              <a:defRPr sz="1735"/>
            </a:lvl2pPr>
            <a:lvl3pPr lvl="2" algn="ctr">
              <a:lnSpc>
                <a:spcPct val="100000"/>
              </a:lnSpc>
              <a:spcBef>
                <a:spcPct val="427000"/>
              </a:spcBef>
              <a:spcAft>
                <a:spcPts val="0"/>
              </a:spcAft>
              <a:buSzPts val="1400"/>
              <a:buNone/>
              <a:defRPr sz="1735"/>
            </a:lvl3pPr>
            <a:lvl4pPr lvl="3" algn="ctr">
              <a:lnSpc>
                <a:spcPct val="100000"/>
              </a:lnSpc>
              <a:spcBef>
                <a:spcPct val="427000"/>
              </a:spcBef>
              <a:spcAft>
                <a:spcPts val="0"/>
              </a:spcAft>
              <a:buSzPts val="1400"/>
              <a:buNone/>
              <a:defRPr sz="1735"/>
            </a:lvl4pPr>
            <a:lvl5pPr lvl="4" algn="ctr">
              <a:lnSpc>
                <a:spcPct val="100000"/>
              </a:lnSpc>
              <a:spcBef>
                <a:spcPct val="427000"/>
              </a:spcBef>
              <a:spcAft>
                <a:spcPts val="0"/>
              </a:spcAft>
              <a:buSzPts val="1400"/>
              <a:buNone/>
              <a:defRPr sz="1735"/>
            </a:lvl5pPr>
            <a:lvl6pPr lvl="5" algn="ctr">
              <a:lnSpc>
                <a:spcPct val="100000"/>
              </a:lnSpc>
              <a:spcBef>
                <a:spcPct val="427000"/>
              </a:spcBef>
              <a:spcAft>
                <a:spcPts val="0"/>
              </a:spcAft>
              <a:buSzPts val="1400"/>
              <a:buNone/>
              <a:defRPr sz="1735"/>
            </a:lvl6pPr>
            <a:lvl7pPr lvl="6" algn="ctr">
              <a:lnSpc>
                <a:spcPct val="100000"/>
              </a:lnSpc>
              <a:spcBef>
                <a:spcPct val="427000"/>
              </a:spcBef>
              <a:spcAft>
                <a:spcPts val="0"/>
              </a:spcAft>
              <a:buSzPts val="1400"/>
              <a:buNone/>
              <a:defRPr sz="1735"/>
            </a:lvl7pPr>
            <a:lvl8pPr lvl="7" algn="ctr">
              <a:lnSpc>
                <a:spcPct val="100000"/>
              </a:lnSpc>
              <a:spcBef>
                <a:spcPct val="427000"/>
              </a:spcBef>
              <a:spcAft>
                <a:spcPts val="0"/>
              </a:spcAft>
              <a:buSzPts val="1400"/>
              <a:buNone/>
              <a:defRPr sz="1735"/>
            </a:lvl8pPr>
            <a:lvl9pPr lvl="8" algn="ctr">
              <a:lnSpc>
                <a:spcPct val="100000"/>
              </a:lnSpc>
              <a:spcBef>
                <a:spcPct val="427000"/>
              </a:spcBef>
              <a:spcAft>
                <a:spcPts val="1600"/>
              </a:spcAft>
              <a:buSzPts val="1400"/>
              <a:buNone/>
              <a:defRPr sz="1735"/>
            </a:lvl9pPr>
          </a:lstStyle>
          <a:p/>
        </p:txBody>
      </p:sp>
      <p:sp>
        <p:nvSpPr>
          <p:cNvPr id="78" name="Google Shape;78;p18"/>
          <p:cNvSpPr txBox="1"/>
          <p:nvPr>
            <p:ph type="title"/>
          </p:nvPr>
        </p:nvSpPr>
        <p:spPr>
          <a:xfrm>
            <a:off x="3014400" y="645200"/>
            <a:ext cx="6163200" cy="609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665"/>
            </a:lvl1pPr>
            <a:lvl2pPr lvl="1"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2pPr>
            <a:lvl3pPr lvl="2"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3pPr>
            <a:lvl4pPr lvl="3"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4pPr>
            <a:lvl5pPr lvl="4"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5pPr>
            <a:lvl6pPr lvl="5"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6pPr>
            <a:lvl7pPr lvl="6"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7pPr>
            <a:lvl8pPr lvl="7"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8pPr>
            <a:lvl9pPr lvl="8"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9pPr>
          </a:lstStyle>
          <a:p/>
        </p:txBody>
      </p:sp>
      <p:sp>
        <p:nvSpPr>
          <p:cNvPr id="79" name="Google Shape;79;p18"/>
          <p:cNvSpPr txBox="1"/>
          <p:nvPr>
            <p:ph type="subTitle" idx="3"/>
          </p:nvPr>
        </p:nvSpPr>
        <p:spPr>
          <a:xfrm>
            <a:off x="1723481" y="4190700"/>
            <a:ext cx="3789600" cy="595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a:latin typeface="Arial" panose="020B0604020202020204"/>
                <a:ea typeface="Arial" panose="020B0604020202020204"/>
                <a:cs typeface="Arial" panose="020B0604020202020204"/>
                <a:sym typeface="Arial" panose="020B0604020202020204"/>
              </a:defRPr>
            </a:lvl1pPr>
            <a:lvl2pPr lvl="1" algn="ctr">
              <a:lnSpc>
                <a:spcPct val="100000"/>
              </a:lnSpc>
              <a:spcBef>
                <a:spcPct val="427000"/>
              </a:spcBef>
              <a:spcAft>
                <a:spcPts val="0"/>
              </a:spcAft>
              <a:buSzPts val="1400"/>
              <a:buNone/>
              <a:defRPr>
                <a:latin typeface="Arial" panose="020B0604020202020204"/>
                <a:ea typeface="Arial" panose="020B0604020202020204"/>
                <a:cs typeface="Arial" panose="020B0604020202020204"/>
                <a:sym typeface="Arial" panose="020B0604020202020204"/>
              </a:defRPr>
            </a:lvl2pPr>
            <a:lvl3pPr lvl="2" algn="ctr">
              <a:lnSpc>
                <a:spcPct val="100000"/>
              </a:lnSpc>
              <a:spcBef>
                <a:spcPct val="427000"/>
              </a:spcBef>
              <a:spcAft>
                <a:spcPts val="0"/>
              </a:spcAft>
              <a:buSzPts val="1400"/>
              <a:buNone/>
              <a:defRPr>
                <a:latin typeface="Arial" panose="020B0604020202020204"/>
                <a:ea typeface="Arial" panose="020B0604020202020204"/>
                <a:cs typeface="Arial" panose="020B0604020202020204"/>
                <a:sym typeface="Arial" panose="020B0604020202020204"/>
              </a:defRPr>
            </a:lvl3pPr>
            <a:lvl4pPr lvl="3" algn="ctr">
              <a:lnSpc>
                <a:spcPct val="100000"/>
              </a:lnSpc>
              <a:spcBef>
                <a:spcPct val="427000"/>
              </a:spcBef>
              <a:spcAft>
                <a:spcPts val="0"/>
              </a:spcAft>
              <a:buSzPts val="1400"/>
              <a:buNone/>
              <a:defRPr>
                <a:latin typeface="Arial" panose="020B0604020202020204"/>
                <a:ea typeface="Arial" panose="020B0604020202020204"/>
                <a:cs typeface="Arial" panose="020B0604020202020204"/>
                <a:sym typeface="Arial" panose="020B0604020202020204"/>
              </a:defRPr>
            </a:lvl4pPr>
            <a:lvl5pPr lvl="4" algn="ctr">
              <a:lnSpc>
                <a:spcPct val="100000"/>
              </a:lnSpc>
              <a:spcBef>
                <a:spcPct val="427000"/>
              </a:spcBef>
              <a:spcAft>
                <a:spcPts val="0"/>
              </a:spcAft>
              <a:buSzPts val="1400"/>
              <a:buNone/>
              <a:defRPr>
                <a:latin typeface="Arial" panose="020B0604020202020204"/>
                <a:ea typeface="Arial" panose="020B0604020202020204"/>
                <a:cs typeface="Arial" panose="020B0604020202020204"/>
                <a:sym typeface="Arial" panose="020B0604020202020204"/>
              </a:defRPr>
            </a:lvl5pPr>
            <a:lvl6pPr lvl="5" algn="ctr">
              <a:lnSpc>
                <a:spcPct val="100000"/>
              </a:lnSpc>
              <a:spcBef>
                <a:spcPct val="427000"/>
              </a:spcBef>
              <a:spcAft>
                <a:spcPts val="0"/>
              </a:spcAft>
              <a:buSzPts val="1400"/>
              <a:buNone/>
              <a:defRPr>
                <a:latin typeface="Arial" panose="020B0604020202020204"/>
                <a:ea typeface="Arial" panose="020B0604020202020204"/>
                <a:cs typeface="Arial" panose="020B0604020202020204"/>
                <a:sym typeface="Arial" panose="020B0604020202020204"/>
              </a:defRPr>
            </a:lvl6pPr>
            <a:lvl7pPr lvl="6" algn="ctr">
              <a:lnSpc>
                <a:spcPct val="100000"/>
              </a:lnSpc>
              <a:spcBef>
                <a:spcPct val="427000"/>
              </a:spcBef>
              <a:spcAft>
                <a:spcPts val="0"/>
              </a:spcAft>
              <a:buSzPts val="1400"/>
              <a:buNone/>
              <a:defRPr>
                <a:latin typeface="Arial" panose="020B0604020202020204"/>
                <a:ea typeface="Arial" panose="020B0604020202020204"/>
                <a:cs typeface="Arial" panose="020B0604020202020204"/>
                <a:sym typeface="Arial" panose="020B0604020202020204"/>
              </a:defRPr>
            </a:lvl7pPr>
            <a:lvl8pPr lvl="7" algn="ctr">
              <a:lnSpc>
                <a:spcPct val="100000"/>
              </a:lnSpc>
              <a:spcBef>
                <a:spcPct val="427000"/>
              </a:spcBef>
              <a:spcAft>
                <a:spcPts val="0"/>
              </a:spcAft>
              <a:buSzPts val="1400"/>
              <a:buNone/>
              <a:defRPr>
                <a:latin typeface="Arial" panose="020B0604020202020204"/>
                <a:ea typeface="Arial" panose="020B0604020202020204"/>
                <a:cs typeface="Arial" panose="020B0604020202020204"/>
                <a:sym typeface="Arial" panose="020B0604020202020204"/>
              </a:defRPr>
            </a:lvl8pPr>
            <a:lvl9pPr lvl="8" algn="ctr">
              <a:lnSpc>
                <a:spcPct val="100000"/>
              </a:lnSpc>
              <a:spcBef>
                <a:spcPct val="427000"/>
              </a:spcBef>
              <a:spcAft>
                <a:spcPts val="1600"/>
              </a:spcAft>
              <a:buSzPts val="1400"/>
              <a:buNone/>
              <a:defRPr>
                <a:latin typeface="Arial" panose="020B0604020202020204"/>
                <a:ea typeface="Arial" panose="020B0604020202020204"/>
                <a:cs typeface="Arial" panose="020B0604020202020204"/>
                <a:sym typeface="Arial" panose="020B0604020202020204"/>
              </a:defRPr>
            </a:lvl9pPr>
          </a:lstStyle>
          <a:p/>
        </p:txBody>
      </p:sp>
      <p:sp>
        <p:nvSpPr>
          <p:cNvPr id="80" name="Google Shape;80;p18"/>
          <p:cNvSpPr txBox="1"/>
          <p:nvPr>
            <p:ph type="subTitle" idx="4"/>
          </p:nvPr>
        </p:nvSpPr>
        <p:spPr>
          <a:xfrm>
            <a:off x="6657467" y="4190715"/>
            <a:ext cx="3789600" cy="595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a:latin typeface="Arial" panose="020B0604020202020204"/>
                <a:ea typeface="Arial" panose="020B0604020202020204"/>
                <a:cs typeface="Arial" panose="020B0604020202020204"/>
                <a:sym typeface="Arial" panose="020B0604020202020204"/>
              </a:defRPr>
            </a:lvl1pPr>
            <a:lvl2pPr lvl="1" algn="ctr">
              <a:lnSpc>
                <a:spcPct val="100000"/>
              </a:lnSpc>
              <a:spcBef>
                <a:spcPct val="427000"/>
              </a:spcBef>
              <a:spcAft>
                <a:spcPts val="0"/>
              </a:spcAft>
              <a:buSzPts val="1400"/>
              <a:buNone/>
              <a:defRPr>
                <a:latin typeface="Arial" panose="020B0604020202020204"/>
                <a:ea typeface="Arial" panose="020B0604020202020204"/>
                <a:cs typeface="Arial" panose="020B0604020202020204"/>
                <a:sym typeface="Arial" panose="020B0604020202020204"/>
              </a:defRPr>
            </a:lvl2pPr>
            <a:lvl3pPr lvl="2" algn="ctr">
              <a:lnSpc>
                <a:spcPct val="100000"/>
              </a:lnSpc>
              <a:spcBef>
                <a:spcPct val="427000"/>
              </a:spcBef>
              <a:spcAft>
                <a:spcPts val="0"/>
              </a:spcAft>
              <a:buSzPts val="1400"/>
              <a:buNone/>
              <a:defRPr>
                <a:latin typeface="Arial" panose="020B0604020202020204"/>
                <a:ea typeface="Arial" panose="020B0604020202020204"/>
                <a:cs typeface="Arial" panose="020B0604020202020204"/>
                <a:sym typeface="Arial" panose="020B0604020202020204"/>
              </a:defRPr>
            </a:lvl3pPr>
            <a:lvl4pPr lvl="3" algn="ctr">
              <a:lnSpc>
                <a:spcPct val="100000"/>
              </a:lnSpc>
              <a:spcBef>
                <a:spcPct val="427000"/>
              </a:spcBef>
              <a:spcAft>
                <a:spcPts val="0"/>
              </a:spcAft>
              <a:buSzPts val="1400"/>
              <a:buNone/>
              <a:defRPr>
                <a:latin typeface="Arial" panose="020B0604020202020204"/>
                <a:ea typeface="Arial" panose="020B0604020202020204"/>
                <a:cs typeface="Arial" panose="020B0604020202020204"/>
                <a:sym typeface="Arial" panose="020B0604020202020204"/>
              </a:defRPr>
            </a:lvl4pPr>
            <a:lvl5pPr lvl="4" algn="ctr">
              <a:lnSpc>
                <a:spcPct val="100000"/>
              </a:lnSpc>
              <a:spcBef>
                <a:spcPct val="427000"/>
              </a:spcBef>
              <a:spcAft>
                <a:spcPts val="0"/>
              </a:spcAft>
              <a:buSzPts val="1400"/>
              <a:buNone/>
              <a:defRPr>
                <a:latin typeface="Arial" panose="020B0604020202020204"/>
                <a:ea typeface="Arial" panose="020B0604020202020204"/>
                <a:cs typeface="Arial" panose="020B0604020202020204"/>
                <a:sym typeface="Arial" panose="020B0604020202020204"/>
              </a:defRPr>
            </a:lvl5pPr>
            <a:lvl6pPr lvl="5" algn="ctr">
              <a:lnSpc>
                <a:spcPct val="100000"/>
              </a:lnSpc>
              <a:spcBef>
                <a:spcPct val="427000"/>
              </a:spcBef>
              <a:spcAft>
                <a:spcPts val="0"/>
              </a:spcAft>
              <a:buSzPts val="1400"/>
              <a:buNone/>
              <a:defRPr>
                <a:latin typeface="Arial" panose="020B0604020202020204"/>
                <a:ea typeface="Arial" panose="020B0604020202020204"/>
                <a:cs typeface="Arial" panose="020B0604020202020204"/>
                <a:sym typeface="Arial" panose="020B0604020202020204"/>
              </a:defRPr>
            </a:lvl6pPr>
            <a:lvl7pPr lvl="6" algn="ctr">
              <a:lnSpc>
                <a:spcPct val="100000"/>
              </a:lnSpc>
              <a:spcBef>
                <a:spcPct val="427000"/>
              </a:spcBef>
              <a:spcAft>
                <a:spcPts val="0"/>
              </a:spcAft>
              <a:buSzPts val="1400"/>
              <a:buNone/>
              <a:defRPr>
                <a:latin typeface="Arial" panose="020B0604020202020204"/>
                <a:ea typeface="Arial" panose="020B0604020202020204"/>
                <a:cs typeface="Arial" panose="020B0604020202020204"/>
                <a:sym typeface="Arial" panose="020B0604020202020204"/>
              </a:defRPr>
            </a:lvl7pPr>
            <a:lvl8pPr lvl="7" algn="ctr">
              <a:lnSpc>
                <a:spcPct val="100000"/>
              </a:lnSpc>
              <a:spcBef>
                <a:spcPct val="427000"/>
              </a:spcBef>
              <a:spcAft>
                <a:spcPts val="0"/>
              </a:spcAft>
              <a:buSzPts val="1400"/>
              <a:buNone/>
              <a:defRPr>
                <a:latin typeface="Arial" panose="020B0604020202020204"/>
                <a:ea typeface="Arial" panose="020B0604020202020204"/>
                <a:cs typeface="Arial" panose="020B0604020202020204"/>
                <a:sym typeface="Arial" panose="020B0604020202020204"/>
              </a:defRPr>
            </a:lvl8pPr>
            <a:lvl9pPr lvl="8" algn="ctr">
              <a:lnSpc>
                <a:spcPct val="100000"/>
              </a:lnSpc>
              <a:spcBef>
                <a:spcPct val="427000"/>
              </a:spcBef>
              <a:spcAft>
                <a:spcPts val="1600"/>
              </a:spcAft>
              <a:buSzPts val="1400"/>
              <a:buNone/>
              <a:defRPr>
                <a:latin typeface="Arial" panose="020B0604020202020204"/>
                <a:ea typeface="Arial" panose="020B0604020202020204"/>
                <a:cs typeface="Arial" panose="020B0604020202020204"/>
                <a:sym typeface="Arial" panose="020B0604020202020204"/>
              </a:defRPr>
            </a:lvl9pPr>
          </a:lstStyle>
          <a:p/>
        </p:txBody>
      </p:sp>
      <p:cxnSp>
        <p:nvCxnSpPr>
          <p:cNvPr id="81" name="Google Shape;81;p18"/>
          <p:cNvCxnSpPr/>
          <p:nvPr/>
        </p:nvCxnSpPr>
        <p:spPr>
          <a:xfrm>
            <a:off x="954167" y="6195467"/>
            <a:ext cx="10287200" cy="0"/>
          </a:xfrm>
          <a:prstGeom prst="straightConnector1">
            <a:avLst/>
          </a:prstGeom>
          <a:noFill/>
          <a:ln w="9525" cap="flat" cmpd="sng">
            <a:solidFill>
              <a:schemeClr val="dk1"/>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 point">
    <p:bg>
      <p:bgPr>
        <a:noFill/>
        <a:effectLst/>
      </p:bgPr>
    </p:bg>
    <p:spTree>
      <p:nvGrpSpPr>
        <p:cNvPr id="82" name="Shape 82"/>
        <p:cNvGrpSpPr/>
        <p:nvPr/>
      </p:nvGrpSpPr>
      <p:grpSpPr>
        <a:xfrm>
          <a:off x="0" y="0"/>
          <a:ext cx="0" cy="0"/>
          <a:chOff x="0" y="0"/>
          <a:chExt cx="0" cy="0"/>
        </a:xfrm>
      </p:grpSpPr>
      <p:sp>
        <p:nvSpPr>
          <p:cNvPr id="83" name="Google Shape;83;p19"/>
          <p:cNvSpPr txBox="1"/>
          <p:nvPr>
            <p:ph type="title"/>
          </p:nvPr>
        </p:nvSpPr>
        <p:spPr>
          <a:xfrm>
            <a:off x="957633" y="1223500"/>
            <a:ext cx="4750000" cy="4411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Font typeface="Arial" panose="020B0604020202020204"/>
              <a:buNone/>
              <a:defRPr sz="6400">
                <a:latin typeface="Arial" panose="020B0604020202020204"/>
                <a:ea typeface="Arial" panose="020B0604020202020204"/>
                <a:cs typeface="Arial" panose="020B0604020202020204"/>
                <a:sym typeface="Arial" panose="020B0604020202020204"/>
              </a:defRPr>
            </a:lvl2pPr>
            <a:lvl3pPr lvl="2" algn="l">
              <a:lnSpc>
                <a:spcPct val="100000"/>
              </a:lnSpc>
              <a:spcBef>
                <a:spcPts val="0"/>
              </a:spcBef>
              <a:spcAft>
                <a:spcPts val="0"/>
              </a:spcAft>
              <a:buSzPts val="4800"/>
              <a:buFont typeface="Arial" panose="020B0604020202020204"/>
              <a:buNone/>
              <a:defRPr sz="6400">
                <a:latin typeface="Arial" panose="020B0604020202020204"/>
                <a:ea typeface="Arial" panose="020B0604020202020204"/>
                <a:cs typeface="Arial" panose="020B0604020202020204"/>
                <a:sym typeface="Arial" panose="020B0604020202020204"/>
              </a:defRPr>
            </a:lvl3pPr>
            <a:lvl4pPr lvl="3" algn="l">
              <a:lnSpc>
                <a:spcPct val="100000"/>
              </a:lnSpc>
              <a:spcBef>
                <a:spcPts val="0"/>
              </a:spcBef>
              <a:spcAft>
                <a:spcPts val="0"/>
              </a:spcAft>
              <a:buSzPts val="4800"/>
              <a:buFont typeface="Arial" panose="020B0604020202020204"/>
              <a:buNone/>
              <a:defRPr sz="6400">
                <a:latin typeface="Arial" panose="020B0604020202020204"/>
                <a:ea typeface="Arial" panose="020B0604020202020204"/>
                <a:cs typeface="Arial" panose="020B0604020202020204"/>
                <a:sym typeface="Arial" panose="020B0604020202020204"/>
              </a:defRPr>
            </a:lvl4pPr>
            <a:lvl5pPr lvl="4" algn="l">
              <a:lnSpc>
                <a:spcPct val="100000"/>
              </a:lnSpc>
              <a:spcBef>
                <a:spcPts val="0"/>
              </a:spcBef>
              <a:spcAft>
                <a:spcPts val="0"/>
              </a:spcAft>
              <a:buSzPts val="4800"/>
              <a:buFont typeface="Arial" panose="020B0604020202020204"/>
              <a:buNone/>
              <a:defRPr sz="6400">
                <a:latin typeface="Arial" panose="020B0604020202020204"/>
                <a:ea typeface="Arial" panose="020B0604020202020204"/>
                <a:cs typeface="Arial" panose="020B0604020202020204"/>
                <a:sym typeface="Arial" panose="020B0604020202020204"/>
              </a:defRPr>
            </a:lvl5pPr>
            <a:lvl6pPr lvl="5" algn="l">
              <a:lnSpc>
                <a:spcPct val="100000"/>
              </a:lnSpc>
              <a:spcBef>
                <a:spcPts val="0"/>
              </a:spcBef>
              <a:spcAft>
                <a:spcPts val="0"/>
              </a:spcAft>
              <a:buSzPts val="4800"/>
              <a:buFont typeface="Arial" panose="020B0604020202020204"/>
              <a:buNone/>
              <a:defRPr sz="6400">
                <a:latin typeface="Arial" panose="020B0604020202020204"/>
                <a:ea typeface="Arial" panose="020B0604020202020204"/>
                <a:cs typeface="Arial" panose="020B0604020202020204"/>
                <a:sym typeface="Arial" panose="020B0604020202020204"/>
              </a:defRPr>
            </a:lvl6pPr>
            <a:lvl7pPr lvl="6" algn="l">
              <a:lnSpc>
                <a:spcPct val="100000"/>
              </a:lnSpc>
              <a:spcBef>
                <a:spcPts val="0"/>
              </a:spcBef>
              <a:spcAft>
                <a:spcPts val="0"/>
              </a:spcAft>
              <a:buSzPts val="4800"/>
              <a:buFont typeface="Arial" panose="020B0604020202020204"/>
              <a:buNone/>
              <a:defRPr sz="6400">
                <a:latin typeface="Arial" panose="020B0604020202020204"/>
                <a:ea typeface="Arial" panose="020B0604020202020204"/>
                <a:cs typeface="Arial" panose="020B0604020202020204"/>
                <a:sym typeface="Arial" panose="020B0604020202020204"/>
              </a:defRPr>
            </a:lvl7pPr>
            <a:lvl8pPr lvl="7" algn="l">
              <a:lnSpc>
                <a:spcPct val="100000"/>
              </a:lnSpc>
              <a:spcBef>
                <a:spcPts val="0"/>
              </a:spcBef>
              <a:spcAft>
                <a:spcPts val="0"/>
              </a:spcAft>
              <a:buSzPts val="4800"/>
              <a:buFont typeface="Arial" panose="020B0604020202020204"/>
              <a:buNone/>
              <a:defRPr sz="6400">
                <a:latin typeface="Arial" panose="020B0604020202020204"/>
                <a:ea typeface="Arial" panose="020B0604020202020204"/>
                <a:cs typeface="Arial" panose="020B0604020202020204"/>
                <a:sym typeface="Arial" panose="020B0604020202020204"/>
              </a:defRPr>
            </a:lvl8pPr>
            <a:lvl9pPr lvl="8" algn="l">
              <a:lnSpc>
                <a:spcPct val="100000"/>
              </a:lnSpc>
              <a:spcBef>
                <a:spcPts val="0"/>
              </a:spcBef>
              <a:spcAft>
                <a:spcPts val="0"/>
              </a:spcAft>
              <a:buSzPts val="4800"/>
              <a:buFont typeface="Arial" panose="020B0604020202020204"/>
              <a:buNone/>
              <a:defRPr sz="6400">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noFill/>
        <a:effectLst/>
      </p:bgPr>
    </p:bg>
    <p:spTree>
      <p:nvGrpSpPr>
        <p:cNvPr id="84" name="Shape 84"/>
        <p:cNvGrpSpPr/>
        <p:nvPr/>
      </p:nvGrpSpPr>
      <p:grpSpPr>
        <a:xfrm>
          <a:off x="0" y="0"/>
          <a:ext cx="0" cy="0"/>
          <a:chOff x="0" y="0"/>
          <a:chExt cx="0" cy="0"/>
        </a:xfrm>
      </p:grpSpPr>
      <p:cxnSp>
        <p:nvCxnSpPr>
          <p:cNvPr id="85" name="Google Shape;85;p20"/>
          <p:cNvCxnSpPr/>
          <p:nvPr/>
        </p:nvCxnSpPr>
        <p:spPr>
          <a:xfrm>
            <a:off x="954167" y="6195467"/>
            <a:ext cx="10287200" cy="0"/>
          </a:xfrm>
          <a:prstGeom prst="straightConnector1">
            <a:avLst/>
          </a:prstGeom>
          <a:noFill/>
          <a:ln w="9525" cap="flat" cmpd="sng">
            <a:solidFill>
              <a:schemeClr val="dk1"/>
            </a:solidFill>
            <a:prstDash val="solid"/>
            <a:round/>
            <a:headEnd type="none" w="sm" len="sm"/>
            <a:tailEnd type="none" w="sm" len="sm"/>
          </a:ln>
        </p:spPr>
      </p:cxnSp>
      <p:sp>
        <p:nvSpPr>
          <p:cNvPr id="86" name="Google Shape;86;p20"/>
          <p:cNvSpPr txBox="1"/>
          <p:nvPr>
            <p:ph type="title"/>
          </p:nvPr>
        </p:nvSpPr>
        <p:spPr>
          <a:xfrm flipH="1">
            <a:off x="958000" y="1681467"/>
            <a:ext cx="5138000" cy="3461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4200"/>
              <a:buNone/>
              <a:defRPr sz="6400"/>
            </a:lvl1pPr>
            <a:lvl2pPr lvl="1" algn="l">
              <a:lnSpc>
                <a:spcPct val="100000"/>
              </a:lnSpc>
              <a:spcBef>
                <a:spcPts val="0"/>
              </a:spcBef>
              <a:spcAft>
                <a:spcPts val="0"/>
              </a:spcAft>
              <a:buSzPts val="4200"/>
              <a:buNone/>
              <a:defRPr sz="5600"/>
            </a:lvl2pPr>
            <a:lvl3pPr lvl="2" algn="l">
              <a:lnSpc>
                <a:spcPct val="100000"/>
              </a:lnSpc>
              <a:spcBef>
                <a:spcPts val="0"/>
              </a:spcBef>
              <a:spcAft>
                <a:spcPts val="0"/>
              </a:spcAft>
              <a:buSzPts val="4200"/>
              <a:buNone/>
              <a:defRPr sz="5600"/>
            </a:lvl3pPr>
            <a:lvl4pPr lvl="3" algn="l">
              <a:lnSpc>
                <a:spcPct val="100000"/>
              </a:lnSpc>
              <a:spcBef>
                <a:spcPts val="0"/>
              </a:spcBef>
              <a:spcAft>
                <a:spcPts val="0"/>
              </a:spcAft>
              <a:buSzPts val="4200"/>
              <a:buNone/>
              <a:defRPr sz="5600"/>
            </a:lvl4pPr>
            <a:lvl5pPr lvl="4" algn="l">
              <a:lnSpc>
                <a:spcPct val="100000"/>
              </a:lnSpc>
              <a:spcBef>
                <a:spcPts val="0"/>
              </a:spcBef>
              <a:spcAft>
                <a:spcPts val="0"/>
              </a:spcAft>
              <a:buSzPts val="4200"/>
              <a:buNone/>
              <a:defRPr sz="5600"/>
            </a:lvl5pPr>
            <a:lvl6pPr lvl="5" algn="l">
              <a:lnSpc>
                <a:spcPct val="100000"/>
              </a:lnSpc>
              <a:spcBef>
                <a:spcPts val="0"/>
              </a:spcBef>
              <a:spcAft>
                <a:spcPts val="0"/>
              </a:spcAft>
              <a:buSzPts val="4200"/>
              <a:buNone/>
              <a:defRPr sz="5600"/>
            </a:lvl6pPr>
            <a:lvl7pPr lvl="6" algn="l">
              <a:lnSpc>
                <a:spcPct val="100000"/>
              </a:lnSpc>
              <a:spcBef>
                <a:spcPts val="0"/>
              </a:spcBef>
              <a:spcAft>
                <a:spcPts val="0"/>
              </a:spcAft>
              <a:buSzPts val="4200"/>
              <a:buNone/>
              <a:defRPr sz="5600"/>
            </a:lvl7pPr>
            <a:lvl8pPr lvl="7" algn="l">
              <a:lnSpc>
                <a:spcPct val="100000"/>
              </a:lnSpc>
              <a:spcBef>
                <a:spcPts val="0"/>
              </a:spcBef>
              <a:spcAft>
                <a:spcPts val="0"/>
              </a:spcAft>
              <a:buSzPts val="4200"/>
              <a:buNone/>
              <a:defRPr sz="5600"/>
            </a:lvl8pPr>
            <a:lvl9pPr lvl="8" algn="l">
              <a:lnSpc>
                <a:spcPct val="100000"/>
              </a:lnSpc>
              <a:spcBef>
                <a:spcPts val="0"/>
              </a:spcBef>
              <a:spcAft>
                <a:spcPts val="0"/>
              </a:spcAft>
              <a:buSzPts val="4200"/>
              <a:buNone/>
              <a:defRPr sz="5600"/>
            </a:lvl9pPr>
          </a:lstStyle>
          <a:p/>
        </p:txBody>
      </p:sp>
      <p:sp>
        <p:nvSpPr>
          <p:cNvPr id="87" name="Google Shape;87;p20"/>
          <p:cNvSpPr txBox="1"/>
          <p:nvPr>
            <p:ph type="subTitle" idx="1"/>
          </p:nvPr>
        </p:nvSpPr>
        <p:spPr>
          <a:xfrm flipH="1">
            <a:off x="1062400" y="5236500"/>
            <a:ext cx="5033600" cy="422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100"/>
              <a:buNone/>
              <a:defRPr sz="1865">
                <a:latin typeface="Arial" panose="020B0604020202020204"/>
                <a:ea typeface="Arial" panose="020B0604020202020204"/>
                <a:cs typeface="Arial" panose="020B0604020202020204"/>
                <a:sym typeface="Arial" panose="020B0604020202020204"/>
              </a:defRPr>
            </a:lvl1pPr>
            <a:lvl2pPr lvl="1" algn="l">
              <a:lnSpc>
                <a:spcPct val="100000"/>
              </a:lnSpc>
              <a:spcBef>
                <a:spcPts val="0"/>
              </a:spcBef>
              <a:spcAft>
                <a:spcPts val="0"/>
              </a:spcAft>
              <a:buSzPts val="2100"/>
              <a:buNone/>
              <a:defRPr sz="2800"/>
            </a:lvl2pPr>
            <a:lvl3pPr lvl="2" algn="l">
              <a:lnSpc>
                <a:spcPct val="100000"/>
              </a:lnSpc>
              <a:spcBef>
                <a:spcPts val="0"/>
              </a:spcBef>
              <a:spcAft>
                <a:spcPts val="0"/>
              </a:spcAft>
              <a:buSzPts val="2100"/>
              <a:buNone/>
              <a:defRPr sz="2800"/>
            </a:lvl3pPr>
            <a:lvl4pPr lvl="3" algn="l">
              <a:lnSpc>
                <a:spcPct val="100000"/>
              </a:lnSpc>
              <a:spcBef>
                <a:spcPts val="0"/>
              </a:spcBef>
              <a:spcAft>
                <a:spcPts val="0"/>
              </a:spcAft>
              <a:buSzPts val="2100"/>
              <a:buNone/>
              <a:defRPr sz="2800"/>
            </a:lvl4pPr>
            <a:lvl5pPr lvl="4" algn="l">
              <a:lnSpc>
                <a:spcPct val="100000"/>
              </a:lnSpc>
              <a:spcBef>
                <a:spcPts val="0"/>
              </a:spcBef>
              <a:spcAft>
                <a:spcPts val="0"/>
              </a:spcAft>
              <a:buSzPts val="2100"/>
              <a:buNone/>
              <a:defRPr sz="2800"/>
            </a:lvl5pPr>
            <a:lvl6pPr lvl="5" algn="l">
              <a:lnSpc>
                <a:spcPct val="100000"/>
              </a:lnSpc>
              <a:spcBef>
                <a:spcPts val="0"/>
              </a:spcBef>
              <a:spcAft>
                <a:spcPts val="0"/>
              </a:spcAft>
              <a:buSzPts val="2100"/>
              <a:buNone/>
              <a:defRPr sz="2800"/>
            </a:lvl6pPr>
            <a:lvl7pPr lvl="6" algn="l">
              <a:lnSpc>
                <a:spcPct val="100000"/>
              </a:lnSpc>
              <a:spcBef>
                <a:spcPts val="0"/>
              </a:spcBef>
              <a:spcAft>
                <a:spcPts val="0"/>
              </a:spcAft>
              <a:buSzPts val="2100"/>
              <a:buNone/>
              <a:defRPr sz="2800"/>
            </a:lvl7pPr>
            <a:lvl8pPr lvl="7" algn="l">
              <a:lnSpc>
                <a:spcPct val="100000"/>
              </a:lnSpc>
              <a:spcBef>
                <a:spcPts val="0"/>
              </a:spcBef>
              <a:spcAft>
                <a:spcPts val="0"/>
              </a:spcAft>
              <a:buSzPts val="2100"/>
              <a:buNone/>
              <a:defRPr sz="2800"/>
            </a:lvl8pPr>
            <a:lvl9pPr lvl="8" algn="l">
              <a:lnSpc>
                <a:spcPct val="100000"/>
              </a:lnSpc>
              <a:spcBef>
                <a:spcPts val="0"/>
              </a:spcBef>
              <a:spcAft>
                <a:spcPts val="0"/>
              </a:spcAft>
              <a:buSzPts val="2100"/>
              <a:buNone/>
              <a:defRPr sz="2800"/>
            </a:lvl9pPr>
          </a:lstStyle>
          <a:p/>
        </p:txBody>
      </p:sp>
      <p:sp>
        <p:nvSpPr>
          <p:cNvPr id="88" name="Google Shape;88;p20"/>
          <p:cNvSpPr txBox="1"/>
          <p:nvPr>
            <p:ph type="title" idx="2"/>
          </p:nvPr>
        </p:nvSpPr>
        <p:spPr>
          <a:xfrm flipH="1">
            <a:off x="958316" y="457533"/>
            <a:ext cx="1572000" cy="1091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600"/>
              <a:buNone/>
              <a:defRPr sz="6400"/>
            </a:lvl1pPr>
            <a:lvl2pPr lvl="1" algn="l">
              <a:lnSpc>
                <a:spcPct val="100000"/>
              </a:lnSpc>
              <a:spcBef>
                <a:spcPts val="0"/>
              </a:spcBef>
              <a:spcAft>
                <a:spcPts val="0"/>
              </a:spcAft>
              <a:buSzPts val="4800"/>
              <a:buFont typeface="Arial" panose="020B0604020202020204"/>
              <a:buNone/>
              <a:defRPr sz="6400">
                <a:latin typeface="Arial" panose="020B0604020202020204"/>
                <a:ea typeface="Arial" panose="020B0604020202020204"/>
                <a:cs typeface="Arial" panose="020B0604020202020204"/>
                <a:sym typeface="Arial" panose="020B0604020202020204"/>
              </a:defRPr>
            </a:lvl2pPr>
            <a:lvl3pPr lvl="2" algn="l">
              <a:lnSpc>
                <a:spcPct val="100000"/>
              </a:lnSpc>
              <a:spcBef>
                <a:spcPts val="0"/>
              </a:spcBef>
              <a:spcAft>
                <a:spcPts val="0"/>
              </a:spcAft>
              <a:buSzPts val="4800"/>
              <a:buFont typeface="Arial" panose="020B0604020202020204"/>
              <a:buNone/>
              <a:defRPr sz="6400">
                <a:latin typeface="Arial" panose="020B0604020202020204"/>
                <a:ea typeface="Arial" panose="020B0604020202020204"/>
                <a:cs typeface="Arial" panose="020B0604020202020204"/>
                <a:sym typeface="Arial" panose="020B0604020202020204"/>
              </a:defRPr>
            </a:lvl3pPr>
            <a:lvl4pPr lvl="3" algn="l">
              <a:lnSpc>
                <a:spcPct val="100000"/>
              </a:lnSpc>
              <a:spcBef>
                <a:spcPts val="0"/>
              </a:spcBef>
              <a:spcAft>
                <a:spcPts val="0"/>
              </a:spcAft>
              <a:buSzPts val="4800"/>
              <a:buFont typeface="Arial" panose="020B0604020202020204"/>
              <a:buNone/>
              <a:defRPr sz="6400">
                <a:latin typeface="Arial" panose="020B0604020202020204"/>
                <a:ea typeface="Arial" panose="020B0604020202020204"/>
                <a:cs typeface="Arial" panose="020B0604020202020204"/>
                <a:sym typeface="Arial" panose="020B0604020202020204"/>
              </a:defRPr>
            </a:lvl4pPr>
            <a:lvl5pPr lvl="4" algn="l">
              <a:lnSpc>
                <a:spcPct val="100000"/>
              </a:lnSpc>
              <a:spcBef>
                <a:spcPts val="0"/>
              </a:spcBef>
              <a:spcAft>
                <a:spcPts val="0"/>
              </a:spcAft>
              <a:buSzPts val="4800"/>
              <a:buFont typeface="Arial" panose="020B0604020202020204"/>
              <a:buNone/>
              <a:defRPr sz="6400">
                <a:latin typeface="Arial" panose="020B0604020202020204"/>
                <a:ea typeface="Arial" panose="020B0604020202020204"/>
                <a:cs typeface="Arial" panose="020B0604020202020204"/>
                <a:sym typeface="Arial" panose="020B0604020202020204"/>
              </a:defRPr>
            </a:lvl5pPr>
            <a:lvl6pPr lvl="5" algn="l">
              <a:lnSpc>
                <a:spcPct val="100000"/>
              </a:lnSpc>
              <a:spcBef>
                <a:spcPts val="0"/>
              </a:spcBef>
              <a:spcAft>
                <a:spcPts val="0"/>
              </a:spcAft>
              <a:buSzPts val="4800"/>
              <a:buFont typeface="Arial" panose="020B0604020202020204"/>
              <a:buNone/>
              <a:defRPr sz="6400">
                <a:latin typeface="Arial" panose="020B0604020202020204"/>
                <a:ea typeface="Arial" panose="020B0604020202020204"/>
                <a:cs typeface="Arial" panose="020B0604020202020204"/>
                <a:sym typeface="Arial" panose="020B0604020202020204"/>
              </a:defRPr>
            </a:lvl6pPr>
            <a:lvl7pPr lvl="6" algn="l">
              <a:lnSpc>
                <a:spcPct val="100000"/>
              </a:lnSpc>
              <a:spcBef>
                <a:spcPts val="0"/>
              </a:spcBef>
              <a:spcAft>
                <a:spcPts val="0"/>
              </a:spcAft>
              <a:buSzPts val="4800"/>
              <a:buFont typeface="Arial" panose="020B0604020202020204"/>
              <a:buNone/>
              <a:defRPr sz="6400">
                <a:latin typeface="Arial" panose="020B0604020202020204"/>
                <a:ea typeface="Arial" panose="020B0604020202020204"/>
                <a:cs typeface="Arial" panose="020B0604020202020204"/>
                <a:sym typeface="Arial" panose="020B0604020202020204"/>
              </a:defRPr>
            </a:lvl7pPr>
            <a:lvl8pPr lvl="7" algn="l">
              <a:lnSpc>
                <a:spcPct val="100000"/>
              </a:lnSpc>
              <a:spcBef>
                <a:spcPts val="0"/>
              </a:spcBef>
              <a:spcAft>
                <a:spcPts val="0"/>
              </a:spcAft>
              <a:buSzPts val="4800"/>
              <a:buFont typeface="Arial" panose="020B0604020202020204"/>
              <a:buNone/>
              <a:defRPr sz="6400">
                <a:latin typeface="Arial" panose="020B0604020202020204"/>
                <a:ea typeface="Arial" panose="020B0604020202020204"/>
                <a:cs typeface="Arial" panose="020B0604020202020204"/>
                <a:sym typeface="Arial" panose="020B0604020202020204"/>
              </a:defRPr>
            </a:lvl8pPr>
            <a:lvl9pPr lvl="8" algn="l">
              <a:lnSpc>
                <a:spcPct val="100000"/>
              </a:lnSpc>
              <a:spcBef>
                <a:spcPts val="0"/>
              </a:spcBef>
              <a:spcAft>
                <a:spcPts val="0"/>
              </a:spcAft>
              <a:buSzPts val="4800"/>
              <a:buFont typeface="Arial" panose="020B0604020202020204"/>
              <a:buNone/>
              <a:defRPr sz="6400">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bg>
      <p:bgPr>
        <a:noFill/>
        <a:effectLst/>
      </p:bgPr>
    </p:bg>
    <p:spTree>
      <p:nvGrpSpPr>
        <p:cNvPr id="89" name="Shape 89"/>
        <p:cNvGrpSpPr/>
        <p:nvPr/>
      </p:nvGrpSpPr>
      <p:grpSpPr>
        <a:xfrm>
          <a:off x="0" y="0"/>
          <a:ext cx="0" cy="0"/>
          <a:chOff x="0" y="0"/>
          <a:chExt cx="0" cy="0"/>
        </a:xfrm>
      </p:grpSpPr>
      <p:sp>
        <p:nvSpPr>
          <p:cNvPr id="90" name="Google Shape;90;p21"/>
          <p:cNvSpPr/>
          <p:nvPr/>
        </p:nvSpPr>
        <p:spPr>
          <a:xfrm>
            <a:off x="957633" y="645200"/>
            <a:ext cx="10271600" cy="609600"/>
          </a:xfrm>
          <a:prstGeom prst="roundRect">
            <a:avLst>
              <a:gd name="adj" fmla="val 50000"/>
            </a:avLst>
          </a:prstGeom>
          <a:gradFill>
            <a:gsLst>
              <a:gs pos="0">
                <a:schemeClr val="accent5"/>
              </a:gs>
              <a:gs pos="100000">
                <a:schemeClr val="accent4"/>
              </a:gs>
            </a:gsLst>
            <a:lin ang="5400700" scaled="0"/>
          </a:gradFill>
          <a:ln>
            <a:noFill/>
          </a:ln>
          <a:effectLst>
            <a:outerShdw blurRad="71438" dist="9525" dir="3960000" algn="bl" rotWithShape="0">
              <a:srgbClr val="000000">
                <a:alpha val="20000"/>
              </a:srgbClr>
            </a:outerShdw>
          </a:effectLst>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91" name="Google Shape;91;p21"/>
          <p:cNvCxnSpPr/>
          <p:nvPr/>
        </p:nvCxnSpPr>
        <p:spPr>
          <a:xfrm>
            <a:off x="954167" y="6195467"/>
            <a:ext cx="10287200" cy="0"/>
          </a:xfrm>
          <a:prstGeom prst="straightConnector1">
            <a:avLst/>
          </a:prstGeom>
          <a:noFill/>
          <a:ln w="9525" cap="flat" cmpd="sng">
            <a:solidFill>
              <a:schemeClr val="dk1"/>
            </a:solidFill>
            <a:prstDash val="solid"/>
            <a:round/>
            <a:headEnd type="none" w="sm" len="sm"/>
            <a:tailEnd type="none" w="sm" len="sm"/>
          </a:ln>
        </p:spPr>
      </p:cxnSp>
      <p:sp>
        <p:nvSpPr>
          <p:cNvPr id="92" name="Google Shape;92;p21"/>
          <p:cNvSpPr txBox="1"/>
          <p:nvPr>
            <p:ph type="title"/>
          </p:nvPr>
        </p:nvSpPr>
        <p:spPr>
          <a:xfrm>
            <a:off x="3014400" y="645200"/>
            <a:ext cx="6163200" cy="609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665"/>
            </a:lvl1pPr>
            <a:lvl2pPr lvl="1"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2pPr>
            <a:lvl3pPr lvl="2"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3pPr>
            <a:lvl4pPr lvl="3"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4pPr>
            <a:lvl5pPr lvl="4"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5pPr>
            <a:lvl6pPr lvl="5"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6pPr>
            <a:lvl7pPr lvl="6"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7pPr>
            <a:lvl8pPr lvl="7"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8pPr>
            <a:lvl9pPr lvl="8" algn="ctr">
              <a:lnSpc>
                <a:spcPct val="100000"/>
              </a:lnSpc>
              <a:spcBef>
                <a:spcPts val="0"/>
              </a:spcBef>
              <a:spcAft>
                <a:spcPts val="0"/>
              </a:spcAft>
              <a:buSzPts val="2800"/>
              <a:buNone/>
              <a:defRPr sz="2665">
                <a:latin typeface="Arial" panose="020B0604020202020204"/>
                <a:ea typeface="Arial" panose="020B0604020202020204"/>
                <a:cs typeface="Arial" panose="020B0604020202020204"/>
                <a:sym typeface="Arial" panose="020B0604020202020204"/>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 number">
    <p:bg>
      <p:bgPr>
        <a:noFill/>
        <a:effectLst/>
      </p:bgPr>
    </p:bg>
    <p:spTree>
      <p:nvGrpSpPr>
        <p:cNvPr id="93" name="Shape 93"/>
        <p:cNvGrpSpPr/>
        <p:nvPr/>
      </p:nvGrpSpPr>
      <p:grpSpPr>
        <a:xfrm>
          <a:off x="0" y="0"/>
          <a:ext cx="0" cy="0"/>
          <a:chOff x="0" y="0"/>
          <a:chExt cx="0" cy="0"/>
        </a:xfrm>
      </p:grpSpPr>
      <p:sp>
        <p:nvSpPr>
          <p:cNvPr id="94" name="Google Shape;94;p22"/>
          <p:cNvSpPr txBox="1"/>
          <p:nvPr>
            <p:ph type="title"/>
          </p:nvPr>
        </p:nvSpPr>
        <p:spPr>
          <a:xfrm flipH="1">
            <a:off x="2314025" y="2379080"/>
            <a:ext cx="7565600" cy="1569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7200"/>
              <a:buNone/>
              <a:defRPr sz="9600"/>
            </a:lvl1pPr>
            <a:lvl2pPr lvl="1" algn="ctr">
              <a:lnSpc>
                <a:spcPct val="100000"/>
              </a:lnSpc>
              <a:spcBef>
                <a:spcPts val="0"/>
              </a:spcBef>
              <a:spcAft>
                <a:spcPts val="0"/>
              </a:spcAft>
              <a:buSzPts val="7200"/>
              <a:buFont typeface="Arial" panose="020B0604020202020204"/>
              <a:buNone/>
              <a:defRPr sz="9600">
                <a:latin typeface="Arial" panose="020B0604020202020204"/>
                <a:ea typeface="Arial" panose="020B0604020202020204"/>
                <a:cs typeface="Arial" panose="020B0604020202020204"/>
                <a:sym typeface="Arial" panose="020B0604020202020204"/>
              </a:defRPr>
            </a:lvl2pPr>
            <a:lvl3pPr lvl="2" algn="ctr">
              <a:lnSpc>
                <a:spcPct val="100000"/>
              </a:lnSpc>
              <a:spcBef>
                <a:spcPts val="0"/>
              </a:spcBef>
              <a:spcAft>
                <a:spcPts val="0"/>
              </a:spcAft>
              <a:buSzPts val="7200"/>
              <a:buFont typeface="Arial" panose="020B0604020202020204"/>
              <a:buNone/>
              <a:defRPr sz="9600">
                <a:latin typeface="Arial" panose="020B0604020202020204"/>
                <a:ea typeface="Arial" panose="020B0604020202020204"/>
                <a:cs typeface="Arial" panose="020B0604020202020204"/>
                <a:sym typeface="Arial" panose="020B0604020202020204"/>
              </a:defRPr>
            </a:lvl3pPr>
            <a:lvl4pPr lvl="3" algn="ctr">
              <a:lnSpc>
                <a:spcPct val="100000"/>
              </a:lnSpc>
              <a:spcBef>
                <a:spcPts val="0"/>
              </a:spcBef>
              <a:spcAft>
                <a:spcPts val="0"/>
              </a:spcAft>
              <a:buSzPts val="7200"/>
              <a:buFont typeface="Arial" panose="020B0604020202020204"/>
              <a:buNone/>
              <a:defRPr sz="9600">
                <a:latin typeface="Arial" panose="020B0604020202020204"/>
                <a:ea typeface="Arial" panose="020B0604020202020204"/>
                <a:cs typeface="Arial" panose="020B0604020202020204"/>
                <a:sym typeface="Arial" panose="020B0604020202020204"/>
              </a:defRPr>
            </a:lvl4pPr>
            <a:lvl5pPr lvl="4" algn="ctr">
              <a:lnSpc>
                <a:spcPct val="100000"/>
              </a:lnSpc>
              <a:spcBef>
                <a:spcPts val="0"/>
              </a:spcBef>
              <a:spcAft>
                <a:spcPts val="0"/>
              </a:spcAft>
              <a:buSzPts val="7200"/>
              <a:buFont typeface="Arial" panose="020B0604020202020204"/>
              <a:buNone/>
              <a:defRPr sz="9600">
                <a:latin typeface="Arial" panose="020B0604020202020204"/>
                <a:ea typeface="Arial" panose="020B0604020202020204"/>
                <a:cs typeface="Arial" panose="020B0604020202020204"/>
                <a:sym typeface="Arial" panose="020B0604020202020204"/>
              </a:defRPr>
            </a:lvl5pPr>
            <a:lvl6pPr lvl="5" algn="ctr">
              <a:lnSpc>
                <a:spcPct val="100000"/>
              </a:lnSpc>
              <a:spcBef>
                <a:spcPts val="0"/>
              </a:spcBef>
              <a:spcAft>
                <a:spcPts val="0"/>
              </a:spcAft>
              <a:buSzPts val="7200"/>
              <a:buFont typeface="Arial" panose="020B0604020202020204"/>
              <a:buNone/>
              <a:defRPr sz="9600">
                <a:latin typeface="Arial" panose="020B0604020202020204"/>
                <a:ea typeface="Arial" panose="020B0604020202020204"/>
                <a:cs typeface="Arial" panose="020B0604020202020204"/>
                <a:sym typeface="Arial" panose="020B0604020202020204"/>
              </a:defRPr>
            </a:lvl6pPr>
            <a:lvl7pPr lvl="6" algn="ctr">
              <a:lnSpc>
                <a:spcPct val="100000"/>
              </a:lnSpc>
              <a:spcBef>
                <a:spcPts val="0"/>
              </a:spcBef>
              <a:spcAft>
                <a:spcPts val="0"/>
              </a:spcAft>
              <a:buSzPts val="7200"/>
              <a:buFont typeface="Arial" panose="020B0604020202020204"/>
              <a:buNone/>
              <a:defRPr sz="9600">
                <a:latin typeface="Arial" panose="020B0604020202020204"/>
                <a:ea typeface="Arial" panose="020B0604020202020204"/>
                <a:cs typeface="Arial" panose="020B0604020202020204"/>
                <a:sym typeface="Arial" panose="020B0604020202020204"/>
              </a:defRPr>
            </a:lvl7pPr>
            <a:lvl8pPr lvl="7" algn="ctr">
              <a:lnSpc>
                <a:spcPct val="100000"/>
              </a:lnSpc>
              <a:spcBef>
                <a:spcPts val="0"/>
              </a:spcBef>
              <a:spcAft>
                <a:spcPts val="0"/>
              </a:spcAft>
              <a:buSzPts val="7200"/>
              <a:buFont typeface="Arial" panose="020B0604020202020204"/>
              <a:buNone/>
              <a:defRPr sz="9600">
                <a:latin typeface="Arial" panose="020B0604020202020204"/>
                <a:ea typeface="Arial" panose="020B0604020202020204"/>
                <a:cs typeface="Arial" panose="020B0604020202020204"/>
                <a:sym typeface="Arial" panose="020B0604020202020204"/>
              </a:defRPr>
            </a:lvl8pPr>
            <a:lvl9pPr lvl="8" algn="ctr">
              <a:lnSpc>
                <a:spcPct val="100000"/>
              </a:lnSpc>
              <a:spcBef>
                <a:spcPts val="0"/>
              </a:spcBef>
              <a:spcAft>
                <a:spcPts val="0"/>
              </a:spcAft>
              <a:buSzPts val="7200"/>
              <a:buFont typeface="Arial" panose="020B0604020202020204"/>
              <a:buNone/>
              <a:defRPr sz="9600">
                <a:latin typeface="Arial" panose="020B0604020202020204"/>
                <a:ea typeface="Arial" panose="020B0604020202020204"/>
                <a:cs typeface="Arial" panose="020B0604020202020204"/>
                <a:sym typeface="Arial" panose="020B0604020202020204"/>
              </a:defRPr>
            </a:lvl9pPr>
          </a:lstStyle>
          <a:p/>
        </p:txBody>
      </p:sp>
      <p:sp>
        <p:nvSpPr>
          <p:cNvPr id="95" name="Google Shape;95;p22"/>
          <p:cNvSpPr txBox="1"/>
          <p:nvPr>
            <p:ph type="subTitle" idx="1"/>
          </p:nvPr>
        </p:nvSpPr>
        <p:spPr>
          <a:xfrm>
            <a:off x="2313300" y="4040067"/>
            <a:ext cx="7565600" cy="797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2135"/>
            </a:lvl1pPr>
            <a:lvl2pPr lvl="1" algn="ctr">
              <a:lnSpc>
                <a:spcPct val="100000"/>
              </a:lnSpc>
              <a:spcBef>
                <a:spcPts val="0"/>
              </a:spcBef>
              <a:spcAft>
                <a:spcPts val="0"/>
              </a:spcAft>
              <a:buSzPts val="1200"/>
              <a:buNone/>
              <a:defRPr sz="1600"/>
            </a:lvl2pPr>
            <a:lvl3pPr lvl="2" algn="ctr">
              <a:lnSpc>
                <a:spcPct val="100000"/>
              </a:lnSpc>
              <a:spcBef>
                <a:spcPts val="0"/>
              </a:spcBef>
              <a:spcAft>
                <a:spcPts val="0"/>
              </a:spcAft>
              <a:buSzPts val="1200"/>
              <a:buNone/>
              <a:defRPr sz="1600"/>
            </a:lvl3pPr>
            <a:lvl4pPr lvl="3" algn="ctr">
              <a:lnSpc>
                <a:spcPct val="100000"/>
              </a:lnSpc>
              <a:spcBef>
                <a:spcPts val="0"/>
              </a:spcBef>
              <a:spcAft>
                <a:spcPts val="0"/>
              </a:spcAft>
              <a:buSzPts val="1200"/>
              <a:buNone/>
              <a:defRPr sz="1600"/>
            </a:lvl4pPr>
            <a:lvl5pPr lvl="4" algn="ctr">
              <a:lnSpc>
                <a:spcPct val="100000"/>
              </a:lnSpc>
              <a:spcBef>
                <a:spcPts val="0"/>
              </a:spcBef>
              <a:spcAft>
                <a:spcPts val="0"/>
              </a:spcAft>
              <a:buSzPts val="1200"/>
              <a:buNone/>
              <a:defRPr sz="1600"/>
            </a:lvl5pPr>
            <a:lvl6pPr lvl="5" algn="ctr">
              <a:lnSpc>
                <a:spcPct val="100000"/>
              </a:lnSpc>
              <a:spcBef>
                <a:spcPts val="0"/>
              </a:spcBef>
              <a:spcAft>
                <a:spcPts val="0"/>
              </a:spcAft>
              <a:buSzPts val="1200"/>
              <a:buNone/>
              <a:defRPr sz="1600"/>
            </a:lvl6pPr>
            <a:lvl7pPr lvl="6" algn="ctr">
              <a:lnSpc>
                <a:spcPct val="100000"/>
              </a:lnSpc>
              <a:spcBef>
                <a:spcPts val="0"/>
              </a:spcBef>
              <a:spcAft>
                <a:spcPts val="0"/>
              </a:spcAft>
              <a:buSzPts val="1200"/>
              <a:buNone/>
              <a:defRPr sz="1600"/>
            </a:lvl7pPr>
            <a:lvl8pPr lvl="7" algn="ctr">
              <a:lnSpc>
                <a:spcPct val="100000"/>
              </a:lnSpc>
              <a:spcBef>
                <a:spcPts val="0"/>
              </a:spcBef>
              <a:spcAft>
                <a:spcPts val="0"/>
              </a:spcAft>
              <a:buSzPts val="1200"/>
              <a:buNone/>
              <a:defRPr sz="1600"/>
            </a:lvl8pPr>
            <a:lvl9pPr lvl="8" algn="ctr">
              <a:lnSpc>
                <a:spcPct val="100000"/>
              </a:lnSpc>
              <a:spcBef>
                <a:spcPts val="0"/>
              </a:spcBef>
              <a:spcAft>
                <a:spcPts val="0"/>
              </a:spcAft>
              <a:buSzPts val="1200"/>
              <a:buNone/>
              <a:defRPr sz="1600"/>
            </a:lvl9pPr>
          </a:lstStyle>
          <a:p/>
        </p:txBody>
      </p:sp>
      <p:cxnSp>
        <p:nvCxnSpPr>
          <p:cNvPr id="96" name="Google Shape;96;p22"/>
          <p:cNvCxnSpPr/>
          <p:nvPr/>
        </p:nvCxnSpPr>
        <p:spPr>
          <a:xfrm>
            <a:off x="954167" y="6195467"/>
            <a:ext cx="10287200" cy="0"/>
          </a:xfrm>
          <a:prstGeom prst="straightConnector1">
            <a:avLst/>
          </a:prstGeom>
          <a:noFill/>
          <a:ln w="9525" cap="flat" cmpd="sng">
            <a:solidFill>
              <a:schemeClr val="dk1"/>
            </a:solidFill>
            <a:prstDash val="solid"/>
            <a:round/>
            <a:headEnd type="none" w="sm" len="sm"/>
            <a:tailEnd type="none" w="sm" len="sm"/>
          </a:ln>
        </p:spPr>
      </p:cxn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9" Type="http://schemas.openxmlformats.org/officeDocument/2006/relationships/theme" Target="../theme/theme2.xml"/><Relationship Id="rId18" Type="http://schemas.openxmlformats.org/officeDocument/2006/relationships/slideLayout" Target="../slideLayouts/slideLayout42.xml"/><Relationship Id="rId17" Type="http://schemas.openxmlformats.org/officeDocument/2006/relationships/slideLayout" Target="../slideLayouts/slideLayout41.xml"/><Relationship Id="rId16" Type="http://schemas.openxmlformats.org/officeDocument/2006/relationships/slideLayout" Target="../slideLayouts/slideLayout40.xml"/><Relationship Id="rId15" Type="http://schemas.openxmlformats.org/officeDocument/2006/relationships/slideLayout" Target="../slideLayouts/slideLayout39.xml"/><Relationship Id="rId14" Type="http://schemas.openxmlformats.org/officeDocument/2006/relationships/slideLayout" Target="../slideLayouts/slideLayout38.xml"/><Relationship Id="rId13" Type="http://schemas.openxmlformats.org/officeDocument/2006/relationships/slideLayout" Target="../slideLayouts/slideLayout37.xml"/><Relationship Id="rId12" Type="http://schemas.openxmlformats.org/officeDocument/2006/relationships/slideLayout" Target="../slideLayouts/slideLayout36.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BF8F8"/>
        </a:solidFill>
        <a:effectLst/>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panose="020B0604020202020204"/>
              <a:buNone/>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chemeClr val="dk1"/>
              </a:buClr>
              <a:buSzPts val="2800"/>
              <a:buFont typeface="Arial" panose="020B0604020202020204"/>
              <a:buNone/>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373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52" name="Google Shape;52;p13"/>
          <p:cNvSpPr txBox="1"/>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609600" marR="0" lvl="0" indent="-457200" algn="l" rtl="0">
              <a:lnSpc>
                <a:spcPct val="115000"/>
              </a:lnSpc>
              <a:spcBef>
                <a:spcPts val="0"/>
              </a:spcBef>
              <a:spcAft>
                <a:spcPts val="0"/>
              </a:spcAft>
              <a:buClr>
                <a:schemeClr val="dk1"/>
              </a:buClr>
              <a:buSzPts val="18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1219200" marR="0" lvl="1" indent="-423545" algn="l" rtl="0">
              <a:lnSpc>
                <a:spcPct val="115000"/>
              </a:lnSpc>
              <a:spcBef>
                <a:spcPct val="427000"/>
              </a:spcBef>
              <a:spcAft>
                <a:spcPts val="0"/>
              </a:spcAft>
              <a:buClr>
                <a:schemeClr val="dk1"/>
              </a:buClr>
              <a:buSzPts val="1400"/>
              <a:buFont typeface="Arial" panose="020B0604020202020204"/>
              <a:buChar char="○"/>
              <a:defRPr sz="1865"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828800" marR="0" lvl="2" indent="-423545" algn="l" rtl="0">
              <a:lnSpc>
                <a:spcPct val="115000"/>
              </a:lnSpc>
              <a:spcBef>
                <a:spcPct val="427000"/>
              </a:spcBef>
              <a:spcAft>
                <a:spcPts val="0"/>
              </a:spcAft>
              <a:buClr>
                <a:schemeClr val="dk1"/>
              </a:buClr>
              <a:buSzPts val="1400"/>
              <a:buFont typeface="Arial" panose="020B0604020202020204"/>
              <a:buChar char="■"/>
              <a:defRPr sz="1865"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2438400" marR="0" lvl="3" indent="-423545" algn="l" rtl="0">
              <a:lnSpc>
                <a:spcPct val="115000"/>
              </a:lnSpc>
              <a:spcBef>
                <a:spcPct val="427000"/>
              </a:spcBef>
              <a:spcAft>
                <a:spcPts val="0"/>
              </a:spcAft>
              <a:buClr>
                <a:schemeClr val="dk1"/>
              </a:buClr>
              <a:buSzPts val="1400"/>
              <a:buFont typeface="Arial" panose="020B0604020202020204"/>
              <a:buChar char="●"/>
              <a:defRPr sz="1865"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3048000" marR="0" lvl="4" indent="-423545" algn="l" rtl="0">
              <a:lnSpc>
                <a:spcPct val="115000"/>
              </a:lnSpc>
              <a:spcBef>
                <a:spcPct val="427000"/>
              </a:spcBef>
              <a:spcAft>
                <a:spcPts val="0"/>
              </a:spcAft>
              <a:buClr>
                <a:schemeClr val="dk1"/>
              </a:buClr>
              <a:buSzPts val="1400"/>
              <a:buFont typeface="Arial" panose="020B0604020202020204"/>
              <a:buChar char="○"/>
              <a:defRPr sz="1865"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3657600" marR="0" lvl="5" indent="-423545" algn="l" rtl="0">
              <a:lnSpc>
                <a:spcPct val="115000"/>
              </a:lnSpc>
              <a:spcBef>
                <a:spcPct val="427000"/>
              </a:spcBef>
              <a:spcAft>
                <a:spcPts val="0"/>
              </a:spcAft>
              <a:buClr>
                <a:schemeClr val="dk1"/>
              </a:buClr>
              <a:buSzPts val="1400"/>
              <a:buFont typeface="Arial" panose="020B0604020202020204"/>
              <a:buChar char="■"/>
              <a:defRPr sz="1865"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4267200" marR="0" lvl="6" indent="-423545" algn="l" rtl="0">
              <a:lnSpc>
                <a:spcPct val="115000"/>
              </a:lnSpc>
              <a:spcBef>
                <a:spcPct val="427000"/>
              </a:spcBef>
              <a:spcAft>
                <a:spcPts val="0"/>
              </a:spcAft>
              <a:buClr>
                <a:schemeClr val="dk1"/>
              </a:buClr>
              <a:buSzPts val="1400"/>
              <a:buFont typeface="Arial" panose="020B0604020202020204"/>
              <a:buChar char="●"/>
              <a:defRPr sz="1865"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4876800" marR="0" lvl="7" indent="-423545" algn="l" rtl="0">
              <a:lnSpc>
                <a:spcPct val="115000"/>
              </a:lnSpc>
              <a:spcBef>
                <a:spcPct val="427000"/>
              </a:spcBef>
              <a:spcAft>
                <a:spcPts val="0"/>
              </a:spcAft>
              <a:buClr>
                <a:schemeClr val="dk1"/>
              </a:buClr>
              <a:buSzPts val="1400"/>
              <a:buFont typeface="Arial" panose="020B0604020202020204"/>
              <a:buChar char="○"/>
              <a:defRPr sz="1865"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5486400" marR="0" lvl="8" indent="-423545" algn="l" rtl="0">
              <a:lnSpc>
                <a:spcPct val="115000"/>
              </a:lnSpc>
              <a:spcBef>
                <a:spcPct val="427000"/>
              </a:spcBef>
              <a:spcAft>
                <a:spcPts val="1600"/>
              </a:spcAft>
              <a:buClr>
                <a:schemeClr val="dk1"/>
              </a:buClr>
              <a:buSzPts val="1400"/>
              <a:buFont typeface="Arial" panose="020B0604020202020204"/>
              <a:buChar char="■"/>
              <a:defRPr sz="1865"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BF8F8"/>
        </a:solidFill>
        <a:effectLst/>
      </p:bgPr>
    </p:bg>
    <p:spTree>
      <p:nvGrpSpPr>
        <p:cNvPr id="221" name="Shape 221"/>
        <p:cNvGrpSpPr/>
        <p:nvPr/>
      </p:nvGrpSpPr>
      <p:grpSpPr>
        <a:xfrm>
          <a:off x="0" y="0"/>
          <a:ext cx="0" cy="0"/>
          <a:chOff x="0" y="0"/>
          <a:chExt cx="0" cy="0"/>
        </a:xfrm>
      </p:grpSpPr>
      <p:sp>
        <p:nvSpPr>
          <p:cNvPr id="222" name="Google Shape;222;p37"/>
          <p:cNvSpPr txBox="1"/>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Advent Pro SemiBold"/>
              <a:buNone/>
              <a:defRPr sz="3735">
                <a:solidFill>
                  <a:schemeClr val="dk1"/>
                </a:solidFill>
                <a:latin typeface="Advent Pro SemiBold"/>
                <a:ea typeface="Advent Pro SemiBold"/>
                <a:cs typeface="Advent Pro SemiBold"/>
                <a:sym typeface="Advent Pro SemiBold"/>
              </a:defRPr>
            </a:lvl1pPr>
            <a:lvl2pPr lvl="1" rtl="0">
              <a:spcBef>
                <a:spcPts val="0"/>
              </a:spcBef>
              <a:spcAft>
                <a:spcPts val="0"/>
              </a:spcAft>
              <a:buClr>
                <a:schemeClr val="dk1"/>
              </a:buClr>
              <a:buSzPts val="2800"/>
              <a:buFont typeface="Advent Pro SemiBold"/>
              <a:buNone/>
              <a:defRPr sz="3735">
                <a:solidFill>
                  <a:schemeClr val="dk1"/>
                </a:solidFill>
                <a:latin typeface="Advent Pro SemiBold"/>
                <a:ea typeface="Advent Pro SemiBold"/>
                <a:cs typeface="Advent Pro SemiBold"/>
                <a:sym typeface="Advent Pro SemiBold"/>
              </a:defRPr>
            </a:lvl2pPr>
            <a:lvl3pPr lvl="2" rtl="0">
              <a:spcBef>
                <a:spcPts val="0"/>
              </a:spcBef>
              <a:spcAft>
                <a:spcPts val="0"/>
              </a:spcAft>
              <a:buClr>
                <a:schemeClr val="dk1"/>
              </a:buClr>
              <a:buSzPts val="2800"/>
              <a:buFont typeface="Advent Pro SemiBold"/>
              <a:buNone/>
              <a:defRPr sz="3735">
                <a:solidFill>
                  <a:schemeClr val="dk1"/>
                </a:solidFill>
                <a:latin typeface="Advent Pro SemiBold"/>
                <a:ea typeface="Advent Pro SemiBold"/>
                <a:cs typeface="Advent Pro SemiBold"/>
                <a:sym typeface="Advent Pro SemiBold"/>
              </a:defRPr>
            </a:lvl3pPr>
            <a:lvl4pPr lvl="3" rtl="0">
              <a:spcBef>
                <a:spcPts val="0"/>
              </a:spcBef>
              <a:spcAft>
                <a:spcPts val="0"/>
              </a:spcAft>
              <a:buClr>
                <a:schemeClr val="dk1"/>
              </a:buClr>
              <a:buSzPts val="2800"/>
              <a:buFont typeface="Advent Pro SemiBold"/>
              <a:buNone/>
              <a:defRPr sz="3735">
                <a:solidFill>
                  <a:schemeClr val="dk1"/>
                </a:solidFill>
                <a:latin typeface="Advent Pro SemiBold"/>
                <a:ea typeface="Advent Pro SemiBold"/>
                <a:cs typeface="Advent Pro SemiBold"/>
                <a:sym typeface="Advent Pro SemiBold"/>
              </a:defRPr>
            </a:lvl4pPr>
            <a:lvl5pPr lvl="4" rtl="0">
              <a:spcBef>
                <a:spcPts val="0"/>
              </a:spcBef>
              <a:spcAft>
                <a:spcPts val="0"/>
              </a:spcAft>
              <a:buClr>
                <a:schemeClr val="dk1"/>
              </a:buClr>
              <a:buSzPts val="2800"/>
              <a:buFont typeface="Advent Pro SemiBold"/>
              <a:buNone/>
              <a:defRPr sz="3735">
                <a:solidFill>
                  <a:schemeClr val="dk1"/>
                </a:solidFill>
                <a:latin typeface="Advent Pro SemiBold"/>
                <a:ea typeface="Advent Pro SemiBold"/>
                <a:cs typeface="Advent Pro SemiBold"/>
                <a:sym typeface="Advent Pro SemiBold"/>
              </a:defRPr>
            </a:lvl5pPr>
            <a:lvl6pPr lvl="5" rtl="0">
              <a:spcBef>
                <a:spcPts val="0"/>
              </a:spcBef>
              <a:spcAft>
                <a:spcPts val="0"/>
              </a:spcAft>
              <a:buClr>
                <a:schemeClr val="dk1"/>
              </a:buClr>
              <a:buSzPts val="2800"/>
              <a:buFont typeface="Advent Pro SemiBold"/>
              <a:buNone/>
              <a:defRPr sz="3735">
                <a:solidFill>
                  <a:schemeClr val="dk1"/>
                </a:solidFill>
                <a:latin typeface="Advent Pro SemiBold"/>
                <a:ea typeface="Advent Pro SemiBold"/>
                <a:cs typeface="Advent Pro SemiBold"/>
                <a:sym typeface="Advent Pro SemiBold"/>
              </a:defRPr>
            </a:lvl6pPr>
            <a:lvl7pPr lvl="6" rtl="0">
              <a:spcBef>
                <a:spcPts val="0"/>
              </a:spcBef>
              <a:spcAft>
                <a:spcPts val="0"/>
              </a:spcAft>
              <a:buClr>
                <a:schemeClr val="dk1"/>
              </a:buClr>
              <a:buSzPts val="2800"/>
              <a:buFont typeface="Advent Pro SemiBold"/>
              <a:buNone/>
              <a:defRPr sz="3735">
                <a:solidFill>
                  <a:schemeClr val="dk1"/>
                </a:solidFill>
                <a:latin typeface="Advent Pro SemiBold"/>
                <a:ea typeface="Advent Pro SemiBold"/>
                <a:cs typeface="Advent Pro SemiBold"/>
                <a:sym typeface="Advent Pro SemiBold"/>
              </a:defRPr>
            </a:lvl7pPr>
            <a:lvl8pPr lvl="7" rtl="0">
              <a:spcBef>
                <a:spcPts val="0"/>
              </a:spcBef>
              <a:spcAft>
                <a:spcPts val="0"/>
              </a:spcAft>
              <a:buClr>
                <a:schemeClr val="dk1"/>
              </a:buClr>
              <a:buSzPts val="2800"/>
              <a:buFont typeface="Advent Pro SemiBold"/>
              <a:buNone/>
              <a:defRPr sz="3735">
                <a:solidFill>
                  <a:schemeClr val="dk1"/>
                </a:solidFill>
                <a:latin typeface="Advent Pro SemiBold"/>
                <a:ea typeface="Advent Pro SemiBold"/>
                <a:cs typeface="Advent Pro SemiBold"/>
                <a:sym typeface="Advent Pro SemiBold"/>
              </a:defRPr>
            </a:lvl8pPr>
            <a:lvl9pPr lvl="8" rtl="0">
              <a:spcBef>
                <a:spcPts val="0"/>
              </a:spcBef>
              <a:spcAft>
                <a:spcPts val="0"/>
              </a:spcAft>
              <a:buClr>
                <a:schemeClr val="dk1"/>
              </a:buClr>
              <a:buSzPts val="2800"/>
              <a:buFont typeface="Advent Pro SemiBold"/>
              <a:buNone/>
              <a:defRPr sz="3735">
                <a:solidFill>
                  <a:schemeClr val="dk1"/>
                </a:solidFill>
                <a:latin typeface="Advent Pro SemiBold"/>
                <a:ea typeface="Advent Pro SemiBold"/>
                <a:cs typeface="Advent Pro SemiBold"/>
                <a:sym typeface="Advent Pro SemiBold"/>
              </a:defRPr>
            </a:lvl9pPr>
          </a:lstStyle>
          <a:p/>
        </p:txBody>
      </p:sp>
      <p:sp>
        <p:nvSpPr>
          <p:cNvPr id="223" name="Google Shape;223;p37"/>
          <p:cNvSpPr txBox="1"/>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609600" lvl="0" indent="-457200" rtl="0">
              <a:lnSpc>
                <a:spcPct val="115000"/>
              </a:lnSpc>
              <a:spcBef>
                <a:spcPts val="0"/>
              </a:spcBef>
              <a:spcAft>
                <a:spcPts val="0"/>
              </a:spcAft>
              <a:buClr>
                <a:schemeClr val="dk1"/>
              </a:buClr>
              <a:buSzPts val="1800"/>
              <a:buFont typeface="Roboto Slab Light"/>
              <a:buChar char="●"/>
              <a:defRPr sz="2400">
                <a:solidFill>
                  <a:schemeClr val="dk1"/>
                </a:solidFill>
                <a:latin typeface="Roboto Slab Light"/>
                <a:ea typeface="Roboto Slab Light"/>
                <a:cs typeface="Roboto Slab Light"/>
                <a:sym typeface="Roboto Slab Light"/>
              </a:defRPr>
            </a:lvl1pPr>
            <a:lvl2pPr marL="1219200" lvl="1" indent="-423545" rtl="0">
              <a:lnSpc>
                <a:spcPct val="115000"/>
              </a:lnSpc>
              <a:spcBef>
                <a:spcPct val="427000"/>
              </a:spcBef>
              <a:spcAft>
                <a:spcPts val="0"/>
              </a:spcAft>
              <a:buClr>
                <a:schemeClr val="dk1"/>
              </a:buClr>
              <a:buSzPts val="1400"/>
              <a:buFont typeface="Roboto Slab Light"/>
              <a:buChar char="○"/>
              <a:defRPr>
                <a:solidFill>
                  <a:schemeClr val="dk1"/>
                </a:solidFill>
                <a:latin typeface="Roboto Slab Light"/>
                <a:ea typeface="Roboto Slab Light"/>
                <a:cs typeface="Roboto Slab Light"/>
                <a:sym typeface="Roboto Slab Light"/>
              </a:defRPr>
            </a:lvl2pPr>
            <a:lvl3pPr marL="1828800" lvl="2" indent="-423545" rtl="0">
              <a:lnSpc>
                <a:spcPct val="115000"/>
              </a:lnSpc>
              <a:spcBef>
                <a:spcPct val="427000"/>
              </a:spcBef>
              <a:spcAft>
                <a:spcPts val="0"/>
              </a:spcAft>
              <a:buClr>
                <a:schemeClr val="dk1"/>
              </a:buClr>
              <a:buSzPts val="1400"/>
              <a:buFont typeface="Roboto Slab Light"/>
              <a:buChar char="■"/>
              <a:defRPr>
                <a:solidFill>
                  <a:schemeClr val="dk1"/>
                </a:solidFill>
                <a:latin typeface="Roboto Slab Light"/>
                <a:ea typeface="Roboto Slab Light"/>
                <a:cs typeface="Roboto Slab Light"/>
                <a:sym typeface="Roboto Slab Light"/>
              </a:defRPr>
            </a:lvl3pPr>
            <a:lvl4pPr marL="2438400" lvl="3" indent="-423545" rtl="0">
              <a:lnSpc>
                <a:spcPct val="115000"/>
              </a:lnSpc>
              <a:spcBef>
                <a:spcPct val="427000"/>
              </a:spcBef>
              <a:spcAft>
                <a:spcPts val="0"/>
              </a:spcAft>
              <a:buClr>
                <a:schemeClr val="dk1"/>
              </a:buClr>
              <a:buSzPts val="1400"/>
              <a:buFont typeface="Roboto Slab Light"/>
              <a:buChar char="●"/>
              <a:defRPr>
                <a:solidFill>
                  <a:schemeClr val="dk1"/>
                </a:solidFill>
                <a:latin typeface="Roboto Slab Light"/>
                <a:ea typeface="Roboto Slab Light"/>
                <a:cs typeface="Roboto Slab Light"/>
                <a:sym typeface="Roboto Slab Light"/>
              </a:defRPr>
            </a:lvl4pPr>
            <a:lvl5pPr marL="3048000" lvl="4" indent="-423545" rtl="0">
              <a:lnSpc>
                <a:spcPct val="115000"/>
              </a:lnSpc>
              <a:spcBef>
                <a:spcPct val="427000"/>
              </a:spcBef>
              <a:spcAft>
                <a:spcPts val="0"/>
              </a:spcAft>
              <a:buClr>
                <a:schemeClr val="dk1"/>
              </a:buClr>
              <a:buSzPts val="1400"/>
              <a:buFont typeface="Roboto Slab Light"/>
              <a:buChar char="○"/>
              <a:defRPr>
                <a:solidFill>
                  <a:schemeClr val="dk1"/>
                </a:solidFill>
                <a:latin typeface="Roboto Slab Light"/>
                <a:ea typeface="Roboto Slab Light"/>
                <a:cs typeface="Roboto Slab Light"/>
                <a:sym typeface="Roboto Slab Light"/>
              </a:defRPr>
            </a:lvl5pPr>
            <a:lvl6pPr marL="3657600" lvl="5" indent="-423545" rtl="0">
              <a:lnSpc>
                <a:spcPct val="115000"/>
              </a:lnSpc>
              <a:spcBef>
                <a:spcPct val="427000"/>
              </a:spcBef>
              <a:spcAft>
                <a:spcPts val="0"/>
              </a:spcAft>
              <a:buClr>
                <a:schemeClr val="dk1"/>
              </a:buClr>
              <a:buSzPts val="1400"/>
              <a:buFont typeface="Roboto Slab Light"/>
              <a:buChar char="■"/>
              <a:defRPr>
                <a:solidFill>
                  <a:schemeClr val="dk1"/>
                </a:solidFill>
                <a:latin typeface="Roboto Slab Light"/>
                <a:ea typeface="Roboto Slab Light"/>
                <a:cs typeface="Roboto Slab Light"/>
                <a:sym typeface="Roboto Slab Light"/>
              </a:defRPr>
            </a:lvl6pPr>
            <a:lvl7pPr marL="4267200" lvl="6" indent="-423545" rtl="0">
              <a:lnSpc>
                <a:spcPct val="115000"/>
              </a:lnSpc>
              <a:spcBef>
                <a:spcPct val="427000"/>
              </a:spcBef>
              <a:spcAft>
                <a:spcPts val="0"/>
              </a:spcAft>
              <a:buClr>
                <a:schemeClr val="dk1"/>
              </a:buClr>
              <a:buSzPts val="1400"/>
              <a:buFont typeface="Roboto Slab Light"/>
              <a:buChar char="●"/>
              <a:defRPr>
                <a:solidFill>
                  <a:schemeClr val="dk1"/>
                </a:solidFill>
                <a:latin typeface="Roboto Slab Light"/>
                <a:ea typeface="Roboto Slab Light"/>
                <a:cs typeface="Roboto Slab Light"/>
                <a:sym typeface="Roboto Slab Light"/>
              </a:defRPr>
            </a:lvl7pPr>
            <a:lvl8pPr marL="4876800" lvl="7" indent="-423545" rtl="0">
              <a:lnSpc>
                <a:spcPct val="115000"/>
              </a:lnSpc>
              <a:spcBef>
                <a:spcPct val="427000"/>
              </a:spcBef>
              <a:spcAft>
                <a:spcPts val="0"/>
              </a:spcAft>
              <a:buClr>
                <a:schemeClr val="dk1"/>
              </a:buClr>
              <a:buSzPts val="1400"/>
              <a:buFont typeface="Roboto Slab Light"/>
              <a:buChar char="○"/>
              <a:defRPr>
                <a:solidFill>
                  <a:schemeClr val="dk1"/>
                </a:solidFill>
                <a:latin typeface="Roboto Slab Light"/>
                <a:ea typeface="Roboto Slab Light"/>
                <a:cs typeface="Roboto Slab Light"/>
                <a:sym typeface="Roboto Slab Light"/>
              </a:defRPr>
            </a:lvl8pPr>
            <a:lvl9pPr marL="5486400" lvl="8" indent="-423545" rtl="0">
              <a:lnSpc>
                <a:spcPct val="115000"/>
              </a:lnSpc>
              <a:spcBef>
                <a:spcPct val="427000"/>
              </a:spcBef>
              <a:spcAft>
                <a:spcPts val="1600"/>
              </a:spcAft>
              <a:buClr>
                <a:schemeClr val="dk1"/>
              </a:buClr>
              <a:buSzPts val="1400"/>
              <a:buFont typeface="Roboto Slab Light"/>
              <a:buChar char="■"/>
              <a:defRPr>
                <a:solidFill>
                  <a:schemeClr val="dk1"/>
                </a:solidFill>
                <a:latin typeface="Roboto Slab Light"/>
                <a:ea typeface="Roboto Slab Light"/>
                <a:cs typeface="Roboto Slab Light"/>
                <a:sym typeface="Roboto Slab Light"/>
              </a:defRPr>
            </a:lvl9pPr>
          </a:lstStyle>
          <a:p/>
        </p:txBody>
      </p:sp>
    </p:spTree>
  </p:cSld>
  <p:clrMap bg1="lt1" tx1="dk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7.xml"/><Relationship Id="rId2" Type="http://schemas.openxmlformats.org/officeDocument/2006/relationships/image" Target="../media/image2.png"/><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36.xml"/><Relationship Id="rId2" Type="http://schemas.openxmlformats.org/officeDocument/2006/relationships/hyperlink" Target="https://developer.mozilla.org/en-US/docs/Learn/Getting_started_with_the_web/HTML_basics" TargetMode="External"/><Relationship Id="rId1" Type="http://schemas.openxmlformats.org/officeDocument/2006/relationships/hyperlink" Target="http://www.w3schools.com" TargetMode="Externa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7.xm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17.xml"/><Relationship Id="rId5" Type="http://schemas.openxmlformats.org/officeDocument/2006/relationships/image" Target="../media/image7.jpeg"/><Relationship Id="rId4" Type="http://schemas.openxmlformats.org/officeDocument/2006/relationships/image" Target="../media/image6.jpeg"/><Relationship Id="rId3" Type="http://schemas.openxmlformats.org/officeDocument/2006/relationships/image" Target="../media/image5.jpeg"/><Relationship Id="rId2" Type="http://schemas.openxmlformats.org/officeDocument/2006/relationships/tags" Target="../tags/tag1.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28.xml"/><Relationship Id="rId4" Type="http://schemas.openxmlformats.org/officeDocument/2006/relationships/image" Target="../media/image11.png"/><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17.xml"/><Relationship Id="rId5" Type="http://schemas.openxmlformats.org/officeDocument/2006/relationships/tags" Target="../tags/tag2.xml"/><Relationship Id="rId4" Type="http://schemas.openxmlformats.org/officeDocument/2006/relationships/image" Target="../media/image15.jpeg"/><Relationship Id="rId3" Type="http://schemas.openxmlformats.org/officeDocument/2006/relationships/image" Target="../media/image14.png"/><Relationship Id="rId2" Type="http://schemas.openxmlformats.org/officeDocument/2006/relationships/image" Target="../media/image13.GIF"/><Relationship Id="rId1" Type="http://schemas.openxmlformats.org/officeDocument/2006/relationships/image" Target="../media/image12.GI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350" name="Shape 350"/>
        <p:cNvGrpSpPr/>
        <p:nvPr/>
      </p:nvGrpSpPr>
      <p:grpSpPr>
        <a:xfrm>
          <a:off x="0" y="0"/>
          <a:ext cx="0" cy="0"/>
          <a:chOff x="0" y="0"/>
          <a:chExt cx="0" cy="0"/>
        </a:xfrm>
      </p:grpSpPr>
      <p:sp>
        <p:nvSpPr>
          <p:cNvPr id="351" name="Google Shape;351;p56"/>
          <p:cNvSpPr/>
          <p:nvPr/>
        </p:nvSpPr>
        <p:spPr>
          <a:xfrm>
            <a:off x="1182980" y="4880304"/>
            <a:ext cx="3129757" cy="810569"/>
          </a:xfrm>
          <a:prstGeom prst="roundRect">
            <a:avLst>
              <a:gd name="adj" fmla="val 50000"/>
            </a:avLst>
          </a:prstGeom>
          <a:gradFill>
            <a:gsLst>
              <a:gs pos="0">
                <a:schemeClr val="accent5"/>
              </a:gs>
              <a:gs pos="100000">
                <a:schemeClr val="accent4"/>
              </a:gs>
            </a:gsLst>
            <a:lin ang="5400700" scaled="0"/>
          </a:gradFill>
          <a:ln>
            <a:noFill/>
          </a:ln>
          <a:effectLst>
            <a:outerShdw blurRad="42863" dist="9525" dir="540000" algn="bl" rotWithShape="0">
              <a:schemeClr val="dk1">
                <a:alpha val="29019"/>
              </a:schemeClr>
            </a:outerShdw>
          </a:effectLst>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865"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352" name="Google Shape;352;p56"/>
          <p:cNvSpPr txBox="1"/>
          <p:nvPr>
            <p:ph type="ctrTitle"/>
          </p:nvPr>
        </p:nvSpPr>
        <p:spPr>
          <a:xfrm flipH="1">
            <a:off x="947420" y="2673773"/>
            <a:ext cx="4868333" cy="1424093"/>
          </a:xfrm>
          <a:prstGeom prst="rect">
            <a:avLst/>
          </a:prstGeom>
          <a:noFill/>
          <a:ln>
            <a:noFill/>
          </a:ln>
        </p:spPr>
        <p:txBody>
          <a:bodyPr spcFirstLastPara="1" wrap="square" lIns="121900" tIns="121900" rIns="121900" bIns="121900" anchor="t" anchorCtr="0">
            <a:noAutofit/>
          </a:bodyPr>
          <a:lstStyle/>
          <a:p>
            <a:pPr marL="0" lvl="0" indent="0" algn="l" rtl="0">
              <a:lnSpc>
                <a:spcPct val="100000"/>
              </a:lnSpc>
              <a:spcBef>
                <a:spcPts val="0"/>
              </a:spcBef>
              <a:spcAft>
                <a:spcPts val="0"/>
              </a:spcAft>
              <a:buSzPts val="4800"/>
              <a:buNone/>
            </a:pPr>
            <a:r>
              <a:rPr lang="en-US" sz="6600">
                <a:latin typeface="Advent Pro SemiBold"/>
                <a:ea typeface="Advent Pro SemiBold"/>
                <a:cs typeface="Advent Pro SemiBold"/>
                <a:sym typeface="Advent Pro SemiBold"/>
              </a:rPr>
              <a:t>JavaScript</a:t>
            </a:r>
            <a:endParaRPr lang="en-US" sz="6600">
              <a:latin typeface="Advent Pro SemiBold"/>
              <a:ea typeface="Advent Pro SemiBold"/>
              <a:cs typeface="Advent Pro SemiBold"/>
              <a:sym typeface="Advent Pro SemiBold"/>
            </a:endParaRPr>
          </a:p>
        </p:txBody>
      </p:sp>
      <p:sp>
        <p:nvSpPr>
          <p:cNvPr id="353" name="Google Shape;353;p56"/>
          <p:cNvSpPr txBox="1"/>
          <p:nvPr>
            <p:ph type="subTitle" idx="1"/>
          </p:nvPr>
        </p:nvSpPr>
        <p:spPr>
          <a:xfrm flipH="1">
            <a:off x="1241213" y="4880304"/>
            <a:ext cx="2946400" cy="810569"/>
          </a:xfrm>
          <a:prstGeom prst="rect">
            <a:avLst/>
          </a:prstGeom>
          <a:noFill/>
          <a:ln>
            <a:noFill/>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SzPts val="1800"/>
              <a:buNone/>
            </a:pPr>
            <a:r>
              <a:rPr lang="en-US" sz="2665"/>
              <a:t>Salsabeel Hussien</a:t>
            </a:r>
            <a:endParaRPr sz="2665"/>
          </a:p>
        </p:txBody>
      </p:sp>
      <p:grpSp>
        <p:nvGrpSpPr>
          <p:cNvPr id="142" name="Google Shape;142;p22"/>
          <p:cNvGrpSpPr/>
          <p:nvPr/>
        </p:nvGrpSpPr>
        <p:grpSpPr>
          <a:xfrm>
            <a:off x="5327463" y="636621"/>
            <a:ext cx="6537288" cy="5560396"/>
            <a:chOff x="3995597" y="483903"/>
            <a:chExt cx="4902966" cy="4170297"/>
          </a:xfrm>
        </p:grpSpPr>
        <p:sp>
          <p:nvSpPr>
            <p:cNvPr id="143" name="Google Shape;143;p22"/>
            <p:cNvSpPr/>
            <p:nvPr/>
          </p:nvSpPr>
          <p:spPr>
            <a:xfrm>
              <a:off x="4943875" y="1453788"/>
              <a:ext cx="1440900" cy="625200"/>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44" name="Google Shape;144;p22"/>
            <p:cNvSpPr/>
            <p:nvPr/>
          </p:nvSpPr>
          <p:spPr>
            <a:xfrm>
              <a:off x="6357625" y="747214"/>
              <a:ext cx="520800" cy="347100"/>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45" name="Google Shape;145;p22"/>
            <p:cNvSpPr/>
            <p:nvPr/>
          </p:nvSpPr>
          <p:spPr>
            <a:xfrm>
              <a:off x="7970938" y="493475"/>
              <a:ext cx="464400" cy="315600"/>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46" name="Google Shape;146;p22"/>
            <p:cNvSpPr/>
            <p:nvPr/>
          </p:nvSpPr>
          <p:spPr>
            <a:xfrm>
              <a:off x="7735084" y="2136208"/>
              <a:ext cx="426900" cy="426900"/>
            </a:xfrm>
            <a:prstGeom prst="ellipse">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47" name="Google Shape;147;p22"/>
            <p:cNvSpPr/>
            <p:nvPr/>
          </p:nvSpPr>
          <p:spPr>
            <a:xfrm>
              <a:off x="3995597" y="2815300"/>
              <a:ext cx="4902966" cy="1831171"/>
            </a:xfrm>
            <a:custGeom>
              <a:avLst/>
              <a:gdLst/>
              <a:ahLst/>
              <a:cxnLst/>
              <a:rect l="l" t="t" r="r" b="b"/>
              <a:pathLst>
                <a:path w="121526" h="45385" extrusionOk="0">
                  <a:moveTo>
                    <a:pt x="37474" y="1"/>
                  </a:moveTo>
                  <a:cubicBezTo>
                    <a:pt x="12078" y="1"/>
                    <a:pt x="1" y="21570"/>
                    <a:pt x="3660" y="45384"/>
                  </a:cubicBezTo>
                  <a:lnTo>
                    <a:pt x="109589" y="45384"/>
                  </a:lnTo>
                  <a:cubicBezTo>
                    <a:pt x="109589" y="45384"/>
                    <a:pt x="121526" y="21383"/>
                    <a:pt x="91367" y="18575"/>
                  </a:cubicBezTo>
                  <a:cubicBezTo>
                    <a:pt x="61209" y="15770"/>
                    <a:pt x="66864" y="1444"/>
                    <a:pt x="39847" y="62"/>
                  </a:cubicBezTo>
                  <a:cubicBezTo>
                    <a:pt x="39044" y="21"/>
                    <a:pt x="38252" y="1"/>
                    <a:pt x="37474" y="1"/>
                  </a:cubicBezTo>
                  <a:close/>
                </a:path>
              </a:pathLst>
            </a:custGeom>
            <a:gradFill>
              <a:gsLst>
                <a:gs pos="0">
                  <a:schemeClr val="accent5"/>
                </a:gs>
                <a:gs pos="100000">
                  <a:schemeClr val="accent4"/>
                </a:gs>
              </a:gsLst>
              <a:lin ang="5400012"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48" name="Google Shape;148;p22"/>
            <p:cNvSpPr/>
            <p:nvPr/>
          </p:nvSpPr>
          <p:spPr>
            <a:xfrm>
              <a:off x="6590299" y="3255520"/>
              <a:ext cx="2291774" cy="1390950"/>
            </a:xfrm>
            <a:custGeom>
              <a:avLst/>
              <a:gdLst/>
              <a:ahLst/>
              <a:cxnLst/>
              <a:rect l="l" t="t" r="r" b="b"/>
              <a:pathLst>
                <a:path w="57384" h="34826" extrusionOk="0">
                  <a:moveTo>
                    <a:pt x="36243" y="0"/>
                  </a:moveTo>
                  <a:cubicBezTo>
                    <a:pt x="21440" y="0"/>
                    <a:pt x="21675" y="11797"/>
                    <a:pt x="11185" y="15728"/>
                  </a:cubicBezTo>
                  <a:cubicBezTo>
                    <a:pt x="0" y="19915"/>
                    <a:pt x="921" y="28628"/>
                    <a:pt x="4526" y="34826"/>
                  </a:cubicBezTo>
                  <a:lnTo>
                    <a:pt x="45824" y="34826"/>
                  </a:lnTo>
                  <a:cubicBezTo>
                    <a:pt x="48504" y="29632"/>
                    <a:pt x="57383" y="1905"/>
                    <a:pt x="39373" y="159"/>
                  </a:cubicBezTo>
                  <a:cubicBezTo>
                    <a:pt x="38259" y="51"/>
                    <a:pt x="37218" y="0"/>
                    <a:pt x="36243" y="0"/>
                  </a:cubicBezTo>
                  <a:close/>
                </a:path>
              </a:pathLst>
            </a:custGeom>
            <a:gradFill>
              <a:gsLst>
                <a:gs pos="0">
                  <a:schemeClr val="accent2"/>
                </a:gs>
                <a:gs pos="100000">
                  <a:schemeClr val="accent1"/>
                </a:gs>
              </a:gsLst>
              <a:lin ang="5400012"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49" name="Google Shape;149;p22"/>
            <p:cNvSpPr/>
            <p:nvPr/>
          </p:nvSpPr>
          <p:spPr>
            <a:xfrm>
              <a:off x="6501030" y="2950189"/>
              <a:ext cx="641646" cy="36000"/>
            </a:xfrm>
            <a:custGeom>
              <a:avLst/>
              <a:gdLst/>
              <a:ahLst/>
              <a:cxnLst/>
              <a:rect l="l" t="t" r="r" b="b"/>
              <a:pathLst>
                <a:path w="6470" h="363" extrusionOk="0">
                  <a:moveTo>
                    <a:pt x="179" y="0"/>
                  </a:moveTo>
                  <a:cubicBezTo>
                    <a:pt x="81" y="0"/>
                    <a:pt x="1" y="81"/>
                    <a:pt x="1" y="181"/>
                  </a:cubicBezTo>
                  <a:cubicBezTo>
                    <a:pt x="1" y="282"/>
                    <a:pt x="81" y="363"/>
                    <a:pt x="179" y="363"/>
                  </a:cubicBezTo>
                  <a:lnTo>
                    <a:pt x="6470" y="363"/>
                  </a:lnTo>
                  <a:lnTo>
                    <a:pt x="6470" y="0"/>
                  </a:lnTo>
                  <a:close/>
                </a:path>
              </a:pathLst>
            </a:custGeom>
            <a:solidFill>
              <a:srgbClr val="EFEFEF"/>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50" name="Google Shape;150;p22"/>
            <p:cNvSpPr/>
            <p:nvPr/>
          </p:nvSpPr>
          <p:spPr>
            <a:xfrm>
              <a:off x="7315027" y="2483390"/>
              <a:ext cx="213518" cy="466904"/>
            </a:xfrm>
            <a:custGeom>
              <a:avLst/>
              <a:gdLst/>
              <a:ahLst/>
              <a:cxnLst/>
              <a:rect l="l" t="t" r="r" b="b"/>
              <a:pathLst>
                <a:path w="2153" h="4708" extrusionOk="0">
                  <a:moveTo>
                    <a:pt x="1" y="0"/>
                  </a:moveTo>
                  <a:lnTo>
                    <a:pt x="1" y="4707"/>
                  </a:lnTo>
                  <a:lnTo>
                    <a:pt x="1206" y="4707"/>
                  </a:lnTo>
                  <a:lnTo>
                    <a:pt x="2136" y="161"/>
                  </a:lnTo>
                  <a:cubicBezTo>
                    <a:pt x="2153" y="77"/>
                    <a:pt x="2089" y="0"/>
                    <a:pt x="2005" y="0"/>
                  </a:cubicBezTo>
                  <a:close/>
                </a:path>
              </a:pathLst>
            </a:custGeom>
            <a:solidFill>
              <a:schemeClr val="dk2"/>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51" name="Google Shape;151;p22"/>
            <p:cNvSpPr/>
            <p:nvPr/>
          </p:nvSpPr>
          <p:spPr>
            <a:xfrm>
              <a:off x="7142569" y="2950189"/>
              <a:ext cx="292063" cy="36000"/>
            </a:xfrm>
            <a:custGeom>
              <a:avLst/>
              <a:gdLst/>
              <a:ahLst/>
              <a:cxnLst/>
              <a:rect l="l" t="t" r="r" b="b"/>
              <a:pathLst>
                <a:path w="2945" h="363" extrusionOk="0">
                  <a:moveTo>
                    <a:pt x="1" y="0"/>
                  </a:moveTo>
                  <a:lnTo>
                    <a:pt x="1" y="363"/>
                  </a:lnTo>
                  <a:lnTo>
                    <a:pt x="2915" y="363"/>
                  </a:lnTo>
                  <a:cubicBezTo>
                    <a:pt x="2932" y="363"/>
                    <a:pt x="2945" y="349"/>
                    <a:pt x="2945" y="336"/>
                  </a:cubicBezTo>
                  <a:lnTo>
                    <a:pt x="2945" y="0"/>
                  </a:lnTo>
                  <a:close/>
                </a:path>
              </a:pathLst>
            </a:custGeom>
            <a:solidFill>
              <a:schemeClr val="dk2"/>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52" name="Google Shape;152;p22"/>
            <p:cNvSpPr/>
            <p:nvPr/>
          </p:nvSpPr>
          <p:spPr>
            <a:xfrm>
              <a:off x="6728727" y="2483390"/>
              <a:ext cx="773248" cy="466904"/>
            </a:xfrm>
            <a:custGeom>
              <a:avLst/>
              <a:gdLst/>
              <a:ahLst/>
              <a:cxnLst/>
              <a:rect l="l" t="t" r="r" b="b"/>
              <a:pathLst>
                <a:path w="7797" h="4708" extrusionOk="0">
                  <a:moveTo>
                    <a:pt x="1135" y="0"/>
                  </a:moveTo>
                  <a:cubicBezTo>
                    <a:pt x="1035" y="0"/>
                    <a:pt x="948" y="74"/>
                    <a:pt x="928" y="172"/>
                  </a:cubicBezTo>
                  <a:lnTo>
                    <a:pt x="1" y="4707"/>
                  </a:lnTo>
                  <a:lnTo>
                    <a:pt x="6833" y="4707"/>
                  </a:lnTo>
                  <a:lnTo>
                    <a:pt x="7796" y="0"/>
                  </a:lnTo>
                  <a:close/>
                </a:path>
              </a:pathLst>
            </a:custGeom>
            <a:solidFill>
              <a:srgbClr val="EFEFEF"/>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53" name="Google Shape;153;p22"/>
            <p:cNvSpPr/>
            <p:nvPr/>
          </p:nvSpPr>
          <p:spPr>
            <a:xfrm>
              <a:off x="6754710" y="2503720"/>
              <a:ext cx="720984" cy="426541"/>
            </a:xfrm>
            <a:custGeom>
              <a:avLst/>
              <a:gdLst/>
              <a:ahLst/>
              <a:cxnLst/>
              <a:rect l="l" t="t" r="r" b="b"/>
              <a:pathLst>
                <a:path w="7270" h="4301" extrusionOk="0">
                  <a:moveTo>
                    <a:pt x="974" y="0"/>
                  </a:moveTo>
                  <a:cubicBezTo>
                    <a:pt x="910" y="0"/>
                    <a:pt x="857" y="44"/>
                    <a:pt x="844" y="104"/>
                  </a:cubicBezTo>
                  <a:lnTo>
                    <a:pt x="18" y="4143"/>
                  </a:lnTo>
                  <a:cubicBezTo>
                    <a:pt x="1" y="4223"/>
                    <a:pt x="64" y="4301"/>
                    <a:pt x="148" y="4301"/>
                  </a:cubicBezTo>
                  <a:lnTo>
                    <a:pt x="6295" y="4301"/>
                  </a:lnTo>
                  <a:cubicBezTo>
                    <a:pt x="6360" y="4301"/>
                    <a:pt x="6413" y="4257"/>
                    <a:pt x="6426" y="4193"/>
                  </a:cubicBezTo>
                  <a:lnTo>
                    <a:pt x="7252" y="158"/>
                  </a:lnTo>
                  <a:cubicBezTo>
                    <a:pt x="7269" y="77"/>
                    <a:pt x="7206" y="0"/>
                    <a:pt x="7121" y="0"/>
                  </a:cubicBezTo>
                  <a:close/>
                </a:path>
              </a:pathLst>
            </a:custGeom>
            <a:gradFill>
              <a:gsLst>
                <a:gs pos="0">
                  <a:schemeClr val="dk2"/>
                </a:gs>
                <a:gs pos="100000">
                  <a:schemeClr val="lt1"/>
                </a:gs>
              </a:gsLst>
              <a:lin ang="5400012"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55" name="Google Shape;155;p22"/>
            <p:cNvSpPr/>
            <p:nvPr/>
          </p:nvSpPr>
          <p:spPr>
            <a:xfrm>
              <a:off x="6523938" y="3069690"/>
              <a:ext cx="1032584" cy="46314"/>
            </a:xfrm>
            <a:custGeom>
              <a:avLst/>
              <a:gdLst/>
              <a:ahLst/>
              <a:cxnLst/>
              <a:rect l="l" t="t" r="r" b="b"/>
              <a:pathLst>
                <a:path w="10412" h="467" extrusionOk="0">
                  <a:moveTo>
                    <a:pt x="1" y="0"/>
                  </a:moveTo>
                  <a:lnTo>
                    <a:pt x="1" y="467"/>
                  </a:lnTo>
                  <a:lnTo>
                    <a:pt x="10412" y="467"/>
                  </a:lnTo>
                  <a:lnTo>
                    <a:pt x="10412" y="0"/>
                  </a:lnTo>
                  <a:close/>
                </a:path>
              </a:pathLst>
            </a:custGeom>
            <a:solidFill>
              <a:schemeClr val="dk1"/>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56" name="Google Shape;156;p22"/>
            <p:cNvSpPr/>
            <p:nvPr/>
          </p:nvSpPr>
          <p:spPr>
            <a:xfrm>
              <a:off x="6403445" y="2986089"/>
              <a:ext cx="1275259" cy="93718"/>
            </a:xfrm>
            <a:custGeom>
              <a:avLst/>
              <a:gdLst/>
              <a:ahLst/>
              <a:cxnLst/>
              <a:rect l="l" t="t" r="r" b="b"/>
              <a:pathLst>
                <a:path w="12859" h="945" extrusionOk="0">
                  <a:moveTo>
                    <a:pt x="471" y="1"/>
                  </a:moveTo>
                  <a:cubicBezTo>
                    <a:pt x="213" y="1"/>
                    <a:pt x="1" y="213"/>
                    <a:pt x="1" y="470"/>
                  </a:cubicBezTo>
                  <a:cubicBezTo>
                    <a:pt x="1" y="732"/>
                    <a:pt x="213" y="944"/>
                    <a:pt x="471" y="944"/>
                  </a:cubicBezTo>
                  <a:lnTo>
                    <a:pt x="12386" y="944"/>
                  </a:lnTo>
                  <a:cubicBezTo>
                    <a:pt x="12648" y="944"/>
                    <a:pt x="12859" y="732"/>
                    <a:pt x="12859" y="470"/>
                  </a:cubicBezTo>
                  <a:cubicBezTo>
                    <a:pt x="12859" y="213"/>
                    <a:pt x="12648" y="1"/>
                    <a:pt x="12386" y="1"/>
                  </a:cubicBezTo>
                  <a:close/>
                </a:path>
              </a:pathLst>
            </a:custGeom>
            <a:solidFill>
              <a:schemeClr val="accent1"/>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57" name="Google Shape;157;p22"/>
            <p:cNvSpPr/>
            <p:nvPr/>
          </p:nvSpPr>
          <p:spPr>
            <a:xfrm>
              <a:off x="5099344" y="1598287"/>
              <a:ext cx="359996" cy="36694"/>
            </a:xfrm>
            <a:custGeom>
              <a:avLst/>
              <a:gdLst/>
              <a:ahLst/>
              <a:cxnLst/>
              <a:rect l="l" t="t" r="r" b="b"/>
              <a:pathLst>
                <a:path w="3630" h="370" extrusionOk="0">
                  <a:moveTo>
                    <a:pt x="1" y="0"/>
                  </a:moveTo>
                  <a:lnTo>
                    <a:pt x="1" y="369"/>
                  </a:lnTo>
                  <a:lnTo>
                    <a:pt x="3630" y="369"/>
                  </a:lnTo>
                  <a:lnTo>
                    <a:pt x="3630" y="0"/>
                  </a:lnTo>
                  <a:close/>
                </a:path>
              </a:pathLst>
            </a:custGeom>
            <a:solidFill>
              <a:schemeClr val="accent4"/>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58" name="Google Shape;158;p22"/>
            <p:cNvSpPr/>
            <p:nvPr/>
          </p:nvSpPr>
          <p:spPr>
            <a:xfrm>
              <a:off x="5099344" y="1741094"/>
              <a:ext cx="1143062" cy="36396"/>
            </a:xfrm>
            <a:custGeom>
              <a:avLst/>
              <a:gdLst/>
              <a:ahLst/>
              <a:cxnLst/>
              <a:rect l="l" t="t" r="r" b="b"/>
              <a:pathLst>
                <a:path w="11526" h="367" extrusionOk="0">
                  <a:moveTo>
                    <a:pt x="1" y="0"/>
                  </a:moveTo>
                  <a:lnTo>
                    <a:pt x="1" y="367"/>
                  </a:lnTo>
                  <a:lnTo>
                    <a:pt x="11526" y="367"/>
                  </a:lnTo>
                  <a:lnTo>
                    <a:pt x="11526" y="0"/>
                  </a:lnTo>
                  <a:close/>
                </a:path>
              </a:pathLst>
            </a:custGeom>
            <a:gradFill>
              <a:gsLst>
                <a:gs pos="0">
                  <a:schemeClr val="dk2"/>
                </a:gs>
                <a:gs pos="100000">
                  <a:schemeClr val="lt1"/>
                </a:gs>
              </a:gsLst>
              <a:lin ang="5400012"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59" name="Google Shape;159;p22"/>
            <p:cNvSpPr/>
            <p:nvPr/>
          </p:nvSpPr>
          <p:spPr>
            <a:xfrm>
              <a:off x="5099344" y="1883603"/>
              <a:ext cx="1143062" cy="36396"/>
            </a:xfrm>
            <a:custGeom>
              <a:avLst/>
              <a:gdLst/>
              <a:ahLst/>
              <a:cxnLst/>
              <a:rect l="l" t="t" r="r" b="b"/>
              <a:pathLst>
                <a:path w="11526" h="367" extrusionOk="0">
                  <a:moveTo>
                    <a:pt x="1" y="1"/>
                  </a:moveTo>
                  <a:lnTo>
                    <a:pt x="1" y="366"/>
                  </a:lnTo>
                  <a:lnTo>
                    <a:pt x="11526" y="366"/>
                  </a:lnTo>
                  <a:lnTo>
                    <a:pt x="11526" y="1"/>
                  </a:lnTo>
                  <a:close/>
                </a:path>
              </a:pathLst>
            </a:custGeom>
            <a:gradFill>
              <a:gsLst>
                <a:gs pos="0">
                  <a:schemeClr val="dk2"/>
                </a:gs>
                <a:gs pos="100000">
                  <a:schemeClr val="lt1"/>
                </a:gs>
              </a:gsLst>
              <a:lin ang="5400012"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60" name="Google Shape;160;p22"/>
            <p:cNvSpPr/>
            <p:nvPr/>
          </p:nvSpPr>
          <p:spPr>
            <a:xfrm>
              <a:off x="4838171" y="509886"/>
              <a:ext cx="426938" cy="282443"/>
            </a:xfrm>
            <a:custGeom>
              <a:avLst/>
              <a:gdLst/>
              <a:ahLst/>
              <a:cxnLst/>
              <a:rect l="l" t="t" r="r" b="b"/>
              <a:pathLst>
                <a:path w="4305" h="2848" extrusionOk="0">
                  <a:moveTo>
                    <a:pt x="1" y="0"/>
                  </a:moveTo>
                  <a:lnTo>
                    <a:pt x="1" y="2800"/>
                  </a:lnTo>
                  <a:cubicBezTo>
                    <a:pt x="1" y="2827"/>
                    <a:pt x="24" y="2847"/>
                    <a:pt x="51" y="2847"/>
                  </a:cubicBezTo>
                  <a:lnTo>
                    <a:pt x="4305" y="2847"/>
                  </a:lnTo>
                  <a:lnTo>
                    <a:pt x="4305" y="0"/>
                  </a:lnTo>
                  <a:close/>
                </a:path>
              </a:pathLst>
            </a:custGeom>
            <a:solidFill>
              <a:srgbClr val="FF8C8C"/>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61" name="Google Shape;161;p22"/>
            <p:cNvSpPr/>
            <p:nvPr/>
          </p:nvSpPr>
          <p:spPr>
            <a:xfrm>
              <a:off x="4838171" y="483903"/>
              <a:ext cx="426938" cy="52066"/>
            </a:xfrm>
            <a:custGeom>
              <a:avLst/>
              <a:gdLst/>
              <a:ahLst/>
              <a:cxnLst/>
              <a:rect l="l" t="t" r="r" b="b"/>
              <a:pathLst>
                <a:path w="4305" h="525" extrusionOk="0">
                  <a:moveTo>
                    <a:pt x="263" y="1"/>
                  </a:moveTo>
                  <a:cubicBezTo>
                    <a:pt x="118" y="1"/>
                    <a:pt x="1" y="117"/>
                    <a:pt x="1" y="262"/>
                  </a:cubicBezTo>
                  <a:cubicBezTo>
                    <a:pt x="1" y="407"/>
                    <a:pt x="118" y="524"/>
                    <a:pt x="263" y="524"/>
                  </a:cubicBezTo>
                  <a:lnTo>
                    <a:pt x="4305" y="524"/>
                  </a:lnTo>
                  <a:lnTo>
                    <a:pt x="4305" y="1"/>
                  </a:lnTo>
                  <a:close/>
                </a:path>
              </a:pathLst>
            </a:custGeom>
            <a:solidFill>
              <a:schemeClr val="accent3"/>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62" name="Google Shape;162;p22"/>
            <p:cNvSpPr/>
            <p:nvPr/>
          </p:nvSpPr>
          <p:spPr>
            <a:xfrm>
              <a:off x="4869510" y="506217"/>
              <a:ext cx="395599" cy="7339"/>
            </a:xfrm>
            <a:custGeom>
              <a:avLst/>
              <a:gdLst/>
              <a:ahLst/>
              <a:cxnLst/>
              <a:rect l="l" t="t" r="r" b="b"/>
              <a:pathLst>
                <a:path w="3989" h="74" extrusionOk="0">
                  <a:moveTo>
                    <a:pt x="1" y="0"/>
                  </a:moveTo>
                  <a:lnTo>
                    <a:pt x="1" y="74"/>
                  </a:lnTo>
                  <a:lnTo>
                    <a:pt x="3989" y="74"/>
                  </a:lnTo>
                  <a:lnTo>
                    <a:pt x="3989" y="0"/>
                  </a:lnTo>
                  <a:close/>
                </a:path>
              </a:pathLst>
            </a:custGeom>
            <a:solidFill>
              <a:schemeClr val="accent5"/>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63" name="Google Shape;163;p22"/>
            <p:cNvSpPr/>
            <p:nvPr/>
          </p:nvSpPr>
          <p:spPr>
            <a:xfrm>
              <a:off x="5012911" y="577818"/>
              <a:ext cx="77355" cy="177816"/>
            </a:xfrm>
            <a:custGeom>
              <a:avLst/>
              <a:gdLst/>
              <a:ahLst/>
              <a:cxnLst/>
              <a:rect l="l" t="t" r="r" b="b"/>
              <a:pathLst>
                <a:path w="780" h="1793" extrusionOk="0">
                  <a:moveTo>
                    <a:pt x="354" y="0"/>
                  </a:moveTo>
                  <a:lnTo>
                    <a:pt x="354" y="137"/>
                  </a:lnTo>
                  <a:cubicBezTo>
                    <a:pt x="247" y="144"/>
                    <a:pt x="159" y="178"/>
                    <a:pt x="98" y="242"/>
                  </a:cubicBezTo>
                  <a:cubicBezTo>
                    <a:pt x="35" y="306"/>
                    <a:pt x="5" y="389"/>
                    <a:pt x="5" y="500"/>
                  </a:cubicBezTo>
                  <a:cubicBezTo>
                    <a:pt x="5" y="580"/>
                    <a:pt x="18" y="648"/>
                    <a:pt x="45" y="701"/>
                  </a:cubicBezTo>
                  <a:cubicBezTo>
                    <a:pt x="75" y="755"/>
                    <a:pt x="115" y="809"/>
                    <a:pt x="172" y="859"/>
                  </a:cubicBezTo>
                  <a:lnTo>
                    <a:pt x="367" y="1028"/>
                  </a:lnTo>
                  <a:cubicBezTo>
                    <a:pt x="394" y="1051"/>
                    <a:pt x="414" y="1071"/>
                    <a:pt x="431" y="1088"/>
                  </a:cubicBezTo>
                  <a:cubicBezTo>
                    <a:pt x="448" y="1104"/>
                    <a:pt x="464" y="1124"/>
                    <a:pt x="478" y="1144"/>
                  </a:cubicBezTo>
                  <a:cubicBezTo>
                    <a:pt x="495" y="1169"/>
                    <a:pt x="504" y="1192"/>
                    <a:pt x="515" y="1219"/>
                  </a:cubicBezTo>
                  <a:cubicBezTo>
                    <a:pt x="521" y="1242"/>
                    <a:pt x="525" y="1273"/>
                    <a:pt x="525" y="1302"/>
                  </a:cubicBezTo>
                  <a:cubicBezTo>
                    <a:pt x="525" y="1346"/>
                    <a:pt x="515" y="1380"/>
                    <a:pt x="495" y="1403"/>
                  </a:cubicBezTo>
                  <a:cubicBezTo>
                    <a:pt x="475" y="1430"/>
                    <a:pt x="444" y="1440"/>
                    <a:pt x="404" y="1440"/>
                  </a:cubicBezTo>
                  <a:cubicBezTo>
                    <a:pt x="297" y="1440"/>
                    <a:pt x="243" y="1343"/>
                    <a:pt x="236" y="1148"/>
                  </a:cubicBezTo>
                  <a:lnTo>
                    <a:pt x="1" y="1198"/>
                  </a:lnTo>
                  <a:cubicBezTo>
                    <a:pt x="15" y="1491"/>
                    <a:pt x="142" y="1638"/>
                    <a:pt x="388" y="1648"/>
                  </a:cubicBezTo>
                  <a:lnTo>
                    <a:pt x="388" y="1793"/>
                  </a:lnTo>
                  <a:lnTo>
                    <a:pt x="461" y="1793"/>
                  </a:lnTo>
                  <a:lnTo>
                    <a:pt x="461" y="1645"/>
                  </a:lnTo>
                  <a:cubicBezTo>
                    <a:pt x="558" y="1635"/>
                    <a:pt x="636" y="1598"/>
                    <a:pt x="693" y="1531"/>
                  </a:cubicBezTo>
                  <a:cubicBezTo>
                    <a:pt x="753" y="1467"/>
                    <a:pt x="780" y="1383"/>
                    <a:pt x="780" y="1285"/>
                  </a:cubicBezTo>
                  <a:cubicBezTo>
                    <a:pt x="780" y="1239"/>
                    <a:pt x="777" y="1195"/>
                    <a:pt x="763" y="1152"/>
                  </a:cubicBezTo>
                  <a:cubicBezTo>
                    <a:pt x="753" y="1111"/>
                    <a:pt x="736" y="1071"/>
                    <a:pt x="716" y="1037"/>
                  </a:cubicBezTo>
                  <a:cubicBezTo>
                    <a:pt x="693" y="1000"/>
                    <a:pt x="670" y="970"/>
                    <a:pt x="645" y="943"/>
                  </a:cubicBezTo>
                  <a:cubicBezTo>
                    <a:pt x="622" y="916"/>
                    <a:pt x="595" y="887"/>
                    <a:pt x="562" y="859"/>
                  </a:cubicBezTo>
                  <a:lnTo>
                    <a:pt x="371" y="692"/>
                  </a:lnTo>
                  <a:cubicBezTo>
                    <a:pt x="330" y="655"/>
                    <a:pt x="300" y="621"/>
                    <a:pt x="283" y="591"/>
                  </a:cubicBezTo>
                  <a:cubicBezTo>
                    <a:pt x="263" y="560"/>
                    <a:pt x="256" y="524"/>
                    <a:pt x="256" y="473"/>
                  </a:cubicBezTo>
                  <a:cubicBezTo>
                    <a:pt x="256" y="433"/>
                    <a:pt x="267" y="403"/>
                    <a:pt x="287" y="379"/>
                  </a:cubicBezTo>
                  <a:cubicBezTo>
                    <a:pt x="307" y="352"/>
                    <a:pt x="337" y="339"/>
                    <a:pt x="377" y="339"/>
                  </a:cubicBezTo>
                  <a:cubicBezTo>
                    <a:pt x="383" y="338"/>
                    <a:pt x="388" y="337"/>
                    <a:pt x="394" y="337"/>
                  </a:cubicBezTo>
                  <a:cubicBezTo>
                    <a:pt x="410" y="337"/>
                    <a:pt x="426" y="341"/>
                    <a:pt x="441" y="349"/>
                  </a:cubicBezTo>
                  <a:cubicBezTo>
                    <a:pt x="458" y="356"/>
                    <a:pt x="471" y="366"/>
                    <a:pt x="481" y="383"/>
                  </a:cubicBezTo>
                  <a:cubicBezTo>
                    <a:pt x="492" y="396"/>
                    <a:pt x="498" y="413"/>
                    <a:pt x="504" y="436"/>
                  </a:cubicBezTo>
                  <a:cubicBezTo>
                    <a:pt x="512" y="460"/>
                    <a:pt x="518" y="480"/>
                    <a:pt x="518" y="504"/>
                  </a:cubicBezTo>
                  <a:cubicBezTo>
                    <a:pt x="521" y="524"/>
                    <a:pt x="525" y="551"/>
                    <a:pt x="525" y="580"/>
                  </a:cubicBezTo>
                  <a:lnTo>
                    <a:pt x="757" y="534"/>
                  </a:lnTo>
                  <a:cubicBezTo>
                    <a:pt x="753" y="480"/>
                    <a:pt x="743" y="430"/>
                    <a:pt x="733" y="389"/>
                  </a:cubicBezTo>
                  <a:cubicBezTo>
                    <a:pt x="720" y="346"/>
                    <a:pt x="703" y="306"/>
                    <a:pt x="679" y="269"/>
                  </a:cubicBezTo>
                  <a:cubicBezTo>
                    <a:pt x="656" y="228"/>
                    <a:pt x="622" y="198"/>
                    <a:pt x="582" y="178"/>
                  </a:cubicBezTo>
                  <a:cubicBezTo>
                    <a:pt x="541" y="154"/>
                    <a:pt x="492" y="141"/>
                    <a:pt x="431" y="137"/>
                  </a:cubicBezTo>
                  <a:lnTo>
                    <a:pt x="431" y="0"/>
                  </a:lnTo>
                  <a:close/>
                </a:path>
              </a:pathLst>
            </a:custGeom>
            <a:solidFill>
              <a:srgbClr val="F6F1F1"/>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64" name="Google Shape;164;p22"/>
            <p:cNvSpPr/>
            <p:nvPr/>
          </p:nvSpPr>
          <p:spPr>
            <a:xfrm>
              <a:off x="6485139" y="839138"/>
              <a:ext cx="265782" cy="163238"/>
            </a:xfrm>
            <a:custGeom>
              <a:avLst/>
              <a:gdLst/>
              <a:ahLst/>
              <a:cxnLst/>
              <a:rect l="l" t="t" r="r" b="b"/>
              <a:pathLst>
                <a:path w="2680" h="1646" extrusionOk="0">
                  <a:moveTo>
                    <a:pt x="2226" y="1"/>
                  </a:moveTo>
                  <a:lnTo>
                    <a:pt x="2226" y="1485"/>
                  </a:lnTo>
                  <a:lnTo>
                    <a:pt x="1" y="1485"/>
                  </a:lnTo>
                  <a:lnTo>
                    <a:pt x="1" y="1646"/>
                  </a:lnTo>
                  <a:lnTo>
                    <a:pt x="2680" y="1646"/>
                  </a:lnTo>
                  <a:lnTo>
                    <a:pt x="2680" y="1485"/>
                  </a:lnTo>
                  <a:lnTo>
                    <a:pt x="2387" y="1485"/>
                  </a:lnTo>
                  <a:lnTo>
                    <a:pt x="2387" y="162"/>
                  </a:lnTo>
                  <a:lnTo>
                    <a:pt x="2680" y="162"/>
                  </a:lnTo>
                  <a:lnTo>
                    <a:pt x="2680" y="1"/>
                  </a:lnTo>
                  <a:close/>
                </a:path>
              </a:pathLst>
            </a:custGeom>
            <a:gradFill>
              <a:gsLst>
                <a:gs pos="0">
                  <a:schemeClr val="dk2"/>
                </a:gs>
                <a:gs pos="100000">
                  <a:schemeClr val="lt1"/>
                </a:gs>
              </a:gsLst>
              <a:lin ang="5400012"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65" name="Google Shape;165;p22"/>
            <p:cNvSpPr/>
            <p:nvPr/>
          </p:nvSpPr>
          <p:spPr>
            <a:xfrm>
              <a:off x="6502098" y="1002275"/>
              <a:ext cx="39768" cy="39669"/>
            </a:xfrm>
            <a:custGeom>
              <a:avLst/>
              <a:gdLst/>
              <a:ahLst/>
              <a:cxnLst/>
              <a:rect l="l" t="t" r="r" b="b"/>
              <a:pathLst>
                <a:path w="401" h="400" extrusionOk="0">
                  <a:moveTo>
                    <a:pt x="202" y="1"/>
                  </a:moveTo>
                  <a:cubicBezTo>
                    <a:pt x="92" y="1"/>
                    <a:pt x="1" y="91"/>
                    <a:pt x="1" y="202"/>
                  </a:cubicBezTo>
                  <a:cubicBezTo>
                    <a:pt x="1" y="313"/>
                    <a:pt x="92" y="400"/>
                    <a:pt x="202" y="400"/>
                  </a:cubicBezTo>
                  <a:cubicBezTo>
                    <a:pt x="313" y="400"/>
                    <a:pt x="400" y="313"/>
                    <a:pt x="400" y="202"/>
                  </a:cubicBezTo>
                  <a:cubicBezTo>
                    <a:pt x="400" y="91"/>
                    <a:pt x="313" y="1"/>
                    <a:pt x="202" y="1"/>
                  </a:cubicBezTo>
                  <a:close/>
                </a:path>
              </a:pathLst>
            </a:custGeom>
            <a:gradFill>
              <a:gsLst>
                <a:gs pos="0">
                  <a:schemeClr val="dk2"/>
                </a:gs>
                <a:gs pos="100000">
                  <a:schemeClr val="lt1"/>
                </a:gs>
              </a:gsLst>
              <a:lin ang="5400012"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66" name="Google Shape;166;p22"/>
            <p:cNvSpPr/>
            <p:nvPr/>
          </p:nvSpPr>
          <p:spPr>
            <a:xfrm>
              <a:off x="6693895" y="1002275"/>
              <a:ext cx="40066" cy="39669"/>
            </a:xfrm>
            <a:custGeom>
              <a:avLst/>
              <a:gdLst/>
              <a:ahLst/>
              <a:cxnLst/>
              <a:rect l="l" t="t" r="r" b="b"/>
              <a:pathLst>
                <a:path w="404" h="400" extrusionOk="0">
                  <a:moveTo>
                    <a:pt x="202" y="1"/>
                  </a:moveTo>
                  <a:cubicBezTo>
                    <a:pt x="91" y="1"/>
                    <a:pt x="0" y="91"/>
                    <a:pt x="0" y="202"/>
                  </a:cubicBezTo>
                  <a:cubicBezTo>
                    <a:pt x="0" y="313"/>
                    <a:pt x="91" y="400"/>
                    <a:pt x="202" y="400"/>
                  </a:cubicBezTo>
                  <a:cubicBezTo>
                    <a:pt x="313" y="400"/>
                    <a:pt x="403" y="313"/>
                    <a:pt x="403" y="202"/>
                  </a:cubicBezTo>
                  <a:cubicBezTo>
                    <a:pt x="403" y="91"/>
                    <a:pt x="313" y="1"/>
                    <a:pt x="202" y="1"/>
                  </a:cubicBezTo>
                  <a:close/>
                </a:path>
              </a:pathLst>
            </a:custGeom>
            <a:gradFill>
              <a:gsLst>
                <a:gs pos="0">
                  <a:schemeClr val="dk2"/>
                </a:gs>
                <a:gs pos="100000">
                  <a:schemeClr val="lt1"/>
                </a:gs>
              </a:gsLst>
              <a:lin ang="5400012"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67" name="Google Shape;167;p22"/>
            <p:cNvSpPr/>
            <p:nvPr/>
          </p:nvSpPr>
          <p:spPr>
            <a:xfrm>
              <a:off x="6462132" y="839138"/>
              <a:ext cx="225221" cy="130908"/>
            </a:xfrm>
            <a:custGeom>
              <a:avLst/>
              <a:gdLst/>
              <a:ahLst/>
              <a:cxnLst/>
              <a:rect l="l" t="t" r="r" b="b"/>
              <a:pathLst>
                <a:path w="2271" h="1320" extrusionOk="0">
                  <a:moveTo>
                    <a:pt x="1" y="1"/>
                  </a:moveTo>
                  <a:lnTo>
                    <a:pt x="233" y="1320"/>
                  </a:lnTo>
                  <a:lnTo>
                    <a:pt x="2270" y="1320"/>
                  </a:lnTo>
                  <a:lnTo>
                    <a:pt x="2270" y="1"/>
                  </a:lnTo>
                  <a:close/>
                </a:path>
              </a:pathLst>
            </a:custGeom>
            <a:gradFill>
              <a:gsLst>
                <a:gs pos="0">
                  <a:schemeClr val="dk2"/>
                </a:gs>
                <a:gs pos="100000">
                  <a:schemeClr val="lt1"/>
                </a:gs>
              </a:gsLst>
              <a:lin ang="5400012"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68" name="Google Shape;168;p22"/>
            <p:cNvSpPr/>
            <p:nvPr/>
          </p:nvSpPr>
          <p:spPr>
            <a:xfrm>
              <a:off x="8068075" y="578332"/>
              <a:ext cx="270047" cy="166907"/>
            </a:xfrm>
            <a:custGeom>
              <a:avLst/>
              <a:gdLst/>
              <a:ahLst/>
              <a:cxnLst/>
              <a:rect l="l" t="t" r="r" b="b"/>
              <a:pathLst>
                <a:path w="2723" h="1683" extrusionOk="0">
                  <a:moveTo>
                    <a:pt x="737" y="0"/>
                  </a:moveTo>
                  <a:cubicBezTo>
                    <a:pt x="616" y="0"/>
                    <a:pt x="501" y="57"/>
                    <a:pt x="417" y="216"/>
                  </a:cubicBezTo>
                  <a:cubicBezTo>
                    <a:pt x="0" y="1005"/>
                    <a:pt x="1364" y="1682"/>
                    <a:pt x="1364" y="1682"/>
                  </a:cubicBezTo>
                  <a:cubicBezTo>
                    <a:pt x="1364" y="1682"/>
                    <a:pt x="2723" y="1005"/>
                    <a:pt x="2307" y="216"/>
                  </a:cubicBezTo>
                  <a:cubicBezTo>
                    <a:pt x="2223" y="57"/>
                    <a:pt x="2108" y="0"/>
                    <a:pt x="1987" y="0"/>
                  </a:cubicBezTo>
                  <a:cubicBezTo>
                    <a:pt x="1693" y="0"/>
                    <a:pt x="1364" y="337"/>
                    <a:pt x="1364" y="337"/>
                  </a:cubicBezTo>
                  <a:cubicBezTo>
                    <a:pt x="1364" y="337"/>
                    <a:pt x="1032" y="0"/>
                    <a:pt x="737" y="0"/>
                  </a:cubicBezTo>
                  <a:close/>
                </a:path>
              </a:pathLst>
            </a:custGeom>
            <a:solidFill>
              <a:schemeClr val="accent4"/>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69" name="Google Shape;169;p22"/>
            <p:cNvSpPr/>
            <p:nvPr/>
          </p:nvSpPr>
          <p:spPr>
            <a:xfrm>
              <a:off x="7180810" y="1453805"/>
              <a:ext cx="444194" cy="265782"/>
            </a:xfrm>
            <a:custGeom>
              <a:avLst/>
              <a:gdLst/>
              <a:ahLst/>
              <a:cxnLst/>
              <a:rect l="l" t="t" r="r" b="b"/>
              <a:pathLst>
                <a:path w="4479" h="2680" extrusionOk="0">
                  <a:moveTo>
                    <a:pt x="58" y="1"/>
                  </a:moveTo>
                  <a:cubicBezTo>
                    <a:pt x="27" y="1"/>
                    <a:pt x="1" y="28"/>
                    <a:pt x="1" y="61"/>
                  </a:cubicBezTo>
                  <a:lnTo>
                    <a:pt x="1" y="2623"/>
                  </a:lnTo>
                  <a:cubicBezTo>
                    <a:pt x="1" y="2656"/>
                    <a:pt x="27" y="2680"/>
                    <a:pt x="58" y="2680"/>
                  </a:cubicBezTo>
                  <a:lnTo>
                    <a:pt x="4419" y="2680"/>
                  </a:lnTo>
                  <a:cubicBezTo>
                    <a:pt x="4452" y="2680"/>
                    <a:pt x="4479" y="2656"/>
                    <a:pt x="4479" y="2623"/>
                  </a:cubicBezTo>
                  <a:lnTo>
                    <a:pt x="4479" y="61"/>
                  </a:lnTo>
                  <a:cubicBezTo>
                    <a:pt x="4479" y="28"/>
                    <a:pt x="4452" y="1"/>
                    <a:pt x="4419" y="1"/>
                  </a:cubicBezTo>
                  <a:close/>
                </a:path>
              </a:pathLst>
            </a:custGeom>
            <a:solidFill>
              <a:srgbClr val="70CACD"/>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cxnSp>
          <p:nvCxnSpPr>
            <p:cNvPr id="170" name="Google Shape;170;p22"/>
            <p:cNvCxnSpPr/>
            <p:nvPr/>
          </p:nvCxnSpPr>
          <p:spPr>
            <a:xfrm rot="10800000">
              <a:off x="5891350" y="3287700"/>
              <a:ext cx="0" cy="1366500"/>
            </a:xfrm>
            <a:prstGeom prst="straightConnector1">
              <a:avLst/>
            </a:prstGeom>
            <a:noFill/>
            <a:ln w="9525" cap="flat" cmpd="sng">
              <a:solidFill>
                <a:schemeClr val="dk1"/>
              </a:solidFill>
              <a:prstDash val="solid"/>
              <a:round/>
              <a:headEnd type="none" w="med" len="med"/>
              <a:tailEnd type="none" w="med" len="med"/>
            </a:ln>
          </p:spPr>
        </p:cxnSp>
        <p:sp>
          <p:nvSpPr>
            <p:cNvPr id="171" name="Google Shape;171;p22"/>
            <p:cNvSpPr/>
            <p:nvPr/>
          </p:nvSpPr>
          <p:spPr>
            <a:xfrm>
              <a:off x="7180810" y="1516183"/>
              <a:ext cx="444194" cy="30049"/>
            </a:xfrm>
            <a:custGeom>
              <a:avLst/>
              <a:gdLst/>
              <a:ahLst/>
              <a:cxnLst/>
              <a:rect l="l" t="t" r="r" b="b"/>
              <a:pathLst>
                <a:path w="4479" h="303" extrusionOk="0">
                  <a:moveTo>
                    <a:pt x="1" y="0"/>
                  </a:moveTo>
                  <a:lnTo>
                    <a:pt x="1" y="302"/>
                  </a:lnTo>
                  <a:lnTo>
                    <a:pt x="4479" y="302"/>
                  </a:lnTo>
                  <a:lnTo>
                    <a:pt x="4479" y="0"/>
                  </a:lnTo>
                  <a:close/>
                </a:path>
              </a:pathLst>
            </a:custGeom>
            <a:solidFill>
              <a:schemeClr val="dk1"/>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72" name="Google Shape;172;p22"/>
            <p:cNvSpPr/>
            <p:nvPr/>
          </p:nvSpPr>
          <p:spPr>
            <a:xfrm>
              <a:off x="7230098" y="1626660"/>
              <a:ext cx="60991" cy="29752"/>
            </a:xfrm>
            <a:custGeom>
              <a:avLst/>
              <a:gdLst/>
              <a:ahLst/>
              <a:cxnLst/>
              <a:rect l="l" t="t" r="r" b="b"/>
              <a:pathLst>
                <a:path w="615" h="300" extrusionOk="0">
                  <a:moveTo>
                    <a:pt x="1" y="0"/>
                  </a:moveTo>
                  <a:lnTo>
                    <a:pt x="1" y="299"/>
                  </a:lnTo>
                  <a:lnTo>
                    <a:pt x="615" y="299"/>
                  </a:lnTo>
                  <a:lnTo>
                    <a:pt x="615" y="0"/>
                  </a:lnTo>
                  <a:close/>
                </a:path>
              </a:pathLst>
            </a:custGeom>
            <a:solidFill>
              <a:schemeClr val="dk2"/>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73" name="Google Shape;173;p22"/>
            <p:cNvSpPr/>
            <p:nvPr/>
          </p:nvSpPr>
          <p:spPr>
            <a:xfrm>
              <a:off x="7316972" y="1626660"/>
              <a:ext cx="61090" cy="29752"/>
            </a:xfrm>
            <a:custGeom>
              <a:avLst/>
              <a:gdLst/>
              <a:ahLst/>
              <a:cxnLst/>
              <a:rect l="l" t="t" r="r" b="b"/>
              <a:pathLst>
                <a:path w="616" h="300" extrusionOk="0">
                  <a:moveTo>
                    <a:pt x="1" y="0"/>
                  </a:moveTo>
                  <a:lnTo>
                    <a:pt x="1" y="299"/>
                  </a:lnTo>
                  <a:lnTo>
                    <a:pt x="615" y="299"/>
                  </a:lnTo>
                  <a:lnTo>
                    <a:pt x="615" y="0"/>
                  </a:lnTo>
                  <a:close/>
                </a:path>
              </a:pathLst>
            </a:custGeom>
            <a:solidFill>
              <a:schemeClr val="dk2"/>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74" name="Google Shape;174;p22"/>
            <p:cNvSpPr/>
            <p:nvPr/>
          </p:nvSpPr>
          <p:spPr>
            <a:xfrm>
              <a:off x="7403548" y="1626660"/>
              <a:ext cx="123966" cy="29752"/>
            </a:xfrm>
            <a:custGeom>
              <a:avLst/>
              <a:gdLst/>
              <a:ahLst/>
              <a:cxnLst/>
              <a:rect l="l" t="t" r="r" b="b"/>
              <a:pathLst>
                <a:path w="1250" h="300" extrusionOk="0">
                  <a:moveTo>
                    <a:pt x="0" y="0"/>
                  </a:moveTo>
                  <a:lnTo>
                    <a:pt x="0" y="299"/>
                  </a:lnTo>
                  <a:lnTo>
                    <a:pt x="1249" y="299"/>
                  </a:lnTo>
                  <a:lnTo>
                    <a:pt x="1249" y="0"/>
                  </a:lnTo>
                  <a:close/>
                </a:path>
              </a:pathLst>
            </a:custGeom>
            <a:solidFill>
              <a:schemeClr val="dk2"/>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75" name="Google Shape;175;p22"/>
            <p:cNvSpPr/>
            <p:nvPr/>
          </p:nvSpPr>
          <p:spPr>
            <a:xfrm>
              <a:off x="7225139" y="1581636"/>
              <a:ext cx="216890" cy="10116"/>
            </a:xfrm>
            <a:custGeom>
              <a:avLst/>
              <a:gdLst/>
              <a:ahLst/>
              <a:cxnLst/>
              <a:rect l="l" t="t" r="r" b="b"/>
              <a:pathLst>
                <a:path w="2187" h="102" extrusionOk="0">
                  <a:moveTo>
                    <a:pt x="51" y="1"/>
                  </a:moveTo>
                  <a:cubicBezTo>
                    <a:pt x="23" y="1"/>
                    <a:pt x="0" y="25"/>
                    <a:pt x="0" y="52"/>
                  </a:cubicBezTo>
                  <a:cubicBezTo>
                    <a:pt x="0" y="81"/>
                    <a:pt x="23" y="102"/>
                    <a:pt x="51" y="102"/>
                  </a:cubicBezTo>
                  <a:lnTo>
                    <a:pt x="2135" y="102"/>
                  </a:lnTo>
                  <a:cubicBezTo>
                    <a:pt x="2162" y="102"/>
                    <a:pt x="2186" y="81"/>
                    <a:pt x="2186" y="52"/>
                  </a:cubicBezTo>
                  <a:cubicBezTo>
                    <a:pt x="2186" y="25"/>
                    <a:pt x="2162" y="1"/>
                    <a:pt x="2135" y="1"/>
                  </a:cubicBezTo>
                  <a:close/>
                </a:path>
              </a:pathLst>
            </a:custGeom>
            <a:solidFill>
              <a:schemeClr val="dk1"/>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76" name="Google Shape;176;p22"/>
            <p:cNvSpPr/>
            <p:nvPr/>
          </p:nvSpPr>
          <p:spPr>
            <a:xfrm>
              <a:off x="7868105" y="2270417"/>
              <a:ext cx="160858" cy="147866"/>
            </a:xfrm>
            <a:custGeom>
              <a:avLst/>
              <a:gdLst/>
              <a:ahLst/>
              <a:cxnLst/>
              <a:rect l="l" t="t" r="r" b="b"/>
              <a:pathLst>
                <a:path w="1622" h="1491" extrusionOk="0">
                  <a:moveTo>
                    <a:pt x="322" y="175"/>
                  </a:moveTo>
                  <a:cubicBezTo>
                    <a:pt x="342" y="175"/>
                    <a:pt x="359" y="178"/>
                    <a:pt x="373" y="185"/>
                  </a:cubicBezTo>
                  <a:cubicBezTo>
                    <a:pt x="386" y="192"/>
                    <a:pt x="396" y="198"/>
                    <a:pt x="403" y="208"/>
                  </a:cubicBezTo>
                  <a:cubicBezTo>
                    <a:pt x="410" y="219"/>
                    <a:pt x="417" y="232"/>
                    <a:pt x="420" y="248"/>
                  </a:cubicBezTo>
                  <a:cubicBezTo>
                    <a:pt x="423" y="265"/>
                    <a:pt x="426" y="285"/>
                    <a:pt x="430" y="302"/>
                  </a:cubicBezTo>
                  <a:lnTo>
                    <a:pt x="430" y="366"/>
                  </a:lnTo>
                  <a:lnTo>
                    <a:pt x="430" y="447"/>
                  </a:lnTo>
                  <a:lnTo>
                    <a:pt x="430" y="510"/>
                  </a:lnTo>
                  <a:cubicBezTo>
                    <a:pt x="426" y="530"/>
                    <a:pt x="423" y="547"/>
                    <a:pt x="420" y="567"/>
                  </a:cubicBezTo>
                  <a:cubicBezTo>
                    <a:pt x="417" y="584"/>
                    <a:pt x="410" y="601"/>
                    <a:pt x="403" y="611"/>
                  </a:cubicBezTo>
                  <a:cubicBezTo>
                    <a:pt x="396" y="621"/>
                    <a:pt x="383" y="631"/>
                    <a:pt x="370" y="638"/>
                  </a:cubicBezTo>
                  <a:cubicBezTo>
                    <a:pt x="356" y="645"/>
                    <a:pt x="342" y="648"/>
                    <a:pt x="322" y="648"/>
                  </a:cubicBezTo>
                  <a:cubicBezTo>
                    <a:pt x="302" y="648"/>
                    <a:pt x="282" y="645"/>
                    <a:pt x="269" y="635"/>
                  </a:cubicBezTo>
                  <a:cubicBezTo>
                    <a:pt x="252" y="625"/>
                    <a:pt x="242" y="611"/>
                    <a:pt x="235" y="591"/>
                  </a:cubicBezTo>
                  <a:cubicBezTo>
                    <a:pt x="229" y="571"/>
                    <a:pt x="222" y="551"/>
                    <a:pt x="222" y="527"/>
                  </a:cubicBezTo>
                  <a:cubicBezTo>
                    <a:pt x="218" y="507"/>
                    <a:pt x="218" y="480"/>
                    <a:pt x="218" y="447"/>
                  </a:cubicBezTo>
                  <a:lnTo>
                    <a:pt x="218" y="366"/>
                  </a:lnTo>
                  <a:lnTo>
                    <a:pt x="218" y="302"/>
                  </a:lnTo>
                  <a:cubicBezTo>
                    <a:pt x="222" y="285"/>
                    <a:pt x="222" y="268"/>
                    <a:pt x="225" y="252"/>
                  </a:cubicBezTo>
                  <a:cubicBezTo>
                    <a:pt x="232" y="232"/>
                    <a:pt x="235" y="219"/>
                    <a:pt x="242" y="208"/>
                  </a:cubicBezTo>
                  <a:cubicBezTo>
                    <a:pt x="252" y="198"/>
                    <a:pt x="262" y="192"/>
                    <a:pt x="276" y="185"/>
                  </a:cubicBezTo>
                  <a:cubicBezTo>
                    <a:pt x="289" y="178"/>
                    <a:pt x="305" y="175"/>
                    <a:pt x="322" y="175"/>
                  </a:cubicBezTo>
                  <a:close/>
                  <a:moveTo>
                    <a:pt x="322" y="0"/>
                  </a:moveTo>
                  <a:cubicBezTo>
                    <a:pt x="209" y="0"/>
                    <a:pt x="124" y="31"/>
                    <a:pt x="77" y="91"/>
                  </a:cubicBezTo>
                  <a:cubicBezTo>
                    <a:pt x="27" y="152"/>
                    <a:pt x="0" y="242"/>
                    <a:pt x="0" y="369"/>
                  </a:cubicBezTo>
                  <a:lnTo>
                    <a:pt x="0" y="447"/>
                  </a:lnTo>
                  <a:cubicBezTo>
                    <a:pt x="0" y="571"/>
                    <a:pt x="27" y="665"/>
                    <a:pt x="77" y="729"/>
                  </a:cubicBezTo>
                  <a:cubicBezTo>
                    <a:pt x="128" y="789"/>
                    <a:pt x="212" y="823"/>
                    <a:pt x="322" y="823"/>
                  </a:cubicBezTo>
                  <a:cubicBezTo>
                    <a:pt x="437" y="823"/>
                    <a:pt x="521" y="792"/>
                    <a:pt x="571" y="729"/>
                  </a:cubicBezTo>
                  <a:cubicBezTo>
                    <a:pt x="621" y="668"/>
                    <a:pt x="648" y="575"/>
                    <a:pt x="648" y="454"/>
                  </a:cubicBezTo>
                  <a:lnTo>
                    <a:pt x="648" y="363"/>
                  </a:lnTo>
                  <a:cubicBezTo>
                    <a:pt x="648" y="239"/>
                    <a:pt x="621" y="148"/>
                    <a:pt x="571" y="87"/>
                  </a:cubicBezTo>
                  <a:cubicBezTo>
                    <a:pt x="521" y="31"/>
                    <a:pt x="440" y="0"/>
                    <a:pt x="322" y="0"/>
                  </a:cubicBezTo>
                  <a:close/>
                  <a:moveTo>
                    <a:pt x="1300" y="846"/>
                  </a:moveTo>
                  <a:cubicBezTo>
                    <a:pt x="1320" y="846"/>
                    <a:pt x="1337" y="849"/>
                    <a:pt x="1350" y="853"/>
                  </a:cubicBezTo>
                  <a:cubicBezTo>
                    <a:pt x="1363" y="860"/>
                    <a:pt x="1373" y="870"/>
                    <a:pt x="1380" y="877"/>
                  </a:cubicBezTo>
                  <a:cubicBezTo>
                    <a:pt x="1387" y="886"/>
                    <a:pt x="1393" y="900"/>
                    <a:pt x="1397" y="917"/>
                  </a:cubicBezTo>
                  <a:cubicBezTo>
                    <a:pt x="1400" y="937"/>
                    <a:pt x="1404" y="953"/>
                    <a:pt x="1404" y="970"/>
                  </a:cubicBezTo>
                  <a:cubicBezTo>
                    <a:pt x="1407" y="987"/>
                    <a:pt x="1407" y="1007"/>
                    <a:pt x="1407" y="1034"/>
                  </a:cubicBezTo>
                  <a:lnTo>
                    <a:pt x="1407" y="1115"/>
                  </a:lnTo>
                  <a:cubicBezTo>
                    <a:pt x="1407" y="1142"/>
                    <a:pt x="1407" y="1162"/>
                    <a:pt x="1404" y="1182"/>
                  </a:cubicBezTo>
                  <a:cubicBezTo>
                    <a:pt x="1404" y="1199"/>
                    <a:pt x="1400" y="1215"/>
                    <a:pt x="1397" y="1235"/>
                  </a:cubicBezTo>
                  <a:cubicBezTo>
                    <a:pt x="1393" y="1252"/>
                    <a:pt x="1387" y="1269"/>
                    <a:pt x="1380" y="1280"/>
                  </a:cubicBezTo>
                  <a:cubicBezTo>
                    <a:pt x="1370" y="1289"/>
                    <a:pt x="1360" y="1300"/>
                    <a:pt x="1346" y="1306"/>
                  </a:cubicBezTo>
                  <a:cubicBezTo>
                    <a:pt x="1333" y="1313"/>
                    <a:pt x="1320" y="1316"/>
                    <a:pt x="1300" y="1316"/>
                  </a:cubicBezTo>
                  <a:cubicBezTo>
                    <a:pt x="1276" y="1316"/>
                    <a:pt x="1259" y="1313"/>
                    <a:pt x="1242" y="1303"/>
                  </a:cubicBezTo>
                  <a:cubicBezTo>
                    <a:pt x="1229" y="1293"/>
                    <a:pt x="1219" y="1280"/>
                    <a:pt x="1212" y="1260"/>
                  </a:cubicBezTo>
                  <a:cubicBezTo>
                    <a:pt x="1205" y="1239"/>
                    <a:pt x="1199" y="1219"/>
                    <a:pt x="1196" y="1199"/>
                  </a:cubicBezTo>
                  <a:cubicBezTo>
                    <a:pt x="1196" y="1175"/>
                    <a:pt x="1192" y="1148"/>
                    <a:pt x="1192" y="1119"/>
                  </a:cubicBezTo>
                  <a:lnTo>
                    <a:pt x="1192" y="1038"/>
                  </a:lnTo>
                  <a:cubicBezTo>
                    <a:pt x="1192" y="1011"/>
                    <a:pt x="1196" y="987"/>
                    <a:pt x="1196" y="970"/>
                  </a:cubicBezTo>
                  <a:cubicBezTo>
                    <a:pt x="1196" y="953"/>
                    <a:pt x="1199" y="937"/>
                    <a:pt x="1202" y="920"/>
                  </a:cubicBezTo>
                  <a:cubicBezTo>
                    <a:pt x="1205" y="903"/>
                    <a:pt x="1212" y="886"/>
                    <a:pt x="1219" y="880"/>
                  </a:cubicBezTo>
                  <a:cubicBezTo>
                    <a:pt x="1226" y="870"/>
                    <a:pt x="1239" y="860"/>
                    <a:pt x="1249" y="853"/>
                  </a:cubicBezTo>
                  <a:cubicBezTo>
                    <a:pt x="1263" y="849"/>
                    <a:pt x="1279" y="846"/>
                    <a:pt x="1300" y="846"/>
                  </a:cubicBezTo>
                  <a:close/>
                  <a:moveTo>
                    <a:pt x="934" y="7"/>
                  </a:moveTo>
                  <a:lnTo>
                    <a:pt x="517" y="1484"/>
                  </a:lnTo>
                  <a:lnTo>
                    <a:pt x="692" y="1484"/>
                  </a:lnTo>
                  <a:lnTo>
                    <a:pt x="1108" y="7"/>
                  </a:lnTo>
                  <a:close/>
                  <a:moveTo>
                    <a:pt x="1300" y="671"/>
                  </a:moveTo>
                  <a:cubicBezTo>
                    <a:pt x="1185" y="671"/>
                    <a:pt x="1101" y="699"/>
                    <a:pt x="1051" y="759"/>
                  </a:cubicBezTo>
                  <a:cubicBezTo>
                    <a:pt x="1001" y="820"/>
                    <a:pt x="977" y="913"/>
                    <a:pt x="977" y="1038"/>
                  </a:cubicBezTo>
                  <a:lnTo>
                    <a:pt x="977" y="1119"/>
                  </a:lnTo>
                  <a:cubicBezTo>
                    <a:pt x="977" y="1239"/>
                    <a:pt x="1004" y="1333"/>
                    <a:pt x="1055" y="1397"/>
                  </a:cubicBezTo>
                  <a:cubicBezTo>
                    <a:pt x="1105" y="1461"/>
                    <a:pt x="1188" y="1491"/>
                    <a:pt x="1300" y="1491"/>
                  </a:cubicBezTo>
                  <a:cubicBezTo>
                    <a:pt x="1413" y="1491"/>
                    <a:pt x="1494" y="1461"/>
                    <a:pt x="1545" y="1401"/>
                  </a:cubicBezTo>
                  <a:cubicBezTo>
                    <a:pt x="1599" y="1336"/>
                    <a:pt x="1622" y="1246"/>
                    <a:pt x="1622" y="1122"/>
                  </a:cubicBezTo>
                  <a:lnTo>
                    <a:pt x="1622" y="1031"/>
                  </a:lnTo>
                  <a:cubicBezTo>
                    <a:pt x="1622" y="907"/>
                    <a:pt x="1599" y="816"/>
                    <a:pt x="1548" y="756"/>
                  </a:cubicBezTo>
                  <a:cubicBezTo>
                    <a:pt x="1498" y="699"/>
                    <a:pt x="1413" y="671"/>
                    <a:pt x="1300" y="671"/>
                  </a:cubicBezTo>
                  <a:close/>
                </a:path>
              </a:pathLst>
            </a:custGeom>
            <a:solidFill>
              <a:schemeClr val="accent1"/>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77" name="Google Shape;177;p22"/>
            <p:cNvSpPr/>
            <p:nvPr/>
          </p:nvSpPr>
          <p:spPr>
            <a:xfrm>
              <a:off x="5941407" y="3259108"/>
              <a:ext cx="416227" cy="1233012"/>
            </a:xfrm>
            <a:custGeom>
              <a:avLst/>
              <a:gdLst/>
              <a:ahLst/>
              <a:cxnLst/>
              <a:rect l="l" t="t" r="r" b="b"/>
              <a:pathLst>
                <a:path w="4197" h="12433" extrusionOk="0">
                  <a:moveTo>
                    <a:pt x="0" y="1"/>
                  </a:moveTo>
                  <a:lnTo>
                    <a:pt x="0" y="1"/>
                  </a:lnTo>
                  <a:cubicBezTo>
                    <a:pt x="1310" y="3959"/>
                    <a:pt x="1256" y="9753"/>
                    <a:pt x="853" y="12160"/>
                  </a:cubicBezTo>
                  <a:lnTo>
                    <a:pt x="1810" y="12432"/>
                  </a:lnTo>
                  <a:cubicBezTo>
                    <a:pt x="1810" y="12432"/>
                    <a:pt x="4197" y="5912"/>
                    <a:pt x="3290" y="991"/>
                  </a:cubicBezTo>
                  <a:lnTo>
                    <a:pt x="0" y="1"/>
                  </a:lnTo>
                  <a:close/>
                </a:path>
              </a:pathLst>
            </a:custGeom>
            <a:gradFill>
              <a:gsLst>
                <a:gs pos="0">
                  <a:schemeClr val="dk2"/>
                </a:gs>
                <a:gs pos="100000">
                  <a:schemeClr val="lt1"/>
                </a:gs>
              </a:gsLst>
              <a:lin ang="5400012"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78" name="Google Shape;178;p22"/>
            <p:cNvSpPr/>
            <p:nvPr/>
          </p:nvSpPr>
          <p:spPr>
            <a:xfrm>
              <a:off x="5986629" y="4465031"/>
              <a:ext cx="257154" cy="184858"/>
            </a:xfrm>
            <a:custGeom>
              <a:avLst/>
              <a:gdLst/>
              <a:ahLst/>
              <a:cxnLst/>
              <a:rect l="l" t="t" r="r" b="b"/>
              <a:pathLst>
                <a:path w="2593" h="1864" extrusionOk="0">
                  <a:moveTo>
                    <a:pt x="397" y="0"/>
                  </a:moveTo>
                  <a:lnTo>
                    <a:pt x="0" y="977"/>
                  </a:lnTo>
                  <a:lnTo>
                    <a:pt x="2592" y="1864"/>
                  </a:lnTo>
                  <a:lnTo>
                    <a:pt x="1354" y="272"/>
                  </a:lnTo>
                  <a:lnTo>
                    <a:pt x="397" y="0"/>
                  </a:lnTo>
                  <a:close/>
                </a:path>
              </a:pathLst>
            </a:custGeom>
            <a:solidFill>
              <a:srgbClr val="FFFFFF"/>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cxnSp>
          <p:nvCxnSpPr>
            <p:cNvPr id="179" name="Google Shape;179;p22"/>
            <p:cNvCxnSpPr/>
            <p:nvPr/>
          </p:nvCxnSpPr>
          <p:spPr>
            <a:xfrm>
              <a:off x="5578739" y="4150705"/>
              <a:ext cx="625200" cy="0"/>
            </a:xfrm>
            <a:prstGeom prst="straightConnector1">
              <a:avLst/>
            </a:prstGeom>
            <a:noFill/>
            <a:ln w="9525" cap="flat" cmpd="sng">
              <a:solidFill>
                <a:schemeClr val="dk1"/>
              </a:solidFill>
              <a:prstDash val="solid"/>
              <a:round/>
              <a:headEnd type="none" w="med" len="med"/>
              <a:tailEnd type="none" w="med" len="med"/>
            </a:ln>
          </p:spPr>
        </p:cxnSp>
        <p:sp>
          <p:nvSpPr>
            <p:cNvPr id="180" name="Google Shape;180;p22"/>
            <p:cNvSpPr/>
            <p:nvPr/>
          </p:nvSpPr>
          <p:spPr>
            <a:xfrm>
              <a:off x="5656984" y="3319999"/>
              <a:ext cx="494573" cy="52760"/>
            </a:xfrm>
            <a:custGeom>
              <a:avLst/>
              <a:gdLst/>
              <a:ahLst/>
              <a:cxnLst/>
              <a:rect l="l" t="t" r="r" b="b"/>
              <a:pathLst>
                <a:path w="4987" h="532" extrusionOk="0">
                  <a:moveTo>
                    <a:pt x="31" y="1"/>
                  </a:moveTo>
                  <a:lnTo>
                    <a:pt x="1" y="532"/>
                  </a:lnTo>
                  <a:lnTo>
                    <a:pt x="4987" y="532"/>
                  </a:lnTo>
                  <a:lnTo>
                    <a:pt x="4960" y="1"/>
                  </a:lnTo>
                  <a:close/>
                </a:path>
              </a:pathLst>
            </a:custGeom>
            <a:solidFill>
              <a:schemeClr val="accent1"/>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81" name="Google Shape;181;p22"/>
            <p:cNvSpPr/>
            <p:nvPr/>
          </p:nvSpPr>
          <p:spPr>
            <a:xfrm>
              <a:off x="5564159" y="3243439"/>
              <a:ext cx="680224" cy="93420"/>
            </a:xfrm>
            <a:custGeom>
              <a:avLst/>
              <a:gdLst/>
              <a:ahLst/>
              <a:cxnLst/>
              <a:rect l="l" t="t" r="r" b="b"/>
              <a:pathLst>
                <a:path w="6859" h="942" extrusionOk="0">
                  <a:moveTo>
                    <a:pt x="61" y="1"/>
                  </a:moveTo>
                  <a:cubicBezTo>
                    <a:pt x="27" y="1"/>
                    <a:pt x="1" y="27"/>
                    <a:pt x="1" y="61"/>
                  </a:cubicBezTo>
                  <a:lnTo>
                    <a:pt x="1" y="881"/>
                  </a:lnTo>
                  <a:cubicBezTo>
                    <a:pt x="1" y="914"/>
                    <a:pt x="27" y="941"/>
                    <a:pt x="61" y="941"/>
                  </a:cubicBezTo>
                  <a:lnTo>
                    <a:pt x="6798" y="941"/>
                  </a:lnTo>
                  <a:cubicBezTo>
                    <a:pt x="6832" y="941"/>
                    <a:pt x="6859" y="914"/>
                    <a:pt x="6859" y="881"/>
                  </a:cubicBezTo>
                  <a:lnTo>
                    <a:pt x="6859" y="61"/>
                  </a:lnTo>
                  <a:cubicBezTo>
                    <a:pt x="6859" y="27"/>
                    <a:pt x="6832" y="1"/>
                    <a:pt x="6798" y="1"/>
                  </a:cubicBezTo>
                  <a:close/>
                </a:path>
              </a:pathLst>
            </a:custGeom>
            <a:solidFill>
              <a:schemeClr val="dk1"/>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82" name="Google Shape;182;p22"/>
            <p:cNvSpPr/>
            <p:nvPr/>
          </p:nvSpPr>
          <p:spPr>
            <a:xfrm>
              <a:off x="5920680" y="1673061"/>
              <a:ext cx="727629" cy="1248185"/>
            </a:xfrm>
            <a:custGeom>
              <a:avLst/>
              <a:gdLst/>
              <a:ahLst/>
              <a:cxnLst/>
              <a:rect l="l" t="t" r="r" b="b"/>
              <a:pathLst>
                <a:path w="7337" h="12586" extrusionOk="0">
                  <a:moveTo>
                    <a:pt x="4027" y="0"/>
                  </a:moveTo>
                  <a:cubicBezTo>
                    <a:pt x="3516" y="0"/>
                    <a:pt x="3177" y="268"/>
                    <a:pt x="3177" y="268"/>
                  </a:cubicBezTo>
                  <a:cubicBezTo>
                    <a:pt x="1" y="631"/>
                    <a:pt x="535" y="4582"/>
                    <a:pt x="1562" y="6829"/>
                  </a:cubicBezTo>
                  <a:cubicBezTo>
                    <a:pt x="1562" y="6829"/>
                    <a:pt x="1519" y="7853"/>
                    <a:pt x="2180" y="10340"/>
                  </a:cubicBezTo>
                  <a:cubicBezTo>
                    <a:pt x="2574" y="11830"/>
                    <a:pt x="3366" y="12585"/>
                    <a:pt x="4232" y="12585"/>
                  </a:cubicBezTo>
                  <a:cubicBezTo>
                    <a:pt x="4811" y="12585"/>
                    <a:pt x="5423" y="12246"/>
                    <a:pt x="5970" y="11562"/>
                  </a:cubicBezTo>
                  <a:cubicBezTo>
                    <a:pt x="7337" y="9857"/>
                    <a:pt x="5208" y="8070"/>
                    <a:pt x="5050" y="6127"/>
                  </a:cubicBezTo>
                  <a:cubicBezTo>
                    <a:pt x="4889" y="4179"/>
                    <a:pt x="6393" y="1595"/>
                    <a:pt x="5265" y="550"/>
                  </a:cubicBezTo>
                  <a:cubicBezTo>
                    <a:pt x="4808" y="126"/>
                    <a:pt x="4377" y="0"/>
                    <a:pt x="4027" y="0"/>
                  </a:cubicBezTo>
                  <a:close/>
                </a:path>
              </a:pathLst>
            </a:custGeom>
            <a:solidFill>
              <a:schemeClr val="dk1"/>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83" name="Google Shape;183;p22"/>
            <p:cNvSpPr/>
            <p:nvPr/>
          </p:nvSpPr>
          <p:spPr>
            <a:xfrm>
              <a:off x="5665413" y="2978750"/>
              <a:ext cx="931031" cy="1139790"/>
            </a:xfrm>
            <a:custGeom>
              <a:avLst/>
              <a:gdLst/>
              <a:ahLst/>
              <a:cxnLst/>
              <a:rect l="l" t="t" r="r" b="b"/>
              <a:pathLst>
                <a:path w="9388" h="11493" extrusionOk="0">
                  <a:moveTo>
                    <a:pt x="625" y="1"/>
                  </a:moveTo>
                  <a:cubicBezTo>
                    <a:pt x="625" y="1"/>
                    <a:pt x="0" y="2227"/>
                    <a:pt x="2286" y="3049"/>
                  </a:cubicBezTo>
                  <a:cubicBezTo>
                    <a:pt x="4576" y="3872"/>
                    <a:pt x="5838" y="3211"/>
                    <a:pt x="6540" y="5617"/>
                  </a:cubicBezTo>
                  <a:cubicBezTo>
                    <a:pt x="7241" y="8025"/>
                    <a:pt x="4496" y="10811"/>
                    <a:pt x="4496" y="10811"/>
                  </a:cubicBezTo>
                  <a:lnTo>
                    <a:pt x="5217" y="11493"/>
                  </a:lnTo>
                  <a:cubicBezTo>
                    <a:pt x="5217" y="11493"/>
                    <a:pt x="8386" y="10089"/>
                    <a:pt x="8887" y="6920"/>
                  </a:cubicBezTo>
                  <a:cubicBezTo>
                    <a:pt x="9387" y="3751"/>
                    <a:pt x="7181" y="1283"/>
                    <a:pt x="5697" y="142"/>
                  </a:cubicBezTo>
                  <a:lnTo>
                    <a:pt x="625" y="1"/>
                  </a:lnTo>
                  <a:close/>
                </a:path>
              </a:pathLst>
            </a:custGeom>
            <a:solidFill>
              <a:schemeClr val="dk1"/>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84" name="Google Shape;184;p22"/>
            <p:cNvSpPr/>
            <p:nvPr/>
          </p:nvSpPr>
          <p:spPr>
            <a:xfrm>
              <a:off x="6031652" y="4050792"/>
              <a:ext cx="186742" cy="264890"/>
            </a:xfrm>
            <a:custGeom>
              <a:avLst/>
              <a:gdLst/>
              <a:ahLst/>
              <a:cxnLst/>
              <a:rect l="l" t="t" r="r" b="b"/>
              <a:pathLst>
                <a:path w="1883" h="2671" extrusionOk="0">
                  <a:moveTo>
                    <a:pt x="803" y="1"/>
                  </a:moveTo>
                  <a:lnTo>
                    <a:pt x="0" y="683"/>
                  </a:lnTo>
                  <a:lnTo>
                    <a:pt x="1883" y="2670"/>
                  </a:lnTo>
                  <a:lnTo>
                    <a:pt x="1883" y="2670"/>
                  </a:lnTo>
                  <a:lnTo>
                    <a:pt x="1524" y="683"/>
                  </a:lnTo>
                  <a:lnTo>
                    <a:pt x="803" y="1"/>
                  </a:lnTo>
                  <a:close/>
                </a:path>
              </a:pathLst>
            </a:custGeom>
            <a:solidFill>
              <a:srgbClr val="FFFFFF"/>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85" name="Google Shape;185;p22"/>
            <p:cNvSpPr/>
            <p:nvPr/>
          </p:nvSpPr>
          <p:spPr>
            <a:xfrm>
              <a:off x="6075585" y="1789389"/>
              <a:ext cx="334310" cy="330145"/>
            </a:xfrm>
            <a:custGeom>
              <a:avLst/>
              <a:gdLst/>
              <a:ahLst/>
              <a:cxnLst/>
              <a:rect l="l" t="t" r="r" b="b"/>
              <a:pathLst>
                <a:path w="3371" h="3329" extrusionOk="0">
                  <a:moveTo>
                    <a:pt x="1235" y="1"/>
                  </a:moveTo>
                  <a:cubicBezTo>
                    <a:pt x="1076" y="1"/>
                    <a:pt x="918" y="73"/>
                    <a:pt x="826" y="214"/>
                  </a:cubicBezTo>
                  <a:cubicBezTo>
                    <a:pt x="430" y="814"/>
                    <a:pt x="927" y="1096"/>
                    <a:pt x="927" y="1096"/>
                  </a:cubicBezTo>
                  <a:lnTo>
                    <a:pt x="0" y="2946"/>
                  </a:lnTo>
                  <a:lnTo>
                    <a:pt x="809" y="3329"/>
                  </a:lnTo>
                  <a:lnTo>
                    <a:pt x="1178" y="2534"/>
                  </a:lnTo>
                  <a:cubicBezTo>
                    <a:pt x="1178" y="2534"/>
                    <a:pt x="1577" y="2828"/>
                    <a:pt x="2023" y="2828"/>
                  </a:cubicBezTo>
                  <a:cubicBezTo>
                    <a:pt x="2336" y="2828"/>
                    <a:pt x="2673" y="2682"/>
                    <a:pt x="2910" y="2184"/>
                  </a:cubicBezTo>
                  <a:cubicBezTo>
                    <a:pt x="2910" y="2184"/>
                    <a:pt x="2996" y="2218"/>
                    <a:pt x="3101" y="2218"/>
                  </a:cubicBezTo>
                  <a:cubicBezTo>
                    <a:pt x="3154" y="2218"/>
                    <a:pt x="3212" y="2210"/>
                    <a:pt x="3267" y="2184"/>
                  </a:cubicBezTo>
                  <a:cubicBezTo>
                    <a:pt x="3267" y="2184"/>
                    <a:pt x="3132" y="1499"/>
                    <a:pt x="3371" y="871"/>
                  </a:cubicBezTo>
                  <a:cubicBezTo>
                    <a:pt x="3371" y="871"/>
                    <a:pt x="3085" y="346"/>
                    <a:pt x="2717" y="346"/>
                  </a:cubicBezTo>
                  <a:cubicBezTo>
                    <a:pt x="2614" y="346"/>
                    <a:pt x="2505" y="387"/>
                    <a:pt x="2394" y="492"/>
                  </a:cubicBezTo>
                  <a:cubicBezTo>
                    <a:pt x="2141" y="730"/>
                    <a:pt x="1890" y="890"/>
                    <a:pt x="1736" y="890"/>
                  </a:cubicBezTo>
                  <a:cubicBezTo>
                    <a:pt x="1691" y="890"/>
                    <a:pt x="1655" y="876"/>
                    <a:pt x="1629" y="848"/>
                  </a:cubicBezTo>
                  <a:cubicBezTo>
                    <a:pt x="1508" y="717"/>
                    <a:pt x="1836" y="408"/>
                    <a:pt x="1591" y="149"/>
                  </a:cubicBezTo>
                  <a:cubicBezTo>
                    <a:pt x="1496" y="50"/>
                    <a:pt x="1365" y="1"/>
                    <a:pt x="1235" y="1"/>
                  </a:cubicBezTo>
                  <a:close/>
                </a:path>
              </a:pathLst>
            </a:custGeom>
            <a:solidFill>
              <a:srgbClr val="F2A887"/>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86" name="Google Shape;186;p22"/>
            <p:cNvSpPr/>
            <p:nvPr/>
          </p:nvSpPr>
          <p:spPr>
            <a:xfrm>
              <a:off x="6233664" y="1925353"/>
              <a:ext cx="108991" cy="109387"/>
            </a:xfrm>
            <a:custGeom>
              <a:avLst/>
              <a:gdLst/>
              <a:ahLst/>
              <a:cxnLst/>
              <a:rect l="l" t="t" r="r" b="b"/>
              <a:pathLst>
                <a:path w="1099" h="1103" extrusionOk="0">
                  <a:moveTo>
                    <a:pt x="548" y="1"/>
                  </a:moveTo>
                  <a:cubicBezTo>
                    <a:pt x="246" y="1"/>
                    <a:pt x="1" y="249"/>
                    <a:pt x="1" y="551"/>
                  </a:cubicBezTo>
                  <a:cubicBezTo>
                    <a:pt x="1" y="853"/>
                    <a:pt x="246" y="1102"/>
                    <a:pt x="548" y="1102"/>
                  </a:cubicBezTo>
                  <a:cubicBezTo>
                    <a:pt x="850" y="1102"/>
                    <a:pt x="1099" y="853"/>
                    <a:pt x="1099" y="551"/>
                  </a:cubicBezTo>
                  <a:cubicBezTo>
                    <a:pt x="1099" y="249"/>
                    <a:pt x="850" y="1"/>
                    <a:pt x="548" y="1"/>
                  </a:cubicBezTo>
                  <a:close/>
                </a:path>
              </a:pathLst>
            </a:custGeom>
            <a:gradFill>
              <a:gsLst>
                <a:gs pos="0">
                  <a:schemeClr val="accent3"/>
                </a:gs>
                <a:gs pos="73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87" name="Google Shape;187;p22"/>
            <p:cNvSpPr/>
            <p:nvPr/>
          </p:nvSpPr>
          <p:spPr>
            <a:xfrm>
              <a:off x="6151154" y="2016590"/>
              <a:ext cx="41355" cy="51768"/>
            </a:xfrm>
            <a:custGeom>
              <a:avLst/>
              <a:gdLst/>
              <a:ahLst/>
              <a:cxnLst/>
              <a:rect l="l" t="t" r="r" b="b"/>
              <a:pathLst>
                <a:path w="417" h="522" extrusionOk="0">
                  <a:moveTo>
                    <a:pt x="70" y="1"/>
                  </a:moveTo>
                  <a:cubicBezTo>
                    <a:pt x="70" y="1"/>
                    <a:pt x="0" y="333"/>
                    <a:pt x="286" y="521"/>
                  </a:cubicBezTo>
                  <a:lnTo>
                    <a:pt x="416" y="243"/>
                  </a:lnTo>
                  <a:cubicBezTo>
                    <a:pt x="242" y="145"/>
                    <a:pt x="71" y="1"/>
                    <a:pt x="70" y="1"/>
                  </a:cubicBezTo>
                  <a:close/>
                </a:path>
              </a:pathLst>
            </a:custGeom>
            <a:gradFill>
              <a:gsLst>
                <a:gs pos="0">
                  <a:schemeClr val="accent3"/>
                </a:gs>
                <a:gs pos="73000">
                  <a:srgbClr val="FFFFFF">
                    <a:alpha val="0"/>
                  </a:srgbClr>
                </a:gs>
                <a:gs pos="100000">
                  <a:srgbClr val="FFFFFF">
                    <a:alpha val="0"/>
                  </a:srgbClr>
                </a:gs>
              </a:gsLst>
              <a:lin ang="8100019"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88" name="Google Shape;188;p22"/>
            <p:cNvSpPr/>
            <p:nvPr/>
          </p:nvSpPr>
          <p:spPr>
            <a:xfrm>
              <a:off x="5671363" y="2075002"/>
              <a:ext cx="624688" cy="1096154"/>
            </a:xfrm>
            <a:custGeom>
              <a:avLst/>
              <a:gdLst/>
              <a:ahLst/>
              <a:cxnLst/>
              <a:rect l="l" t="t" r="r" b="b"/>
              <a:pathLst>
                <a:path w="6299" h="11053" extrusionOk="0">
                  <a:moveTo>
                    <a:pt x="4050" y="0"/>
                  </a:moveTo>
                  <a:cubicBezTo>
                    <a:pt x="2525" y="0"/>
                    <a:pt x="1510" y="1821"/>
                    <a:pt x="1044" y="4682"/>
                  </a:cubicBezTo>
                  <a:cubicBezTo>
                    <a:pt x="565" y="7630"/>
                    <a:pt x="1" y="10759"/>
                    <a:pt x="1" y="10759"/>
                  </a:cubicBezTo>
                  <a:cubicBezTo>
                    <a:pt x="950" y="10962"/>
                    <a:pt x="1727" y="11053"/>
                    <a:pt x="2393" y="11053"/>
                  </a:cubicBezTo>
                  <a:cubicBezTo>
                    <a:pt x="4027" y="11053"/>
                    <a:pt x="4995" y="10507"/>
                    <a:pt x="6218" y="9742"/>
                  </a:cubicBezTo>
                  <a:lnTo>
                    <a:pt x="6218" y="9654"/>
                  </a:lnTo>
                  <a:cubicBezTo>
                    <a:pt x="6218" y="9654"/>
                    <a:pt x="5778" y="8050"/>
                    <a:pt x="6040" y="5804"/>
                  </a:cubicBezTo>
                  <a:cubicBezTo>
                    <a:pt x="6298" y="3558"/>
                    <a:pt x="5798" y="126"/>
                    <a:pt x="4194" y="6"/>
                  </a:cubicBezTo>
                  <a:cubicBezTo>
                    <a:pt x="4145" y="2"/>
                    <a:pt x="4097" y="0"/>
                    <a:pt x="4050" y="0"/>
                  </a:cubicBezTo>
                  <a:close/>
                </a:path>
              </a:pathLst>
            </a:custGeom>
            <a:solidFill>
              <a:srgbClr val="FFE582"/>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89" name="Google Shape;189;p22"/>
            <p:cNvSpPr/>
            <p:nvPr/>
          </p:nvSpPr>
          <p:spPr>
            <a:xfrm>
              <a:off x="6029570" y="2204818"/>
              <a:ext cx="254774" cy="640952"/>
            </a:xfrm>
            <a:custGeom>
              <a:avLst/>
              <a:gdLst/>
              <a:ahLst/>
              <a:cxnLst/>
              <a:rect l="l" t="t" r="r" b="b"/>
              <a:pathLst>
                <a:path w="2569" h="6463" extrusionOk="0">
                  <a:moveTo>
                    <a:pt x="1087" y="1"/>
                  </a:moveTo>
                  <a:cubicBezTo>
                    <a:pt x="1082" y="1"/>
                    <a:pt x="1080" y="2"/>
                    <a:pt x="1082" y="6"/>
                  </a:cubicBezTo>
                  <a:cubicBezTo>
                    <a:pt x="1143" y="144"/>
                    <a:pt x="15" y="1443"/>
                    <a:pt x="15" y="1443"/>
                  </a:cubicBezTo>
                  <a:cubicBezTo>
                    <a:pt x="1" y="3051"/>
                    <a:pt x="582" y="6029"/>
                    <a:pt x="2358" y="6462"/>
                  </a:cubicBezTo>
                  <a:cubicBezTo>
                    <a:pt x="2331" y="5898"/>
                    <a:pt x="2341" y="5230"/>
                    <a:pt x="2428" y="4495"/>
                  </a:cubicBezTo>
                  <a:cubicBezTo>
                    <a:pt x="2569" y="3256"/>
                    <a:pt x="2482" y="1661"/>
                    <a:pt x="2105" y="456"/>
                  </a:cubicBezTo>
                  <a:cubicBezTo>
                    <a:pt x="1545" y="187"/>
                    <a:pt x="1139" y="1"/>
                    <a:pt x="1087" y="1"/>
                  </a:cubicBezTo>
                  <a:close/>
                </a:path>
              </a:pathLst>
            </a:custGeom>
            <a:gradFill>
              <a:gsLst>
                <a:gs pos="0">
                  <a:srgbClr val="3A305F">
                    <a:alpha val="46666"/>
                  </a:srgbClr>
                </a:gs>
                <a:gs pos="80000">
                  <a:srgbClr val="FFFFFF">
                    <a:alpha val="0"/>
                  </a:srgbClr>
                </a:gs>
                <a:gs pos="100000">
                  <a:srgbClr val="FFFFFF">
                    <a:alpha val="0"/>
                  </a:srgbClr>
                </a:gs>
              </a:gsLst>
              <a:lin ang="8100019"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90" name="Google Shape;190;p22"/>
            <p:cNvSpPr/>
            <p:nvPr/>
          </p:nvSpPr>
          <p:spPr>
            <a:xfrm>
              <a:off x="6107816" y="2438465"/>
              <a:ext cx="797446" cy="511829"/>
            </a:xfrm>
            <a:custGeom>
              <a:avLst/>
              <a:gdLst/>
              <a:ahLst/>
              <a:cxnLst/>
              <a:rect l="l" t="t" r="r" b="b"/>
              <a:pathLst>
                <a:path w="8041" h="5161" extrusionOk="0">
                  <a:moveTo>
                    <a:pt x="2136" y="0"/>
                  </a:moveTo>
                  <a:lnTo>
                    <a:pt x="1" y="1088"/>
                  </a:lnTo>
                  <a:cubicBezTo>
                    <a:pt x="1773" y="3861"/>
                    <a:pt x="5929" y="5160"/>
                    <a:pt x="5929" y="5160"/>
                  </a:cubicBezTo>
                  <a:lnTo>
                    <a:pt x="8041" y="5160"/>
                  </a:lnTo>
                  <a:cubicBezTo>
                    <a:pt x="7954" y="4524"/>
                    <a:pt x="7066" y="4442"/>
                    <a:pt x="6617" y="4442"/>
                  </a:cubicBezTo>
                  <a:cubicBezTo>
                    <a:pt x="6462" y="4442"/>
                    <a:pt x="6359" y="4452"/>
                    <a:pt x="6359" y="4452"/>
                  </a:cubicBezTo>
                  <a:cubicBezTo>
                    <a:pt x="6359" y="4452"/>
                    <a:pt x="5422" y="4066"/>
                    <a:pt x="3912" y="2874"/>
                  </a:cubicBezTo>
                  <a:cubicBezTo>
                    <a:pt x="3149" y="2276"/>
                    <a:pt x="2610" y="1155"/>
                    <a:pt x="2136" y="0"/>
                  </a:cubicBezTo>
                  <a:close/>
                </a:path>
              </a:pathLst>
            </a:custGeom>
            <a:solidFill>
              <a:srgbClr val="F2A887"/>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91" name="Google Shape;191;p22"/>
            <p:cNvSpPr/>
            <p:nvPr/>
          </p:nvSpPr>
          <p:spPr>
            <a:xfrm>
              <a:off x="5925440" y="2137084"/>
              <a:ext cx="394211" cy="409285"/>
            </a:xfrm>
            <a:custGeom>
              <a:avLst/>
              <a:gdLst/>
              <a:ahLst/>
              <a:cxnLst/>
              <a:rect l="l" t="t" r="r" b="b"/>
              <a:pathLst>
                <a:path w="3975" h="4127" extrusionOk="0">
                  <a:moveTo>
                    <a:pt x="2616" y="1"/>
                  </a:moveTo>
                  <a:cubicBezTo>
                    <a:pt x="2616" y="1"/>
                    <a:pt x="0" y="350"/>
                    <a:pt x="1511" y="3532"/>
                  </a:cubicBezTo>
                  <a:cubicBezTo>
                    <a:pt x="1608" y="3738"/>
                    <a:pt x="1719" y="3935"/>
                    <a:pt x="1840" y="4127"/>
                  </a:cubicBezTo>
                  <a:cubicBezTo>
                    <a:pt x="2837" y="3848"/>
                    <a:pt x="3518" y="3428"/>
                    <a:pt x="3975" y="3039"/>
                  </a:cubicBezTo>
                  <a:cubicBezTo>
                    <a:pt x="3508" y="1901"/>
                    <a:pt x="3102" y="732"/>
                    <a:pt x="2616" y="1"/>
                  </a:cubicBezTo>
                  <a:close/>
                </a:path>
              </a:pathLst>
            </a:custGeom>
            <a:solidFill>
              <a:schemeClr val="accent6"/>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cxnSp>
          <p:nvCxnSpPr>
            <p:cNvPr id="192" name="Google Shape;192;p22"/>
            <p:cNvCxnSpPr/>
            <p:nvPr/>
          </p:nvCxnSpPr>
          <p:spPr>
            <a:xfrm rot="10800000">
              <a:off x="7058000" y="3107400"/>
              <a:ext cx="0" cy="1546800"/>
            </a:xfrm>
            <a:prstGeom prst="straightConnector1">
              <a:avLst/>
            </a:prstGeom>
            <a:noFill/>
            <a:ln w="9525" cap="flat" cmpd="sng">
              <a:solidFill>
                <a:schemeClr val="dk1"/>
              </a:solidFill>
              <a:prstDash val="solid"/>
              <a:round/>
              <a:headEnd type="none" w="med" len="med"/>
              <a:tailEnd type="none" w="med" len="med"/>
            </a:ln>
          </p:spPr>
        </p:cxnSp>
        <p:cxnSp>
          <p:nvCxnSpPr>
            <p:cNvPr id="193" name="Google Shape;193;p22"/>
            <p:cNvCxnSpPr/>
            <p:nvPr/>
          </p:nvCxnSpPr>
          <p:spPr>
            <a:xfrm>
              <a:off x="6537726" y="3661005"/>
              <a:ext cx="1029300" cy="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710" name="Shape 710"/>
        <p:cNvGrpSpPr/>
        <p:nvPr/>
      </p:nvGrpSpPr>
      <p:grpSpPr>
        <a:xfrm>
          <a:off x="0" y="0"/>
          <a:ext cx="0" cy="0"/>
          <a:chOff x="0" y="0"/>
          <a:chExt cx="0" cy="0"/>
        </a:xfrm>
      </p:grpSpPr>
      <p:grpSp>
        <p:nvGrpSpPr>
          <p:cNvPr id="201" name="Group 1"/>
          <p:cNvGrpSpPr/>
          <p:nvPr/>
        </p:nvGrpSpPr>
        <p:grpSpPr>
          <a:xfrm>
            <a:off x="1287780" y="2700020"/>
            <a:ext cx="9617287" cy="1257300"/>
            <a:chOff x="1598040" y="1418760"/>
            <a:chExt cx="9466920" cy="1535040"/>
          </a:xfrm>
        </p:grpSpPr>
        <p:sp>
          <p:nvSpPr>
            <p:cNvPr id="203" name="CustomShape 3"/>
            <p:cNvSpPr/>
            <p:nvPr/>
          </p:nvSpPr>
          <p:spPr>
            <a:xfrm>
              <a:off x="9529560" y="1418760"/>
              <a:ext cx="1535400" cy="1535040"/>
            </a:xfrm>
            <a:prstGeom prst="ellipse">
              <a:avLst/>
            </a:prstGeom>
            <a:solidFill>
              <a:srgbClr val="ED7D31"/>
            </a:solidFill>
            <a:ln w="12600">
              <a:solidFill>
                <a:srgbClr val="FFFFFF"/>
              </a:solidFill>
              <a:miter/>
            </a:ln>
          </p:spPr>
          <p:style>
            <a:lnRef idx="0">
              <a:srgbClr val="FFFFFF"/>
            </a:lnRef>
            <a:fillRef idx="0">
              <a:srgbClr val="FFFFFF"/>
            </a:fillRef>
            <a:effectRef idx="0">
              <a:srgbClr val="FFFFFF"/>
            </a:effectRef>
            <a:fontRef idx="minor"/>
          </p:style>
        </p:sp>
        <p:sp>
          <p:nvSpPr>
            <p:cNvPr id="204" name="CustomShape 4"/>
            <p:cNvSpPr/>
            <p:nvPr/>
          </p:nvSpPr>
          <p:spPr>
            <a:xfrm>
              <a:off x="9581400" y="1470240"/>
              <a:ext cx="1432800" cy="1432440"/>
            </a:xfrm>
            <a:prstGeom prst="ellipse">
              <a:avLst/>
            </a:prstGeom>
            <a:solidFill>
              <a:srgbClr val="FFFFFF">
                <a:alpha val="90000"/>
              </a:srgbClr>
            </a:solidFill>
            <a:ln w="12600">
              <a:solidFill>
                <a:srgbClr val="ED7D31"/>
              </a:solidFill>
              <a:miter/>
            </a:ln>
          </p:spPr>
          <p:style>
            <a:lnRef idx="0">
              <a:srgbClr val="FFFFFF"/>
            </a:lnRef>
            <a:fillRef idx="0">
              <a:srgbClr val="FFFFFF"/>
            </a:fillRef>
            <a:effectRef idx="0">
              <a:srgbClr val="FFFFFF"/>
            </a:effectRef>
            <a:fontRef idx="minor"/>
          </p:style>
          <p:txBody>
            <a:bodyPr lIns="23520" tIns="23520" rIns="23520" bIns="23520" anchor="ctr">
              <a:noAutofit/>
            </a:bodyPr>
            <a:p>
              <a:pPr algn="ctr">
                <a:lnSpc>
                  <a:spcPct val="90000"/>
                </a:lnSpc>
                <a:spcAft>
                  <a:spcPts val="490"/>
                </a:spcAft>
              </a:pPr>
              <a:r>
                <a:rPr lang="en-US" sz="1335" b="0" strike="noStrike" spc="-1">
                  <a:solidFill>
                    <a:srgbClr val="000000"/>
                  </a:solidFill>
                  <a:latin typeface="Calibri" panose="020F0502020204030204"/>
                </a:rPr>
                <a:t>ECMAScript 6</a:t>
              </a:r>
              <a:endParaRPr lang="en-US" sz="1335" b="0" strike="noStrike" spc="-1">
                <a:solidFill>
                  <a:srgbClr val="000000"/>
                </a:solidFill>
                <a:latin typeface="Calibri" panose="020F0502020204030204"/>
              </a:endParaRPr>
            </a:p>
          </p:txBody>
        </p:sp>
        <p:sp>
          <p:nvSpPr>
            <p:cNvPr id="205" name="CustomShape 5"/>
            <p:cNvSpPr/>
            <p:nvPr/>
          </p:nvSpPr>
          <p:spPr>
            <a:xfrm rot="2700000">
              <a:off x="7943760" y="1418760"/>
              <a:ext cx="1535040" cy="1535040"/>
            </a:xfrm>
            <a:prstGeom prst="teardrop">
              <a:avLst>
                <a:gd name="adj" fmla="val 100000"/>
              </a:avLst>
            </a:prstGeom>
            <a:solidFill>
              <a:srgbClr val="DC7A4B"/>
            </a:solidFill>
            <a:ln w="12600">
              <a:solidFill>
                <a:srgbClr val="FFFFFF"/>
              </a:solidFill>
              <a:miter/>
            </a:ln>
          </p:spPr>
          <p:style>
            <a:lnRef idx="0">
              <a:srgbClr val="FFFFFF"/>
            </a:lnRef>
            <a:fillRef idx="0">
              <a:srgbClr val="FFFFFF"/>
            </a:fillRef>
            <a:effectRef idx="0">
              <a:srgbClr val="FFFFFF"/>
            </a:effectRef>
            <a:fontRef idx="minor"/>
          </p:style>
        </p:sp>
        <p:sp>
          <p:nvSpPr>
            <p:cNvPr id="206" name="CustomShape 6"/>
            <p:cNvSpPr/>
            <p:nvPr/>
          </p:nvSpPr>
          <p:spPr>
            <a:xfrm>
              <a:off x="7994880" y="1470240"/>
              <a:ext cx="1432800" cy="1432440"/>
            </a:xfrm>
            <a:prstGeom prst="ellipse">
              <a:avLst/>
            </a:prstGeom>
            <a:solidFill>
              <a:srgbClr val="FFFFFF">
                <a:alpha val="90000"/>
              </a:srgbClr>
            </a:solidFill>
            <a:ln w="12600">
              <a:solidFill>
                <a:srgbClr val="DC7A4B"/>
              </a:solidFill>
              <a:miter/>
            </a:ln>
          </p:spPr>
          <p:style>
            <a:lnRef idx="0">
              <a:srgbClr val="FFFFFF"/>
            </a:lnRef>
            <a:fillRef idx="0">
              <a:srgbClr val="FFFFFF"/>
            </a:fillRef>
            <a:effectRef idx="0">
              <a:srgbClr val="FFFFFF"/>
            </a:effectRef>
            <a:fontRef idx="minor"/>
          </p:style>
          <p:txBody>
            <a:bodyPr lIns="23520" tIns="23520" rIns="23520" bIns="23520" anchor="ctr">
              <a:noAutofit/>
            </a:bodyPr>
            <a:p>
              <a:pPr algn="ctr">
                <a:lnSpc>
                  <a:spcPct val="90000"/>
                </a:lnSpc>
                <a:spcAft>
                  <a:spcPts val="490"/>
                </a:spcAft>
              </a:pPr>
              <a:r>
                <a:rPr lang="en-US" sz="1335" b="0" strike="noStrike" spc="-1">
                  <a:solidFill>
                    <a:srgbClr val="000000"/>
                  </a:solidFill>
                  <a:latin typeface="Calibri" panose="020F0502020204030204"/>
                </a:rPr>
                <a:t>V1.8.5 ECMAScript 5</a:t>
              </a:r>
              <a:endParaRPr lang="en-US" sz="1335" b="0" strike="noStrike" spc="-1">
                <a:solidFill>
                  <a:srgbClr val="000000"/>
                </a:solidFill>
                <a:latin typeface="Calibri" panose="020F0502020204030204"/>
              </a:endParaRPr>
            </a:p>
          </p:txBody>
        </p:sp>
        <p:sp>
          <p:nvSpPr>
            <p:cNvPr id="207" name="CustomShape 7"/>
            <p:cNvSpPr/>
            <p:nvPr/>
          </p:nvSpPr>
          <p:spPr>
            <a:xfrm rot="2700000">
              <a:off x="6357240" y="1418760"/>
              <a:ext cx="1535040" cy="1535040"/>
            </a:xfrm>
            <a:prstGeom prst="teardrop">
              <a:avLst>
                <a:gd name="adj" fmla="val 100000"/>
              </a:avLst>
            </a:prstGeom>
            <a:solidFill>
              <a:srgbClr val="CC7D64"/>
            </a:solidFill>
            <a:ln w="12600">
              <a:solidFill>
                <a:srgbClr val="FFFFFF"/>
              </a:solidFill>
              <a:miter/>
            </a:ln>
          </p:spPr>
          <p:style>
            <a:lnRef idx="0">
              <a:srgbClr val="FFFFFF"/>
            </a:lnRef>
            <a:fillRef idx="0">
              <a:srgbClr val="FFFFFF"/>
            </a:fillRef>
            <a:effectRef idx="0">
              <a:srgbClr val="FFFFFF"/>
            </a:effectRef>
            <a:fontRef idx="minor"/>
          </p:style>
        </p:sp>
        <p:sp>
          <p:nvSpPr>
            <p:cNvPr id="208" name="CustomShape 8"/>
            <p:cNvSpPr/>
            <p:nvPr/>
          </p:nvSpPr>
          <p:spPr>
            <a:xfrm>
              <a:off x="6408720" y="1470240"/>
              <a:ext cx="1432800" cy="1432440"/>
            </a:xfrm>
            <a:prstGeom prst="ellipse">
              <a:avLst/>
            </a:prstGeom>
            <a:solidFill>
              <a:srgbClr val="FFFFFF">
                <a:alpha val="90000"/>
              </a:srgbClr>
            </a:solidFill>
            <a:ln w="12600">
              <a:solidFill>
                <a:srgbClr val="CC7D64"/>
              </a:solidFill>
              <a:miter/>
            </a:ln>
          </p:spPr>
          <p:style>
            <a:lnRef idx="0">
              <a:srgbClr val="FFFFFF"/>
            </a:lnRef>
            <a:fillRef idx="0">
              <a:srgbClr val="FFFFFF"/>
            </a:fillRef>
            <a:effectRef idx="0">
              <a:srgbClr val="FFFFFF"/>
            </a:effectRef>
            <a:fontRef idx="minor"/>
          </p:style>
          <p:txBody>
            <a:bodyPr lIns="23520" tIns="23520" rIns="23520" bIns="23520" anchor="ctr">
              <a:noAutofit/>
            </a:bodyPr>
            <a:p>
              <a:pPr algn="ctr">
                <a:lnSpc>
                  <a:spcPct val="90000"/>
                </a:lnSpc>
                <a:spcAft>
                  <a:spcPts val="490"/>
                </a:spcAft>
              </a:pPr>
              <a:r>
                <a:rPr lang="en-US" sz="1335" b="0" strike="noStrike" spc="-1">
                  <a:solidFill>
                    <a:srgbClr val="000000"/>
                  </a:solidFill>
                  <a:latin typeface="Calibri" panose="020F0502020204030204"/>
                </a:rPr>
                <a:t>V1.6 ECMAScript for XML</a:t>
              </a:r>
              <a:endParaRPr lang="en-US" sz="1335" b="0" strike="noStrike" spc="-1">
                <a:solidFill>
                  <a:srgbClr val="000000"/>
                </a:solidFill>
                <a:latin typeface="Calibri" panose="020F0502020204030204"/>
              </a:endParaRPr>
            </a:p>
          </p:txBody>
        </p:sp>
        <p:sp>
          <p:nvSpPr>
            <p:cNvPr id="209" name="CustomShape 9"/>
            <p:cNvSpPr/>
            <p:nvPr/>
          </p:nvSpPr>
          <p:spPr>
            <a:xfrm rot="2700000">
              <a:off x="4771080" y="1418760"/>
              <a:ext cx="1535040" cy="1535040"/>
            </a:xfrm>
            <a:prstGeom prst="teardrop">
              <a:avLst>
                <a:gd name="adj" fmla="val 100000"/>
              </a:avLst>
            </a:prstGeom>
            <a:solidFill>
              <a:srgbClr val="BD867B"/>
            </a:solidFill>
            <a:ln w="12600">
              <a:solidFill>
                <a:srgbClr val="FFFFFF"/>
              </a:solidFill>
              <a:miter/>
            </a:ln>
          </p:spPr>
          <p:style>
            <a:lnRef idx="0">
              <a:srgbClr val="FFFFFF"/>
            </a:lnRef>
            <a:fillRef idx="0">
              <a:srgbClr val="FFFFFF"/>
            </a:fillRef>
            <a:effectRef idx="0">
              <a:srgbClr val="FFFFFF"/>
            </a:effectRef>
            <a:fontRef idx="minor"/>
          </p:style>
        </p:sp>
        <p:sp>
          <p:nvSpPr>
            <p:cNvPr id="210" name="CustomShape 10"/>
            <p:cNvSpPr/>
            <p:nvPr/>
          </p:nvSpPr>
          <p:spPr>
            <a:xfrm>
              <a:off x="4822200" y="1470240"/>
              <a:ext cx="1432800" cy="1432440"/>
            </a:xfrm>
            <a:prstGeom prst="ellipse">
              <a:avLst/>
            </a:prstGeom>
            <a:solidFill>
              <a:srgbClr val="FFFFFF">
                <a:alpha val="90000"/>
              </a:srgbClr>
            </a:solidFill>
            <a:ln w="12600">
              <a:solidFill>
                <a:srgbClr val="BD867B"/>
              </a:solidFill>
              <a:miter/>
            </a:ln>
          </p:spPr>
          <p:style>
            <a:lnRef idx="0">
              <a:srgbClr val="FFFFFF"/>
            </a:lnRef>
            <a:fillRef idx="0">
              <a:srgbClr val="FFFFFF"/>
            </a:fillRef>
            <a:effectRef idx="0">
              <a:srgbClr val="FFFFFF"/>
            </a:effectRef>
            <a:fontRef idx="minor"/>
          </p:style>
          <p:txBody>
            <a:bodyPr lIns="23520" tIns="23520" rIns="23520" bIns="23520" anchor="ctr">
              <a:noAutofit/>
            </a:bodyPr>
            <a:p>
              <a:pPr algn="ctr">
                <a:lnSpc>
                  <a:spcPct val="90000"/>
                </a:lnSpc>
                <a:spcAft>
                  <a:spcPts val="490"/>
                </a:spcAft>
              </a:pPr>
              <a:r>
                <a:rPr lang="en-US" sz="1335" b="0" strike="noStrike" spc="-1">
                  <a:solidFill>
                    <a:srgbClr val="000000"/>
                  </a:solidFill>
                  <a:latin typeface="Calibri" panose="020F0502020204030204"/>
                </a:rPr>
                <a:t>V1.5 ECMAScript 3</a:t>
              </a:r>
              <a:endParaRPr lang="en-US" sz="1335" b="0" strike="noStrike" spc="-1">
                <a:solidFill>
                  <a:srgbClr val="000000"/>
                </a:solidFill>
                <a:latin typeface="Calibri" panose="020F0502020204030204"/>
              </a:endParaRPr>
            </a:p>
          </p:txBody>
        </p:sp>
        <p:sp>
          <p:nvSpPr>
            <p:cNvPr id="211" name="CustomShape 11"/>
            <p:cNvSpPr/>
            <p:nvPr/>
          </p:nvSpPr>
          <p:spPr>
            <a:xfrm rot="2700000">
              <a:off x="3184560" y="1418760"/>
              <a:ext cx="1535040" cy="1535040"/>
            </a:xfrm>
            <a:prstGeom prst="teardrop">
              <a:avLst>
                <a:gd name="adj" fmla="val 100000"/>
              </a:avLst>
            </a:prstGeom>
            <a:solidFill>
              <a:srgbClr val="B09391"/>
            </a:solidFill>
            <a:ln w="12600">
              <a:solidFill>
                <a:srgbClr val="FFFFFF"/>
              </a:solidFill>
              <a:miter/>
            </a:ln>
          </p:spPr>
          <p:style>
            <a:lnRef idx="0">
              <a:srgbClr val="FFFFFF"/>
            </a:lnRef>
            <a:fillRef idx="0">
              <a:srgbClr val="FFFFFF"/>
            </a:fillRef>
            <a:effectRef idx="0">
              <a:srgbClr val="FFFFFF"/>
            </a:effectRef>
            <a:fontRef idx="minor"/>
          </p:style>
        </p:sp>
        <p:sp>
          <p:nvSpPr>
            <p:cNvPr id="212" name="CustomShape 12"/>
            <p:cNvSpPr/>
            <p:nvPr/>
          </p:nvSpPr>
          <p:spPr>
            <a:xfrm>
              <a:off x="3236040" y="1470240"/>
              <a:ext cx="1432800" cy="1432440"/>
            </a:xfrm>
            <a:prstGeom prst="ellipse">
              <a:avLst/>
            </a:prstGeom>
            <a:solidFill>
              <a:srgbClr val="FFFFFF">
                <a:alpha val="90000"/>
              </a:srgbClr>
            </a:solidFill>
            <a:ln w="12600">
              <a:solidFill>
                <a:srgbClr val="B09391"/>
              </a:solidFill>
              <a:miter/>
            </a:ln>
          </p:spPr>
          <p:style>
            <a:lnRef idx="0">
              <a:srgbClr val="FFFFFF"/>
            </a:lnRef>
            <a:fillRef idx="0">
              <a:srgbClr val="FFFFFF"/>
            </a:fillRef>
            <a:effectRef idx="0">
              <a:srgbClr val="FFFFFF"/>
            </a:effectRef>
            <a:fontRef idx="minor"/>
          </p:style>
          <p:txBody>
            <a:bodyPr lIns="23520" tIns="23520" rIns="23520" bIns="23520" anchor="ctr">
              <a:noAutofit/>
            </a:bodyPr>
            <a:p>
              <a:pPr algn="ctr">
                <a:lnSpc>
                  <a:spcPct val="90000"/>
                </a:lnSpc>
                <a:spcAft>
                  <a:spcPts val="490"/>
                </a:spcAft>
              </a:pPr>
              <a:r>
                <a:rPr lang="en-US" sz="1335" b="0" strike="noStrike" spc="-1">
                  <a:solidFill>
                    <a:srgbClr val="000000"/>
                  </a:solidFill>
                  <a:latin typeface="Calibri" panose="020F0502020204030204"/>
                </a:rPr>
                <a:t>V1.3 ECMAScript 1 &amp; 2</a:t>
              </a:r>
              <a:endParaRPr lang="en-US" sz="1335" b="0" strike="noStrike" spc="-1">
                <a:solidFill>
                  <a:srgbClr val="000000"/>
                </a:solidFill>
                <a:latin typeface="Calibri" panose="020F0502020204030204"/>
              </a:endParaRPr>
            </a:p>
          </p:txBody>
        </p:sp>
        <p:sp>
          <p:nvSpPr>
            <p:cNvPr id="213" name="CustomShape 13"/>
            <p:cNvSpPr/>
            <p:nvPr/>
          </p:nvSpPr>
          <p:spPr>
            <a:xfrm rot="2700000">
              <a:off x="1598040" y="1418760"/>
              <a:ext cx="1535040" cy="1535040"/>
            </a:xfrm>
            <a:prstGeom prst="teardrop">
              <a:avLst>
                <a:gd name="adj" fmla="val 100000"/>
              </a:avLst>
            </a:prstGeom>
            <a:solidFill>
              <a:srgbClr val="A5A5A5"/>
            </a:solidFill>
            <a:ln w="12600">
              <a:solidFill>
                <a:srgbClr val="FFFFFF"/>
              </a:solidFill>
              <a:miter/>
            </a:ln>
          </p:spPr>
          <p:style>
            <a:lnRef idx="0">
              <a:srgbClr val="FFFFFF"/>
            </a:lnRef>
            <a:fillRef idx="0">
              <a:srgbClr val="FFFFFF"/>
            </a:fillRef>
            <a:effectRef idx="0">
              <a:srgbClr val="FFFFFF"/>
            </a:effectRef>
            <a:fontRef idx="minor"/>
          </p:style>
        </p:sp>
        <p:sp>
          <p:nvSpPr>
            <p:cNvPr id="214" name="CustomShape 14"/>
            <p:cNvSpPr/>
            <p:nvPr/>
          </p:nvSpPr>
          <p:spPr>
            <a:xfrm>
              <a:off x="1648800" y="1470240"/>
              <a:ext cx="1432800" cy="1432440"/>
            </a:xfrm>
            <a:prstGeom prst="ellipse">
              <a:avLst/>
            </a:prstGeom>
            <a:solidFill>
              <a:srgbClr val="FFFFFF">
                <a:alpha val="90000"/>
              </a:srgbClr>
            </a:solidFill>
            <a:ln w="12600">
              <a:solidFill>
                <a:srgbClr val="A5A5A5"/>
              </a:solidFill>
              <a:miter/>
            </a:ln>
          </p:spPr>
          <p:style>
            <a:lnRef idx="0">
              <a:srgbClr val="FFFFFF"/>
            </a:lnRef>
            <a:fillRef idx="0">
              <a:srgbClr val="FFFFFF"/>
            </a:fillRef>
            <a:effectRef idx="0">
              <a:srgbClr val="FFFFFF"/>
            </a:effectRef>
            <a:fontRef idx="minor"/>
          </p:style>
          <p:txBody>
            <a:bodyPr lIns="23520" tIns="23520" rIns="23520" bIns="23520" anchor="ctr">
              <a:noAutofit/>
            </a:bodyPr>
            <a:p>
              <a:pPr algn="ctr">
                <a:lnSpc>
                  <a:spcPct val="90000"/>
                </a:lnSpc>
                <a:spcAft>
                  <a:spcPts val="490"/>
                </a:spcAft>
              </a:pPr>
              <a:r>
                <a:rPr lang="en-US" sz="1335" b="0" strike="noStrike" spc="-1">
                  <a:solidFill>
                    <a:srgbClr val="000000"/>
                  </a:solidFill>
                  <a:latin typeface="Calibri" panose="020F0502020204030204"/>
                </a:rPr>
                <a:t>V1.0</a:t>
              </a:r>
              <a:endParaRPr lang="en-US" sz="1335" b="0" strike="noStrike" spc="-1">
                <a:solidFill>
                  <a:srgbClr val="000000"/>
                </a:solidFill>
                <a:latin typeface="Calibri" panose="020F0502020204030204"/>
              </a:endParaRPr>
            </a:p>
          </p:txBody>
        </p:sp>
      </p:grpSp>
      <p:sp>
        <p:nvSpPr>
          <p:cNvPr id="194" name="CustomShape 1"/>
          <p:cNvSpPr/>
          <p:nvPr/>
        </p:nvSpPr>
        <p:spPr>
          <a:xfrm>
            <a:off x="9620673" y="2212340"/>
            <a:ext cx="1284393" cy="488315"/>
          </a:xfrm>
          <a:prstGeom prst="rect">
            <a:avLst/>
          </a:prstGeom>
          <a:noFill/>
          <a:ln>
            <a:noFill/>
          </a:ln>
        </p:spPr>
        <p:style>
          <a:lnRef idx="0">
            <a:srgbClr val="FFFFFF"/>
          </a:lnRef>
          <a:fillRef idx="0">
            <a:srgbClr val="FFFFFF"/>
          </a:fillRef>
          <a:effectRef idx="0">
            <a:srgbClr val="FFFFFF"/>
          </a:effectRef>
          <a:fontRef idx="minor"/>
        </p:style>
        <p:txBody>
          <a:bodyPr wrap="square" lIns="120000" tIns="60000" rIns="120000" bIns="60000">
            <a:spAutoFit/>
          </a:bodyPr>
          <a:p>
            <a:pPr>
              <a:lnSpc>
                <a:spcPct val="100000"/>
              </a:lnSpc>
            </a:pPr>
            <a:r>
              <a:rPr lang="en-US" sz="2400" b="1" strike="noStrike" spc="-1">
                <a:solidFill>
                  <a:schemeClr val="accent5">
                    <a:lumMod val="75000"/>
                  </a:schemeClr>
                </a:solidFill>
                <a:latin typeface="Calibri" panose="020F0502020204030204"/>
              </a:rPr>
              <a:t>2015</a:t>
            </a:r>
            <a:endParaRPr lang="en-US" sz="2400" b="1" strike="noStrike" spc="-1">
              <a:solidFill>
                <a:schemeClr val="accent5">
                  <a:lumMod val="75000"/>
                </a:schemeClr>
              </a:solidFill>
              <a:latin typeface="Calibri" panose="020F0502020204030204"/>
            </a:endParaRPr>
          </a:p>
        </p:txBody>
      </p:sp>
      <p:sp>
        <p:nvSpPr>
          <p:cNvPr id="14" name="Google Shape;647;p61"/>
          <p:cNvSpPr txBox="1"/>
          <p:nvPr/>
        </p:nvSpPr>
        <p:spPr>
          <a:xfrm>
            <a:off x="3055733" y="634333"/>
            <a:ext cx="6315200" cy="609600"/>
          </a:xfrm>
          <a:prstGeom prst="rect">
            <a:avLst/>
          </a:prstGeom>
          <a:noFill/>
          <a:ln>
            <a:noFill/>
          </a:ln>
        </p:spPr>
        <p:txBody>
          <a:bodyPr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Arial" panose="020B0604020202020204"/>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ctr" rtl="0">
              <a:lnSpc>
                <a:spcPct val="100000"/>
              </a:lnSpc>
              <a:spcBef>
                <a:spcPts val="0"/>
              </a:spcBef>
              <a:spcAft>
                <a:spcPts val="0"/>
              </a:spcAft>
              <a:buClr>
                <a:schemeClr val="dk1"/>
              </a:buClr>
              <a:buSzPts val="2800"/>
              <a:buFont typeface="Arial" panose="020B0604020202020204"/>
              <a:buNone/>
              <a:defRPr sz="2000" b="0" i="0" u="none" strike="noStrike" cap="none">
                <a:solidFill>
                  <a:schemeClr val="dk1"/>
                </a:solidFill>
                <a:latin typeface="Roboto Slab"/>
                <a:ea typeface="Roboto Slab"/>
                <a:cs typeface="Roboto Slab"/>
                <a:sym typeface="Roboto Slab"/>
              </a:defRPr>
            </a:lvl2pPr>
            <a:lvl3pPr marR="0" lvl="2" algn="ctr" rtl="0">
              <a:lnSpc>
                <a:spcPct val="100000"/>
              </a:lnSpc>
              <a:spcBef>
                <a:spcPts val="0"/>
              </a:spcBef>
              <a:spcAft>
                <a:spcPts val="0"/>
              </a:spcAft>
              <a:buClr>
                <a:schemeClr val="dk1"/>
              </a:buClr>
              <a:buSzPts val="2800"/>
              <a:buFont typeface="Arial" panose="020B0604020202020204"/>
              <a:buNone/>
              <a:defRPr sz="2000" b="0" i="0" u="none" strike="noStrike" cap="none">
                <a:solidFill>
                  <a:schemeClr val="dk1"/>
                </a:solidFill>
                <a:latin typeface="Roboto Slab"/>
                <a:ea typeface="Roboto Slab"/>
                <a:cs typeface="Roboto Slab"/>
                <a:sym typeface="Roboto Slab"/>
              </a:defRPr>
            </a:lvl3pPr>
            <a:lvl4pPr marR="0" lvl="3" algn="ctr" rtl="0">
              <a:lnSpc>
                <a:spcPct val="100000"/>
              </a:lnSpc>
              <a:spcBef>
                <a:spcPts val="0"/>
              </a:spcBef>
              <a:spcAft>
                <a:spcPts val="0"/>
              </a:spcAft>
              <a:buClr>
                <a:schemeClr val="dk1"/>
              </a:buClr>
              <a:buSzPts val="2800"/>
              <a:buFont typeface="Arial" panose="020B0604020202020204"/>
              <a:buNone/>
              <a:defRPr sz="2000" b="0" i="0" u="none" strike="noStrike" cap="none">
                <a:solidFill>
                  <a:schemeClr val="dk1"/>
                </a:solidFill>
                <a:latin typeface="Roboto Slab"/>
                <a:ea typeface="Roboto Slab"/>
                <a:cs typeface="Roboto Slab"/>
                <a:sym typeface="Roboto Slab"/>
              </a:defRPr>
            </a:lvl4pPr>
            <a:lvl5pPr marR="0" lvl="4" algn="ctr" rtl="0">
              <a:lnSpc>
                <a:spcPct val="100000"/>
              </a:lnSpc>
              <a:spcBef>
                <a:spcPts val="0"/>
              </a:spcBef>
              <a:spcAft>
                <a:spcPts val="0"/>
              </a:spcAft>
              <a:buClr>
                <a:schemeClr val="dk1"/>
              </a:buClr>
              <a:buSzPts val="2800"/>
              <a:buFont typeface="Arial" panose="020B0604020202020204"/>
              <a:buNone/>
              <a:defRPr sz="2000" b="0" i="0" u="none" strike="noStrike" cap="none">
                <a:solidFill>
                  <a:schemeClr val="dk1"/>
                </a:solidFill>
                <a:latin typeface="Roboto Slab"/>
                <a:ea typeface="Roboto Slab"/>
                <a:cs typeface="Roboto Slab"/>
                <a:sym typeface="Roboto Slab"/>
              </a:defRPr>
            </a:lvl5pPr>
            <a:lvl6pPr marR="0" lvl="5" algn="ctr" rtl="0">
              <a:lnSpc>
                <a:spcPct val="100000"/>
              </a:lnSpc>
              <a:spcBef>
                <a:spcPts val="0"/>
              </a:spcBef>
              <a:spcAft>
                <a:spcPts val="0"/>
              </a:spcAft>
              <a:buClr>
                <a:schemeClr val="dk1"/>
              </a:buClr>
              <a:buSzPts val="2800"/>
              <a:buFont typeface="Arial" panose="020B0604020202020204"/>
              <a:buNone/>
              <a:defRPr sz="2000" b="0" i="0" u="none" strike="noStrike" cap="none">
                <a:solidFill>
                  <a:schemeClr val="dk1"/>
                </a:solidFill>
                <a:latin typeface="Roboto Slab"/>
                <a:ea typeface="Roboto Slab"/>
                <a:cs typeface="Roboto Slab"/>
                <a:sym typeface="Roboto Slab"/>
              </a:defRPr>
            </a:lvl6pPr>
            <a:lvl7pPr marR="0" lvl="6" algn="ctr" rtl="0">
              <a:lnSpc>
                <a:spcPct val="100000"/>
              </a:lnSpc>
              <a:spcBef>
                <a:spcPts val="0"/>
              </a:spcBef>
              <a:spcAft>
                <a:spcPts val="0"/>
              </a:spcAft>
              <a:buClr>
                <a:schemeClr val="dk1"/>
              </a:buClr>
              <a:buSzPts val="2800"/>
              <a:buFont typeface="Arial" panose="020B0604020202020204"/>
              <a:buNone/>
              <a:defRPr sz="2000" b="0" i="0" u="none" strike="noStrike" cap="none">
                <a:solidFill>
                  <a:schemeClr val="dk1"/>
                </a:solidFill>
                <a:latin typeface="Roboto Slab"/>
                <a:ea typeface="Roboto Slab"/>
                <a:cs typeface="Roboto Slab"/>
                <a:sym typeface="Roboto Slab"/>
              </a:defRPr>
            </a:lvl7pPr>
            <a:lvl8pPr marR="0" lvl="7" algn="ctr" rtl="0">
              <a:lnSpc>
                <a:spcPct val="100000"/>
              </a:lnSpc>
              <a:spcBef>
                <a:spcPts val="0"/>
              </a:spcBef>
              <a:spcAft>
                <a:spcPts val="0"/>
              </a:spcAft>
              <a:buClr>
                <a:schemeClr val="dk1"/>
              </a:buClr>
              <a:buSzPts val="2800"/>
              <a:buFont typeface="Arial" panose="020B0604020202020204"/>
              <a:buNone/>
              <a:defRPr sz="2000" b="0" i="0" u="none" strike="noStrike" cap="none">
                <a:solidFill>
                  <a:schemeClr val="dk1"/>
                </a:solidFill>
                <a:latin typeface="Roboto Slab"/>
                <a:ea typeface="Roboto Slab"/>
                <a:cs typeface="Roboto Slab"/>
                <a:sym typeface="Roboto Slab"/>
              </a:defRPr>
            </a:lvl8pPr>
            <a:lvl9pPr marR="0" lvl="8" algn="ctr" rtl="0">
              <a:lnSpc>
                <a:spcPct val="100000"/>
              </a:lnSpc>
              <a:spcBef>
                <a:spcPts val="0"/>
              </a:spcBef>
              <a:spcAft>
                <a:spcPts val="0"/>
              </a:spcAft>
              <a:buClr>
                <a:schemeClr val="dk1"/>
              </a:buClr>
              <a:buSzPts val="2800"/>
              <a:buFont typeface="Arial" panose="020B0604020202020204"/>
              <a:buNone/>
              <a:defRPr sz="2000" b="0" i="0" u="none" strike="noStrike" cap="none">
                <a:solidFill>
                  <a:schemeClr val="dk1"/>
                </a:solidFill>
                <a:latin typeface="Roboto Slab"/>
                <a:ea typeface="Roboto Slab"/>
                <a:cs typeface="Roboto Slab"/>
                <a:sym typeface="Roboto Slab"/>
              </a:defRPr>
            </a:lvl9pPr>
          </a:lstStyle>
          <a:p>
            <a:pPr marL="0" lvl="0" indent="0" algn="ctr" rtl="0">
              <a:spcBef>
                <a:spcPts val="0"/>
              </a:spcBef>
              <a:spcAft>
                <a:spcPts val="0"/>
              </a:spcAft>
              <a:buNone/>
            </a:pPr>
            <a:r>
              <a:rPr lang="en-US" sz="3735">
                <a:solidFill>
                  <a:srgbClr val="000000"/>
                </a:solidFill>
                <a:latin typeface="Advent Pro Light" charset="0"/>
                <a:ea typeface="Advent Pro"/>
                <a:cs typeface="Advent Pro Light" charset="0"/>
                <a:sym typeface="Advent Pro"/>
              </a:rPr>
              <a:t>History</a:t>
            </a:r>
            <a:endParaRPr lang="en-US" sz="3735">
              <a:solidFill>
                <a:srgbClr val="000000"/>
              </a:solidFill>
              <a:latin typeface="Advent Pro Light" charset="0"/>
              <a:ea typeface="Advent Pro"/>
              <a:cs typeface="Advent Pro Light" charset="0"/>
              <a:sym typeface="Advent Pro"/>
            </a:endParaRPr>
          </a:p>
        </p:txBody>
      </p:sp>
      <p:sp>
        <p:nvSpPr>
          <p:cNvPr id="5" name="Google Shape;647;p61"/>
          <p:cNvSpPr txBox="1"/>
          <p:nvPr/>
        </p:nvSpPr>
        <p:spPr>
          <a:xfrm>
            <a:off x="2938047" y="4499367"/>
            <a:ext cx="6315200" cy="609600"/>
          </a:xfrm>
          <a:prstGeom prst="rect">
            <a:avLst/>
          </a:prstGeom>
          <a:noFill/>
          <a:ln>
            <a:noFill/>
          </a:ln>
        </p:spPr>
        <p:txBody>
          <a:bodyPr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Arial" panose="020B0604020202020204"/>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ctr" rtl="0">
              <a:lnSpc>
                <a:spcPct val="100000"/>
              </a:lnSpc>
              <a:spcBef>
                <a:spcPts val="0"/>
              </a:spcBef>
              <a:spcAft>
                <a:spcPts val="0"/>
              </a:spcAft>
              <a:buClr>
                <a:schemeClr val="dk1"/>
              </a:buClr>
              <a:buSzPts val="2800"/>
              <a:buFont typeface="Arial" panose="020B0604020202020204"/>
              <a:buNone/>
              <a:defRPr sz="2000" b="0" i="0" u="none" strike="noStrike" cap="none">
                <a:solidFill>
                  <a:schemeClr val="dk1"/>
                </a:solidFill>
                <a:latin typeface="Roboto Slab"/>
                <a:ea typeface="Roboto Slab"/>
                <a:cs typeface="Roboto Slab"/>
                <a:sym typeface="Roboto Slab"/>
              </a:defRPr>
            </a:lvl2pPr>
            <a:lvl3pPr marR="0" lvl="2" algn="ctr" rtl="0">
              <a:lnSpc>
                <a:spcPct val="100000"/>
              </a:lnSpc>
              <a:spcBef>
                <a:spcPts val="0"/>
              </a:spcBef>
              <a:spcAft>
                <a:spcPts val="0"/>
              </a:spcAft>
              <a:buClr>
                <a:schemeClr val="dk1"/>
              </a:buClr>
              <a:buSzPts val="2800"/>
              <a:buFont typeface="Arial" panose="020B0604020202020204"/>
              <a:buNone/>
              <a:defRPr sz="2000" b="0" i="0" u="none" strike="noStrike" cap="none">
                <a:solidFill>
                  <a:schemeClr val="dk1"/>
                </a:solidFill>
                <a:latin typeface="Roboto Slab"/>
                <a:ea typeface="Roboto Slab"/>
                <a:cs typeface="Roboto Slab"/>
                <a:sym typeface="Roboto Slab"/>
              </a:defRPr>
            </a:lvl3pPr>
            <a:lvl4pPr marR="0" lvl="3" algn="ctr" rtl="0">
              <a:lnSpc>
                <a:spcPct val="100000"/>
              </a:lnSpc>
              <a:spcBef>
                <a:spcPts val="0"/>
              </a:spcBef>
              <a:spcAft>
                <a:spcPts val="0"/>
              </a:spcAft>
              <a:buClr>
                <a:schemeClr val="dk1"/>
              </a:buClr>
              <a:buSzPts val="2800"/>
              <a:buFont typeface="Arial" panose="020B0604020202020204"/>
              <a:buNone/>
              <a:defRPr sz="2000" b="0" i="0" u="none" strike="noStrike" cap="none">
                <a:solidFill>
                  <a:schemeClr val="dk1"/>
                </a:solidFill>
                <a:latin typeface="Roboto Slab"/>
                <a:ea typeface="Roboto Slab"/>
                <a:cs typeface="Roboto Slab"/>
                <a:sym typeface="Roboto Slab"/>
              </a:defRPr>
            </a:lvl4pPr>
            <a:lvl5pPr marR="0" lvl="4" algn="ctr" rtl="0">
              <a:lnSpc>
                <a:spcPct val="100000"/>
              </a:lnSpc>
              <a:spcBef>
                <a:spcPts val="0"/>
              </a:spcBef>
              <a:spcAft>
                <a:spcPts val="0"/>
              </a:spcAft>
              <a:buClr>
                <a:schemeClr val="dk1"/>
              </a:buClr>
              <a:buSzPts val="2800"/>
              <a:buFont typeface="Arial" panose="020B0604020202020204"/>
              <a:buNone/>
              <a:defRPr sz="2000" b="0" i="0" u="none" strike="noStrike" cap="none">
                <a:solidFill>
                  <a:schemeClr val="dk1"/>
                </a:solidFill>
                <a:latin typeface="Roboto Slab"/>
                <a:ea typeface="Roboto Slab"/>
                <a:cs typeface="Roboto Slab"/>
                <a:sym typeface="Roboto Slab"/>
              </a:defRPr>
            </a:lvl5pPr>
            <a:lvl6pPr marR="0" lvl="5" algn="ctr" rtl="0">
              <a:lnSpc>
                <a:spcPct val="100000"/>
              </a:lnSpc>
              <a:spcBef>
                <a:spcPts val="0"/>
              </a:spcBef>
              <a:spcAft>
                <a:spcPts val="0"/>
              </a:spcAft>
              <a:buClr>
                <a:schemeClr val="dk1"/>
              </a:buClr>
              <a:buSzPts val="2800"/>
              <a:buFont typeface="Arial" panose="020B0604020202020204"/>
              <a:buNone/>
              <a:defRPr sz="2000" b="0" i="0" u="none" strike="noStrike" cap="none">
                <a:solidFill>
                  <a:schemeClr val="dk1"/>
                </a:solidFill>
                <a:latin typeface="Roboto Slab"/>
                <a:ea typeface="Roboto Slab"/>
                <a:cs typeface="Roboto Slab"/>
                <a:sym typeface="Roboto Slab"/>
              </a:defRPr>
            </a:lvl6pPr>
            <a:lvl7pPr marR="0" lvl="6" algn="ctr" rtl="0">
              <a:lnSpc>
                <a:spcPct val="100000"/>
              </a:lnSpc>
              <a:spcBef>
                <a:spcPts val="0"/>
              </a:spcBef>
              <a:spcAft>
                <a:spcPts val="0"/>
              </a:spcAft>
              <a:buClr>
                <a:schemeClr val="dk1"/>
              </a:buClr>
              <a:buSzPts val="2800"/>
              <a:buFont typeface="Arial" panose="020B0604020202020204"/>
              <a:buNone/>
              <a:defRPr sz="2000" b="0" i="0" u="none" strike="noStrike" cap="none">
                <a:solidFill>
                  <a:schemeClr val="dk1"/>
                </a:solidFill>
                <a:latin typeface="Roboto Slab"/>
                <a:ea typeface="Roboto Slab"/>
                <a:cs typeface="Roboto Slab"/>
                <a:sym typeface="Roboto Slab"/>
              </a:defRPr>
            </a:lvl7pPr>
            <a:lvl8pPr marR="0" lvl="7" algn="ctr" rtl="0">
              <a:lnSpc>
                <a:spcPct val="100000"/>
              </a:lnSpc>
              <a:spcBef>
                <a:spcPts val="0"/>
              </a:spcBef>
              <a:spcAft>
                <a:spcPts val="0"/>
              </a:spcAft>
              <a:buClr>
                <a:schemeClr val="dk1"/>
              </a:buClr>
              <a:buSzPts val="2800"/>
              <a:buFont typeface="Arial" panose="020B0604020202020204"/>
              <a:buNone/>
              <a:defRPr sz="2000" b="0" i="0" u="none" strike="noStrike" cap="none">
                <a:solidFill>
                  <a:schemeClr val="dk1"/>
                </a:solidFill>
                <a:latin typeface="Roboto Slab"/>
                <a:ea typeface="Roboto Slab"/>
                <a:cs typeface="Roboto Slab"/>
                <a:sym typeface="Roboto Slab"/>
              </a:defRPr>
            </a:lvl8pPr>
            <a:lvl9pPr marR="0" lvl="8" algn="ctr" rtl="0">
              <a:lnSpc>
                <a:spcPct val="100000"/>
              </a:lnSpc>
              <a:spcBef>
                <a:spcPts val="0"/>
              </a:spcBef>
              <a:spcAft>
                <a:spcPts val="0"/>
              </a:spcAft>
              <a:buClr>
                <a:schemeClr val="dk1"/>
              </a:buClr>
              <a:buSzPts val="2800"/>
              <a:buFont typeface="Arial" panose="020B0604020202020204"/>
              <a:buNone/>
              <a:defRPr sz="2000" b="0" i="0" u="none" strike="noStrike" cap="none">
                <a:solidFill>
                  <a:schemeClr val="dk1"/>
                </a:solidFill>
                <a:latin typeface="Roboto Slab"/>
                <a:ea typeface="Roboto Slab"/>
                <a:cs typeface="Roboto Slab"/>
                <a:sym typeface="Roboto Slab"/>
              </a:defRPr>
            </a:lvl9pPr>
          </a:lstStyle>
          <a:p>
            <a:pPr marL="0" lvl="0" indent="0" algn="ctr" rtl="0">
              <a:spcBef>
                <a:spcPts val="0"/>
              </a:spcBef>
              <a:spcAft>
                <a:spcPts val="0"/>
              </a:spcAft>
              <a:buNone/>
            </a:pPr>
            <a:r>
              <a:rPr lang="en-US" sz="3735">
                <a:solidFill>
                  <a:srgbClr val="000000"/>
                </a:solidFill>
                <a:latin typeface="Advent Pro Medium" charset="0"/>
                <a:ea typeface="Advent Pro"/>
                <a:cs typeface="Advent Pro Medium" charset="0"/>
                <a:sym typeface="Advent Pro"/>
              </a:rPr>
              <a:t>ES.Next</a:t>
            </a:r>
            <a:endParaRPr lang="en-US" sz="3735">
              <a:solidFill>
                <a:srgbClr val="000000"/>
              </a:solidFill>
              <a:latin typeface="Advent Pro Medium" charset="0"/>
              <a:ea typeface="Advent Pro"/>
              <a:cs typeface="Advent Pro Medium" charset="0"/>
              <a:sym typeface="Advent Pr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 grpId="0" bldLvl="0" animBg="1"/>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760" name="Shape 760"/>
        <p:cNvGrpSpPr/>
        <p:nvPr/>
      </p:nvGrpSpPr>
      <p:grpSpPr>
        <a:xfrm>
          <a:off x="0" y="0"/>
          <a:ext cx="0" cy="0"/>
          <a:chOff x="0" y="0"/>
          <a:chExt cx="0" cy="0"/>
        </a:xfrm>
      </p:grpSpPr>
      <p:sp>
        <p:nvSpPr>
          <p:cNvPr id="2" name="Text Box 1"/>
          <p:cNvSpPr txBox="1"/>
          <p:nvPr/>
        </p:nvSpPr>
        <p:spPr>
          <a:xfrm>
            <a:off x="4675293" y="2959947"/>
            <a:ext cx="3386667" cy="378460"/>
          </a:xfrm>
          <a:prstGeom prst="rect">
            <a:avLst/>
          </a:prstGeom>
          <a:noFill/>
        </p:spPr>
        <p:txBody>
          <a:bodyPr wrap="square" rtlCol="0" anchor="t">
            <a:spAutoFit/>
          </a:bodyPr>
          <a:p>
            <a:r>
              <a:rPr lang="en-US" sz="1865"/>
              <a:t> </a:t>
            </a:r>
            <a:endParaRPr lang="en-US" sz="1865"/>
          </a:p>
        </p:txBody>
      </p:sp>
      <p:sp>
        <p:nvSpPr>
          <p:cNvPr id="4" name="Text Box 3"/>
          <p:cNvSpPr txBox="1"/>
          <p:nvPr/>
        </p:nvSpPr>
        <p:spPr>
          <a:xfrm>
            <a:off x="4675293" y="2959947"/>
            <a:ext cx="3386667" cy="378460"/>
          </a:xfrm>
          <a:prstGeom prst="rect">
            <a:avLst/>
          </a:prstGeom>
          <a:noFill/>
        </p:spPr>
        <p:txBody>
          <a:bodyPr wrap="square" rtlCol="0" anchor="t">
            <a:spAutoFit/>
          </a:bodyPr>
          <a:p>
            <a:r>
              <a:rPr lang="en-US" sz="1865"/>
              <a:t> </a:t>
            </a:r>
            <a:endParaRPr lang="en-US" sz="1865"/>
          </a:p>
        </p:txBody>
      </p:sp>
      <p:sp>
        <p:nvSpPr>
          <p:cNvPr id="5" name="Text Box 4"/>
          <p:cNvSpPr txBox="1"/>
          <p:nvPr/>
        </p:nvSpPr>
        <p:spPr>
          <a:xfrm>
            <a:off x="4675293" y="2959947"/>
            <a:ext cx="3386667" cy="378460"/>
          </a:xfrm>
          <a:prstGeom prst="rect">
            <a:avLst/>
          </a:prstGeom>
          <a:noFill/>
        </p:spPr>
        <p:txBody>
          <a:bodyPr wrap="square" rtlCol="0" anchor="t">
            <a:spAutoFit/>
          </a:bodyPr>
          <a:p>
            <a:r>
              <a:rPr lang="en-US" sz="1865"/>
              <a:t> </a:t>
            </a:r>
            <a:endParaRPr lang="en-US" sz="1865"/>
          </a:p>
        </p:txBody>
      </p:sp>
      <p:sp>
        <p:nvSpPr>
          <p:cNvPr id="14" name="Google Shape;647;p61"/>
          <p:cNvSpPr txBox="1"/>
          <p:nvPr/>
        </p:nvSpPr>
        <p:spPr>
          <a:xfrm>
            <a:off x="3055733" y="634333"/>
            <a:ext cx="6315200" cy="609600"/>
          </a:xfrm>
          <a:prstGeom prst="rect">
            <a:avLst/>
          </a:prstGeom>
          <a:noFill/>
          <a:ln>
            <a:noFill/>
          </a:ln>
        </p:spPr>
        <p:txBody>
          <a:bodyPr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Arial" panose="020B0604020202020204"/>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ctr" rtl="0">
              <a:lnSpc>
                <a:spcPct val="100000"/>
              </a:lnSpc>
              <a:spcBef>
                <a:spcPts val="0"/>
              </a:spcBef>
              <a:spcAft>
                <a:spcPts val="0"/>
              </a:spcAft>
              <a:buClr>
                <a:schemeClr val="dk1"/>
              </a:buClr>
              <a:buSzPts val="2800"/>
              <a:buFont typeface="Arial" panose="020B0604020202020204"/>
              <a:buNone/>
              <a:defRPr sz="2000" b="0" i="0" u="none" strike="noStrike" cap="none">
                <a:solidFill>
                  <a:schemeClr val="dk1"/>
                </a:solidFill>
                <a:latin typeface="Roboto Slab"/>
                <a:ea typeface="Roboto Slab"/>
                <a:cs typeface="Roboto Slab"/>
                <a:sym typeface="Roboto Slab"/>
              </a:defRPr>
            </a:lvl2pPr>
            <a:lvl3pPr marR="0" lvl="2" algn="ctr" rtl="0">
              <a:lnSpc>
                <a:spcPct val="100000"/>
              </a:lnSpc>
              <a:spcBef>
                <a:spcPts val="0"/>
              </a:spcBef>
              <a:spcAft>
                <a:spcPts val="0"/>
              </a:spcAft>
              <a:buClr>
                <a:schemeClr val="dk1"/>
              </a:buClr>
              <a:buSzPts val="2800"/>
              <a:buFont typeface="Arial" panose="020B0604020202020204"/>
              <a:buNone/>
              <a:defRPr sz="2000" b="0" i="0" u="none" strike="noStrike" cap="none">
                <a:solidFill>
                  <a:schemeClr val="dk1"/>
                </a:solidFill>
                <a:latin typeface="Roboto Slab"/>
                <a:ea typeface="Roboto Slab"/>
                <a:cs typeface="Roboto Slab"/>
                <a:sym typeface="Roboto Slab"/>
              </a:defRPr>
            </a:lvl3pPr>
            <a:lvl4pPr marR="0" lvl="3" algn="ctr" rtl="0">
              <a:lnSpc>
                <a:spcPct val="100000"/>
              </a:lnSpc>
              <a:spcBef>
                <a:spcPts val="0"/>
              </a:spcBef>
              <a:spcAft>
                <a:spcPts val="0"/>
              </a:spcAft>
              <a:buClr>
                <a:schemeClr val="dk1"/>
              </a:buClr>
              <a:buSzPts val="2800"/>
              <a:buFont typeface="Arial" panose="020B0604020202020204"/>
              <a:buNone/>
              <a:defRPr sz="2000" b="0" i="0" u="none" strike="noStrike" cap="none">
                <a:solidFill>
                  <a:schemeClr val="dk1"/>
                </a:solidFill>
                <a:latin typeface="Roboto Slab"/>
                <a:ea typeface="Roboto Slab"/>
                <a:cs typeface="Roboto Slab"/>
                <a:sym typeface="Roboto Slab"/>
              </a:defRPr>
            </a:lvl4pPr>
            <a:lvl5pPr marR="0" lvl="4" algn="ctr" rtl="0">
              <a:lnSpc>
                <a:spcPct val="100000"/>
              </a:lnSpc>
              <a:spcBef>
                <a:spcPts val="0"/>
              </a:spcBef>
              <a:spcAft>
                <a:spcPts val="0"/>
              </a:spcAft>
              <a:buClr>
                <a:schemeClr val="dk1"/>
              </a:buClr>
              <a:buSzPts val="2800"/>
              <a:buFont typeface="Arial" panose="020B0604020202020204"/>
              <a:buNone/>
              <a:defRPr sz="2000" b="0" i="0" u="none" strike="noStrike" cap="none">
                <a:solidFill>
                  <a:schemeClr val="dk1"/>
                </a:solidFill>
                <a:latin typeface="Roboto Slab"/>
                <a:ea typeface="Roboto Slab"/>
                <a:cs typeface="Roboto Slab"/>
                <a:sym typeface="Roboto Slab"/>
              </a:defRPr>
            </a:lvl5pPr>
            <a:lvl6pPr marR="0" lvl="5" algn="ctr" rtl="0">
              <a:lnSpc>
                <a:spcPct val="100000"/>
              </a:lnSpc>
              <a:spcBef>
                <a:spcPts val="0"/>
              </a:spcBef>
              <a:spcAft>
                <a:spcPts val="0"/>
              </a:spcAft>
              <a:buClr>
                <a:schemeClr val="dk1"/>
              </a:buClr>
              <a:buSzPts val="2800"/>
              <a:buFont typeface="Arial" panose="020B0604020202020204"/>
              <a:buNone/>
              <a:defRPr sz="2000" b="0" i="0" u="none" strike="noStrike" cap="none">
                <a:solidFill>
                  <a:schemeClr val="dk1"/>
                </a:solidFill>
                <a:latin typeface="Roboto Slab"/>
                <a:ea typeface="Roboto Slab"/>
                <a:cs typeface="Roboto Slab"/>
                <a:sym typeface="Roboto Slab"/>
              </a:defRPr>
            </a:lvl6pPr>
            <a:lvl7pPr marR="0" lvl="6" algn="ctr" rtl="0">
              <a:lnSpc>
                <a:spcPct val="100000"/>
              </a:lnSpc>
              <a:spcBef>
                <a:spcPts val="0"/>
              </a:spcBef>
              <a:spcAft>
                <a:spcPts val="0"/>
              </a:spcAft>
              <a:buClr>
                <a:schemeClr val="dk1"/>
              </a:buClr>
              <a:buSzPts val="2800"/>
              <a:buFont typeface="Arial" panose="020B0604020202020204"/>
              <a:buNone/>
              <a:defRPr sz="2000" b="0" i="0" u="none" strike="noStrike" cap="none">
                <a:solidFill>
                  <a:schemeClr val="dk1"/>
                </a:solidFill>
                <a:latin typeface="Roboto Slab"/>
                <a:ea typeface="Roboto Slab"/>
                <a:cs typeface="Roboto Slab"/>
                <a:sym typeface="Roboto Slab"/>
              </a:defRPr>
            </a:lvl7pPr>
            <a:lvl8pPr marR="0" lvl="7" algn="ctr" rtl="0">
              <a:lnSpc>
                <a:spcPct val="100000"/>
              </a:lnSpc>
              <a:spcBef>
                <a:spcPts val="0"/>
              </a:spcBef>
              <a:spcAft>
                <a:spcPts val="0"/>
              </a:spcAft>
              <a:buClr>
                <a:schemeClr val="dk1"/>
              </a:buClr>
              <a:buSzPts val="2800"/>
              <a:buFont typeface="Arial" panose="020B0604020202020204"/>
              <a:buNone/>
              <a:defRPr sz="2000" b="0" i="0" u="none" strike="noStrike" cap="none">
                <a:solidFill>
                  <a:schemeClr val="dk1"/>
                </a:solidFill>
                <a:latin typeface="Roboto Slab"/>
                <a:ea typeface="Roboto Slab"/>
                <a:cs typeface="Roboto Slab"/>
                <a:sym typeface="Roboto Slab"/>
              </a:defRPr>
            </a:lvl8pPr>
            <a:lvl9pPr marR="0" lvl="8" algn="ctr" rtl="0">
              <a:lnSpc>
                <a:spcPct val="100000"/>
              </a:lnSpc>
              <a:spcBef>
                <a:spcPts val="0"/>
              </a:spcBef>
              <a:spcAft>
                <a:spcPts val="0"/>
              </a:spcAft>
              <a:buClr>
                <a:schemeClr val="dk1"/>
              </a:buClr>
              <a:buSzPts val="2800"/>
              <a:buFont typeface="Arial" panose="020B0604020202020204"/>
              <a:buNone/>
              <a:defRPr sz="2000" b="0" i="0" u="none" strike="noStrike" cap="none">
                <a:solidFill>
                  <a:schemeClr val="dk1"/>
                </a:solidFill>
                <a:latin typeface="Roboto Slab"/>
                <a:ea typeface="Roboto Slab"/>
                <a:cs typeface="Roboto Slab"/>
                <a:sym typeface="Roboto Slab"/>
              </a:defRPr>
            </a:lvl9pPr>
          </a:lstStyle>
          <a:p>
            <a:pPr marL="0" lvl="0" indent="0" algn="ctr" rtl="0">
              <a:spcBef>
                <a:spcPts val="0"/>
              </a:spcBef>
              <a:spcAft>
                <a:spcPts val="0"/>
              </a:spcAft>
              <a:buNone/>
            </a:pPr>
            <a:r>
              <a:rPr lang="en-US" sz="2800">
                <a:solidFill>
                  <a:srgbClr val="000000"/>
                </a:solidFill>
                <a:latin typeface="Advent Pro Light" charset="0"/>
                <a:ea typeface="Advent Pro"/>
                <a:cs typeface="Advent Pro Light" charset="0"/>
                <a:sym typeface="Advent Pro"/>
              </a:rPr>
              <a:t>What we can do with JavaScript</a:t>
            </a:r>
            <a:endParaRPr lang="en-US" sz="2800">
              <a:solidFill>
                <a:srgbClr val="000000"/>
              </a:solidFill>
              <a:latin typeface="Advent Pro Light" charset="0"/>
              <a:ea typeface="Advent Pro"/>
              <a:cs typeface="Advent Pro Light" charset="0"/>
              <a:sym typeface="Advent Pro"/>
            </a:endParaRPr>
          </a:p>
        </p:txBody>
      </p:sp>
      <p:sp>
        <p:nvSpPr>
          <p:cNvPr id="812" name="Google Shape;812;p67"/>
          <p:cNvSpPr/>
          <p:nvPr/>
        </p:nvSpPr>
        <p:spPr>
          <a:xfrm rot="-5400000">
            <a:off x="4820627" y="2015873"/>
            <a:ext cx="1391200" cy="1391200"/>
          </a:xfrm>
          <a:prstGeom prst="teardrop">
            <a:avLst>
              <a:gd name="adj" fmla="val 100000"/>
            </a:avLst>
          </a:prstGeom>
          <a:gradFill>
            <a:gsLst>
              <a:gs pos="0">
                <a:srgbClr val="D4EBDE"/>
              </a:gs>
              <a:gs pos="100000">
                <a:srgbClr val="70CACD"/>
              </a:gs>
            </a:gsLst>
            <a:lin ang="5400700" scaled="0"/>
          </a:gradFill>
          <a:ln>
            <a:noFill/>
          </a:ln>
          <a:effectLst>
            <a:outerShdw blurRad="42863" dist="9525" dir="3960000" algn="bl" rotWithShape="0">
              <a:srgbClr val="000000">
                <a:alpha val="30000"/>
              </a:srgbClr>
            </a:outerShdw>
          </a:effectLst>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813" name="Google Shape;813;p67"/>
          <p:cNvSpPr/>
          <p:nvPr/>
        </p:nvSpPr>
        <p:spPr>
          <a:xfrm rot="5400000" flipH="1">
            <a:off x="6516760" y="2015873"/>
            <a:ext cx="1391200" cy="1391200"/>
          </a:xfrm>
          <a:prstGeom prst="teardrop">
            <a:avLst>
              <a:gd name="adj" fmla="val 100000"/>
            </a:avLst>
          </a:prstGeom>
          <a:gradFill>
            <a:gsLst>
              <a:gs pos="0">
                <a:srgbClr val="FFF3C4"/>
              </a:gs>
              <a:gs pos="100000">
                <a:srgbClr val="FAD647"/>
              </a:gs>
            </a:gsLst>
            <a:lin ang="5400012" scaled="0"/>
          </a:gradFill>
          <a:ln>
            <a:noFill/>
          </a:ln>
          <a:effectLst>
            <a:outerShdw blurRad="42863" dist="9525" dir="3960000" algn="bl" rotWithShape="0">
              <a:srgbClr val="000000">
                <a:alpha val="30000"/>
              </a:srgbClr>
            </a:outerShdw>
          </a:effectLst>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814" name="Google Shape;814;p67"/>
          <p:cNvSpPr/>
          <p:nvPr/>
        </p:nvSpPr>
        <p:spPr>
          <a:xfrm rot="5400000">
            <a:off x="6516760" y="3711873"/>
            <a:ext cx="1391200" cy="1391200"/>
          </a:xfrm>
          <a:prstGeom prst="teardrop">
            <a:avLst>
              <a:gd name="adj" fmla="val 100000"/>
            </a:avLst>
          </a:prstGeom>
          <a:gradFill>
            <a:gsLst>
              <a:gs pos="0">
                <a:srgbClr val="EEC9C3"/>
              </a:gs>
              <a:gs pos="100000">
                <a:srgbClr val="FF8C8C"/>
              </a:gs>
            </a:gsLst>
            <a:lin ang="5400700" scaled="0"/>
          </a:gradFill>
          <a:ln>
            <a:noFill/>
          </a:ln>
          <a:effectLst>
            <a:outerShdw blurRad="42863" dist="9525" dir="3960000" algn="bl" rotWithShape="0">
              <a:srgbClr val="000000">
                <a:alpha val="30000"/>
              </a:srgbClr>
            </a:outerShdw>
          </a:effectLst>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815" name="Google Shape;815;p67"/>
          <p:cNvSpPr/>
          <p:nvPr/>
        </p:nvSpPr>
        <p:spPr>
          <a:xfrm rot="-5400000" flipH="1">
            <a:off x="4820627" y="3711873"/>
            <a:ext cx="1391200" cy="1391200"/>
          </a:xfrm>
          <a:prstGeom prst="teardrop">
            <a:avLst>
              <a:gd name="adj" fmla="val 100000"/>
            </a:avLst>
          </a:prstGeom>
          <a:gradFill>
            <a:gsLst>
              <a:gs pos="0">
                <a:srgbClr val="7E719E"/>
              </a:gs>
              <a:gs pos="100000">
                <a:srgbClr val="423A64"/>
              </a:gs>
            </a:gsLst>
            <a:lin ang="5400700" scaled="0"/>
          </a:gradFill>
          <a:ln>
            <a:noFill/>
          </a:ln>
          <a:effectLst>
            <a:outerShdw blurRad="42863" dist="9525" dir="3960000" algn="bl" rotWithShape="0">
              <a:srgbClr val="000000">
                <a:alpha val="30000"/>
              </a:srgbClr>
            </a:outerShdw>
          </a:effectLst>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816" name="Google Shape;816;p67"/>
          <p:cNvSpPr txBox="1"/>
          <p:nvPr/>
        </p:nvSpPr>
        <p:spPr>
          <a:xfrm>
            <a:off x="-28867" y="2776067"/>
            <a:ext cx="4265200" cy="938800"/>
          </a:xfrm>
          <a:prstGeom prst="rect">
            <a:avLst/>
          </a:prstGeom>
          <a:noFill/>
          <a:ln>
            <a:noFill/>
          </a:ln>
        </p:spPr>
        <p:txBody>
          <a:bodyPr spcFirstLastPara="1" wrap="square" lIns="121900" tIns="121900" rIns="121900" bIns="121900" anchor="t" anchorCtr="0">
            <a:noAutofit/>
          </a:bodyPr>
          <a:p>
            <a:pPr marL="0" lvl="0" indent="0" algn="r" rtl="0">
              <a:spcBef>
                <a:spcPts val="0"/>
              </a:spcBef>
              <a:spcAft>
                <a:spcPts val="0"/>
              </a:spcAft>
              <a:buNone/>
            </a:pPr>
            <a:r>
              <a:rPr lang="en-US" sz="1735">
                <a:solidFill>
                  <a:srgbClr val="1F1A33"/>
                </a:solidFill>
                <a:latin typeface="Roboto Slab Light"/>
                <a:ea typeface="Roboto Slab Light"/>
                <a:cs typeface="Roboto Slab Light"/>
                <a:sym typeface="Roboto Slab Light"/>
              </a:rPr>
              <a:t>Web application</a:t>
            </a:r>
            <a:endParaRPr lang="en-US" sz="1735">
              <a:solidFill>
                <a:srgbClr val="1F1A33"/>
              </a:solidFill>
              <a:latin typeface="Roboto Slab Light"/>
              <a:ea typeface="Roboto Slab Light"/>
              <a:cs typeface="Roboto Slab Light"/>
              <a:sym typeface="Roboto Slab Light"/>
            </a:endParaRPr>
          </a:p>
        </p:txBody>
      </p:sp>
      <p:sp>
        <p:nvSpPr>
          <p:cNvPr id="817" name="Google Shape;817;p67"/>
          <p:cNvSpPr txBox="1"/>
          <p:nvPr/>
        </p:nvSpPr>
        <p:spPr>
          <a:xfrm>
            <a:off x="1222460" y="4513185"/>
            <a:ext cx="3098800" cy="938800"/>
          </a:xfrm>
          <a:prstGeom prst="rect">
            <a:avLst/>
          </a:prstGeom>
          <a:noFill/>
          <a:ln>
            <a:noFill/>
          </a:ln>
        </p:spPr>
        <p:txBody>
          <a:bodyPr spcFirstLastPara="1" wrap="square" lIns="121900" tIns="121900" rIns="121900" bIns="121900" anchor="t" anchorCtr="0">
            <a:noAutofit/>
          </a:bodyPr>
          <a:p>
            <a:pPr marL="0" lvl="0" indent="0" algn="r" rtl="0">
              <a:spcBef>
                <a:spcPts val="0"/>
              </a:spcBef>
              <a:spcAft>
                <a:spcPts val="1600"/>
              </a:spcAft>
              <a:buNone/>
            </a:pPr>
            <a:r>
              <a:rPr lang="en-US" sz="1735">
                <a:solidFill>
                  <a:srgbClr val="1F1A33"/>
                </a:solidFill>
                <a:latin typeface="Roboto Slab Light"/>
                <a:ea typeface="Roboto Slab Light"/>
                <a:cs typeface="Roboto Slab Light"/>
                <a:sym typeface="Roboto Slab Light"/>
              </a:rPr>
              <a:t>Mobile application</a:t>
            </a:r>
            <a:endParaRPr sz="1735">
              <a:solidFill>
                <a:srgbClr val="1F1A33"/>
              </a:solidFill>
              <a:latin typeface="Roboto Slab Light"/>
              <a:ea typeface="Roboto Slab Light"/>
              <a:cs typeface="Roboto Slab Light"/>
              <a:sym typeface="Roboto Slab Light"/>
            </a:endParaRPr>
          </a:p>
        </p:txBody>
      </p:sp>
      <p:sp>
        <p:nvSpPr>
          <p:cNvPr id="818" name="Google Shape;818;p67"/>
          <p:cNvSpPr txBox="1"/>
          <p:nvPr/>
        </p:nvSpPr>
        <p:spPr>
          <a:xfrm>
            <a:off x="1222560" y="1916336"/>
            <a:ext cx="3098800" cy="595600"/>
          </a:xfrm>
          <a:prstGeom prst="rect">
            <a:avLst/>
          </a:prstGeom>
          <a:noFill/>
          <a:ln>
            <a:noFill/>
          </a:ln>
        </p:spPr>
        <p:txBody>
          <a:bodyPr spcFirstLastPara="1" wrap="square" lIns="121900" tIns="0" rIns="121900" bIns="0" anchor="t" anchorCtr="0">
            <a:noAutofit/>
          </a:bodyPr>
          <a:p>
            <a:pPr marL="0" lvl="0" indent="0" algn="r" rtl="0">
              <a:spcBef>
                <a:spcPts val="0"/>
              </a:spcBef>
              <a:spcAft>
                <a:spcPts val="1600"/>
              </a:spcAft>
              <a:buNone/>
            </a:pPr>
            <a:r>
              <a:rPr lang="en-US" sz="3200">
                <a:solidFill>
                  <a:srgbClr val="1F1A33"/>
                </a:solidFill>
                <a:latin typeface="Advent Pro SemiBold"/>
                <a:ea typeface="Advent Pro SemiBold"/>
                <a:cs typeface="Advent Pro SemiBold"/>
                <a:sym typeface="Advent Pro SemiBold"/>
              </a:rPr>
              <a:t>A</a:t>
            </a:r>
            <a:endParaRPr sz="3200">
              <a:solidFill>
                <a:srgbClr val="1F1A33"/>
              </a:solidFill>
              <a:latin typeface="Advent Pro SemiBold"/>
              <a:ea typeface="Advent Pro SemiBold"/>
              <a:cs typeface="Advent Pro SemiBold"/>
              <a:sym typeface="Advent Pro SemiBold"/>
            </a:endParaRPr>
          </a:p>
        </p:txBody>
      </p:sp>
      <p:sp>
        <p:nvSpPr>
          <p:cNvPr id="819" name="Google Shape;819;p67"/>
          <p:cNvSpPr txBox="1"/>
          <p:nvPr/>
        </p:nvSpPr>
        <p:spPr>
          <a:xfrm>
            <a:off x="1222460" y="3917599"/>
            <a:ext cx="3098800" cy="595600"/>
          </a:xfrm>
          <a:prstGeom prst="rect">
            <a:avLst/>
          </a:prstGeom>
          <a:noFill/>
          <a:ln>
            <a:noFill/>
          </a:ln>
        </p:spPr>
        <p:txBody>
          <a:bodyPr spcFirstLastPara="1" wrap="square" lIns="121900" tIns="0" rIns="121900" bIns="0" anchor="t" anchorCtr="0">
            <a:noAutofit/>
          </a:bodyPr>
          <a:p>
            <a:pPr marL="0" lvl="0" indent="0" algn="r" rtl="0">
              <a:spcBef>
                <a:spcPts val="0"/>
              </a:spcBef>
              <a:spcAft>
                <a:spcPts val="1600"/>
              </a:spcAft>
              <a:buNone/>
            </a:pPr>
            <a:r>
              <a:rPr lang="en-US" sz="3200">
                <a:solidFill>
                  <a:srgbClr val="1F1A33"/>
                </a:solidFill>
                <a:latin typeface="Advent Pro SemiBold"/>
                <a:ea typeface="Advent Pro SemiBold"/>
                <a:cs typeface="Advent Pro SemiBold"/>
                <a:sym typeface="Advent Pro SemiBold"/>
              </a:rPr>
              <a:t>B</a:t>
            </a:r>
            <a:endParaRPr sz="3200">
              <a:solidFill>
                <a:srgbClr val="1F1A33"/>
              </a:solidFill>
              <a:latin typeface="Advent Pro SemiBold"/>
              <a:ea typeface="Advent Pro SemiBold"/>
              <a:cs typeface="Advent Pro SemiBold"/>
              <a:sym typeface="Advent Pro SemiBold"/>
            </a:endParaRPr>
          </a:p>
        </p:txBody>
      </p:sp>
      <p:grpSp>
        <p:nvGrpSpPr>
          <p:cNvPr id="824" name="Google Shape;824;p67"/>
          <p:cNvGrpSpPr/>
          <p:nvPr/>
        </p:nvGrpSpPr>
        <p:grpSpPr>
          <a:xfrm>
            <a:off x="5321273" y="2520508"/>
            <a:ext cx="389905" cy="403961"/>
            <a:chOff x="3357325" y="2093500"/>
            <a:chExt cx="311525" cy="322825"/>
          </a:xfrm>
        </p:grpSpPr>
        <p:sp>
          <p:nvSpPr>
            <p:cNvPr id="825" name="Google Shape;825;p67"/>
            <p:cNvSpPr/>
            <p:nvPr/>
          </p:nvSpPr>
          <p:spPr>
            <a:xfrm>
              <a:off x="3357325" y="2210550"/>
              <a:ext cx="85700" cy="205775"/>
            </a:xfrm>
            <a:custGeom>
              <a:avLst/>
              <a:gdLst/>
              <a:ahLst/>
              <a:cxnLst/>
              <a:rect l="l" t="t" r="r" b="b"/>
              <a:pathLst>
                <a:path w="3428" h="8231" extrusionOk="0">
                  <a:moveTo>
                    <a:pt x="566" y="1"/>
                  </a:moveTo>
                  <a:cubicBezTo>
                    <a:pt x="253" y="1"/>
                    <a:pt x="0" y="251"/>
                    <a:pt x="0" y="564"/>
                  </a:cubicBezTo>
                  <a:lnTo>
                    <a:pt x="0" y="7664"/>
                  </a:lnTo>
                  <a:cubicBezTo>
                    <a:pt x="0" y="7978"/>
                    <a:pt x="253" y="8231"/>
                    <a:pt x="566" y="8231"/>
                  </a:cubicBezTo>
                  <a:lnTo>
                    <a:pt x="2861" y="8231"/>
                  </a:lnTo>
                  <a:cubicBezTo>
                    <a:pt x="3174" y="8231"/>
                    <a:pt x="3427" y="7978"/>
                    <a:pt x="3427" y="7664"/>
                  </a:cubicBezTo>
                  <a:lnTo>
                    <a:pt x="3427" y="564"/>
                  </a:lnTo>
                  <a:cubicBezTo>
                    <a:pt x="3427" y="251"/>
                    <a:pt x="3174" y="1"/>
                    <a:pt x="2861" y="1"/>
                  </a:cubicBezTo>
                  <a:close/>
                </a:path>
              </a:pathLst>
            </a:custGeom>
            <a:solidFill>
              <a:srgbClr val="FFFFFF"/>
            </a:solidFill>
            <a:ln>
              <a:noFill/>
            </a:ln>
            <a:effectLst>
              <a:outerShdw blurRad="57150" dist="9525" dir="4140000" algn="bl" rotWithShape="0">
                <a:srgbClr val="000000">
                  <a:alpha val="31000"/>
                </a:srgbClr>
              </a:outerShdw>
            </a:effectLst>
          </p:spPr>
          <p:txBody>
            <a:bodyPr spcFirstLastPara="1" wrap="square" lIns="121900" tIns="121900" rIns="121900" bIns="121900" anchor="ctr" anchorCtr="0">
              <a:noAutofit/>
            </a:bodyPr>
            <a:p>
              <a:pPr marL="0" lvl="0" indent="0" algn="l" rtl="0">
                <a:spcBef>
                  <a:spcPts val="0"/>
                </a:spcBef>
                <a:spcAft>
                  <a:spcPts val="0"/>
                </a:spcAft>
                <a:buNone/>
              </a:pPr>
              <a:endParaRPr sz="1865">
                <a:solidFill>
                  <a:srgbClr val="435D74"/>
                </a:solidFill>
              </a:endParaRPr>
            </a:p>
          </p:txBody>
        </p:sp>
        <p:sp>
          <p:nvSpPr>
            <p:cNvPr id="826" name="Google Shape;826;p67"/>
            <p:cNvSpPr/>
            <p:nvPr/>
          </p:nvSpPr>
          <p:spPr>
            <a:xfrm>
              <a:off x="3471225" y="2152075"/>
              <a:ext cx="84725" cy="264250"/>
            </a:xfrm>
            <a:custGeom>
              <a:avLst/>
              <a:gdLst/>
              <a:ahLst/>
              <a:cxnLst/>
              <a:rect l="l" t="t" r="r" b="b"/>
              <a:pathLst>
                <a:path w="3389" h="10570" extrusionOk="0">
                  <a:moveTo>
                    <a:pt x="563" y="0"/>
                  </a:moveTo>
                  <a:cubicBezTo>
                    <a:pt x="253" y="0"/>
                    <a:pt x="0" y="250"/>
                    <a:pt x="0" y="563"/>
                  </a:cubicBezTo>
                  <a:lnTo>
                    <a:pt x="0" y="10003"/>
                  </a:lnTo>
                  <a:cubicBezTo>
                    <a:pt x="0" y="10317"/>
                    <a:pt x="253" y="10570"/>
                    <a:pt x="563" y="10570"/>
                  </a:cubicBezTo>
                  <a:lnTo>
                    <a:pt x="2822" y="10570"/>
                  </a:lnTo>
                  <a:cubicBezTo>
                    <a:pt x="3135" y="10570"/>
                    <a:pt x="3388" y="10317"/>
                    <a:pt x="3388" y="10003"/>
                  </a:cubicBezTo>
                  <a:lnTo>
                    <a:pt x="3388" y="563"/>
                  </a:lnTo>
                  <a:cubicBezTo>
                    <a:pt x="3388" y="250"/>
                    <a:pt x="3135" y="0"/>
                    <a:pt x="2822" y="0"/>
                  </a:cubicBezTo>
                  <a:close/>
                </a:path>
              </a:pathLst>
            </a:custGeom>
            <a:solidFill>
              <a:srgbClr val="FFFFFF"/>
            </a:solidFill>
            <a:ln>
              <a:noFill/>
            </a:ln>
            <a:effectLst>
              <a:outerShdw blurRad="57150" dist="9525" dir="4140000" algn="bl" rotWithShape="0">
                <a:srgbClr val="000000">
                  <a:alpha val="31000"/>
                </a:srgbClr>
              </a:outerShdw>
            </a:effectLst>
          </p:spPr>
          <p:txBody>
            <a:bodyPr spcFirstLastPara="1" wrap="square" lIns="121900" tIns="121900" rIns="121900" bIns="121900" anchor="ctr" anchorCtr="0">
              <a:noAutofit/>
            </a:bodyPr>
            <a:p>
              <a:pPr marL="0" lvl="0" indent="0" algn="l" rtl="0">
                <a:spcBef>
                  <a:spcPts val="0"/>
                </a:spcBef>
                <a:spcAft>
                  <a:spcPts val="0"/>
                </a:spcAft>
                <a:buNone/>
              </a:pPr>
              <a:endParaRPr sz="1865">
                <a:solidFill>
                  <a:srgbClr val="435D74"/>
                </a:solidFill>
              </a:endParaRPr>
            </a:p>
          </p:txBody>
        </p:sp>
        <p:sp>
          <p:nvSpPr>
            <p:cNvPr id="827" name="Google Shape;827;p67"/>
            <p:cNvSpPr/>
            <p:nvPr/>
          </p:nvSpPr>
          <p:spPr>
            <a:xfrm>
              <a:off x="3584150" y="2093500"/>
              <a:ext cx="84700" cy="322825"/>
            </a:xfrm>
            <a:custGeom>
              <a:avLst/>
              <a:gdLst/>
              <a:ahLst/>
              <a:cxnLst/>
              <a:rect l="l" t="t" r="r" b="b"/>
              <a:pathLst>
                <a:path w="3388" h="12913" extrusionOk="0">
                  <a:moveTo>
                    <a:pt x="563" y="0"/>
                  </a:moveTo>
                  <a:cubicBezTo>
                    <a:pt x="253" y="0"/>
                    <a:pt x="0" y="253"/>
                    <a:pt x="0" y="566"/>
                  </a:cubicBezTo>
                  <a:lnTo>
                    <a:pt x="0" y="12346"/>
                  </a:lnTo>
                  <a:cubicBezTo>
                    <a:pt x="0" y="12660"/>
                    <a:pt x="253" y="12913"/>
                    <a:pt x="563" y="12913"/>
                  </a:cubicBezTo>
                  <a:lnTo>
                    <a:pt x="2822" y="12913"/>
                  </a:lnTo>
                  <a:cubicBezTo>
                    <a:pt x="3135" y="12913"/>
                    <a:pt x="3388" y="12660"/>
                    <a:pt x="3388" y="12346"/>
                  </a:cubicBezTo>
                  <a:lnTo>
                    <a:pt x="3388" y="566"/>
                  </a:lnTo>
                  <a:cubicBezTo>
                    <a:pt x="3388" y="253"/>
                    <a:pt x="3135" y="0"/>
                    <a:pt x="2822" y="0"/>
                  </a:cubicBezTo>
                  <a:close/>
                </a:path>
              </a:pathLst>
            </a:custGeom>
            <a:solidFill>
              <a:srgbClr val="FFFFFF"/>
            </a:solidFill>
            <a:ln>
              <a:noFill/>
            </a:ln>
            <a:effectLst>
              <a:outerShdw blurRad="57150" dist="9525" dir="4140000" algn="bl" rotWithShape="0">
                <a:srgbClr val="000000">
                  <a:alpha val="31000"/>
                </a:srgbClr>
              </a:outerShdw>
            </a:effectLst>
          </p:spPr>
          <p:txBody>
            <a:bodyPr spcFirstLastPara="1" wrap="square" lIns="121900" tIns="121900" rIns="121900" bIns="121900" anchor="ctr" anchorCtr="0">
              <a:noAutofit/>
            </a:bodyPr>
            <a:p>
              <a:pPr marL="0" lvl="0" indent="0" algn="l" rtl="0">
                <a:spcBef>
                  <a:spcPts val="0"/>
                </a:spcBef>
                <a:spcAft>
                  <a:spcPts val="0"/>
                </a:spcAft>
                <a:buNone/>
              </a:pPr>
              <a:endParaRPr sz="1865">
                <a:solidFill>
                  <a:srgbClr val="435D74"/>
                </a:solidFill>
              </a:endParaRPr>
            </a:p>
          </p:txBody>
        </p:sp>
      </p:grpSp>
      <p:grpSp>
        <p:nvGrpSpPr>
          <p:cNvPr id="828" name="Google Shape;828;p67"/>
          <p:cNvGrpSpPr/>
          <p:nvPr/>
        </p:nvGrpSpPr>
        <p:grpSpPr>
          <a:xfrm>
            <a:off x="6985299" y="4200564"/>
            <a:ext cx="454097" cy="452361"/>
            <a:chOff x="898875" y="4399275"/>
            <a:chExt cx="483700" cy="481850"/>
          </a:xfrm>
        </p:grpSpPr>
        <p:sp>
          <p:nvSpPr>
            <p:cNvPr id="829" name="Google Shape;829;p67"/>
            <p:cNvSpPr/>
            <p:nvPr/>
          </p:nvSpPr>
          <p:spPr>
            <a:xfrm>
              <a:off x="992750" y="4642900"/>
              <a:ext cx="145300" cy="144100"/>
            </a:xfrm>
            <a:custGeom>
              <a:avLst/>
              <a:gdLst/>
              <a:ahLst/>
              <a:cxnLst/>
              <a:rect l="l" t="t" r="r" b="b"/>
              <a:pathLst>
                <a:path w="5812" h="5764" extrusionOk="0">
                  <a:moveTo>
                    <a:pt x="994" y="0"/>
                  </a:moveTo>
                  <a:lnTo>
                    <a:pt x="988" y="12"/>
                  </a:lnTo>
                  <a:cubicBezTo>
                    <a:pt x="988" y="9"/>
                    <a:pt x="991" y="6"/>
                    <a:pt x="991" y="3"/>
                  </a:cubicBezTo>
                  <a:lnTo>
                    <a:pt x="991" y="3"/>
                  </a:lnTo>
                  <a:lnTo>
                    <a:pt x="979" y="27"/>
                  </a:lnTo>
                  <a:lnTo>
                    <a:pt x="108" y="1759"/>
                  </a:lnTo>
                  <a:cubicBezTo>
                    <a:pt x="0" y="1976"/>
                    <a:pt x="42" y="2241"/>
                    <a:pt x="214" y="2415"/>
                  </a:cubicBezTo>
                  <a:lnTo>
                    <a:pt x="3397" y="5598"/>
                  </a:lnTo>
                  <a:cubicBezTo>
                    <a:pt x="3506" y="5707"/>
                    <a:pt x="3649" y="5763"/>
                    <a:pt x="3795" y="5763"/>
                  </a:cubicBezTo>
                  <a:cubicBezTo>
                    <a:pt x="3883" y="5763"/>
                    <a:pt x="3971" y="5743"/>
                    <a:pt x="4053" y="5701"/>
                  </a:cubicBezTo>
                  <a:lnTo>
                    <a:pt x="5797" y="4827"/>
                  </a:lnTo>
                  <a:lnTo>
                    <a:pt x="5800" y="4824"/>
                  </a:lnTo>
                  <a:lnTo>
                    <a:pt x="5812" y="4818"/>
                  </a:lnTo>
                  <a:lnTo>
                    <a:pt x="994" y="0"/>
                  </a:lnTo>
                  <a:close/>
                </a:path>
              </a:pathLst>
            </a:custGeom>
            <a:solidFill>
              <a:srgbClr val="FFFFFF"/>
            </a:solidFill>
            <a:ln>
              <a:noFill/>
            </a:ln>
            <a:effectLst>
              <a:outerShdw blurRad="57150" dist="9525" dir="4140000" algn="bl" rotWithShape="0">
                <a:srgbClr val="000000">
                  <a:alpha val="31000"/>
                </a:srgbClr>
              </a:outerShdw>
            </a:effectLst>
          </p:spPr>
          <p:txBody>
            <a:bodyPr spcFirstLastPara="1" wrap="square" lIns="121900" tIns="121900" rIns="121900" bIns="121900" anchor="ctr" anchorCtr="0">
              <a:noAutofit/>
            </a:bodyPr>
            <a:p>
              <a:pPr marL="0" lvl="0" indent="0" algn="l" rtl="0">
                <a:spcBef>
                  <a:spcPts val="0"/>
                </a:spcBef>
                <a:spcAft>
                  <a:spcPts val="0"/>
                </a:spcAft>
                <a:buNone/>
              </a:pPr>
              <a:endParaRPr sz="1865">
                <a:solidFill>
                  <a:srgbClr val="435D74"/>
                </a:solidFill>
              </a:endParaRPr>
            </a:p>
          </p:txBody>
        </p:sp>
        <p:sp>
          <p:nvSpPr>
            <p:cNvPr id="830" name="Google Shape;830;p67"/>
            <p:cNvSpPr/>
            <p:nvPr/>
          </p:nvSpPr>
          <p:spPr>
            <a:xfrm>
              <a:off x="1138025" y="4763350"/>
              <a:ext cx="25" cy="25"/>
            </a:xfrm>
            <a:custGeom>
              <a:avLst/>
              <a:gdLst/>
              <a:ahLst/>
              <a:cxnLst/>
              <a:rect l="l" t="t" r="r" b="b"/>
              <a:pathLst>
                <a:path w="1" h="1" extrusionOk="0">
                  <a:moveTo>
                    <a:pt x="1" y="0"/>
                  </a:moveTo>
                  <a:close/>
                </a:path>
              </a:pathLst>
            </a:custGeom>
            <a:solidFill>
              <a:srgbClr val="FFFFFF"/>
            </a:solidFill>
            <a:ln>
              <a:noFill/>
            </a:ln>
            <a:effectLst>
              <a:outerShdw blurRad="57150" dist="9525" dir="4140000" algn="bl" rotWithShape="0">
                <a:srgbClr val="000000">
                  <a:alpha val="31000"/>
                </a:srgbClr>
              </a:outerShdw>
            </a:effectLst>
          </p:spPr>
          <p:txBody>
            <a:bodyPr spcFirstLastPara="1" wrap="square" lIns="121900" tIns="121900" rIns="121900" bIns="121900" anchor="ctr" anchorCtr="0">
              <a:noAutofit/>
            </a:bodyPr>
            <a:p>
              <a:pPr marL="0" lvl="0" indent="0" algn="l" rtl="0">
                <a:spcBef>
                  <a:spcPts val="0"/>
                </a:spcBef>
                <a:spcAft>
                  <a:spcPts val="0"/>
                </a:spcAft>
                <a:buNone/>
              </a:pPr>
              <a:endParaRPr sz="1865">
                <a:solidFill>
                  <a:srgbClr val="435D74"/>
                </a:solidFill>
              </a:endParaRPr>
            </a:p>
          </p:txBody>
        </p:sp>
        <p:sp>
          <p:nvSpPr>
            <p:cNvPr id="831" name="Google Shape;831;p67"/>
            <p:cNvSpPr/>
            <p:nvPr/>
          </p:nvSpPr>
          <p:spPr>
            <a:xfrm>
              <a:off x="1269550" y="4399275"/>
              <a:ext cx="113025" cy="112125"/>
            </a:xfrm>
            <a:custGeom>
              <a:avLst/>
              <a:gdLst/>
              <a:ahLst/>
              <a:cxnLst/>
              <a:rect l="l" t="t" r="r" b="b"/>
              <a:pathLst>
                <a:path w="4521" h="4485" extrusionOk="0">
                  <a:moveTo>
                    <a:pt x="3066" y="1"/>
                  </a:moveTo>
                  <a:cubicBezTo>
                    <a:pt x="1947" y="1"/>
                    <a:pt x="938" y="82"/>
                    <a:pt x="0" y="239"/>
                  </a:cubicBezTo>
                  <a:lnTo>
                    <a:pt x="9" y="895"/>
                  </a:lnTo>
                  <a:cubicBezTo>
                    <a:pt x="34" y="2862"/>
                    <a:pt x="1623" y="4452"/>
                    <a:pt x="3590" y="4476"/>
                  </a:cubicBezTo>
                  <a:lnTo>
                    <a:pt x="4243" y="4485"/>
                  </a:lnTo>
                  <a:cubicBezTo>
                    <a:pt x="4439" y="3313"/>
                    <a:pt x="4520" y="2028"/>
                    <a:pt x="4469" y="561"/>
                  </a:cubicBezTo>
                  <a:cubicBezTo>
                    <a:pt x="4457" y="266"/>
                    <a:pt x="4219" y="28"/>
                    <a:pt x="3924" y="16"/>
                  </a:cubicBezTo>
                  <a:cubicBezTo>
                    <a:pt x="3631" y="6"/>
                    <a:pt x="3345" y="1"/>
                    <a:pt x="3066" y="1"/>
                  </a:cubicBezTo>
                  <a:close/>
                </a:path>
              </a:pathLst>
            </a:custGeom>
            <a:solidFill>
              <a:srgbClr val="FFFFFF"/>
            </a:solidFill>
            <a:ln>
              <a:noFill/>
            </a:ln>
            <a:effectLst>
              <a:outerShdw blurRad="57150" dist="9525" dir="4140000" algn="bl" rotWithShape="0">
                <a:srgbClr val="000000">
                  <a:alpha val="31000"/>
                </a:srgbClr>
              </a:outerShdw>
            </a:effectLst>
          </p:spPr>
          <p:txBody>
            <a:bodyPr spcFirstLastPara="1" wrap="square" lIns="121900" tIns="121900" rIns="121900" bIns="121900" anchor="ctr" anchorCtr="0">
              <a:noAutofit/>
            </a:bodyPr>
            <a:p>
              <a:pPr marL="0" lvl="0" indent="0" algn="l" rtl="0">
                <a:spcBef>
                  <a:spcPts val="0"/>
                </a:spcBef>
                <a:spcAft>
                  <a:spcPts val="0"/>
                </a:spcAft>
                <a:buNone/>
              </a:pPr>
              <a:endParaRPr sz="1865">
                <a:solidFill>
                  <a:srgbClr val="435D74"/>
                </a:solidFill>
              </a:endParaRPr>
            </a:p>
          </p:txBody>
        </p:sp>
        <p:sp>
          <p:nvSpPr>
            <p:cNvPr id="832" name="Google Shape;832;p67"/>
            <p:cNvSpPr/>
            <p:nvPr/>
          </p:nvSpPr>
          <p:spPr>
            <a:xfrm>
              <a:off x="1161975" y="4531175"/>
              <a:ext cx="91400" cy="84350"/>
            </a:xfrm>
            <a:custGeom>
              <a:avLst/>
              <a:gdLst/>
              <a:ahLst/>
              <a:cxnLst/>
              <a:rect l="l" t="t" r="r" b="b"/>
              <a:pathLst>
                <a:path w="3656" h="3374" extrusionOk="0">
                  <a:moveTo>
                    <a:pt x="1821" y="1"/>
                  </a:moveTo>
                  <a:cubicBezTo>
                    <a:pt x="1137" y="1"/>
                    <a:pt x="523" y="415"/>
                    <a:pt x="262" y="1046"/>
                  </a:cubicBezTo>
                  <a:cubicBezTo>
                    <a:pt x="0" y="1678"/>
                    <a:pt x="145" y="2410"/>
                    <a:pt x="633" y="2894"/>
                  </a:cubicBezTo>
                  <a:cubicBezTo>
                    <a:pt x="952" y="3214"/>
                    <a:pt x="1391" y="3373"/>
                    <a:pt x="1830" y="3373"/>
                  </a:cubicBezTo>
                  <a:cubicBezTo>
                    <a:pt x="2269" y="3373"/>
                    <a:pt x="2707" y="3214"/>
                    <a:pt x="3027" y="2894"/>
                  </a:cubicBezTo>
                  <a:cubicBezTo>
                    <a:pt x="3511" y="2410"/>
                    <a:pt x="3656" y="1681"/>
                    <a:pt x="3394" y="1046"/>
                  </a:cubicBezTo>
                  <a:cubicBezTo>
                    <a:pt x="3132" y="413"/>
                    <a:pt x="2515" y="1"/>
                    <a:pt x="1828" y="1"/>
                  </a:cubicBezTo>
                  <a:cubicBezTo>
                    <a:pt x="1826" y="1"/>
                    <a:pt x="1823" y="1"/>
                    <a:pt x="1821" y="1"/>
                  </a:cubicBezTo>
                  <a:close/>
                </a:path>
              </a:pathLst>
            </a:custGeom>
            <a:solidFill>
              <a:srgbClr val="FFFFFF"/>
            </a:solidFill>
            <a:ln>
              <a:noFill/>
            </a:ln>
            <a:effectLst>
              <a:outerShdw blurRad="57150" dist="9525" dir="4140000" algn="bl" rotWithShape="0">
                <a:srgbClr val="000000">
                  <a:alpha val="31000"/>
                </a:srgbClr>
              </a:outerShdw>
            </a:effectLst>
          </p:spPr>
          <p:txBody>
            <a:bodyPr spcFirstLastPara="1" wrap="square" lIns="121900" tIns="121900" rIns="121900" bIns="121900" anchor="ctr" anchorCtr="0">
              <a:noAutofit/>
            </a:bodyPr>
            <a:p>
              <a:pPr marL="0" lvl="0" indent="0" algn="l" rtl="0">
                <a:spcBef>
                  <a:spcPts val="0"/>
                </a:spcBef>
                <a:spcAft>
                  <a:spcPts val="0"/>
                </a:spcAft>
                <a:buNone/>
              </a:pPr>
              <a:endParaRPr sz="1865">
                <a:solidFill>
                  <a:srgbClr val="435D74"/>
                </a:solidFill>
              </a:endParaRPr>
            </a:p>
          </p:txBody>
        </p:sp>
        <p:sp>
          <p:nvSpPr>
            <p:cNvPr id="833" name="Google Shape;833;p67"/>
            <p:cNvSpPr/>
            <p:nvPr/>
          </p:nvSpPr>
          <p:spPr>
            <a:xfrm>
              <a:off x="1031050" y="4411100"/>
              <a:ext cx="338650" cy="338725"/>
            </a:xfrm>
            <a:custGeom>
              <a:avLst/>
              <a:gdLst/>
              <a:ahLst/>
              <a:cxnLst/>
              <a:rect l="l" t="t" r="r" b="b"/>
              <a:pathLst>
                <a:path w="13546" h="13549" extrusionOk="0">
                  <a:moveTo>
                    <a:pt x="7066" y="3673"/>
                  </a:moveTo>
                  <a:cubicBezTo>
                    <a:pt x="7800" y="3673"/>
                    <a:pt x="8522" y="3960"/>
                    <a:pt x="9062" y="4500"/>
                  </a:cubicBezTo>
                  <a:cubicBezTo>
                    <a:pt x="10170" y="5602"/>
                    <a:pt x="10170" y="7393"/>
                    <a:pt x="9062" y="8492"/>
                  </a:cubicBezTo>
                  <a:cubicBezTo>
                    <a:pt x="8522" y="9032"/>
                    <a:pt x="7800" y="9319"/>
                    <a:pt x="7066" y="9319"/>
                  </a:cubicBezTo>
                  <a:cubicBezTo>
                    <a:pt x="6702" y="9319"/>
                    <a:pt x="6334" y="9248"/>
                    <a:pt x="5984" y="9104"/>
                  </a:cubicBezTo>
                  <a:cubicBezTo>
                    <a:pt x="4930" y="8667"/>
                    <a:pt x="4244" y="7637"/>
                    <a:pt x="4244" y="6496"/>
                  </a:cubicBezTo>
                  <a:cubicBezTo>
                    <a:pt x="4244" y="5355"/>
                    <a:pt x="4930" y="4325"/>
                    <a:pt x="5984" y="3888"/>
                  </a:cubicBezTo>
                  <a:cubicBezTo>
                    <a:pt x="6334" y="3744"/>
                    <a:pt x="6702" y="3673"/>
                    <a:pt x="7066" y="3673"/>
                  </a:cubicBezTo>
                  <a:close/>
                  <a:moveTo>
                    <a:pt x="3868" y="9124"/>
                  </a:moveTo>
                  <a:cubicBezTo>
                    <a:pt x="4006" y="9124"/>
                    <a:pt x="4147" y="9176"/>
                    <a:pt x="4262" y="9290"/>
                  </a:cubicBezTo>
                  <a:cubicBezTo>
                    <a:pt x="4481" y="9510"/>
                    <a:pt x="4481" y="9869"/>
                    <a:pt x="4262" y="10088"/>
                  </a:cubicBezTo>
                  <a:cubicBezTo>
                    <a:pt x="4147" y="10204"/>
                    <a:pt x="4005" y="10255"/>
                    <a:pt x="3866" y="10255"/>
                  </a:cubicBezTo>
                  <a:cubicBezTo>
                    <a:pt x="3576" y="10255"/>
                    <a:pt x="3298" y="10031"/>
                    <a:pt x="3298" y="9691"/>
                  </a:cubicBezTo>
                  <a:cubicBezTo>
                    <a:pt x="3298" y="9350"/>
                    <a:pt x="3577" y="9124"/>
                    <a:pt x="3868" y="9124"/>
                  </a:cubicBezTo>
                  <a:close/>
                  <a:moveTo>
                    <a:pt x="8414" y="1"/>
                  </a:moveTo>
                  <a:cubicBezTo>
                    <a:pt x="6466" y="507"/>
                    <a:pt x="4888" y="1425"/>
                    <a:pt x="3518" y="2846"/>
                  </a:cubicBezTo>
                  <a:cubicBezTo>
                    <a:pt x="2169" y="4244"/>
                    <a:pt x="1000" y="6282"/>
                    <a:pt x="1" y="8212"/>
                  </a:cubicBezTo>
                  <a:lnTo>
                    <a:pt x="5337" y="13548"/>
                  </a:lnTo>
                  <a:cubicBezTo>
                    <a:pt x="7267" y="12549"/>
                    <a:pt x="9309" y="11380"/>
                    <a:pt x="10706" y="10031"/>
                  </a:cubicBezTo>
                  <a:cubicBezTo>
                    <a:pt x="12124" y="8664"/>
                    <a:pt x="13039" y="7086"/>
                    <a:pt x="13545" y="5138"/>
                  </a:cubicBezTo>
                  <a:lnTo>
                    <a:pt x="13112" y="5129"/>
                  </a:lnTo>
                  <a:cubicBezTo>
                    <a:pt x="10534" y="5099"/>
                    <a:pt x="8453" y="3015"/>
                    <a:pt x="8420" y="440"/>
                  </a:cubicBezTo>
                  <a:lnTo>
                    <a:pt x="8414" y="1"/>
                  </a:lnTo>
                  <a:close/>
                </a:path>
              </a:pathLst>
            </a:custGeom>
            <a:solidFill>
              <a:srgbClr val="FFFFFF"/>
            </a:solidFill>
            <a:ln>
              <a:noFill/>
            </a:ln>
            <a:effectLst>
              <a:outerShdw blurRad="57150" dist="9525" dir="4140000" algn="bl" rotWithShape="0">
                <a:srgbClr val="000000">
                  <a:alpha val="31000"/>
                </a:srgbClr>
              </a:outerShdw>
            </a:effectLst>
          </p:spPr>
          <p:txBody>
            <a:bodyPr spcFirstLastPara="1" wrap="square" lIns="121900" tIns="121900" rIns="121900" bIns="121900" anchor="ctr" anchorCtr="0">
              <a:noAutofit/>
            </a:bodyPr>
            <a:p>
              <a:pPr marL="0" lvl="0" indent="0" algn="l" rtl="0">
                <a:spcBef>
                  <a:spcPts val="0"/>
                </a:spcBef>
                <a:spcAft>
                  <a:spcPts val="0"/>
                </a:spcAft>
                <a:buNone/>
              </a:pPr>
              <a:endParaRPr sz="1865">
                <a:solidFill>
                  <a:srgbClr val="435D74"/>
                </a:solidFill>
              </a:endParaRPr>
            </a:p>
          </p:txBody>
        </p:sp>
        <p:sp>
          <p:nvSpPr>
            <p:cNvPr id="834" name="Google Shape;834;p67"/>
            <p:cNvSpPr/>
            <p:nvPr/>
          </p:nvSpPr>
          <p:spPr>
            <a:xfrm>
              <a:off x="1130500" y="4740450"/>
              <a:ext cx="108950" cy="111250"/>
            </a:xfrm>
            <a:custGeom>
              <a:avLst/>
              <a:gdLst/>
              <a:ahLst/>
              <a:cxnLst/>
              <a:rect l="l" t="t" r="r" b="b"/>
              <a:pathLst>
                <a:path w="4358" h="4450" extrusionOk="0">
                  <a:moveTo>
                    <a:pt x="4358" y="1"/>
                  </a:moveTo>
                  <a:lnTo>
                    <a:pt x="4358" y="1"/>
                  </a:lnTo>
                  <a:cubicBezTo>
                    <a:pt x="2906" y="877"/>
                    <a:pt x="1437" y="1609"/>
                    <a:pt x="1" y="2332"/>
                  </a:cubicBezTo>
                  <a:cubicBezTo>
                    <a:pt x="58" y="3090"/>
                    <a:pt x="112" y="3789"/>
                    <a:pt x="118" y="3882"/>
                  </a:cubicBezTo>
                  <a:cubicBezTo>
                    <a:pt x="118" y="4211"/>
                    <a:pt x="387" y="4450"/>
                    <a:pt x="683" y="4450"/>
                  </a:cubicBezTo>
                  <a:cubicBezTo>
                    <a:pt x="767" y="4450"/>
                    <a:pt x="854" y="4430"/>
                    <a:pt x="937" y="4388"/>
                  </a:cubicBezTo>
                  <a:cubicBezTo>
                    <a:pt x="1039" y="4295"/>
                    <a:pt x="3858" y="3208"/>
                    <a:pt x="4358" y="1"/>
                  </a:cubicBezTo>
                  <a:close/>
                </a:path>
              </a:pathLst>
            </a:custGeom>
            <a:solidFill>
              <a:srgbClr val="FFFFFF"/>
            </a:solidFill>
            <a:ln>
              <a:noFill/>
            </a:ln>
            <a:effectLst>
              <a:outerShdw blurRad="57150" dist="9525" dir="4140000" algn="bl" rotWithShape="0">
                <a:srgbClr val="000000">
                  <a:alpha val="31000"/>
                </a:srgbClr>
              </a:outerShdw>
            </a:effectLst>
          </p:spPr>
          <p:txBody>
            <a:bodyPr spcFirstLastPara="1" wrap="square" lIns="121900" tIns="121900" rIns="121900" bIns="121900" anchor="ctr" anchorCtr="0">
              <a:noAutofit/>
            </a:bodyPr>
            <a:p>
              <a:pPr marL="0" lvl="0" indent="0" algn="l" rtl="0">
                <a:spcBef>
                  <a:spcPts val="0"/>
                </a:spcBef>
                <a:spcAft>
                  <a:spcPts val="0"/>
                </a:spcAft>
                <a:buNone/>
              </a:pPr>
              <a:endParaRPr sz="1865">
                <a:solidFill>
                  <a:srgbClr val="435D74"/>
                </a:solidFill>
              </a:endParaRPr>
            </a:p>
          </p:txBody>
        </p:sp>
        <p:sp>
          <p:nvSpPr>
            <p:cNvPr id="835" name="Google Shape;835;p67"/>
            <p:cNvSpPr/>
            <p:nvPr/>
          </p:nvSpPr>
          <p:spPr>
            <a:xfrm>
              <a:off x="927325" y="4539825"/>
              <a:ext cx="114150" cy="109800"/>
            </a:xfrm>
            <a:custGeom>
              <a:avLst/>
              <a:gdLst/>
              <a:ahLst/>
              <a:cxnLst/>
              <a:rect l="l" t="t" r="r" b="b"/>
              <a:pathLst>
                <a:path w="4566" h="4392" extrusionOk="0">
                  <a:moveTo>
                    <a:pt x="4565" y="1"/>
                  </a:moveTo>
                  <a:lnTo>
                    <a:pt x="4565" y="1"/>
                  </a:lnTo>
                  <a:cubicBezTo>
                    <a:pt x="1268" y="459"/>
                    <a:pt x="184" y="3334"/>
                    <a:pt x="91" y="3437"/>
                  </a:cubicBezTo>
                  <a:cubicBezTo>
                    <a:pt x="0" y="3611"/>
                    <a:pt x="9" y="3822"/>
                    <a:pt x="112" y="3988"/>
                  </a:cubicBezTo>
                  <a:cubicBezTo>
                    <a:pt x="295" y="4286"/>
                    <a:pt x="606" y="4232"/>
                    <a:pt x="723" y="4256"/>
                  </a:cubicBezTo>
                  <a:lnTo>
                    <a:pt x="2214" y="4391"/>
                  </a:lnTo>
                  <a:cubicBezTo>
                    <a:pt x="2945" y="2928"/>
                    <a:pt x="3680" y="1458"/>
                    <a:pt x="4565" y="1"/>
                  </a:cubicBezTo>
                  <a:close/>
                </a:path>
              </a:pathLst>
            </a:custGeom>
            <a:solidFill>
              <a:srgbClr val="FFFFFF"/>
            </a:solidFill>
            <a:ln>
              <a:noFill/>
            </a:ln>
            <a:effectLst>
              <a:outerShdw blurRad="57150" dist="9525" dir="4140000" algn="bl" rotWithShape="0">
                <a:srgbClr val="000000">
                  <a:alpha val="31000"/>
                </a:srgbClr>
              </a:outerShdw>
            </a:effectLst>
          </p:spPr>
          <p:txBody>
            <a:bodyPr spcFirstLastPara="1" wrap="square" lIns="121900" tIns="121900" rIns="121900" bIns="121900" anchor="ctr" anchorCtr="0">
              <a:noAutofit/>
            </a:bodyPr>
            <a:p>
              <a:pPr marL="0" lvl="0" indent="0" algn="l" rtl="0">
                <a:spcBef>
                  <a:spcPts val="0"/>
                </a:spcBef>
                <a:spcAft>
                  <a:spcPts val="0"/>
                </a:spcAft>
                <a:buNone/>
              </a:pPr>
              <a:endParaRPr sz="1865">
                <a:solidFill>
                  <a:srgbClr val="435D74"/>
                </a:solidFill>
              </a:endParaRPr>
            </a:p>
          </p:txBody>
        </p:sp>
        <p:sp>
          <p:nvSpPr>
            <p:cNvPr id="836" name="Google Shape;836;p67"/>
            <p:cNvSpPr/>
            <p:nvPr/>
          </p:nvSpPr>
          <p:spPr>
            <a:xfrm>
              <a:off x="898875" y="4711550"/>
              <a:ext cx="170825" cy="169575"/>
            </a:xfrm>
            <a:custGeom>
              <a:avLst/>
              <a:gdLst/>
              <a:ahLst/>
              <a:cxnLst/>
              <a:rect l="l" t="t" r="r" b="b"/>
              <a:pathLst>
                <a:path w="6833" h="6783" extrusionOk="0">
                  <a:moveTo>
                    <a:pt x="2846" y="1"/>
                  </a:moveTo>
                  <a:cubicBezTo>
                    <a:pt x="1747" y="1052"/>
                    <a:pt x="503" y="4602"/>
                    <a:pt x="63" y="6050"/>
                  </a:cubicBezTo>
                  <a:cubicBezTo>
                    <a:pt x="0" y="6252"/>
                    <a:pt x="54" y="6469"/>
                    <a:pt x="202" y="6616"/>
                  </a:cubicBezTo>
                  <a:cubicBezTo>
                    <a:pt x="309" y="6724"/>
                    <a:pt x="454" y="6782"/>
                    <a:pt x="602" y="6782"/>
                  </a:cubicBezTo>
                  <a:cubicBezTo>
                    <a:pt x="656" y="6782"/>
                    <a:pt x="711" y="6774"/>
                    <a:pt x="765" y="6758"/>
                  </a:cubicBezTo>
                  <a:cubicBezTo>
                    <a:pt x="2225" y="6318"/>
                    <a:pt x="5782" y="5084"/>
                    <a:pt x="6833" y="3981"/>
                  </a:cubicBezTo>
                  <a:cubicBezTo>
                    <a:pt x="6655" y="3900"/>
                    <a:pt x="6492" y="3789"/>
                    <a:pt x="6354" y="3650"/>
                  </a:cubicBezTo>
                  <a:lnTo>
                    <a:pt x="5167" y="2464"/>
                  </a:lnTo>
                  <a:lnTo>
                    <a:pt x="4767" y="2861"/>
                  </a:lnTo>
                  <a:cubicBezTo>
                    <a:pt x="4658" y="2967"/>
                    <a:pt x="4517" y="3020"/>
                    <a:pt x="4375" y="3020"/>
                  </a:cubicBezTo>
                  <a:cubicBezTo>
                    <a:pt x="4231" y="3020"/>
                    <a:pt x="4086" y="2965"/>
                    <a:pt x="3975" y="2855"/>
                  </a:cubicBezTo>
                  <a:cubicBezTo>
                    <a:pt x="3758" y="2638"/>
                    <a:pt x="3755" y="2286"/>
                    <a:pt x="3969" y="2063"/>
                  </a:cubicBezTo>
                  <a:lnTo>
                    <a:pt x="4369" y="1663"/>
                  </a:lnTo>
                  <a:lnTo>
                    <a:pt x="3171" y="464"/>
                  </a:lnTo>
                  <a:cubicBezTo>
                    <a:pt x="3035" y="329"/>
                    <a:pt x="2927" y="172"/>
                    <a:pt x="2846" y="1"/>
                  </a:cubicBezTo>
                  <a:close/>
                </a:path>
              </a:pathLst>
            </a:custGeom>
            <a:solidFill>
              <a:srgbClr val="FFFFFF"/>
            </a:solidFill>
            <a:ln>
              <a:noFill/>
            </a:ln>
            <a:effectLst>
              <a:outerShdw blurRad="57150" dist="9525" dir="4140000" algn="bl" rotWithShape="0">
                <a:srgbClr val="000000">
                  <a:alpha val="31000"/>
                </a:srgbClr>
              </a:outerShdw>
            </a:effectLst>
          </p:spPr>
          <p:txBody>
            <a:bodyPr spcFirstLastPara="1" wrap="square" lIns="121900" tIns="121900" rIns="121900" bIns="121900" anchor="ctr" anchorCtr="0">
              <a:noAutofit/>
            </a:bodyPr>
            <a:p>
              <a:pPr marL="0" lvl="0" indent="0" algn="l" rtl="0">
                <a:spcBef>
                  <a:spcPts val="0"/>
                </a:spcBef>
                <a:spcAft>
                  <a:spcPts val="0"/>
                </a:spcAft>
                <a:buNone/>
              </a:pPr>
              <a:endParaRPr sz="1865">
                <a:solidFill>
                  <a:srgbClr val="435D74"/>
                </a:solidFill>
              </a:endParaRPr>
            </a:p>
          </p:txBody>
        </p:sp>
      </p:grpSp>
      <p:grpSp>
        <p:nvGrpSpPr>
          <p:cNvPr id="837" name="Google Shape;837;p67"/>
          <p:cNvGrpSpPr/>
          <p:nvPr/>
        </p:nvGrpSpPr>
        <p:grpSpPr>
          <a:xfrm>
            <a:off x="5235692" y="4078188"/>
            <a:ext cx="561081" cy="697152"/>
            <a:chOff x="-2310650" y="3525775"/>
            <a:chExt cx="292250" cy="363125"/>
          </a:xfrm>
        </p:grpSpPr>
        <p:sp>
          <p:nvSpPr>
            <p:cNvPr id="838" name="Google Shape;838;p67"/>
            <p:cNvSpPr/>
            <p:nvPr/>
          </p:nvSpPr>
          <p:spPr>
            <a:xfrm>
              <a:off x="-2053075" y="3648650"/>
              <a:ext cx="34675" cy="233950"/>
            </a:xfrm>
            <a:custGeom>
              <a:avLst/>
              <a:gdLst/>
              <a:ahLst/>
              <a:cxnLst/>
              <a:rect l="l" t="t" r="r" b="b"/>
              <a:pathLst>
                <a:path w="1387" h="9358" extrusionOk="0">
                  <a:moveTo>
                    <a:pt x="0" y="1"/>
                  </a:moveTo>
                  <a:lnTo>
                    <a:pt x="0" y="8286"/>
                  </a:lnTo>
                  <a:cubicBezTo>
                    <a:pt x="0" y="8664"/>
                    <a:pt x="158" y="9011"/>
                    <a:pt x="441" y="9263"/>
                  </a:cubicBezTo>
                  <a:cubicBezTo>
                    <a:pt x="504" y="9326"/>
                    <a:pt x="591" y="9358"/>
                    <a:pt x="677" y="9358"/>
                  </a:cubicBezTo>
                  <a:cubicBezTo>
                    <a:pt x="764" y="9358"/>
                    <a:pt x="851" y="9326"/>
                    <a:pt x="914" y="9263"/>
                  </a:cubicBezTo>
                  <a:cubicBezTo>
                    <a:pt x="1197" y="9011"/>
                    <a:pt x="1355" y="8664"/>
                    <a:pt x="1355" y="8286"/>
                  </a:cubicBezTo>
                  <a:lnTo>
                    <a:pt x="1355" y="347"/>
                  </a:lnTo>
                  <a:lnTo>
                    <a:pt x="1386" y="347"/>
                  </a:lnTo>
                  <a:cubicBezTo>
                    <a:pt x="1386" y="158"/>
                    <a:pt x="1229" y="1"/>
                    <a:pt x="1040" y="1"/>
                  </a:cubicBezTo>
                  <a:close/>
                </a:path>
              </a:pathLst>
            </a:custGeom>
            <a:solidFill>
              <a:srgbClr val="FBF8F8"/>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839" name="Google Shape;839;p67"/>
            <p:cNvSpPr/>
            <p:nvPr/>
          </p:nvSpPr>
          <p:spPr>
            <a:xfrm>
              <a:off x="-2259450" y="3751825"/>
              <a:ext cx="51225" cy="51225"/>
            </a:xfrm>
            <a:custGeom>
              <a:avLst/>
              <a:gdLst/>
              <a:ahLst/>
              <a:cxnLst/>
              <a:rect l="l" t="t" r="r" b="b"/>
              <a:pathLst>
                <a:path w="2049" h="2049" extrusionOk="0">
                  <a:moveTo>
                    <a:pt x="1" y="1"/>
                  </a:moveTo>
                  <a:lnTo>
                    <a:pt x="1" y="2049"/>
                  </a:lnTo>
                  <a:lnTo>
                    <a:pt x="2049" y="2049"/>
                  </a:lnTo>
                  <a:lnTo>
                    <a:pt x="2049" y="1"/>
                  </a:lnTo>
                  <a:close/>
                </a:path>
              </a:pathLst>
            </a:custGeom>
            <a:solidFill>
              <a:srgbClr val="FBF8F8"/>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840" name="Google Shape;840;p67"/>
            <p:cNvSpPr/>
            <p:nvPr/>
          </p:nvSpPr>
          <p:spPr>
            <a:xfrm>
              <a:off x="-2259450" y="3649450"/>
              <a:ext cx="137075" cy="51200"/>
            </a:xfrm>
            <a:custGeom>
              <a:avLst/>
              <a:gdLst/>
              <a:ahLst/>
              <a:cxnLst/>
              <a:rect l="l" t="t" r="r" b="b"/>
              <a:pathLst>
                <a:path w="5483" h="2048" extrusionOk="0">
                  <a:moveTo>
                    <a:pt x="1" y="0"/>
                  </a:moveTo>
                  <a:lnTo>
                    <a:pt x="1" y="2048"/>
                  </a:lnTo>
                  <a:lnTo>
                    <a:pt x="5483" y="2048"/>
                  </a:lnTo>
                  <a:lnTo>
                    <a:pt x="5483" y="0"/>
                  </a:lnTo>
                  <a:close/>
                </a:path>
              </a:pathLst>
            </a:custGeom>
            <a:solidFill>
              <a:srgbClr val="FBF8F8"/>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841" name="Google Shape;841;p67"/>
            <p:cNvSpPr/>
            <p:nvPr/>
          </p:nvSpPr>
          <p:spPr>
            <a:xfrm>
              <a:off x="-2310650" y="3525775"/>
              <a:ext cx="252075" cy="363125"/>
            </a:xfrm>
            <a:custGeom>
              <a:avLst/>
              <a:gdLst/>
              <a:ahLst/>
              <a:cxnLst/>
              <a:rect l="l" t="t" r="r" b="b"/>
              <a:pathLst>
                <a:path w="10083" h="14525" extrusionOk="0">
                  <a:moveTo>
                    <a:pt x="7814" y="4222"/>
                  </a:moveTo>
                  <a:cubicBezTo>
                    <a:pt x="8035" y="4222"/>
                    <a:pt x="8192" y="4380"/>
                    <a:pt x="8192" y="4569"/>
                  </a:cubicBezTo>
                  <a:lnTo>
                    <a:pt x="8192" y="7310"/>
                  </a:lnTo>
                  <a:cubicBezTo>
                    <a:pt x="8192" y="7530"/>
                    <a:pt x="8035" y="7657"/>
                    <a:pt x="7814" y="7657"/>
                  </a:cubicBezTo>
                  <a:lnTo>
                    <a:pt x="1671" y="7657"/>
                  </a:lnTo>
                  <a:cubicBezTo>
                    <a:pt x="1482" y="7657"/>
                    <a:pt x="1324" y="7530"/>
                    <a:pt x="1324" y="7310"/>
                  </a:cubicBezTo>
                  <a:lnTo>
                    <a:pt x="1324" y="4569"/>
                  </a:lnTo>
                  <a:cubicBezTo>
                    <a:pt x="1324" y="4380"/>
                    <a:pt x="1482" y="4222"/>
                    <a:pt x="1671" y="4222"/>
                  </a:cubicBezTo>
                  <a:close/>
                  <a:moveTo>
                    <a:pt x="7904" y="8380"/>
                  </a:moveTo>
                  <a:cubicBezTo>
                    <a:pt x="8287" y="8380"/>
                    <a:pt x="8278" y="9043"/>
                    <a:pt x="7877" y="9043"/>
                  </a:cubicBezTo>
                  <a:lnTo>
                    <a:pt x="5829" y="9043"/>
                  </a:lnTo>
                  <a:cubicBezTo>
                    <a:pt x="5388" y="9043"/>
                    <a:pt x="5357" y="8381"/>
                    <a:pt x="5829" y="8381"/>
                  </a:cubicBezTo>
                  <a:lnTo>
                    <a:pt x="7877" y="8381"/>
                  </a:lnTo>
                  <a:cubicBezTo>
                    <a:pt x="7886" y="8380"/>
                    <a:pt x="7895" y="8380"/>
                    <a:pt x="7904" y="8380"/>
                  </a:cubicBezTo>
                  <a:close/>
                  <a:moveTo>
                    <a:pt x="7904" y="9766"/>
                  </a:moveTo>
                  <a:cubicBezTo>
                    <a:pt x="8287" y="9766"/>
                    <a:pt x="8278" y="10429"/>
                    <a:pt x="7877" y="10429"/>
                  </a:cubicBezTo>
                  <a:lnTo>
                    <a:pt x="5829" y="10429"/>
                  </a:lnTo>
                  <a:cubicBezTo>
                    <a:pt x="5388" y="10429"/>
                    <a:pt x="5357" y="9767"/>
                    <a:pt x="5829" y="9767"/>
                  </a:cubicBezTo>
                  <a:lnTo>
                    <a:pt x="7877" y="9767"/>
                  </a:lnTo>
                  <a:cubicBezTo>
                    <a:pt x="7886" y="9767"/>
                    <a:pt x="7895" y="9766"/>
                    <a:pt x="7904" y="9766"/>
                  </a:cubicBezTo>
                  <a:close/>
                  <a:moveTo>
                    <a:pt x="7877" y="11091"/>
                  </a:moveTo>
                  <a:cubicBezTo>
                    <a:pt x="8287" y="11091"/>
                    <a:pt x="8287" y="11784"/>
                    <a:pt x="7877" y="11784"/>
                  </a:cubicBezTo>
                  <a:lnTo>
                    <a:pt x="5829" y="11784"/>
                  </a:lnTo>
                  <a:cubicBezTo>
                    <a:pt x="5388" y="11784"/>
                    <a:pt x="5357" y="11091"/>
                    <a:pt x="5829" y="11091"/>
                  </a:cubicBezTo>
                  <a:close/>
                  <a:moveTo>
                    <a:pt x="4475" y="8350"/>
                  </a:moveTo>
                  <a:cubicBezTo>
                    <a:pt x="4664" y="8350"/>
                    <a:pt x="4821" y="8507"/>
                    <a:pt x="4821" y="8696"/>
                  </a:cubicBezTo>
                  <a:lnTo>
                    <a:pt x="4821" y="11469"/>
                  </a:lnTo>
                  <a:cubicBezTo>
                    <a:pt x="4821" y="11658"/>
                    <a:pt x="4664" y="11815"/>
                    <a:pt x="4475" y="11815"/>
                  </a:cubicBezTo>
                  <a:lnTo>
                    <a:pt x="1734" y="11815"/>
                  </a:lnTo>
                  <a:cubicBezTo>
                    <a:pt x="1513" y="11815"/>
                    <a:pt x="1356" y="11658"/>
                    <a:pt x="1356" y="11469"/>
                  </a:cubicBezTo>
                  <a:lnTo>
                    <a:pt x="1356" y="8696"/>
                  </a:lnTo>
                  <a:cubicBezTo>
                    <a:pt x="1356" y="8507"/>
                    <a:pt x="1513" y="8350"/>
                    <a:pt x="1734" y="8350"/>
                  </a:cubicBezTo>
                  <a:close/>
                  <a:moveTo>
                    <a:pt x="7877" y="12508"/>
                  </a:moveTo>
                  <a:cubicBezTo>
                    <a:pt x="8287" y="12508"/>
                    <a:pt x="8287" y="13170"/>
                    <a:pt x="7877" y="13170"/>
                  </a:cubicBezTo>
                  <a:lnTo>
                    <a:pt x="1734" y="13170"/>
                  </a:lnTo>
                  <a:cubicBezTo>
                    <a:pt x="1293" y="13170"/>
                    <a:pt x="1261" y="12508"/>
                    <a:pt x="1734" y="12508"/>
                  </a:cubicBezTo>
                  <a:close/>
                  <a:moveTo>
                    <a:pt x="348" y="2868"/>
                  </a:moveTo>
                  <a:cubicBezTo>
                    <a:pt x="158" y="2868"/>
                    <a:pt x="1" y="3025"/>
                    <a:pt x="1" y="3214"/>
                  </a:cubicBezTo>
                  <a:lnTo>
                    <a:pt x="1" y="12823"/>
                  </a:lnTo>
                  <a:cubicBezTo>
                    <a:pt x="1" y="13768"/>
                    <a:pt x="726" y="14525"/>
                    <a:pt x="1702" y="14525"/>
                  </a:cubicBezTo>
                  <a:lnTo>
                    <a:pt x="10083" y="14525"/>
                  </a:lnTo>
                  <a:cubicBezTo>
                    <a:pt x="9767" y="14178"/>
                    <a:pt x="9515" y="13705"/>
                    <a:pt x="9515" y="13138"/>
                  </a:cubicBezTo>
                  <a:cubicBezTo>
                    <a:pt x="9547" y="1"/>
                    <a:pt x="9547" y="6333"/>
                    <a:pt x="9547" y="3214"/>
                  </a:cubicBezTo>
                  <a:cubicBezTo>
                    <a:pt x="9547" y="3025"/>
                    <a:pt x="9389" y="2868"/>
                    <a:pt x="9200" y="2868"/>
                  </a:cubicBezTo>
                  <a:close/>
                </a:path>
              </a:pathLst>
            </a:custGeom>
            <a:solidFill>
              <a:srgbClr val="FBF8F8"/>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grpSp>
      <p:grpSp>
        <p:nvGrpSpPr>
          <p:cNvPr id="842" name="Google Shape;842;p67"/>
          <p:cNvGrpSpPr/>
          <p:nvPr/>
        </p:nvGrpSpPr>
        <p:grpSpPr>
          <a:xfrm>
            <a:off x="6926940" y="2465033"/>
            <a:ext cx="565593" cy="561033"/>
            <a:chOff x="-5613150" y="3991275"/>
            <a:chExt cx="294600" cy="292225"/>
          </a:xfrm>
        </p:grpSpPr>
        <p:sp>
          <p:nvSpPr>
            <p:cNvPr id="843" name="Google Shape;843;p67"/>
            <p:cNvSpPr/>
            <p:nvPr/>
          </p:nvSpPr>
          <p:spPr>
            <a:xfrm>
              <a:off x="-5480050" y="4046400"/>
              <a:ext cx="27600" cy="14200"/>
            </a:xfrm>
            <a:custGeom>
              <a:avLst/>
              <a:gdLst/>
              <a:ahLst/>
              <a:cxnLst/>
              <a:rect l="l" t="t" r="r" b="b"/>
              <a:pathLst>
                <a:path w="1104" h="568" extrusionOk="0">
                  <a:moveTo>
                    <a:pt x="537" y="1"/>
                  </a:moveTo>
                  <a:lnTo>
                    <a:pt x="1" y="568"/>
                  </a:lnTo>
                  <a:lnTo>
                    <a:pt x="1104" y="568"/>
                  </a:lnTo>
                  <a:lnTo>
                    <a:pt x="537" y="1"/>
                  </a:lnTo>
                  <a:close/>
                </a:path>
              </a:pathLst>
            </a:custGeom>
            <a:solidFill>
              <a:srgbClr val="FBF8F8"/>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844" name="Google Shape;844;p67"/>
            <p:cNvSpPr/>
            <p:nvPr/>
          </p:nvSpPr>
          <p:spPr>
            <a:xfrm>
              <a:off x="-5531225" y="4042450"/>
              <a:ext cx="44125" cy="18150"/>
            </a:xfrm>
            <a:custGeom>
              <a:avLst/>
              <a:gdLst/>
              <a:ahLst/>
              <a:cxnLst/>
              <a:rect l="l" t="t" r="r" b="b"/>
              <a:pathLst>
                <a:path w="1765" h="726" extrusionOk="0">
                  <a:moveTo>
                    <a:pt x="693" y="1"/>
                  </a:moveTo>
                  <a:lnTo>
                    <a:pt x="0" y="726"/>
                  </a:lnTo>
                  <a:lnTo>
                    <a:pt x="1103" y="726"/>
                  </a:lnTo>
                  <a:lnTo>
                    <a:pt x="1764" y="1"/>
                  </a:lnTo>
                  <a:close/>
                </a:path>
              </a:pathLst>
            </a:custGeom>
            <a:solidFill>
              <a:srgbClr val="FBF8F8"/>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845" name="Google Shape;845;p67"/>
            <p:cNvSpPr/>
            <p:nvPr/>
          </p:nvSpPr>
          <p:spPr>
            <a:xfrm>
              <a:off x="-5443025" y="4077125"/>
              <a:ext cx="41775" cy="40975"/>
            </a:xfrm>
            <a:custGeom>
              <a:avLst/>
              <a:gdLst/>
              <a:ahLst/>
              <a:cxnLst/>
              <a:rect l="l" t="t" r="r" b="b"/>
              <a:pathLst>
                <a:path w="1671" h="1639" extrusionOk="0">
                  <a:moveTo>
                    <a:pt x="694" y="0"/>
                  </a:moveTo>
                  <a:lnTo>
                    <a:pt x="1" y="1638"/>
                  </a:lnTo>
                  <a:lnTo>
                    <a:pt x="1" y="1638"/>
                  </a:lnTo>
                  <a:lnTo>
                    <a:pt x="1670" y="0"/>
                  </a:lnTo>
                  <a:close/>
                </a:path>
              </a:pathLst>
            </a:custGeom>
            <a:solidFill>
              <a:srgbClr val="FBF8F8"/>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846" name="Google Shape;846;p67"/>
            <p:cNvSpPr/>
            <p:nvPr/>
          </p:nvSpPr>
          <p:spPr>
            <a:xfrm>
              <a:off x="-5487925" y="4077125"/>
              <a:ext cx="43350" cy="54375"/>
            </a:xfrm>
            <a:custGeom>
              <a:avLst/>
              <a:gdLst/>
              <a:ahLst/>
              <a:cxnLst/>
              <a:rect l="l" t="t" r="r" b="b"/>
              <a:pathLst>
                <a:path w="1734" h="2175" extrusionOk="0">
                  <a:moveTo>
                    <a:pt x="1" y="0"/>
                  </a:moveTo>
                  <a:lnTo>
                    <a:pt x="852" y="2174"/>
                  </a:lnTo>
                  <a:lnTo>
                    <a:pt x="1734" y="0"/>
                  </a:lnTo>
                  <a:close/>
                </a:path>
              </a:pathLst>
            </a:custGeom>
            <a:solidFill>
              <a:srgbClr val="FBF8F8"/>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847" name="Google Shape;847;p67"/>
            <p:cNvSpPr/>
            <p:nvPr/>
          </p:nvSpPr>
          <p:spPr>
            <a:xfrm>
              <a:off x="-5445375" y="4042450"/>
              <a:ext cx="44125" cy="18150"/>
            </a:xfrm>
            <a:custGeom>
              <a:avLst/>
              <a:gdLst/>
              <a:ahLst/>
              <a:cxnLst/>
              <a:rect l="l" t="t" r="r" b="b"/>
              <a:pathLst>
                <a:path w="1765" h="726" extrusionOk="0">
                  <a:moveTo>
                    <a:pt x="0" y="1"/>
                  </a:moveTo>
                  <a:lnTo>
                    <a:pt x="693" y="726"/>
                  </a:lnTo>
                  <a:lnTo>
                    <a:pt x="1764" y="726"/>
                  </a:lnTo>
                  <a:lnTo>
                    <a:pt x="1103" y="1"/>
                  </a:lnTo>
                  <a:close/>
                </a:path>
              </a:pathLst>
            </a:custGeom>
            <a:solidFill>
              <a:srgbClr val="FBF8F8"/>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848" name="Google Shape;848;p67"/>
            <p:cNvSpPr/>
            <p:nvPr/>
          </p:nvSpPr>
          <p:spPr>
            <a:xfrm>
              <a:off x="-5531225" y="4077125"/>
              <a:ext cx="41750" cy="40975"/>
            </a:xfrm>
            <a:custGeom>
              <a:avLst/>
              <a:gdLst/>
              <a:ahLst/>
              <a:cxnLst/>
              <a:rect l="l" t="t" r="r" b="b"/>
              <a:pathLst>
                <a:path w="1670" h="1639" extrusionOk="0">
                  <a:moveTo>
                    <a:pt x="0" y="0"/>
                  </a:moveTo>
                  <a:lnTo>
                    <a:pt x="1670" y="1638"/>
                  </a:lnTo>
                  <a:lnTo>
                    <a:pt x="977" y="0"/>
                  </a:lnTo>
                  <a:close/>
                </a:path>
              </a:pathLst>
            </a:custGeom>
            <a:solidFill>
              <a:srgbClr val="FBF8F8"/>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849" name="Google Shape;849;p67"/>
            <p:cNvSpPr/>
            <p:nvPr/>
          </p:nvSpPr>
          <p:spPr>
            <a:xfrm>
              <a:off x="-5613150" y="4198400"/>
              <a:ext cx="292225" cy="33900"/>
            </a:xfrm>
            <a:custGeom>
              <a:avLst/>
              <a:gdLst/>
              <a:ahLst/>
              <a:cxnLst/>
              <a:rect l="l" t="t" r="r" b="b"/>
              <a:pathLst>
                <a:path w="11689" h="1356" extrusionOk="0">
                  <a:moveTo>
                    <a:pt x="1" y="1"/>
                  </a:moveTo>
                  <a:lnTo>
                    <a:pt x="1" y="347"/>
                  </a:lnTo>
                  <a:lnTo>
                    <a:pt x="32" y="347"/>
                  </a:lnTo>
                  <a:cubicBezTo>
                    <a:pt x="32" y="883"/>
                    <a:pt x="505" y="1356"/>
                    <a:pt x="1072" y="1356"/>
                  </a:cubicBezTo>
                  <a:lnTo>
                    <a:pt x="10681" y="1356"/>
                  </a:lnTo>
                  <a:cubicBezTo>
                    <a:pt x="11216" y="1356"/>
                    <a:pt x="11689" y="883"/>
                    <a:pt x="11689" y="347"/>
                  </a:cubicBezTo>
                  <a:lnTo>
                    <a:pt x="11689" y="1"/>
                  </a:lnTo>
                  <a:close/>
                </a:path>
              </a:pathLst>
            </a:custGeom>
            <a:solidFill>
              <a:srgbClr val="FBF8F8"/>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850" name="Google Shape;850;p67"/>
            <p:cNvSpPr/>
            <p:nvPr/>
          </p:nvSpPr>
          <p:spPr>
            <a:xfrm>
              <a:off x="-5610775" y="3991275"/>
              <a:ext cx="292225" cy="189050"/>
            </a:xfrm>
            <a:custGeom>
              <a:avLst/>
              <a:gdLst/>
              <a:ahLst/>
              <a:cxnLst/>
              <a:rect l="l" t="t" r="r" b="b"/>
              <a:pathLst>
                <a:path w="11689" h="7562" extrusionOk="0">
                  <a:moveTo>
                    <a:pt x="7813" y="1386"/>
                  </a:moveTo>
                  <a:cubicBezTo>
                    <a:pt x="7908" y="1386"/>
                    <a:pt x="8034" y="1418"/>
                    <a:pt x="8065" y="1512"/>
                  </a:cubicBezTo>
                  <a:cubicBezTo>
                    <a:pt x="8128" y="1575"/>
                    <a:pt x="9483" y="2867"/>
                    <a:pt x="9515" y="2993"/>
                  </a:cubicBezTo>
                  <a:cubicBezTo>
                    <a:pt x="9578" y="3088"/>
                    <a:pt x="9578" y="3214"/>
                    <a:pt x="9452" y="3340"/>
                  </a:cubicBezTo>
                  <a:lnTo>
                    <a:pt x="6018" y="6774"/>
                  </a:lnTo>
                  <a:cubicBezTo>
                    <a:pt x="5943" y="6848"/>
                    <a:pt x="5862" y="6880"/>
                    <a:pt x="5783" y="6880"/>
                  </a:cubicBezTo>
                  <a:cubicBezTo>
                    <a:pt x="5696" y="6880"/>
                    <a:pt x="5612" y="6840"/>
                    <a:pt x="5545" y="6774"/>
                  </a:cubicBezTo>
                  <a:lnTo>
                    <a:pt x="2111" y="3340"/>
                  </a:lnTo>
                  <a:cubicBezTo>
                    <a:pt x="2001" y="3230"/>
                    <a:pt x="1987" y="2976"/>
                    <a:pt x="2027" y="2976"/>
                  </a:cubicBezTo>
                  <a:cubicBezTo>
                    <a:pt x="2033" y="2976"/>
                    <a:pt x="2040" y="2981"/>
                    <a:pt x="2048" y="2993"/>
                  </a:cubicBezTo>
                  <a:cubicBezTo>
                    <a:pt x="2048" y="2962"/>
                    <a:pt x="2079" y="2930"/>
                    <a:pt x="2111" y="2867"/>
                  </a:cubicBezTo>
                  <a:lnTo>
                    <a:pt x="3497" y="1512"/>
                  </a:lnTo>
                  <a:cubicBezTo>
                    <a:pt x="3560" y="1418"/>
                    <a:pt x="3655" y="1386"/>
                    <a:pt x="3718" y="1386"/>
                  </a:cubicBezTo>
                  <a:close/>
                  <a:moveTo>
                    <a:pt x="1008" y="0"/>
                  </a:moveTo>
                  <a:cubicBezTo>
                    <a:pt x="473" y="0"/>
                    <a:pt x="0" y="473"/>
                    <a:pt x="0" y="1040"/>
                  </a:cubicBezTo>
                  <a:lnTo>
                    <a:pt x="0" y="7561"/>
                  </a:lnTo>
                  <a:lnTo>
                    <a:pt x="11689" y="7561"/>
                  </a:lnTo>
                  <a:lnTo>
                    <a:pt x="11689" y="1040"/>
                  </a:lnTo>
                  <a:cubicBezTo>
                    <a:pt x="11657" y="473"/>
                    <a:pt x="11184" y="0"/>
                    <a:pt x="10617" y="0"/>
                  </a:cubicBezTo>
                  <a:close/>
                </a:path>
              </a:pathLst>
            </a:custGeom>
            <a:solidFill>
              <a:srgbClr val="FBF8F8"/>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851" name="Google Shape;851;p67"/>
            <p:cNvSpPr/>
            <p:nvPr/>
          </p:nvSpPr>
          <p:spPr>
            <a:xfrm>
              <a:off x="-5546975" y="4250400"/>
              <a:ext cx="160700" cy="33100"/>
            </a:xfrm>
            <a:custGeom>
              <a:avLst/>
              <a:gdLst/>
              <a:ahLst/>
              <a:cxnLst/>
              <a:rect l="l" t="t" r="r" b="b"/>
              <a:pathLst>
                <a:path w="6428" h="1324" extrusionOk="0">
                  <a:moveTo>
                    <a:pt x="1544" y="0"/>
                  </a:moveTo>
                  <a:lnTo>
                    <a:pt x="1386" y="662"/>
                  </a:lnTo>
                  <a:lnTo>
                    <a:pt x="473" y="662"/>
                  </a:lnTo>
                  <a:cubicBezTo>
                    <a:pt x="32" y="662"/>
                    <a:pt x="0" y="1323"/>
                    <a:pt x="473" y="1323"/>
                  </a:cubicBezTo>
                  <a:lnTo>
                    <a:pt x="5955" y="1323"/>
                  </a:lnTo>
                  <a:cubicBezTo>
                    <a:pt x="6427" y="1323"/>
                    <a:pt x="6427" y="662"/>
                    <a:pt x="5986" y="662"/>
                  </a:cubicBezTo>
                  <a:lnTo>
                    <a:pt x="5072" y="662"/>
                  </a:lnTo>
                  <a:lnTo>
                    <a:pt x="4915" y="0"/>
                  </a:lnTo>
                  <a:close/>
                </a:path>
              </a:pathLst>
            </a:custGeom>
            <a:solidFill>
              <a:srgbClr val="FBF8F8"/>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grpSp>
      <p:sp>
        <p:nvSpPr>
          <p:cNvPr id="820" name="Google Shape;820;p67"/>
          <p:cNvSpPr txBox="1"/>
          <p:nvPr/>
        </p:nvSpPr>
        <p:spPr>
          <a:xfrm>
            <a:off x="8410869" y="2511903"/>
            <a:ext cx="3098800" cy="938800"/>
          </a:xfrm>
          <a:prstGeom prst="rect">
            <a:avLst/>
          </a:prstGeom>
          <a:noFill/>
          <a:ln>
            <a:noFill/>
          </a:ln>
        </p:spPr>
        <p:txBody>
          <a:bodyPr spcFirstLastPara="1" wrap="square" lIns="121900" tIns="121900" rIns="121900" bIns="121900" anchor="t" anchorCtr="0">
            <a:noAutofit/>
          </a:bodyPr>
          <a:p>
            <a:pPr marL="0" lvl="0" indent="0" algn="l" rtl="0">
              <a:spcBef>
                <a:spcPts val="0"/>
              </a:spcBef>
              <a:spcAft>
                <a:spcPts val="0"/>
              </a:spcAft>
              <a:buNone/>
            </a:pPr>
            <a:r>
              <a:rPr lang="en-US" sz="1735">
                <a:solidFill>
                  <a:srgbClr val="1F1A33"/>
                </a:solidFill>
                <a:latin typeface="Roboto Slab Light"/>
                <a:ea typeface="Roboto Slab Light"/>
                <a:cs typeface="Roboto Slab Light"/>
                <a:sym typeface="Roboto Slab Light"/>
              </a:rPr>
              <a:t>Games</a:t>
            </a:r>
            <a:endParaRPr lang="en-US" sz="1735">
              <a:solidFill>
                <a:srgbClr val="1F1A33"/>
              </a:solidFill>
              <a:latin typeface="Roboto Slab Light"/>
              <a:ea typeface="Roboto Slab Light"/>
              <a:cs typeface="Roboto Slab Light"/>
              <a:sym typeface="Roboto Slab Light"/>
            </a:endParaRPr>
          </a:p>
        </p:txBody>
      </p:sp>
      <p:sp>
        <p:nvSpPr>
          <p:cNvPr id="821" name="Google Shape;821;p67"/>
          <p:cNvSpPr txBox="1"/>
          <p:nvPr/>
        </p:nvSpPr>
        <p:spPr>
          <a:xfrm>
            <a:off x="8410776" y="4513185"/>
            <a:ext cx="3098800" cy="938800"/>
          </a:xfrm>
          <a:prstGeom prst="rect">
            <a:avLst/>
          </a:prstGeom>
          <a:noFill/>
          <a:ln>
            <a:noFill/>
          </a:ln>
        </p:spPr>
        <p:txBody>
          <a:bodyPr spcFirstLastPara="1" wrap="square" lIns="121900" tIns="121900" rIns="121900" bIns="121900" anchor="t" anchorCtr="0">
            <a:noAutofit/>
          </a:bodyPr>
          <a:p>
            <a:pPr marL="0" lvl="0" indent="0" algn="l" rtl="0">
              <a:spcBef>
                <a:spcPts val="0"/>
              </a:spcBef>
              <a:spcAft>
                <a:spcPts val="1600"/>
              </a:spcAft>
              <a:buNone/>
            </a:pPr>
            <a:r>
              <a:rPr lang="en-US" sz="1735">
                <a:solidFill>
                  <a:srgbClr val="1F1A33"/>
                </a:solidFill>
                <a:latin typeface="Roboto Slab Light"/>
                <a:ea typeface="Roboto Slab Light"/>
                <a:cs typeface="Roboto Slab Light"/>
                <a:sym typeface="Roboto Slab Light"/>
              </a:rPr>
              <a:t>IOT</a:t>
            </a:r>
            <a:endParaRPr sz="1735">
              <a:solidFill>
                <a:srgbClr val="1F1A33"/>
              </a:solidFill>
              <a:latin typeface="Roboto Slab Light"/>
              <a:ea typeface="Roboto Slab Light"/>
              <a:cs typeface="Roboto Slab Light"/>
              <a:sym typeface="Roboto Slab Light"/>
            </a:endParaRPr>
          </a:p>
        </p:txBody>
      </p:sp>
      <p:sp>
        <p:nvSpPr>
          <p:cNvPr id="822" name="Google Shape;822;p67"/>
          <p:cNvSpPr txBox="1"/>
          <p:nvPr/>
        </p:nvSpPr>
        <p:spPr>
          <a:xfrm>
            <a:off x="8410876" y="1916336"/>
            <a:ext cx="3098800" cy="595600"/>
          </a:xfrm>
          <a:prstGeom prst="rect">
            <a:avLst/>
          </a:prstGeom>
          <a:noFill/>
          <a:ln>
            <a:noFill/>
          </a:ln>
        </p:spPr>
        <p:txBody>
          <a:bodyPr spcFirstLastPara="1" wrap="square" lIns="121900" tIns="0" rIns="121900" bIns="0" anchor="t" anchorCtr="0">
            <a:noAutofit/>
          </a:bodyPr>
          <a:p>
            <a:pPr marL="0" lvl="0" indent="0" algn="l" rtl="0">
              <a:spcBef>
                <a:spcPts val="0"/>
              </a:spcBef>
              <a:spcAft>
                <a:spcPts val="1600"/>
              </a:spcAft>
              <a:buNone/>
            </a:pPr>
            <a:r>
              <a:rPr lang="en-US" sz="3200">
                <a:solidFill>
                  <a:srgbClr val="1F1A33"/>
                </a:solidFill>
                <a:latin typeface="Advent Pro SemiBold"/>
                <a:ea typeface="Advent Pro SemiBold"/>
                <a:cs typeface="Advent Pro SemiBold"/>
                <a:sym typeface="Advent Pro SemiBold"/>
              </a:rPr>
              <a:t>C</a:t>
            </a:r>
            <a:endParaRPr sz="3200">
              <a:solidFill>
                <a:srgbClr val="1F1A33"/>
              </a:solidFill>
              <a:latin typeface="Advent Pro SemiBold"/>
              <a:ea typeface="Advent Pro SemiBold"/>
              <a:cs typeface="Advent Pro SemiBold"/>
              <a:sym typeface="Advent Pro SemiBold"/>
            </a:endParaRPr>
          </a:p>
        </p:txBody>
      </p:sp>
      <p:sp>
        <p:nvSpPr>
          <p:cNvPr id="823" name="Google Shape;823;p67"/>
          <p:cNvSpPr txBox="1"/>
          <p:nvPr/>
        </p:nvSpPr>
        <p:spPr>
          <a:xfrm>
            <a:off x="8410776" y="3917599"/>
            <a:ext cx="3098800" cy="595600"/>
          </a:xfrm>
          <a:prstGeom prst="rect">
            <a:avLst/>
          </a:prstGeom>
          <a:noFill/>
          <a:ln>
            <a:noFill/>
          </a:ln>
        </p:spPr>
        <p:txBody>
          <a:bodyPr spcFirstLastPara="1" wrap="square" lIns="121900" tIns="0" rIns="121900" bIns="0" anchor="t" anchorCtr="0">
            <a:noAutofit/>
          </a:bodyPr>
          <a:p>
            <a:pPr marL="0" lvl="0" indent="0" algn="l" rtl="0">
              <a:spcBef>
                <a:spcPts val="0"/>
              </a:spcBef>
              <a:spcAft>
                <a:spcPts val="1600"/>
              </a:spcAft>
              <a:buNone/>
            </a:pPr>
            <a:r>
              <a:rPr lang="en-US" sz="3200">
                <a:solidFill>
                  <a:srgbClr val="1F1A33"/>
                </a:solidFill>
                <a:latin typeface="Advent Pro SemiBold"/>
                <a:ea typeface="Advent Pro SemiBold"/>
                <a:cs typeface="Advent Pro SemiBold"/>
                <a:sym typeface="Advent Pro SemiBold"/>
              </a:rPr>
              <a:t>D</a:t>
            </a:r>
            <a:endParaRPr sz="3200">
              <a:solidFill>
                <a:srgbClr val="1F1A33"/>
              </a:solidFill>
              <a:latin typeface="Advent Pro SemiBold"/>
              <a:ea typeface="Advent Pro SemiBold"/>
              <a:cs typeface="Advent Pro SemiBold"/>
              <a:sym typeface="Advent Pro SemiBold"/>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394" name="Shape 394"/>
        <p:cNvGrpSpPr/>
        <p:nvPr/>
      </p:nvGrpSpPr>
      <p:grpSpPr>
        <a:xfrm>
          <a:off x="0" y="0"/>
          <a:ext cx="0" cy="0"/>
          <a:chOff x="0" y="0"/>
          <a:chExt cx="0" cy="0"/>
        </a:xfrm>
      </p:grpSpPr>
      <p:sp>
        <p:nvSpPr>
          <p:cNvPr id="395" name="Google Shape;395;p31"/>
          <p:cNvSpPr/>
          <p:nvPr/>
        </p:nvSpPr>
        <p:spPr>
          <a:xfrm flipH="1">
            <a:off x="5700040" y="1802063"/>
            <a:ext cx="798800" cy="695200"/>
          </a:xfrm>
          <a:prstGeom prst="wedgeRoundRectCallout">
            <a:avLst>
              <a:gd name="adj1" fmla="val -20833"/>
              <a:gd name="adj2" fmla="val 62500"/>
              <a:gd name="adj3" fmla="val 0"/>
            </a:avLst>
          </a:prstGeom>
          <a:gradFill>
            <a:gsLst>
              <a:gs pos="0">
                <a:schemeClr val="accent2"/>
              </a:gs>
              <a:gs pos="100000">
                <a:schemeClr val="accent1"/>
              </a:gs>
            </a:gsLst>
            <a:lin ang="5400700" scaled="0"/>
          </a:gradFill>
          <a:ln>
            <a:noFill/>
          </a:ln>
          <a:effectLst>
            <a:outerShdw blurRad="57150" dist="9525" dir="3780000" algn="bl" rotWithShape="0">
              <a:srgbClr val="000000">
                <a:alpha val="27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5" u="sng"/>
          </a:p>
        </p:txBody>
      </p:sp>
      <p:sp>
        <p:nvSpPr>
          <p:cNvPr id="396" name="Google Shape;396;p31"/>
          <p:cNvSpPr/>
          <p:nvPr/>
        </p:nvSpPr>
        <p:spPr>
          <a:xfrm flipH="1">
            <a:off x="1996673" y="3990512"/>
            <a:ext cx="798800" cy="695200"/>
          </a:xfrm>
          <a:prstGeom prst="wedgeRoundRectCallout">
            <a:avLst>
              <a:gd name="adj1" fmla="val -20833"/>
              <a:gd name="adj2" fmla="val 62500"/>
              <a:gd name="adj3" fmla="val 0"/>
            </a:avLst>
          </a:prstGeom>
          <a:gradFill>
            <a:gsLst>
              <a:gs pos="0">
                <a:srgbClr val="FAD647"/>
              </a:gs>
              <a:gs pos="100000">
                <a:schemeClr val="accent6"/>
              </a:gs>
            </a:gsLst>
            <a:lin ang="5400012" scaled="0"/>
          </a:gradFill>
          <a:ln>
            <a:noFill/>
          </a:ln>
          <a:effectLst>
            <a:outerShdw blurRad="57150" dist="9525" dir="3780000" algn="bl" rotWithShape="0">
              <a:srgbClr val="000000">
                <a:alpha val="27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7" name="Google Shape;397;p31"/>
          <p:cNvSpPr/>
          <p:nvPr/>
        </p:nvSpPr>
        <p:spPr>
          <a:xfrm flipH="1">
            <a:off x="7136647" y="3990512"/>
            <a:ext cx="798800" cy="695200"/>
          </a:xfrm>
          <a:prstGeom prst="wedgeRoundRectCallout">
            <a:avLst>
              <a:gd name="adj1" fmla="val -20833"/>
              <a:gd name="adj2" fmla="val 62500"/>
              <a:gd name="adj3" fmla="val 0"/>
            </a:avLst>
          </a:prstGeom>
          <a:gradFill>
            <a:gsLst>
              <a:gs pos="0">
                <a:schemeClr val="dk2"/>
              </a:gs>
              <a:gs pos="100000">
                <a:schemeClr val="lt1"/>
              </a:gs>
            </a:gsLst>
            <a:lin ang="5400700" scaled="0"/>
          </a:gradFill>
          <a:ln>
            <a:noFill/>
          </a:ln>
          <a:effectLst>
            <a:outerShdw blurRad="57150" dist="9525" dir="3780000" algn="bl" rotWithShape="0">
              <a:srgbClr val="000000">
                <a:alpha val="27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98" name="Google Shape;398;p31"/>
          <p:cNvSpPr txBox="1"/>
          <p:nvPr>
            <p:ph type="title"/>
          </p:nvPr>
        </p:nvSpPr>
        <p:spPr>
          <a:xfrm>
            <a:off x="3014400" y="645200"/>
            <a:ext cx="6163200" cy="6096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GB"/>
              <a:t>JavaScript Characteristics</a:t>
            </a:r>
            <a:endParaRPr lang="en-GB"/>
          </a:p>
        </p:txBody>
      </p:sp>
      <p:sp>
        <p:nvSpPr>
          <p:cNvPr id="399" name="Google Shape;399;p31"/>
          <p:cNvSpPr txBox="1"/>
          <p:nvPr>
            <p:ph type="subTitle" idx="4"/>
          </p:nvPr>
        </p:nvSpPr>
        <p:spPr>
          <a:xfrm>
            <a:off x="1990600" y="4207931"/>
            <a:ext cx="810800" cy="402800"/>
          </a:xfrm>
          <a:prstGeom prst="rect">
            <a:avLst/>
          </a:prstGeom>
        </p:spPr>
        <p:txBody>
          <a:bodyPr spcFirstLastPara="1" wrap="square" lIns="121900" tIns="120000" rIns="121900" bIns="0" anchor="ctr" anchorCtr="0">
            <a:noAutofit/>
          </a:bodyPr>
          <a:lstStyle/>
          <a:p>
            <a:pPr marL="0" lvl="0" indent="0" algn="ctr" rtl="0">
              <a:spcBef>
                <a:spcPts val="0"/>
              </a:spcBef>
              <a:spcAft>
                <a:spcPts val="1600"/>
              </a:spcAft>
              <a:buNone/>
            </a:pPr>
            <a:r>
              <a:rPr lang="en-GB">
                <a:solidFill>
                  <a:schemeClr val="dk1"/>
                </a:solidFill>
              </a:rPr>
              <a:t>04</a:t>
            </a:r>
            <a:endParaRPr>
              <a:solidFill>
                <a:schemeClr val="dk1"/>
              </a:solidFill>
            </a:endParaRPr>
          </a:p>
        </p:txBody>
      </p:sp>
      <p:sp>
        <p:nvSpPr>
          <p:cNvPr id="400" name="Google Shape;400;p31"/>
          <p:cNvSpPr txBox="1"/>
          <p:nvPr>
            <p:ph type="subTitle" idx="3"/>
          </p:nvPr>
        </p:nvSpPr>
        <p:spPr>
          <a:xfrm>
            <a:off x="6118973" y="4762613"/>
            <a:ext cx="2872000" cy="1006400"/>
          </a:xfrm>
          <a:prstGeom prst="rect">
            <a:avLst/>
          </a:prstGeom>
        </p:spPr>
        <p:txBody>
          <a:bodyPr spcFirstLastPara="1" wrap="square" lIns="121900" tIns="121900" rIns="121900" bIns="121900" anchor="t" anchorCtr="0">
            <a:noAutofit/>
          </a:bodyPr>
          <a:lstStyle/>
          <a:p>
            <a:pPr marL="0" lvl="0" indent="0" algn="ctr" rtl="0">
              <a:spcBef>
                <a:spcPts val="0"/>
              </a:spcBef>
              <a:spcAft>
                <a:spcPts val="1600"/>
              </a:spcAft>
              <a:buNone/>
            </a:pPr>
            <a:r>
              <a:rPr lang="en-US" altLang="en-GB"/>
              <a:t>Dynamically-typed</a:t>
            </a:r>
            <a:endParaRPr lang="en-US" altLang="en-GB"/>
          </a:p>
        </p:txBody>
      </p:sp>
      <p:sp>
        <p:nvSpPr>
          <p:cNvPr id="401" name="Google Shape;401;p31"/>
          <p:cNvSpPr txBox="1"/>
          <p:nvPr>
            <p:ph type="subTitle" idx="5"/>
          </p:nvPr>
        </p:nvSpPr>
        <p:spPr>
          <a:xfrm>
            <a:off x="4647455" y="4207931"/>
            <a:ext cx="810800" cy="402800"/>
          </a:xfrm>
          <a:prstGeom prst="rect">
            <a:avLst/>
          </a:prstGeom>
        </p:spPr>
        <p:txBody>
          <a:bodyPr spcFirstLastPara="1" wrap="square" lIns="121900" tIns="120000" rIns="121900" bIns="0" anchor="ctr" anchorCtr="0">
            <a:noAutofit/>
          </a:bodyPr>
          <a:lstStyle/>
          <a:p>
            <a:pPr marL="0" lvl="0" indent="0" algn="ctr" rtl="0">
              <a:spcBef>
                <a:spcPts val="0"/>
              </a:spcBef>
              <a:spcAft>
                <a:spcPts val="1600"/>
              </a:spcAft>
              <a:buNone/>
            </a:pPr>
            <a:r>
              <a:rPr lang="en-GB">
                <a:solidFill>
                  <a:schemeClr val="dk1"/>
                </a:solidFill>
              </a:rPr>
              <a:t>05</a:t>
            </a:r>
            <a:endParaRPr>
              <a:solidFill>
                <a:schemeClr val="dk1"/>
              </a:solidFill>
            </a:endParaRPr>
          </a:p>
        </p:txBody>
      </p:sp>
      <p:sp>
        <p:nvSpPr>
          <p:cNvPr id="402" name="Google Shape;402;p31"/>
          <p:cNvSpPr txBox="1"/>
          <p:nvPr>
            <p:ph type="subTitle" idx="1"/>
          </p:nvPr>
        </p:nvSpPr>
        <p:spPr>
          <a:xfrm>
            <a:off x="960067" y="4762613"/>
            <a:ext cx="2872000" cy="1006400"/>
          </a:xfrm>
          <a:prstGeom prst="rect">
            <a:avLst/>
          </a:prstGeom>
        </p:spPr>
        <p:txBody>
          <a:bodyPr spcFirstLastPara="1" wrap="square" lIns="121900" tIns="121900" rIns="121900" bIns="121900" anchor="t" anchorCtr="0">
            <a:noAutofit/>
          </a:bodyPr>
          <a:lstStyle/>
          <a:p>
            <a:pPr marL="0" lvl="0" indent="0" algn="ctr" rtl="0">
              <a:spcBef>
                <a:spcPts val="0"/>
              </a:spcBef>
              <a:spcAft>
                <a:spcPts val="1600"/>
              </a:spcAft>
              <a:buNone/>
            </a:pPr>
            <a:r>
              <a:rPr lang="en-US" altLang="en-GB"/>
              <a:t>Enviroment</a:t>
            </a:r>
            <a:r>
              <a:rPr lang="en-GB"/>
              <a:t>-Dependent</a:t>
            </a:r>
            <a:endParaRPr lang="en-GB"/>
          </a:p>
        </p:txBody>
      </p:sp>
      <p:sp>
        <p:nvSpPr>
          <p:cNvPr id="403" name="Google Shape;403;p31"/>
          <p:cNvSpPr txBox="1"/>
          <p:nvPr>
            <p:ph type="subTitle" idx="2"/>
          </p:nvPr>
        </p:nvSpPr>
        <p:spPr>
          <a:xfrm>
            <a:off x="3616853" y="4762613"/>
            <a:ext cx="2872000" cy="1006400"/>
          </a:xfrm>
          <a:prstGeom prst="rect">
            <a:avLst/>
          </a:prstGeom>
        </p:spPr>
        <p:txBody>
          <a:bodyPr spcFirstLastPara="1" wrap="square" lIns="121900" tIns="121900" rIns="121900" bIns="121900" anchor="t" anchorCtr="0">
            <a:noAutofit/>
          </a:bodyPr>
          <a:lstStyle/>
          <a:p>
            <a:pPr marL="0" lvl="0" indent="0" algn="ctr" rtl="0">
              <a:spcBef>
                <a:spcPts val="0"/>
              </a:spcBef>
              <a:spcAft>
                <a:spcPts val="1600"/>
              </a:spcAft>
              <a:buNone/>
            </a:pPr>
            <a:r>
              <a:rPr lang="en-US" altLang="en-GB">
                <a:sym typeface="+mn-ea"/>
              </a:rPr>
              <a:t>Object-based</a:t>
            </a:r>
            <a:endParaRPr lang="en-GB"/>
          </a:p>
        </p:txBody>
      </p:sp>
      <p:sp>
        <p:nvSpPr>
          <p:cNvPr id="404" name="Google Shape;404;p31"/>
          <p:cNvSpPr txBox="1"/>
          <p:nvPr>
            <p:ph type="subTitle" idx="6"/>
          </p:nvPr>
        </p:nvSpPr>
        <p:spPr>
          <a:xfrm>
            <a:off x="7149573" y="4207931"/>
            <a:ext cx="810800" cy="402800"/>
          </a:xfrm>
          <a:prstGeom prst="rect">
            <a:avLst/>
          </a:prstGeom>
        </p:spPr>
        <p:txBody>
          <a:bodyPr spcFirstLastPara="1" wrap="square" lIns="121900" tIns="120000" rIns="121900" bIns="0" anchor="ctr" anchorCtr="0">
            <a:noAutofit/>
          </a:bodyPr>
          <a:lstStyle/>
          <a:p>
            <a:pPr marL="0" lvl="0" indent="0" algn="ctr" rtl="0">
              <a:spcBef>
                <a:spcPts val="0"/>
              </a:spcBef>
              <a:spcAft>
                <a:spcPts val="1600"/>
              </a:spcAft>
              <a:buNone/>
            </a:pPr>
            <a:r>
              <a:rPr lang="en-GB">
                <a:solidFill>
                  <a:srgbClr val="F3F3F3"/>
                </a:solidFill>
              </a:rPr>
              <a:t>06</a:t>
            </a:r>
            <a:endParaRPr>
              <a:solidFill>
                <a:srgbClr val="F3F3F3"/>
              </a:solidFill>
            </a:endParaRPr>
          </a:p>
        </p:txBody>
      </p:sp>
      <p:sp>
        <p:nvSpPr>
          <p:cNvPr id="405" name="Google Shape;405;p31"/>
          <p:cNvSpPr txBox="1"/>
          <p:nvPr>
            <p:ph type="subTitle" idx="7"/>
          </p:nvPr>
        </p:nvSpPr>
        <p:spPr>
          <a:xfrm>
            <a:off x="960067" y="2568300"/>
            <a:ext cx="2872000" cy="1006400"/>
          </a:xfrm>
          <a:prstGeom prst="rect">
            <a:avLst/>
          </a:prstGeom>
        </p:spPr>
        <p:txBody>
          <a:bodyPr spcFirstLastPara="1" wrap="square" lIns="121900" tIns="121900" rIns="121900" bIns="121900" anchor="t" anchorCtr="0">
            <a:noAutofit/>
          </a:bodyPr>
          <a:lstStyle/>
          <a:p>
            <a:pPr marL="0" lvl="0" indent="0" algn="ctr" rtl="0">
              <a:spcBef>
                <a:spcPts val="0"/>
              </a:spcBef>
              <a:spcAft>
                <a:spcPts val="1600"/>
              </a:spcAft>
              <a:buNone/>
            </a:pPr>
            <a:r>
              <a:rPr lang="en-US" altLang="en-GB"/>
              <a:t>Case sensitive</a:t>
            </a:r>
            <a:endParaRPr lang="en-US" altLang="en-GB"/>
          </a:p>
        </p:txBody>
      </p:sp>
      <p:sp>
        <p:nvSpPr>
          <p:cNvPr id="406" name="Google Shape;406;p31"/>
          <p:cNvSpPr txBox="1"/>
          <p:nvPr>
            <p:ph type="subTitle" idx="8"/>
          </p:nvPr>
        </p:nvSpPr>
        <p:spPr>
          <a:xfrm>
            <a:off x="4659947" y="2568300"/>
            <a:ext cx="2872000" cy="1006400"/>
          </a:xfrm>
          <a:prstGeom prst="rect">
            <a:avLst/>
          </a:prstGeom>
        </p:spPr>
        <p:txBody>
          <a:bodyPr spcFirstLastPara="1" wrap="square" lIns="121900" tIns="121900" rIns="121900" bIns="121900" anchor="t" anchorCtr="0">
            <a:noAutofit/>
          </a:bodyPr>
          <a:lstStyle/>
          <a:p>
            <a:pPr marL="0" lvl="0" indent="0" algn="ctr" rtl="0">
              <a:spcBef>
                <a:spcPts val="0"/>
              </a:spcBef>
              <a:spcAft>
                <a:spcPts val="1600"/>
              </a:spcAft>
              <a:buNone/>
            </a:pPr>
            <a:r>
              <a:rPr lang="en-GB">
                <a:sym typeface="+mn-ea"/>
              </a:rPr>
              <a:t>Interpreted language</a:t>
            </a:r>
            <a:endParaRPr lang="en-US" altLang="en-GB"/>
          </a:p>
        </p:txBody>
      </p:sp>
      <p:sp>
        <p:nvSpPr>
          <p:cNvPr id="407" name="Google Shape;407;p31"/>
          <p:cNvSpPr txBox="1"/>
          <p:nvPr>
            <p:ph type="subTitle" idx="9"/>
          </p:nvPr>
        </p:nvSpPr>
        <p:spPr>
          <a:xfrm>
            <a:off x="8372800" y="2568300"/>
            <a:ext cx="2872000" cy="1006400"/>
          </a:xfrm>
          <a:prstGeom prst="rect">
            <a:avLst/>
          </a:prstGeom>
        </p:spPr>
        <p:txBody>
          <a:bodyPr spcFirstLastPara="1" wrap="square" lIns="121900" tIns="121900" rIns="121900" bIns="121900" anchor="t" anchorCtr="0">
            <a:noAutofit/>
          </a:bodyPr>
          <a:lstStyle/>
          <a:p>
            <a:pPr marL="0" lvl="0" indent="0" algn="ctr" rtl="0">
              <a:spcBef>
                <a:spcPts val="0"/>
              </a:spcBef>
              <a:spcAft>
                <a:spcPts val="1600"/>
              </a:spcAft>
              <a:buNone/>
            </a:pPr>
            <a:r>
              <a:rPr lang="en-US" altLang="en-GB"/>
              <a:t>Event-driven</a:t>
            </a:r>
            <a:endParaRPr lang="en-US" altLang="en-GB"/>
          </a:p>
        </p:txBody>
      </p:sp>
      <p:sp>
        <p:nvSpPr>
          <p:cNvPr id="408" name="Google Shape;408;p31"/>
          <p:cNvSpPr txBox="1"/>
          <p:nvPr>
            <p:ph type="subTitle" idx="13"/>
          </p:nvPr>
        </p:nvSpPr>
        <p:spPr>
          <a:xfrm>
            <a:off x="1990600" y="2013600"/>
            <a:ext cx="810800" cy="402800"/>
          </a:xfrm>
          <a:prstGeom prst="rect">
            <a:avLst/>
          </a:prstGeom>
        </p:spPr>
        <p:txBody>
          <a:bodyPr spcFirstLastPara="1" wrap="square" lIns="121900" tIns="120000" rIns="121900" bIns="0" anchor="ctr" anchorCtr="0">
            <a:noAutofit/>
          </a:bodyPr>
          <a:lstStyle/>
          <a:p>
            <a:pPr marL="0" lvl="0" indent="0" algn="ctr" rtl="0">
              <a:spcBef>
                <a:spcPts val="0"/>
              </a:spcBef>
              <a:spcAft>
                <a:spcPts val="1600"/>
              </a:spcAft>
              <a:buNone/>
            </a:pPr>
            <a:r>
              <a:rPr lang="en-GB"/>
              <a:t>01</a:t>
            </a:r>
            <a:endParaRPr lang="en-GB"/>
          </a:p>
        </p:txBody>
      </p:sp>
      <p:sp>
        <p:nvSpPr>
          <p:cNvPr id="409" name="Google Shape;409;p31"/>
          <p:cNvSpPr txBox="1"/>
          <p:nvPr>
            <p:ph type="subTitle" idx="14"/>
          </p:nvPr>
        </p:nvSpPr>
        <p:spPr>
          <a:xfrm>
            <a:off x="5690548" y="2013600"/>
            <a:ext cx="810800" cy="402800"/>
          </a:xfrm>
          <a:prstGeom prst="rect">
            <a:avLst/>
          </a:prstGeom>
        </p:spPr>
        <p:txBody>
          <a:bodyPr spcFirstLastPara="1" wrap="square" lIns="121900" tIns="120000" rIns="121900" bIns="0" anchor="ctr" anchorCtr="0">
            <a:noAutofit/>
          </a:bodyPr>
          <a:lstStyle/>
          <a:p>
            <a:pPr marL="0" lvl="0" indent="0" algn="ctr" rtl="0">
              <a:spcBef>
                <a:spcPts val="0"/>
              </a:spcBef>
              <a:spcAft>
                <a:spcPts val="1600"/>
              </a:spcAft>
              <a:buNone/>
            </a:pPr>
            <a:r>
              <a:rPr lang="en-GB"/>
              <a:t>02</a:t>
            </a:r>
            <a:endParaRPr lang="en-GB"/>
          </a:p>
        </p:txBody>
      </p:sp>
      <p:sp>
        <p:nvSpPr>
          <p:cNvPr id="410" name="Google Shape;410;p31"/>
          <p:cNvSpPr txBox="1"/>
          <p:nvPr>
            <p:ph type="subTitle" idx="15"/>
          </p:nvPr>
        </p:nvSpPr>
        <p:spPr>
          <a:xfrm>
            <a:off x="9403400" y="2013600"/>
            <a:ext cx="810800" cy="402800"/>
          </a:xfrm>
          <a:prstGeom prst="rect">
            <a:avLst/>
          </a:prstGeom>
        </p:spPr>
        <p:txBody>
          <a:bodyPr spcFirstLastPara="1" wrap="square" lIns="121900" tIns="120000" rIns="121900" bIns="0" anchor="ctr" anchorCtr="0">
            <a:noAutofit/>
          </a:bodyPr>
          <a:lstStyle/>
          <a:p>
            <a:pPr marL="0" lvl="0" indent="0" algn="ctr" rtl="0">
              <a:spcBef>
                <a:spcPts val="0"/>
              </a:spcBef>
              <a:spcAft>
                <a:spcPts val="1600"/>
              </a:spcAft>
              <a:buNone/>
            </a:pPr>
            <a:r>
              <a:rPr lang="en-GB"/>
              <a:t>03</a:t>
            </a:r>
            <a:endParaRPr lang="en-GB"/>
          </a:p>
        </p:txBody>
      </p:sp>
      <p:sp>
        <p:nvSpPr>
          <p:cNvPr id="411" name="Google Shape;411;p31"/>
          <p:cNvSpPr/>
          <p:nvPr/>
        </p:nvSpPr>
        <p:spPr>
          <a:xfrm>
            <a:off x="1992067" y="1799932"/>
            <a:ext cx="796400" cy="668800"/>
          </a:xfrm>
          <a:prstGeom prst="wedgeRoundRectCallout">
            <a:avLst>
              <a:gd name="adj1" fmla="val -20833"/>
              <a:gd name="adj2" fmla="val 62500"/>
              <a:gd name="adj3" fmla="val 0"/>
            </a:avLst>
          </a:prstGeom>
          <a:noFill/>
          <a:ln w="9525" cap="flat" cmpd="sng">
            <a:solidFill>
              <a:srgbClr val="000000"/>
            </a:solidFill>
            <a:prstDash val="dash"/>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2" name="Google Shape;412;p31"/>
          <p:cNvSpPr/>
          <p:nvPr/>
        </p:nvSpPr>
        <p:spPr>
          <a:xfrm>
            <a:off x="4652140" y="4001136"/>
            <a:ext cx="796400" cy="668800"/>
          </a:xfrm>
          <a:prstGeom prst="wedgeRoundRectCallout">
            <a:avLst>
              <a:gd name="adj1" fmla="val -20833"/>
              <a:gd name="adj2" fmla="val 62500"/>
              <a:gd name="adj3" fmla="val 0"/>
            </a:avLst>
          </a:prstGeom>
          <a:noFill/>
          <a:ln w="9525" cap="flat" cmpd="sng">
            <a:solidFill>
              <a:srgbClr val="000000"/>
            </a:solidFill>
            <a:prstDash val="dash"/>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13" name="Google Shape;413;p31"/>
          <p:cNvSpPr/>
          <p:nvPr/>
        </p:nvSpPr>
        <p:spPr>
          <a:xfrm>
            <a:off x="9390467" y="1799932"/>
            <a:ext cx="796400" cy="668800"/>
          </a:xfrm>
          <a:prstGeom prst="wedgeRoundRectCallout">
            <a:avLst>
              <a:gd name="adj1" fmla="val -20833"/>
              <a:gd name="adj2" fmla="val 62500"/>
              <a:gd name="adj3" fmla="val 0"/>
            </a:avLst>
          </a:prstGeom>
          <a:noFill/>
          <a:ln w="9525" cap="flat" cmpd="sng">
            <a:solidFill>
              <a:srgbClr val="000000"/>
            </a:solidFill>
            <a:prstDash val="dash"/>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 name="Google Shape;401;p31"/>
          <p:cNvSpPr txBox="1"/>
          <p:nvPr/>
        </p:nvSpPr>
        <p:spPr>
          <a:xfrm>
            <a:off x="9383708" y="4186764"/>
            <a:ext cx="810800" cy="402800"/>
          </a:xfrm>
          <a:prstGeom prst="rect">
            <a:avLst/>
          </a:prstGeom>
          <a:noFill/>
          <a:ln>
            <a:noFill/>
          </a:ln>
        </p:spPr>
        <p:txBody>
          <a:bodyPr wrap="square" lIns="121900" tIns="120000" rIns="121900" bIns="0"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800"/>
              <a:buFont typeface="Arial" panose="020B0604020202020204"/>
              <a:buNone/>
              <a:defRPr sz="1800" b="1" i="0" u="none" strike="noStrike" cap="none">
                <a:solidFill>
                  <a:schemeClr val="lt1"/>
                </a:solidFill>
                <a:latin typeface="Advent Pro"/>
                <a:ea typeface="Advent Pro"/>
                <a:cs typeface="Advent Pro"/>
                <a:sym typeface="Advent Pro"/>
              </a:defRPr>
            </a:lvl1pPr>
            <a:lvl2pPr marL="914400" marR="0" lvl="1" indent="-317500" algn="ctr" rtl="0">
              <a:lnSpc>
                <a:spcPct val="100000"/>
              </a:lnSpc>
              <a:spcBef>
                <a:spcPts val="1600"/>
              </a:spcBef>
              <a:spcAft>
                <a:spcPts val="0"/>
              </a:spcAft>
              <a:buClr>
                <a:schemeClr val="dk1"/>
              </a:buClr>
              <a:buSzPts val="1400"/>
              <a:buFont typeface="Arial" panose="020B0604020202020204"/>
              <a:buNone/>
              <a:defRPr sz="1400" b="1" i="0" u="none" strike="noStrike" cap="none">
                <a:solidFill>
                  <a:schemeClr val="lt1"/>
                </a:solidFill>
                <a:latin typeface="Advent Pro"/>
                <a:ea typeface="Advent Pro"/>
                <a:cs typeface="Advent Pro"/>
                <a:sym typeface="Advent Pro"/>
              </a:defRPr>
            </a:lvl2pPr>
            <a:lvl3pPr marL="1371600" marR="0" lvl="2" indent="-317500" algn="ctr" rtl="0">
              <a:lnSpc>
                <a:spcPct val="100000"/>
              </a:lnSpc>
              <a:spcBef>
                <a:spcPts val="1600"/>
              </a:spcBef>
              <a:spcAft>
                <a:spcPts val="0"/>
              </a:spcAft>
              <a:buClr>
                <a:schemeClr val="dk1"/>
              </a:buClr>
              <a:buSzPts val="1400"/>
              <a:buFont typeface="Arial" panose="020B0604020202020204"/>
              <a:buNone/>
              <a:defRPr sz="1400" b="1" i="0" u="none" strike="noStrike" cap="none">
                <a:solidFill>
                  <a:schemeClr val="lt1"/>
                </a:solidFill>
                <a:latin typeface="Advent Pro"/>
                <a:ea typeface="Advent Pro"/>
                <a:cs typeface="Advent Pro"/>
                <a:sym typeface="Advent Pro"/>
              </a:defRPr>
            </a:lvl3pPr>
            <a:lvl4pPr marL="1828800" marR="0" lvl="3" indent="-317500" algn="ctr" rtl="0">
              <a:lnSpc>
                <a:spcPct val="100000"/>
              </a:lnSpc>
              <a:spcBef>
                <a:spcPts val="1600"/>
              </a:spcBef>
              <a:spcAft>
                <a:spcPts val="0"/>
              </a:spcAft>
              <a:buClr>
                <a:schemeClr val="dk1"/>
              </a:buClr>
              <a:buSzPts val="1400"/>
              <a:buFont typeface="Arial" panose="020B0604020202020204"/>
              <a:buNone/>
              <a:defRPr sz="1400" b="1" i="0" u="none" strike="noStrike" cap="none">
                <a:solidFill>
                  <a:schemeClr val="lt1"/>
                </a:solidFill>
                <a:latin typeface="Advent Pro"/>
                <a:ea typeface="Advent Pro"/>
                <a:cs typeface="Advent Pro"/>
                <a:sym typeface="Advent Pro"/>
              </a:defRPr>
            </a:lvl4pPr>
            <a:lvl5pPr marL="2286000" marR="0" lvl="4" indent="-317500" algn="ctr" rtl="0">
              <a:lnSpc>
                <a:spcPct val="100000"/>
              </a:lnSpc>
              <a:spcBef>
                <a:spcPts val="1600"/>
              </a:spcBef>
              <a:spcAft>
                <a:spcPts val="0"/>
              </a:spcAft>
              <a:buClr>
                <a:schemeClr val="dk1"/>
              </a:buClr>
              <a:buSzPts val="1400"/>
              <a:buFont typeface="Arial" panose="020B0604020202020204"/>
              <a:buNone/>
              <a:defRPr sz="1400" b="1" i="0" u="none" strike="noStrike" cap="none">
                <a:solidFill>
                  <a:schemeClr val="lt1"/>
                </a:solidFill>
                <a:latin typeface="Advent Pro"/>
                <a:ea typeface="Advent Pro"/>
                <a:cs typeface="Advent Pro"/>
                <a:sym typeface="Advent Pro"/>
              </a:defRPr>
            </a:lvl5pPr>
            <a:lvl6pPr marL="2743200" marR="0" lvl="5" indent="-317500" algn="ctr" rtl="0">
              <a:lnSpc>
                <a:spcPct val="100000"/>
              </a:lnSpc>
              <a:spcBef>
                <a:spcPts val="1600"/>
              </a:spcBef>
              <a:spcAft>
                <a:spcPts val="0"/>
              </a:spcAft>
              <a:buClr>
                <a:schemeClr val="dk1"/>
              </a:buClr>
              <a:buSzPts val="1400"/>
              <a:buFont typeface="Arial" panose="020B0604020202020204"/>
              <a:buNone/>
              <a:defRPr sz="1400" b="1" i="0" u="none" strike="noStrike" cap="none">
                <a:solidFill>
                  <a:schemeClr val="lt1"/>
                </a:solidFill>
                <a:latin typeface="Advent Pro"/>
                <a:ea typeface="Advent Pro"/>
                <a:cs typeface="Advent Pro"/>
                <a:sym typeface="Advent Pro"/>
              </a:defRPr>
            </a:lvl6pPr>
            <a:lvl7pPr marL="3200400" marR="0" lvl="6" indent="-317500" algn="ctr" rtl="0">
              <a:lnSpc>
                <a:spcPct val="100000"/>
              </a:lnSpc>
              <a:spcBef>
                <a:spcPts val="1600"/>
              </a:spcBef>
              <a:spcAft>
                <a:spcPts val="0"/>
              </a:spcAft>
              <a:buClr>
                <a:schemeClr val="dk1"/>
              </a:buClr>
              <a:buSzPts val="1400"/>
              <a:buFont typeface="Arial" panose="020B0604020202020204"/>
              <a:buNone/>
              <a:defRPr sz="1400" b="1" i="0" u="none" strike="noStrike" cap="none">
                <a:solidFill>
                  <a:schemeClr val="lt1"/>
                </a:solidFill>
                <a:latin typeface="Advent Pro"/>
                <a:ea typeface="Advent Pro"/>
                <a:cs typeface="Advent Pro"/>
                <a:sym typeface="Advent Pro"/>
              </a:defRPr>
            </a:lvl7pPr>
            <a:lvl8pPr marL="3657600" marR="0" lvl="7" indent="-317500" algn="ctr" rtl="0">
              <a:lnSpc>
                <a:spcPct val="100000"/>
              </a:lnSpc>
              <a:spcBef>
                <a:spcPts val="1600"/>
              </a:spcBef>
              <a:spcAft>
                <a:spcPts val="0"/>
              </a:spcAft>
              <a:buClr>
                <a:schemeClr val="dk1"/>
              </a:buClr>
              <a:buSzPts val="1400"/>
              <a:buFont typeface="Arial" panose="020B0604020202020204"/>
              <a:buNone/>
              <a:defRPr sz="1400" b="1" i="0" u="none" strike="noStrike" cap="none">
                <a:solidFill>
                  <a:schemeClr val="lt1"/>
                </a:solidFill>
                <a:latin typeface="Advent Pro"/>
                <a:ea typeface="Advent Pro"/>
                <a:cs typeface="Advent Pro"/>
                <a:sym typeface="Advent Pro"/>
              </a:defRPr>
            </a:lvl8pPr>
            <a:lvl9pPr marL="4114800" marR="0" lvl="8" indent="-317500" algn="ctr" rtl="0">
              <a:lnSpc>
                <a:spcPct val="100000"/>
              </a:lnSpc>
              <a:spcBef>
                <a:spcPts val="1600"/>
              </a:spcBef>
              <a:spcAft>
                <a:spcPts val="1600"/>
              </a:spcAft>
              <a:buClr>
                <a:schemeClr val="dk1"/>
              </a:buClr>
              <a:buSzPts val="1400"/>
              <a:buFont typeface="Arial" panose="020B0604020202020204"/>
              <a:buNone/>
              <a:defRPr sz="1400" b="1" i="0" u="none" strike="noStrike" cap="none">
                <a:solidFill>
                  <a:schemeClr val="lt1"/>
                </a:solidFill>
                <a:latin typeface="Advent Pro"/>
                <a:ea typeface="Advent Pro"/>
                <a:cs typeface="Advent Pro"/>
                <a:sym typeface="Advent Pro"/>
              </a:defRPr>
            </a:lvl9pPr>
          </a:lstStyle>
          <a:p>
            <a:pPr marL="0" lvl="0" indent="0" algn="ctr" rtl="0">
              <a:spcBef>
                <a:spcPts val="0"/>
              </a:spcBef>
              <a:spcAft>
                <a:spcPts val="1600"/>
              </a:spcAft>
              <a:buNone/>
            </a:pPr>
            <a:r>
              <a:rPr lang="en-GB" sz="2400">
                <a:solidFill>
                  <a:schemeClr val="dk1"/>
                </a:solidFill>
              </a:rPr>
              <a:t>0</a:t>
            </a:r>
            <a:r>
              <a:rPr lang="en-US" altLang="en-GB" sz="2400">
                <a:solidFill>
                  <a:schemeClr val="dk1"/>
                </a:solidFill>
              </a:rPr>
              <a:t>7</a:t>
            </a:r>
            <a:endParaRPr lang="en-US" altLang="en-GB" sz="2400">
              <a:solidFill>
                <a:schemeClr val="dk1"/>
              </a:solidFill>
            </a:endParaRPr>
          </a:p>
        </p:txBody>
      </p:sp>
      <p:sp>
        <p:nvSpPr>
          <p:cNvPr id="2" name="Google Shape;403;p31"/>
          <p:cNvSpPr txBox="1"/>
          <p:nvPr/>
        </p:nvSpPr>
        <p:spPr>
          <a:xfrm>
            <a:off x="8353107" y="4741447"/>
            <a:ext cx="2872000" cy="1006400"/>
          </a:xfrm>
          <a:prstGeom prst="rect">
            <a:avLst/>
          </a:prstGeom>
          <a:noFill/>
          <a:ln>
            <a:noFill/>
          </a:ln>
        </p:spPr>
        <p:txBody>
          <a:bodyPr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800"/>
              <a:buFont typeface="Arial" panose="020B0604020202020204"/>
              <a:buNone/>
              <a:defRPr sz="1200" b="0" i="0" u="none" strike="noStrike" cap="none">
                <a:solidFill>
                  <a:schemeClr val="lt1"/>
                </a:solidFill>
                <a:latin typeface="Arial" panose="020B0604020202020204"/>
                <a:ea typeface="Arial" panose="020B0604020202020204"/>
                <a:cs typeface="Arial" panose="020B0604020202020204"/>
                <a:sym typeface="Arial" panose="020B0604020202020204"/>
              </a:defRPr>
            </a:lvl1pPr>
            <a:lvl2pPr marL="914400" marR="0" lvl="1" indent="-317500" algn="ctr" rtl="0">
              <a:lnSpc>
                <a:spcPct val="100000"/>
              </a:lnSpc>
              <a:spcBef>
                <a:spcPts val="1600"/>
              </a:spcBef>
              <a:spcAft>
                <a:spcPts val="0"/>
              </a:spcAft>
              <a:buClr>
                <a:schemeClr val="dk1"/>
              </a:buClr>
              <a:buSzPts val="1400"/>
              <a:buFont typeface="Arial" panose="020B0604020202020204"/>
              <a:buNone/>
              <a:defRPr sz="12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L="1371600" marR="0" lvl="2" indent="-317500" algn="ctr" rtl="0">
              <a:lnSpc>
                <a:spcPct val="100000"/>
              </a:lnSpc>
              <a:spcBef>
                <a:spcPts val="1600"/>
              </a:spcBef>
              <a:spcAft>
                <a:spcPts val="0"/>
              </a:spcAft>
              <a:buClr>
                <a:schemeClr val="dk1"/>
              </a:buClr>
              <a:buSzPts val="1400"/>
              <a:buFont typeface="Arial" panose="020B0604020202020204"/>
              <a:buNone/>
              <a:defRPr sz="12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L="1828800" marR="0" lvl="3" indent="-317500" algn="ctr" rtl="0">
              <a:lnSpc>
                <a:spcPct val="100000"/>
              </a:lnSpc>
              <a:spcBef>
                <a:spcPts val="1600"/>
              </a:spcBef>
              <a:spcAft>
                <a:spcPts val="0"/>
              </a:spcAft>
              <a:buClr>
                <a:schemeClr val="dk1"/>
              </a:buClr>
              <a:buSzPts val="1400"/>
              <a:buFont typeface="Arial" panose="020B0604020202020204"/>
              <a:buNone/>
              <a:defRPr sz="12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L="2286000" marR="0" lvl="4" indent="-317500" algn="ctr" rtl="0">
              <a:lnSpc>
                <a:spcPct val="100000"/>
              </a:lnSpc>
              <a:spcBef>
                <a:spcPts val="1600"/>
              </a:spcBef>
              <a:spcAft>
                <a:spcPts val="0"/>
              </a:spcAft>
              <a:buClr>
                <a:schemeClr val="dk1"/>
              </a:buClr>
              <a:buSzPts val="1400"/>
              <a:buFont typeface="Arial" panose="020B0604020202020204"/>
              <a:buNone/>
              <a:defRPr sz="12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L="2743200" marR="0" lvl="5" indent="-317500" algn="ctr" rtl="0">
              <a:lnSpc>
                <a:spcPct val="100000"/>
              </a:lnSpc>
              <a:spcBef>
                <a:spcPts val="1600"/>
              </a:spcBef>
              <a:spcAft>
                <a:spcPts val="0"/>
              </a:spcAft>
              <a:buClr>
                <a:schemeClr val="dk1"/>
              </a:buClr>
              <a:buSzPts val="1400"/>
              <a:buFont typeface="Arial" panose="020B0604020202020204"/>
              <a:buNone/>
              <a:defRPr sz="1200" b="0" i="0" u="none" strike="noStrike" cap="none">
                <a:solidFill>
                  <a:schemeClr val="lt1"/>
                </a:solidFill>
                <a:latin typeface="Arial" panose="020B0604020202020204"/>
                <a:ea typeface="Arial" panose="020B0604020202020204"/>
                <a:cs typeface="Arial" panose="020B0604020202020204"/>
                <a:sym typeface="Arial" panose="020B0604020202020204"/>
              </a:defRPr>
            </a:lvl6pPr>
            <a:lvl7pPr marL="3200400" marR="0" lvl="6" indent="-317500" algn="ctr" rtl="0">
              <a:lnSpc>
                <a:spcPct val="100000"/>
              </a:lnSpc>
              <a:spcBef>
                <a:spcPts val="1600"/>
              </a:spcBef>
              <a:spcAft>
                <a:spcPts val="0"/>
              </a:spcAft>
              <a:buClr>
                <a:schemeClr val="dk1"/>
              </a:buClr>
              <a:buSzPts val="1400"/>
              <a:buFont typeface="Arial" panose="020B0604020202020204"/>
              <a:buNone/>
              <a:defRPr sz="1200" b="0" i="0" u="none" strike="noStrike" cap="none">
                <a:solidFill>
                  <a:schemeClr val="lt1"/>
                </a:solidFill>
                <a:latin typeface="Arial" panose="020B0604020202020204"/>
                <a:ea typeface="Arial" panose="020B0604020202020204"/>
                <a:cs typeface="Arial" panose="020B0604020202020204"/>
                <a:sym typeface="Arial" panose="020B0604020202020204"/>
              </a:defRPr>
            </a:lvl7pPr>
            <a:lvl8pPr marL="3657600" marR="0" lvl="7" indent="-317500" algn="ctr" rtl="0">
              <a:lnSpc>
                <a:spcPct val="100000"/>
              </a:lnSpc>
              <a:spcBef>
                <a:spcPts val="1600"/>
              </a:spcBef>
              <a:spcAft>
                <a:spcPts val="0"/>
              </a:spcAft>
              <a:buClr>
                <a:schemeClr val="dk1"/>
              </a:buClr>
              <a:buSzPts val="1400"/>
              <a:buFont typeface="Arial" panose="020B0604020202020204"/>
              <a:buNone/>
              <a:defRPr sz="1200" b="0" i="0" u="none" strike="noStrike" cap="none">
                <a:solidFill>
                  <a:schemeClr val="lt1"/>
                </a:solidFill>
                <a:latin typeface="Arial" panose="020B0604020202020204"/>
                <a:ea typeface="Arial" panose="020B0604020202020204"/>
                <a:cs typeface="Arial" panose="020B0604020202020204"/>
                <a:sym typeface="Arial" panose="020B0604020202020204"/>
              </a:defRPr>
            </a:lvl8pPr>
            <a:lvl9pPr marL="4114800" marR="0" lvl="8" indent="-317500" algn="ctr" rtl="0">
              <a:lnSpc>
                <a:spcPct val="100000"/>
              </a:lnSpc>
              <a:spcBef>
                <a:spcPts val="1600"/>
              </a:spcBef>
              <a:spcAft>
                <a:spcPts val="1600"/>
              </a:spcAft>
              <a:buClr>
                <a:schemeClr val="dk1"/>
              </a:buClr>
              <a:buSzPts val="1400"/>
              <a:buFont typeface="Arial" panose="020B0604020202020204"/>
              <a:buNone/>
              <a:defRPr sz="1200" b="0" i="0" u="none" strike="noStrike" cap="none">
                <a:solidFill>
                  <a:schemeClr val="lt1"/>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1600"/>
              </a:spcAft>
              <a:buNone/>
            </a:pPr>
            <a:r>
              <a:rPr lang="en-US" altLang="en-GB" sz="1600">
                <a:sym typeface="+mn-ea"/>
              </a:rPr>
              <a:t>functional programming</a:t>
            </a:r>
            <a:endParaRPr lang="en-GB" sz="1600"/>
          </a:p>
        </p:txBody>
      </p:sp>
      <p:sp>
        <p:nvSpPr>
          <p:cNvPr id="3" name="Google Shape;412;p31"/>
          <p:cNvSpPr/>
          <p:nvPr/>
        </p:nvSpPr>
        <p:spPr>
          <a:xfrm>
            <a:off x="9388393" y="3979969"/>
            <a:ext cx="796400" cy="668800"/>
          </a:xfrm>
          <a:prstGeom prst="wedgeRoundRectCallout">
            <a:avLst>
              <a:gd name="adj1" fmla="val -20833"/>
              <a:gd name="adj2" fmla="val 62500"/>
              <a:gd name="adj3" fmla="val 0"/>
            </a:avLst>
          </a:prstGeom>
          <a:noFill/>
          <a:ln w="9525" cap="flat" cmpd="sng">
            <a:solidFill>
              <a:srgbClr val="000000"/>
            </a:solidFill>
            <a:prstDash val="dash"/>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394" name="Shape 394"/>
        <p:cNvGrpSpPr/>
        <p:nvPr/>
      </p:nvGrpSpPr>
      <p:grpSpPr>
        <a:xfrm>
          <a:off x="0" y="0"/>
          <a:ext cx="0" cy="0"/>
          <a:chOff x="0" y="0"/>
          <a:chExt cx="0" cy="0"/>
        </a:xfrm>
      </p:grpSpPr>
      <p:sp>
        <p:nvSpPr>
          <p:cNvPr id="398" name="Google Shape;398;p31"/>
          <p:cNvSpPr txBox="1"/>
          <p:nvPr>
            <p:ph type="title"/>
          </p:nvPr>
        </p:nvSpPr>
        <p:spPr>
          <a:xfrm>
            <a:off x="3014400" y="645200"/>
            <a:ext cx="6163200" cy="6096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altLang="en-GB"/>
              <a:t>Where we can write </a:t>
            </a:r>
            <a:r>
              <a:rPr lang="en-GB"/>
              <a:t>JavaScript </a:t>
            </a:r>
            <a:r>
              <a:rPr lang="en-US" altLang="en-GB"/>
              <a:t>code</a:t>
            </a:r>
            <a:endParaRPr lang="en-US" altLang="en-GB"/>
          </a:p>
        </p:txBody>
      </p:sp>
      <p:grpSp>
        <p:nvGrpSpPr>
          <p:cNvPr id="239" name="Group 3"/>
          <p:cNvGrpSpPr/>
          <p:nvPr/>
        </p:nvGrpSpPr>
        <p:grpSpPr>
          <a:xfrm>
            <a:off x="1923627" y="2004907"/>
            <a:ext cx="8345593" cy="3115733"/>
            <a:chOff x="2211840" y="3133080"/>
            <a:chExt cx="7591320" cy="3078720"/>
          </a:xfrm>
        </p:grpSpPr>
        <p:sp>
          <p:nvSpPr>
            <p:cNvPr id="240" name="CustomShape 4"/>
            <p:cNvSpPr/>
            <p:nvPr/>
          </p:nvSpPr>
          <p:spPr>
            <a:xfrm>
              <a:off x="2211840" y="3133080"/>
              <a:ext cx="7591320" cy="3078720"/>
            </a:xfrm>
            <a:prstGeom prst="rect">
              <a:avLst/>
            </a:prstGeom>
            <a:noFill/>
            <a:ln>
              <a:noFill/>
            </a:ln>
          </p:spPr>
          <p:style>
            <a:lnRef idx="0">
              <a:srgbClr val="FFFFFF"/>
            </a:lnRef>
            <a:fillRef idx="0">
              <a:srgbClr val="FFFFFF"/>
            </a:fillRef>
            <a:effectRef idx="0">
              <a:srgbClr val="FFFFFF"/>
            </a:effectRef>
            <a:fontRef idx="minor"/>
          </p:style>
        </p:sp>
        <p:sp>
          <p:nvSpPr>
            <p:cNvPr id="241" name="CustomShape 5"/>
            <p:cNvSpPr/>
            <p:nvPr/>
          </p:nvSpPr>
          <p:spPr>
            <a:xfrm>
              <a:off x="2215800" y="3133080"/>
              <a:ext cx="3654720" cy="3078720"/>
            </a:xfrm>
            <a:prstGeom prst="roundRect">
              <a:avLst>
                <a:gd name="adj" fmla="val 10000"/>
              </a:avLst>
            </a:prstGeom>
            <a:solidFill>
              <a:schemeClr val="bg2">
                <a:lumMod val="20000"/>
                <a:lumOff val="80000"/>
              </a:schemeClr>
            </a:solidFill>
            <a:ln>
              <a:noFill/>
            </a:ln>
          </p:spPr>
          <p:style>
            <a:lnRef idx="0">
              <a:srgbClr val="FFFFFF"/>
            </a:lnRef>
            <a:fillRef idx="0">
              <a:srgbClr val="FFFFFF"/>
            </a:fillRef>
            <a:effectRef idx="0">
              <a:srgbClr val="FFFFFF"/>
            </a:effectRef>
            <a:fontRef idx="minor"/>
          </p:style>
          <p:txBody>
            <a:bodyPr lIns="213600" tIns="213600" rIns="213600" bIns="3087360" anchor="ctr">
              <a:noAutofit/>
            </a:bodyPr>
            <a:p>
              <a:pPr algn="ctr">
                <a:lnSpc>
                  <a:spcPct val="90000"/>
                </a:lnSpc>
                <a:spcAft>
                  <a:spcPts val="1470"/>
                </a:spcAft>
              </a:pPr>
              <a:r>
                <a:rPr lang="en-US" sz="4265" b="0" strike="noStrike" spc="-1">
                  <a:solidFill>
                    <a:srgbClr val="000000"/>
                  </a:solidFill>
                  <a:latin typeface="Calibri" panose="020F0502020204030204"/>
                </a:rPr>
                <a:t>HTML File</a:t>
              </a:r>
              <a:endParaRPr lang="en-US" sz="4265" b="0" strike="noStrike" spc="-1">
                <a:solidFill>
                  <a:srgbClr val="000000"/>
                </a:solidFill>
                <a:latin typeface="Calibri" panose="020F0502020204030204"/>
              </a:endParaRPr>
            </a:p>
          </p:txBody>
        </p:sp>
        <p:sp>
          <p:nvSpPr>
            <p:cNvPr id="242" name="CustomShape 6"/>
            <p:cNvSpPr/>
            <p:nvPr/>
          </p:nvSpPr>
          <p:spPr>
            <a:xfrm>
              <a:off x="2581200" y="4057560"/>
              <a:ext cx="2923560" cy="928080"/>
            </a:xfrm>
            <a:prstGeom prst="roundRect">
              <a:avLst>
                <a:gd name="adj" fmla="val 10000"/>
              </a:avLst>
            </a:prstGeom>
            <a:solidFill>
              <a:schemeClr val="accent4">
                <a:lumMod val="60000"/>
                <a:lumOff val="40000"/>
              </a:schemeClr>
            </a:solidFill>
            <a:ln w="12600">
              <a:solidFill>
                <a:srgbClr val="FFFFFF"/>
              </a:solidFill>
              <a:miter/>
            </a:ln>
          </p:spPr>
          <p:style>
            <a:lnRef idx="0">
              <a:srgbClr val="FFFFFF"/>
            </a:lnRef>
            <a:fillRef idx="0">
              <a:srgbClr val="FFFFFF"/>
            </a:fillRef>
            <a:effectRef idx="0">
              <a:srgbClr val="FFFFFF"/>
            </a:effectRef>
            <a:fontRef idx="minor"/>
          </p:style>
          <p:txBody>
            <a:bodyPr lIns="120960" tIns="99840" rIns="84480" bIns="99360">
              <a:noAutofit/>
            </a:bodyPr>
            <a:p>
              <a:pPr>
                <a:lnSpc>
                  <a:spcPct val="90000"/>
                </a:lnSpc>
                <a:spcAft>
                  <a:spcPts val="875"/>
                </a:spcAft>
              </a:pPr>
              <a:r>
                <a:rPr lang="en-US" sz="2400" b="0" strike="noStrike" spc="-1">
                  <a:solidFill>
                    <a:srgbClr val="FFFFFF"/>
                  </a:solidFill>
                  <a:latin typeface="Calibri" panose="020F0502020204030204"/>
                </a:rPr>
                <a:t>Script Tag</a:t>
              </a:r>
              <a:endParaRPr lang="en-US" sz="2400" b="0" strike="noStrike" spc="-1">
                <a:latin typeface="Arial" panose="020B0604020202020204"/>
              </a:endParaRPr>
            </a:p>
            <a:p>
              <a:pPr marL="228600" lvl="1" indent="-227965">
                <a:lnSpc>
                  <a:spcPct val="90000"/>
                </a:lnSpc>
                <a:spcAft>
                  <a:spcPts val="300"/>
                </a:spcAft>
                <a:buClr>
                  <a:srgbClr val="FFFFFF"/>
                </a:buClr>
                <a:buFont typeface="Symbol" panose="05050102010706020507" charset="2"/>
                <a:buChar char=""/>
              </a:pPr>
              <a:r>
                <a:rPr lang="en-US" sz="1865" b="0" strike="noStrike" spc="-1">
                  <a:solidFill>
                    <a:srgbClr val="FFFFFF"/>
                  </a:solidFill>
                  <a:latin typeface="Calibri" panose="020F0502020204030204"/>
                </a:rPr>
                <a:t>Head or Body</a:t>
              </a:r>
              <a:endParaRPr lang="en-US" sz="1865" b="0" strike="noStrike" spc="-1">
                <a:solidFill>
                  <a:srgbClr val="FFFFFF"/>
                </a:solidFill>
                <a:latin typeface="Calibri" panose="020F0502020204030204"/>
              </a:endParaRPr>
            </a:p>
          </p:txBody>
        </p:sp>
        <p:sp>
          <p:nvSpPr>
            <p:cNvPr id="243" name="CustomShape 7"/>
            <p:cNvSpPr/>
            <p:nvPr/>
          </p:nvSpPr>
          <p:spPr>
            <a:xfrm>
              <a:off x="2581200" y="5128920"/>
              <a:ext cx="2923560" cy="928080"/>
            </a:xfrm>
            <a:prstGeom prst="roundRect">
              <a:avLst>
                <a:gd name="adj" fmla="val 10000"/>
              </a:avLst>
            </a:prstGeom>
            <a:solidFill>
              <a:srgbClr val="43BB8D"/>
            </a:solidFill>
            <a:ln w="12600">
              <a:solidFill>
                <a:srgbClr val="FFFFFF"/>
              </a:solidFill>
              <a:miter/>
            </a:ln>
          </p:spPr>
          <p:style>
            <a:lnRef idx="0">
              <a:srgbClr val="FFFFFF"/>
            </a:lnRef>
            <a:fillRef idx="0">
              <a:srgbClr val="FFFFFF"/>
            </a:fillRef>
            <a:effectRef idx="0">
              <a:srgbClr val="FFFFFF"/>
            </a:effectRef>
            <a:fontRef idx="minor"/>
          </p:style>
          <p:txBody>
            <a:bodyPr lIns="120960" tIns="99840" rIns="84480" bIns="99360" anchor="ctr">
              <a:noAutofit/>
            </a:bodyPr>
            <a:p>
              <a:pPr algn="ctr">
                <a:lnSpc>
                  <a:spcPct val="90000"/>
                </a:lnSpc>
                <a:spcAft>
                  <a:spcPts val="875"/>
                </a:spcAft>
              </a:pPr>
              <a:r>
                <a:rPr lang="en-US" sz="2400" b="0" strike="noStrike" spc="-1">
                  <a:solidFill>
                    <a:srgbClr val="FFFFFF"/>
                  </a:solidFill>
                  <a:latin typeface="Calibri" panose="020F0502020204030204"/>
                </a:rPr>
                <a:t>Event Handling</a:t>
              </a:r>
              <a:endParaRPr lang="en-US" sz="2400" b="0" strike="noStrike" spc="-1">
                <a:solidFill>
                  <a:srgbClr val="FFFFFF"/>
                </a:solidFill>
                <a:latin typeface="Calibri" panose="020F0502020204030204"/>
              </a:endParaRPr>
            </a:p>
          </p:txBody>
        </p:sp>
        <p:sp>
          <p:nvSpPr>
            <p:cNvPr id="244" name="CustomShape 8"/>
            <p:cNvSpPr/>
            <p:nvPr/>
          </p:nvSpPr>
          <p:spPr>
            <a:xfrm>
              <a:off x="6144840" y="3133080"/>
              <a:ext cx="3654720" cy="3078720"/>
            </a:xfrm>
            <a:prstGeom prst="roundRect">
              <a:avLst>
                <a:gd name="adj" fmla="val 10000"/>
              </a:avLst>
            </a:prstGeom>
            <a:solidFill>
              <a:schemeClr val="bg2">
                <a:lumMod val="20000"/>
                <a:lumOff val="80000"/>
              </a:schemeClr>
            </a:solidFill>
            <a:ln>
              <a:noFill/>
            </a:ln>
          </p:spPr>
          <p:style>
            <a:lnRef idx="0">
              <a:srgbClr val="FFFFFF"/>
            </a:lnRef>
            <a:fillRef idx="0">
              <a:srgbClr val="FFFFFF"/>
            </a:fillRef>
            <a:effectRef idx="0">
              <a:srgbClr val="FFFFFF"/>
            </a:effectRef>
            <a:fontRef idx="minor"/>
          </p:style>
          <p:txBody>
            <a:bodyPr lIns="213600" tIns="213600" rIns="213600" bIns="3087360" anchor="ctr">
              <a:noAutofit/>
            </a:bodyPr>
            <a:p>
              <a:pPr algn="ctr">
                <a:lnSpc>
                  <a:spcPct val="90000"/>
                </a:lnSpc>
                <a:spcAft>
                  <a:spcPts val="1470"/>
                </a:spcAft>
              </a:pPr>
              <a:r>
                <a:rPr lang="en-US" sz="4265" b="0" strike="noStrike" spc="-1">
                  <a:solidFill>
                    <a:srgbClr val="000000"/>
                  </a:solidFill>
                  <a:latin typeface="Calibri" panose="020F0502020204030204"/>
                </a:rPr>
                <a:t>External File</a:t>
              </a:r>
              <a:endParaRPr lang="en-US" sz="4265" b="0" strike="noStrike" spc="-1">
                <a:solidFill>
                  <a:srgbClr val="000000"/>
                </a:solidFill>
                <a:latin typeface="Calibri" panose="020F0502020204030204"/>
              </a:endParaRPr>
            </a:p>
          </p:txBody>
        </p:sp>
        <p:sp>
          <p:nvSpPr>
            <p:cNvPr id="245" name="CustomShape 9"/>
            <p:cNvSpPr/>
            <p:nvPr/>
          </p:nvSpPr>
          <p:spPr>
            <a:xfrm>
              <a:off x="6510240" y="4056840"/>
              <a:ext cx="2923560" cy="2000880"/>
            </a:xfrm>
            <a:prstGeom prst="roundRect">
              <a:avLst>
                <a:gd name="adj" fmla="val 10000"/>
              </a:avLst>
            </a:prstGeom>
            <a:solidFill>
              <a:schemeClr val="accent1">
                <a:lumMod val="60000"/>
                <a:lumOff val="40000"/>
              </a:schemeClr>
            </a:solidFill>
            <a:ln w="12600">
              <a:solidFill>
                <a:srgbClr val="FFFFFF"/>
              </a:solidFill>
              <a:miter/>
            </a:ln>
          </p:spPr>
          <p:style>
            <a:lnRef idx="0">
              <a:srgbClr val="FFFFFF"/>
            </a:lnRef>
            <a:fillRef idx="0">
              <a:srgbClr val="FFFFFF"/>
            </a:fillRef>
            <a:effectRef idx="0">
              <a:srgbClr val="FFFFFF"/>
            </a:effectRef>
            <a:fontRef idx="minor"/>
          </p:style>
          <p:txBody>
            <a:bodyPr lIns="162720" tIns="141600" rIns="84480" bIns="141600" anchor="ctr">
              <a:noAutofit/>
            </a:bodyPr>
            <a:p>
              <a:pPr algn="ctr">
                <a:lnSpc>
                  <a:spcPct val="90000"/>
                </a:lnSpc>
                <a:spcAft>
                  <a:spcPts val="875"/>
                </a:spcAft>
              </a:pPr>
              <a:r>
                <a:rPr lang="en-US" sz="2400" b="0" strike="noStrike" spc="-1">
                  <a:solidFill>
                    <a:srgbClr val="FFFFFF"/>
                  </a:solidFill>
                  <a:latin typeface="Calibri" panose="020F0502020204030204"/>
                </a:rPr>
                <a:t>Filename.js + Script tag</a:t>
              </a:r>
              <a:endParaRPr lang="en-US" sz="2400" b="0" strike="noStrike" spc="-1">
                <a:solidFill>
                  <a:srgbClr val="FFFFFF"/>
                </a:solidFill>
                <a:latin typeface="Calibri" panose="020F0502020204030204"/>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924" name="Shape 924"/>
        <p:cNvGrpSpPr/>
        <p:nvPr/>
      </p:nvGrpSpPr>
      <p:grpSpPr>
        <a:xfrm>
          <a:off x="0" y="0"/>
          <a:ext cx="0" cy="0"/>
          <a:chOff x="0" y="0"/>
          <a:chExt cx="0" cy="0"/>
        </a:xfrm>
      </p:grpSpPr>
      <p:cxnSp>
        <p:nvCxnSpPr>
          <p:cNvPr id="925" name="Google Shape;925;p40"/>
          <p:cNvCxnSpPr>
            <a:stCxn id="926" idx="2"/>
            <a:endCxn id="7" idx="0"/>
          </p:cNvCxnSpPr>
          <p:nvPr/>
        </p:nvCxnSpPr>
        <p:spPr>
          <a:xfrm>
            <a:off x="6107007" y="2348653"/>
            <a:ext cx="0" cy="532553"/>
          </a:xfrm>
          <a:prstGeom prst="straightConnector1">
            <a:avLst/>
          </a:prstGeom>
          <a:noFill/>
          <a:ln w="9525" cap="flat" cmpd="sng">
            <a:solidFill>
              <a:schemeClr val="lt1"/>
            </a:solidFill>
            <a:prstDash val="dash"/>
            <a:round/>
            <a:headEnd type="none" w="med" len="med"/>
            <a:tailEnd type="none" w="med" len="med"/>
          </a:ln>
        </p:spPr>
      </p:cxnSp>
      <p:cxnSp>
        <p:nvCxnSpPr>
          <p:cNvPr id="928" name="Google Shape;928;p40"/>
          <p:cNvCxnSpPr>
            <a:stCxn id="929" idx="2"/>
            <a:endCxn id="930" idx="0"/>
          </p:cNvCxnSpPr>
          <p:nvPr/>
        </p:nvCxnSpPr>
        <p:spPr>
          <a:xfrm>
            <a:off x="9833767" y="4374533"/>
            <a:ext cx="0" cy="727600"/>
          </a:xfrm>
          <a:prstGeom prst="straightConnector1">
            <a:avLst/>
          </a:prstGeom>
          <a:noFill/>
          <a:ln w="9525" cap="flat" cmpd="sng">
            <a:solidFill>
              <a:schemeClr val="lt1"/>
            </a:solidFill>
            <a:prstDash val="dash"/>
            <a:round/>
            <a:headEnd type="none" w="med" len="med"/>
            <a:tailEnd type="none" w="med" len="med"/>
          </a:ln>
        </p:spPr>
      </p:cxnSp>
      <p:cxnSp>
        <p:nvCxnSpPr>
          <p:cNvPr id="931" name="Google Shape;931;p40"/>
          <p:cNvCxnSpPr>
            <a:endCxn id="932" idx="0"/>
          </p:cNvCxnSpPr>
          <p:nvPr/>
        </p:nvCxnSpPr>
        <p:spPr>
          <a:xfrm>
            <a:off x="6999367" y="2153397"/>
            <a:ext cx="2834400" cy="727600"/>
          </a:xfrm>
          <a:prstGeom prst="bentConnector2">
            <a:avLst/>
          </a:prstGeom>
          <a:noFill/>
          <a:ln w="9525" cap="flat" cmpd="sng">
            <a:solidFill>
              <a:schemeClr val="lt1"/>
            </a:solidFill>
            <a:prstDash val="dash"/>
            <a:round/>
            <a:headEnd type="none" w="med" len="med"/>
            <a:tailEnd type="none" w="med" len="med"/>
          </a:ln>
        </p:spPr>
      </p:cxnSp>
      <p:cxnSp>
        <p:nvCxnSpPr>
          <p:cNvPr id="933" name="Google Shape;933;p40"/>
          <p:cNvCxnSpPr>
            <a:stCxn id="932" idx="2"/>
            <a:endCxn id="929" idx="0"/>
          </p:cNvCxnSpPr>
          <p:nvPr/>
        </p:nvCxnSpPr>
        <p:spPr>
          <a:xfrm>
            <a:off x="9833767" y="3270197"/>
            <a:ext cx="0" cy="715200"/>
          </a:xfrm>
          <a:prstGeom prst="straightConnector1">
            <a:avLst/>
          </a:prstGeom>
          <a:noFill/>
          <a:ln w="9525" cap="flat" cmpd="sng">
            <a:solidFill>
              <a:schemeClr val="lt1"/>
            </a:solidFill>
            <a:prstDash val="dash"/>
            <a:round/>
            <a:headEnd type="none" w="med" len="med"/>
            <a:tailEnd type="none" w="med" len="med"/>
          </a:ln>
        </p:spPr>
      </p:cxnSp>
      <p:cxnSp>
        <p:nvCxnSpPr>
          <p:cNvPr id="934" name="Google Shape;934;p40"/>
          <p:cNvCxnSpPr>
            <a:stCxn id="926" idx="1"/>
            <a:endCxn id="23" idx="0"/>
          </p:cNvCxnSpPr>
          <p:nvPr/>
        </p:nvCxnSpPr>
        <p:spPr>
          <a:xfrm rot="10800000" flipV="1">
            <a:off x="2379980" y="2153920"/>
            <a:ext cx="2739813" cy="726440"/>
          </a:xfrm>
          <a:prstGeom prst="bentConnector2">
            <a:avLst/>
          </a:prstGeom>
          <a:noFill/>
          <a:ln w="9525" cap="flat" cmpd="sng">
            <a:solidFill>
              <a:schemeClr val="lt1"/>
            </a:solidFill>
            <a:prstDash val="dash"/>
            <a:round/>
            <a:headEnd type="none" w="med" len="med"/>
            <a:tailEnd type="none" w="med" len="med"/>
          </a:ln>
        </p:spPr>
      </p:cxnSp>
      <p:sp>
        <p:nvSpPr>
          <p:cNvPr id="938" name="Google Shape;938;p40"/>
          <p:cNvSpPr/>
          <p:nvPr/>
        </p:nvSpPr>
        <p:spPr>
          <a:xfrm>
            <a:off x="8647967" y="3881384"/>
            <a:ext cx="2371600" cy="609600"/>
          </a:xfrm>
          <a:prstGeom prst="roundRect">
            <a:avLst>
              <a:gd name="adj" fmla="val 50000"/>
            </a:avLst>
          </a:prstGeom>
          <a:gradFill>
            <a:gsLst>
              <a:gs pos="0">
                <a:schemeClr val="accent2"/>
              </a:gs>
              <a:gs pos="100000">
                <a:schemeClr val="accent1"/>
              </a:gs>
            </a:gsLst>
            <a:lin ang="5400700" scaled="0"/>
          </a:gradFill>
          <a:ln>
            <a:noFill/>
          </a:ln>
          <a:effectLst>
            <a:outerShdw blurRad="71438" dist="9525" dir="3960000" algn="bl" rotWithShape="0">
              <a:srgbClr val="000000">
                <a:alpha val="2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40" name="Google Shape;940;p40"/>
          <p:cNvSpPr/>
          <p:nvPr/>
        </p:nvSpPr>
        <p:spPr>
          <a:xfrm>
            <a:off x="8647967" y="4991951"/>
            <a:ext cx="2371600" cy="609600"/>
          </a:xfrm>
          <a:prstGeom prst="roundRect">
            <a:avLst>
              <a:gd name="adj" fmla="val 50000"/>
            </a:avLst>
          </a:prstGeom>
          <a:gradFill>
            <a:gsLst>
              <a:gs pos="0">
                <a:schemeClr val="accent5"/>
              </a:gs>
              <a:gs pos="100000">
                <a:schemeClr val="accent4"/>
              </a:gs>
            </a:gsLst>
            <a:lin ang="5400700" scaled="0"/>
          </a:gradFill>
          <a:ln>
            <a:noFill/>
          </a:ln>
          <a:effectLst>
            <a:outerShdw blurRad="71438" dist="9525" dir="3960000" algn="bl" rotWithShape="0">
              <a:srgbClr val="000000">
                <a:alpha val="2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43" name="Google Shape;943;p40"/>
          <p:cNvSpPr/>
          <p:nvPr/>
        </p:nvSpPr>
        <p:spPr>
          <a:xfrm>
            <a:off x="4910200" y="1848717"/>
            <a:ext cx="2371600" cy="609600"/>
          </a:xfrm>
          <a:prstGeom prst="roundRect">
            <a:avLst>
              <a:gd name="adj" fmla="val 50000"/>
            </a:avLst>
          </a:prstGeom>
          <a:gradFill>
            <a:gsLst>
              <a:gs pos="0">
                <a:schemeClr val="dk2"/>
              </a:gs>
              <a:gs pos="100000">
                <a:schemeClr val="lt1"/>
              </a:gs>
            </a:gsLst>
            <a:lin ang="5400700" scaled="0"/>
          </a:gradFill>
          <a:ln>
            <a:noFill/>
          </a:ln>
          <a:effectLst>
            <a:outerShdw blurRad="71438" dist="9525" dir="3960000" algn="bl" rotWithShape="0">
              <a:srgbClr val="000000">
                <a:alpha val="2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44" name="Google Shape;944;p40"/>
          <p:cNvSpPr/>
          <p:nvPr/>
        </p:nvSpPr>
        <p:spPr>
          <a:xfrm>
            <a:off x="8647967" y="2770817"/>
            <a:ext cx="2371600" cy="609600"/>
          </a:xfrm>
          <a:prstGeom prst="roundRect">
            <a:avLst>
              <a:gd name="adj" fmla="val 50000"/>
            </a:avLst>
          </a:prstGeom>
          <a:gradFill>
            <a:gsLst>
              <a:gs pos="0">
                <a:srgbClr val="FFF3C4"/>
              </a:gs>
              <a:gs pos="100000">
                <a:srgbClr val="FAD647"/>
              </a:gs>
            </a:gsLst>
            <a:lin ang="5400012" scaled="0"/>
          </a:gradFill>
          <a:ln>
            <a:noFill/>
          </a:ln>
          <a:effectLst>
            <a:outerShdw blurRad="71438" dist="9525" dir="3960000" algn="bl" rotWithShape="0">
              <a:srgbClr val="000000">
                <a:alpha val="2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26" name="Google Shape;926;p40"/>
          <p:cNvSpPr txBox="1"/>
          <p:nvPr/>
        </p:nvSpPr>
        <p:spPr>
          <a:xfrm>
            <a:off x="5119767" y="1958931"/>
            <a:ext cx="1973600" cy="3892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altLang="en-GB" sz="1865" b="1">
                <a:solidFill>
                  <a:srgbClr val="FFFFFF"/>
                </a:solidFill>
                <a:latin typeface="Advent Pro"/>
                <a:ea typeface="Advent Pro"/>
                <a:cs typeface="Advent Pro"/>
                <a:sym typeface="Advent Pro"/>
              </a:rPr>
              <a:t>Window</a:t>
            </a:r>
            <a:endParaRPr lang="en-US" altLang="en-GB" sz="1865" b="1">
              <a:solidFill>
                <a:srgbClr val="FFFFFF"/>
              </a:solidFill>
              <a:latin typeface="Advent Pro"/>
              <a:ea typeface="Advent Pro"/>
              <a:cs typeface="Advent Pro"/>
              <a:sym typeface="Advent Pro"/>
            </a:endParaRPr>
          </a:p>
        </p:txBody>
      </p:sp>
      <p:sp>
        <p:nvSpPr>
          <p:cNvPr id="932" name="Google Shape;932;p40"/>
          <p:cNvSpPr txBox="1"/>
          <p:nvPr/>
        </p:nvSpPr>
        <p:spPr>
          <a:xfrm>
            <a:off x="8647967" y="2880997"/>
            <a:ext cx="2371600" cy="3892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altLang="en-GB" sz="1865" b="1">
                <a:solidFill>
                  <a:schemeClr val="dk1"/>
                </a:solidFill>
                <a:latin typeface="Advent Pro"/>
                <a:ea typeface="Advent Pro"/>
                <a:cs typeface="Advent Pro"/>
                <a:sym typeface="Advent Pro"/>
              </a:rPr>
              <a:t>BOM</a:t>
            </a:r>
            <a:endParaRPr lang="en-US" altLang="en-GB" sz="1865" b="1">
              <a:solidFill>
                <a:schemeClr val="dk1"/>
              </a:solidFill>
              <a:latin typeface="Advent Pro"/>
              <a:ea typeface="Advent Pro"/>
              <a:cs typeface="Advent Pro"/>
              <a:sym typeface="Advent Pro"/>
            </a:endParaRPr>
          </a:p>
        </p:txBody>
      </p:sp>
      <p:sp>
        <p:nvSpPr>
          <p:cNvPr id="930" name="Google Shape;930;p40"/>
          <p:cNvSpPr txBox="1"/>
          <p:nvPr/>
        </p:nvSpPr>
        <p:spPr>
          <a:xfrm>
            <a:off x="8647967" y="5102156"/>
            <a:ext cx="2371600" cy="3892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altLang="en-GB" sz="1865" b="1">
                <a:solidFill>
                  <a:schemeClr val="dk1"/>
                </a:solidFill>
                <a:latin typeface="Advent Pro"/>
                <a:ea typeface="Advent Pro"/>
                <a:cs typeface="Advent Pro"/>
                <a:sym typeface="Advent Pro"/>
              </a:rPr>
              <a:t>. . . </a:t>
            </a:r>
            <a:endParaRPr lang="en-US" altLang="en-GB" sz="1865" b="1">
              <a:solidFill>
                <a:schemeClr val="dk1"/>
              </a:solidFill>
              <a:latin typeface="Advent Pro"/>
              <a:ea typeface="Advent Pro"/>
              <a:cs typeface="Advent Pro"/>
              <a:sym typeface="Advent Pro"/>
            </a:endParaRPr>
          </a:p>
        </p:txBody>
      </p:sp>
      <p:sp>
        <p:nvSpPr>
          <p:cNvPr id="929" name="Google Shape;929;p40"/>
          <p:cNvSpPr txBox="1"/>
          <p:nvPr/>
        </p:nvSpPr>
        <p:spPr>
          <a:xfrm>
            <a:off x="8647967" y="3985333"/>
            <a:ext cx="2371600" cy="3892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altLang="en-GB" sz="1865" b="1">
                <a:solidFill>
                  <a:schemeClr val="dk1"/>
                </a:solidFill>
                <a:latin typeface="Advent Pro"/>
                <a:ea typeface="Advent Pro"/>
                <a:cs typeface="Advent Pro"/>
                <a:sym typeface="Advent Pro"/>
              </a:rPr>
              <a:t>navigator / location</a:t>
            </a:r>
            <a:endParaRPr lang="en-US" altLang="en-GB" sz="1865" b="1">
              <a:solidFill>
                <a:schemeClr val="dk1"/>
              </a:solidFill>
              <a:latin typeface="Advent Pro"/>
              <a:ea typeface="Advent Pro"/>
              <a:cs typeface="Advent Pro"/>
              <a:sym typeface="Advent Pro"/>
            </a:endParaRPr>
          </a:p>
        </p:txBody>
      </p:sp>
      <p:cxnSp>
        <p:nvCxnSpPr>
          <p:cNvPr id="3" name="Google Shape;933;p40"/>
          <p:cNvCxnSpPr>
            <a:stCxn id="7" idx="2"/>
            <a:endCxn id="9" idx="0"/>
          </p:cNvCxnSpPr>
          <p:nvPr/>
        </p:nvCxnSpPr>
        <p:spPr>
          <a:xfrm>
            <a:off x="6106740" y="3271044"/>
            <a:ext cx="0" cy="714587"/>
          </a:xfrm>
          <a:prstGeom prst="straightConnector1">
            <a:avLst/>
          </a:prstGeom>
          <a:noFill/>
          <a:ln w="9525" cap="flat" cmpd="sng">
            <a:solidFill>
              <a:schemeClr val="lt1"/>
            </a:solidFill>
            <a:prstDash val="dash"/>
            <a:round/>
            <a:headEnd type="none" w="med" len="med"/>
            <a:tailEnd type="none" w="med" len="med"/>
          </a:ln>
        </p:spPr>
      </p:cxnSp>
      <p:sp>
        <p:nvSpPr>
          <p:cNvPr id="4" name="Google Shape;938;p40"/>
          <p:cNvSpPr/>
          <p:nvPr/>
        </p:nvSpPr>
        <p:spPr>
          <a:xfrm>
            <a:off x="4920940" y="3881384"/>
            <a:ext cx="2371600" cy="609600"/>
          </a:xfrm>
          <a:prstGeom prst="roundRect">
            <a:avLst>
              <a:gd name="adj" fmla="val 50000"/>
            </a:avLst>
          </a:prstGeom>
          <a:gradFill>
            <a:gsLst>
              <a:gs pos="0">
                <a:schemeClr val="accent2"/>
              </a:gs>
              <a:gs pos="100000">
                <a:schemeClr val="accent1"/>
              </a:gs>
            </a:gsLst>
            <a:lin ang="5400700" scaled="0"/>
          </a:gradFill>
          <a:ln>
            <a:noFill/>
          </a:ln>
          <a:effectLst>
            <a:outerShdw blurRad="71438" dist="9525" dir="3960000" algn="bl" rotWithShape="0">
              <a:srgbClr val="000000">
                <a:alpha val="20000"/>
              </a:srgbClr>
            </a:outerShdw>
          </a:effectLst>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6" name="Google Shape;944;p40"/>
          <p:cNvSpPr/>
          <p:nvPr/>
        </p:nvSpPr>
        <p:spPr>
          <a:xfrm>
            <a:off x="4920940" y="2770817"/>
            <a:ext cx="2371600" cy="609600"/>
          </a:xfrm>
          <a:prstGeom prst="roundRect">
            <a:avLst>
              <a:gd name="adj" fmla="val 50000"/>
            </a:avLst>
          </a:prstGeom>
          <a:gradFill>
            <a:gsLst>
              <a:gs pos="0">
                <a:srgbClr val="FFF3C4"/>
              </a:gs>
              <a:gs pos="100000">
                <a:srgbClr val="FAD647"/>
              </a:gs>
            </a:gsLst>
            <a:lin ang="5400012" scaled="0"/>
          </a:gradFill>
          <a:ln>
            <a:noFill/>
          </a:ln>
          <a:effectLst>
            <a:outerShdw blurRad="71438" dist="9525" dir="3960000" algn="bl" rotWithShape="0">
              <a:srgbClr val="000000">
                <a:alpha val="20000"/>
              </a:srgbClr>
            </a:outerShdw>
          </a:effectLst>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7" name="Google Shape;932;p40"/>
          <p:cNvSpPr txBox="1"/>
          <p:nvPr/>
        </p:nvSpPr>
        <p:spPr>
          <a:xfrm>
            <a:off x="4920940" y="2880997"/>
            <a:ext cx="2371600" cy="389200"/>
          </a:xfrm>
          <a:prstGeom prst="rect">
            <a:avLst/>
          </a:prstGeom>
          <a:noFill/>
          <a:ln>
            <a:noFill/>
          </a:ln>
        </p:spPr>
        <p:txBody>
          <a:bodyPr spcFirstLastPara="1" wrap="square" lIns="121900" tIns="121900" rIns="121900" bIns="121900" anchor="ctr" anchorCtr="0">
            <a:noAutofit/>
          </a:bodyPr>
          <a:p>
            <a:pPr marL="0" lvl="0" indent="0" algn="ctr" rtl="0">
              <a:spcBef>
                <a:spcPts val="0"/>
              </a:spcBef>
              <a:spcAft>
                <a:spcPts val="0"/>
              </a:spcAft>
              <a:buNone/>
            </a:pPr>
            <a:r>
              <a:rPr lang="en-US" altLang="en-GB" sz="1865" b="1">
                <a:solidFill>
                  <a:schemeClr val="dk1"/>
                </a:solidFill>
                <a:latin typeface="Advent Pro"/>
                <a:ea typeface="Advent Pro"/>
                <a:cs typeface="Advent Pro"/>
                <a:sym typeface="Advent Pro"/>
              </a:rPr>
              <a:t>DOM</a:t>
            </a:r>
            <a:endParaRPr lang="en-US" altLang="en-GB" sz="1865" b="1">
              <a:solidFill>
                <a:schemeClr val="dk1"/>
              </a:solidFill>
              <a:latin typeface="Advent Pro"/>
              <a:ea typeface="Advent Pro"/>
              <a:cs typeface="Advent Pro"/>
              <a:sym typeface="Advent Pro"/>
            </a:endParaRPr>
          </a:p>
        </p:txBody>
      </p:sp>
      <p:sp>
        <p:nvSpPr>
          <p:cNvPr id="9" name="Google Shape;929;p40"/>
          <p:cNvSpPr txBox="1"/>
          <p:nvPr/>
        </p:nvSpPr>
        <p:spPr>
          <a:xfrm>
            <a:off x="4920940" y="3985333"/>
            <a:ext cx="2371600" cy="389200"/>
          </a:xfrm>
          <a:prstGeom prst="rect">
            <a:avLst/>
          </a:prstGeom>
          <a:noFill/>
          <a:ln>
            <a:noFill/>
          </a:ln>
        </p:spPr>
        <p:txBody>
          <a:bodyPr spcFirstLastPara="1" wrap="square" lIns="121900" tIns="121900" rIns="121900" bIns="121900" anchor="ctr" anchorCtr="0">
            <a:noAutofit/>
          </a:bodyPr>
          <a:p>
            <a:pPr marL="0" lvl="0" indent="0" algn="ctr" rtl="0">
              <a:spcBef>
                <a:spcPts val="0"/>
              </a:spcBef>
              <a:spcAft>
                <a:spcPts val="0"/>
              </a:spcAft>
              <a:buNone/>
            </a:pPr>
            <a:r>
              <a:rPr lang="en-US" altLang="en-GB" sz="1865" b="1">
                <a:solidFill>
                  <a:schemeClr val="dk1"/>
                </a:solidFill>
                <a:latin typeface="Advent Pro"/>
                <a:ea typeface="Advent Pro"/>
                <a:cs typeface="Advent Pro"/>
                <a:sym typeface="Advent Pro"/>
              </a:rPr>
              <a:t>. . .</a:t>
            </a:r>
            <a:endParaRPr lang="en-US" altLang="en-GB" sz="1865" b="1">
              <a:solidFill>
                <a:schemeClr val="dk1"/>
              </a:solidFill>
              <a:latin typeface="Advent Pro"/>
              <a:ea typeface="Advent Pro"/>
              <a:cs typeface="Advent Pro"/>
              <a:sym typeface="Advent Pro"/>
            </a:endParaRPr>
          </a:p>
        </p:txBody>
      </p:sp>
      <p:cxnSp>
        <p:nvCxnSpPr>
          <p:cNvPr id="18" name="Google Shape;928;p40"/>
          <p:cNvCxnSpPr>
            <a:stCxn id="25" idx="2"/>
            <a:endCxn id="24" idx="0"/>
          </p:cNvCxnSpPr>
          <p:nvPr/>
        </p:nvCxnSpPr>
        <p:spPr>
          <a:xfrm>
            <a:off x="2379713" y="4373687"/>
            <a:ext cx="0" cy="727287"/>
          </a:xfrm>
          <a:prstGeom prst="straightConnector1">
            <a:avLst/>
          </a:prstGeom>
          <a:noFill/>
          <a:ln w="9525" cap="flat" cmpd="sng">
            <a:solidFill>
              <a:schemeClr val="lt1"/>
            </a:solidFill>
            <a:prstDash val="dash"/>
            <a:round/>
            <a:headEnd type="none" w="med" len="med"/>
            <a:tailEnd type="none" w="med" len="med"/>
          </a:ln>
        </p:spPr>
      </p:cxnSp>
      <p:cxnSp>
        <p:nvCxnSpPr>
          <p:cNvPr id="19" name="Google Shape;933;p40"/>
          <p:cNvCxnSpPr>
            <a:stCxn id="23" idx="2"/>
            <a:endCxn id="25" idx="0"/>
          </p:cNvCxnSpPr>
          <p:nvPr/>
        </p:nvCxnSpPr>
        <p:spPr>
          <a:xfrm>
            <a:off x="2379713" y="3270197"/>
            <a:ext cx="0" cy="714587"/>
          </a:xfrm>
          <a:prstGeom prst="straightConnector1">
            <a:avLst/>
          </a:prstGeom>
          <a:noFill/>
          <a:ln w="9525" cap="flat" cmpd="sng">
            <a:solidFill>
              <a:schemeClr val="lt1"/>
            </a:solidFill>
            <a:prstDash val="dash"/>
            <a:round/>
            <a:headEnd type="none" w="med" len="med"/>
            <a:tailEnd type="none" w="med" len="med"/>
          </a:ln>
        </p:spPr>
      </p:cxnSp>
      <p:sp>
        <p:nvSpPr>
          <p:cNvPr id="20" name="Google Shape;938;p40"/>
          <p:cNvSpPr/>
          <p:nvPr/>
        </p:nvSpPr>
        <p:spPr>
          <a:xfrm>
            <a:off x="1193913" y="3880537"/>
            <a:ext cx="2371600" cy="609600"/>
          </a:xfrm>
          <a:prstGeom prst="roundRect">
            <a:avLst>
              <a:gd name="adj" fmla="val 50000"/>
            </a:avLst>
          </a:prstGeom>
          <a:gradFill>
            <a:gsLst>
              <a:gs pos="0">
                <a:schemeClr val="accent2"/>
              </a:gs>
              <a:gs pos="100000">
                <a:schemeClr val="accent1"/>
              </a:gs>
            </a:gsLst>
            <a:lin ang="5400700" scaled="0"/>
          </a:gradFill>
          <a:ln>
            <a:noFill/>
          </a:ln>
          <a:effectLst>
            <a:outerShdw blurRad="71438" dist="9525" dir="3960000" algn="bl" rotWithShape="0">
              <a:srgbClr val="000000">
                <a:alpha val="20000"/>
              </a:srgbClr>
            </a:outerShdw>
          </a:effectLst>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21" name="Google Shape;940;p40"/>
          <p:cNvSpPr/>
          <p:nvPr/>
        </p:nvSpPr>
        <p:spPr>
          <a:xfrm>
            <a:off x="1193913" y="4991104"/>
            <a:ext cx="2371600" cy="609600"/>
          </a:xfrm>
          <a:prstGeom prst="roundRect">
            <a:avLst>
              <a:gd name="adj" fmla="val 50000"/>
            </a:avLst>
          </a:prstGeom>
          <a:gradFill>
            <a:gsLst>
              <a:gs pos="0">
                <a:schemeClr val="accent5"/>
              </a:gs>
              <a:gs pos="100000">
                <a:schemeClr val="accent4"/>
              </a:gs>
            </a:gsLst>
            <a:lin ang="5400700" scaled="0"/>
          </a:gradFill>
          <a:ln>
            <a:noFill/>
          </a:ln>
          <a:effectLst>
            <a:outerShdw blurRad="71438" dist="9525" dir="3960000" algn="bl" rotWithShape="0">
              <a:srgbClr val="000000">
                <a:alpha val="20000"/>
              </a:srgbClr>
            </a:outerShdw>
          </a:effectLst>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22" name="Google Shape;944;p40"/>
          <p:cNvSpPr/>
          <p:nvPr/>
        </p:nvSpPr>
        <p:spPr>
          <a:xfrm>
            <a:off x="1193913" y="2769971"/>
            <a:ext cx="2371600" cy="609600"/>
          </a:xfrm>
          <a:prstGeom prst="roundRect">
            <a:avLst>
              <a:gd name="adj" fmla="val 50000"/>
            </a:avLst>
          </a:prstGeom>
          <a:gradFill>
            <a:gsLst>
              <a:gs pos="0">
                <a:srgbClr val="FFF3C4"/>
              </a:gs>
              <a:gs pos="100000">
                <a:srgbClr val="FAD647"/>
              </a:gs>
            </a:gsLst>
            <a:lin ang="5400012" scaled="0"/>
          </a:gradFill>
          <a:ln>
            <a:noFill/>
          </a:ln>
          <a:effectLst>
            <a:outerShdw blurRad="71438" dist="9525" dir="3960000" algn="bl" rotWithShape="0">
              <a:srgbClr val="000000">
                <a:alpha val="20000"/>
              </a:srgbClr>
            </a:outerShdw>
          </a:effectLst>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23" name="Google Shape;932;p40"/>
          <p:cNvSpPr txBox="1"/>
          <p:nvPr/>
        </p:nvSpPr>
        <p:spPr>
          <a:xfrm>
            <a:off x="1193913" y="2880151"/>
            <a:ext cx="2371600" cy="389200"/>
          </a:xfrm>
          <a:prstGeom prst="rect">
            <a:avLst/>
          </a:prstGeom>
          <a:noFill/>
          <a:ln>
            <a:noFill/>
          </a:ln>
        </p:spPr>
        <p:txBody>
          <a:bodyPr spcFirstLastPara="1" wrap="square" lIns="121900" tIns="121900" rIns="121900" bIns="121900" anchor="ctr" anchorCtr="0">
            <a:noAutofit/>
          </a:bodyPr>
          <a:p>
            <a:pPr marL="0" lvl="0" indent="0" algn="ctr" rtl="0">
              <a:spcBef>
                <a:spcPts val="0"/>
              </a:spcBef>
              <a:spcAft>
                <a:spcPts val="0"/>
              </a:spcAft>
              <a:buNone/>
            </a:pPr>
            <a:r>
              <a:rPr lang="en-US" altLang="en-GB" sz="1865" b="1">
                <a:solidFill>
                  <a:schemeClr val="dk1"/>
                </a:solidFill>
                <a:latin typeface="Advent Pro"/>
                <a:ea typeface="Advent Pro"/>
                <a:cs typeface="Advent Pro"/>
                <a:sym typeface="Advent Pro"/>
              </a:rPr>
              <a:t>ECMAScript</a:t>
            </a:r>
            <a:endParaRPr lang="en-US" altLang="en-GB" sz="1865" b="1">
              <a:solidFill>
                <a:schemeClr val="dk1"/>
              </a:solidFill>
              <a:latin typeface="Advent Pro"/>
              <a:ea typeface="Advent Pro"/>
              <a:cs typeface="Advent Pro"/>
              <a:sym typeface="Advent Pro"/>
            </a:endParaRPr>
          </a:p>
        </p:txBody>
      </p:sp>
      <p:sp>
        <p:nvSpPr>
          <p:cNvPr id="24" name="Google Shape;930;p40"/>
          <p:cNvSpPr txBox="1"/>
          <p:nvPr/>
        </p:nvSpPr>
        <p:spPr>
          <a:xfrm>
            <a:off x="1193913" y="5101309"/>
            <a:ext cx="2371600" cy="389200"/>
          </a:xfrm>
          <a:prstGeom prst="rect">
            <a:avLst/>
          </a:prstGeom>
          <a:noFill/>
          <a:ln>
            <a:noFill/>
          </a:ln>
        </p:spPr>
        <p:txBody>
          <a:bodyPr spcFirstLastPara="1" wrap="square" lIns="121900" tIns="121900" rIns="121900" bIns="121900" anchor="ctr" anchorCtr="0">
            <a:noAutofit/>
          </a:bodyPr>
          <a:p>
            <a:pPr marL="0" lvl="0" indent="0" algn="ctr" rtl="0">
              <a:spcBef>
                <a:spcPts val="0"/>
              </a:spcBef>
              <a:spcAft>
                <a:spcPts val="0"/>
              </a:spcAft>
              <a:buNone/>
            </a:pPr>
            <a:r>
              <a:rPr lang="en-US" altLang="en-GB" sz="1865" b="1">
                <a:solidFill>
                  <a:schemeClr val="dk1"/>
                </a:solidFill>
                <a:latin typeface="Advent Pro"/>
                <a:ea typeface="Advent Pro"/>
                <a:cs typeface="Advent Pro"/>
                <a:sym typeface="Advent Pro"/>
              </a:rPr>
              <a:t>. . .</a:t>
            </a:r>
            <a:endParaRPr lang="en-US" altLang="en-GB" sz="1865" b="1">
              <a:solidFill>
                <a:schemeClr val="dk1"/>
              </a:solidFill>
              <a:latin typeface="Advent Pro"/>
              <a:ea typeface="Advent Pro"/>
              <a:cs typeface="Advent Pro"/>
              <a:sym typeface="Advent Pro"/>
            </a:endParaRPr>
          </a:p>
        </p:txBody>
      </p:sp>
      <p:sp>
        <p:nvSpPr>
          <p:cNvPr id="25" name="Google Shape;929;p40"/>
          <p:cNvSpPr txBox="1"/>
          <p:nvPr/>
        </p:nvSpPr>
        <p:spPr>
          <a:xfrm>
            <a:off x="1193913" y="3984487"/>
            <a:ext cx="2371600" cy="389200"/>
          </a:xfrm>
          <a:prstGeom prst="rect">
            <a:avLst/>
          </a:prstGeom>
          <a:noFill/>
          <a:ln>
            <a:noFill/>
          </a:ln>
        </p:spPr>
        <p:txBody>
          <a:bodyPr spcFirstLastPara="1" wrap="square" lIns="121900" tIns="121900" rIns="121900" bIns="121900" anchor="ctr" anchorCtr="0">
            <a:noAutofit/>
          </a:bodyPr>
          <a:p>
            <a:pPr marL="0" lvl="0" indent="0" algn="ctr" rtl="0">
              <a:spcBef>
                <a:spcPts val="0"/>
              </a:spcBef>
              <a:spcAft>
                <a:spcPts val="0"/>
              </a:spcAft>
              <a:buNone/>
            </a:pPr>
            <a:r>
              <a:rPr lang="en-US" altLang="en-GB" sz="1865" b="1">
                <a:solidFill>
                  <a:schemeClr val="dk1"/>
                </a:solidFill>
                <a:latin typeface="Advent Pro"/>
                <a:ea typeface="Advent Pro"/>
                <a:cs typeface="Advent Pro"/>
                <a:sym typeface="Advent Pro"/>
              </a:rPr>
              <a:t>functions/ array</a:t>
            </a:r>
            <a:endParaRPr lang="en-US" altLang="en-GB" sz="1865" b="1">
              <a:solidFill>
                <a:schemeClr val="dk1"/>
              </a:solidFill>
              <a:latin typeface="Advent Pro"/>
              <a:ea typeface="Advent Pro"/>
              <a:cs typeface="Advent Pro"/>
              <a:sym typeface="Advent Pro"/>
            </a:endParaRPr>
          </a:p>
        </p:txBody>
      </p:sp>
      <p:sp>
        <p:nvSpPr>
          <p:cNvPr id="398" name="Google Shape;398;p31"/>
          <p:cNvSpPr txBox="1"/>
          <p:nvPr>
            <p:ph type="title"/>
          </p:nvPr>
        </p:nvSpPr>
        <p:spPr>
          <a:xfrm>
            <a:off x="3014400" y="645200"/>
            <a:ext cx="6163200" cy="609600"/>
          </a:xfrm>
          <a:prstGeom prst="rect">
            <a:avLst/>
          </a:prstGeom>
        </p:spPr>
        <p:txBody>
          <a:bodyPr spcFirstLastPara="1" wrap="square" lIns="121900" tIns="121900" rIns="121900" bIns="121900" anchor="ctr" anchorCtr="0">
            <a:noAutofit/>
          </a:bodyPr>
          <a:p>
            <a:pPr marL="0" lvl="0" indent="0" algn="ctr" rtl="0">
              <a:spcBef>
                <a:spcPts val="0"/>
              </a:spcBef>
              <a:spcAft>
                <a:spcPts val="0"/>
              </a:spcAft>
              <a:buNone/>
            </a:pPr>
            <a:r>
              <a:rPr lang="en-GB"/>
              <a:t>JavaScript </a:t>
            </a:r>
            <a:endParaRPr lang="en-GB"/>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230" name="Shape 230"/>
        <p:cNvGrpSpPr/>
        <p:nvPr/>
      </p:nvGrpSpPr>
      <p:grpSpPr>
        <a:xfrm>
          <a:off x="0" y="0"/>
          <a:ext cx="0" cy="0"/>
          <a:chOff x="0" y="0"/>
          <a:chExt cx="0" cy="0"/>
        </a:xfrm>
      </p:grpSpPr>
      <p:sp>
        <p:nvSpPr>
          <p:cNvPr id="232" name="Google Shape;232;p26"/>
          <p:cNvSpPr txBox="1"/>
          <p:nvPr>
            <p:ph type="title"/>
          </p:nvPr>
        </p:nvSpPr>
        <p:spPr>
          <a:xfrm>
            <a:off x="6532880" y="1681480"/>
            <a:ext cx="4700693" cy="1733973"/>
          </a:xfrm>
          <a:prstGeom prst="rect">
            <a:avLst/>
          </a:prstGeom>
        </p:spPr>
        <p:txBody>
          <a:bodyPr spcFirstLastPara="1" wrap="square" lIns="121900" tIns="121900" rIns="121900" bIns="121900" anchor="b" anchorCtr="0">
            <a:noAutofit/>
          </a:bodyPr>
          <a:lstStyle/>
          <a:p>
            <a:pPr marL="0" lvl="0" indent="0" algn="r" rtl="0">
              <a:spcBef>
                <a:spcPts val="0"/>
              </a:spcBef>
              <a:spcAft>
                <a:spcPts val="0"/>
              </a:spcAft>
              <a:buNone/>
            </a:pPr>
            <a:r>
              <a:rPr lang="en-US" altLang="en-GB"/>
              <a:t>ECMAScript</a:t>
            </a:r>
            <a:endParaRPr lang="en-US" altLang="en-GB"/>
          </a:p>
        </p:txBody>
      </p:sp>
      <p:sp>
        <p:nvSpPr>
          <p:cNvPr id="233" name="Google Shape;233;p26"/>
          <p:cNvSpPr txBox="1"/>
          <p:nvPr>
            <p:ph type="title" idx="2"/>
          </p:nvPr>
        </p:nvSpPr>
        <p:spPr>
          <a:xfrm>
            <a:off x="9809167" y="509783"/>
            <a:ext cx="1424400" cy="1091600"/>
          </a:xfrm>
          <a:prstGeom prst="rect">
            <a:avLst/>
          </a:prstGeom>
        </p:spPr>
        <p:txBody>
          <a:bodyPr spcFirstLastPara="1" wrap="square" lIns="121900" tIns="121900" rIns="121900" bIns="121900" anchor="b" anchorCtr="0">
            <a:noAutofit/>
          </a:bodyPr>
          <a:lstStyle/>
          <a:p>
            <a:pPr marL="0" lvl="0" indent="0" algn="r" rtl="0">
              <a:spcBef>
                <a:spcPts val="0"/>
              </a:spcBef>
              <a:spcAft>
                <a:spcPts val="0"/>
              </a:spcAft>
              <a:buNone/>
            </a:pPr>
            <a:r>
              <a:rPr lang="en-GB"/>
              <a:t>01</a:t>
            </a:r>
            <a:endParaRPr lang="en-GB"/>
          </a:p>
        </p:txBody>
      </p:sp>
      <p:grpSp>
        <p:nvGrpSpPr>
          <p:cNvPr id="235" name="Google Shape;235;p26"/>
          <p:cNvGrpSpPr/>
          <p:nvPr/>
        </p:nvGrpSpPr>
        <p:grpSpPr>
          <a:xfrm>
            <a:off x="214569" y="627884"/>
            <a:ext cx="5319097" cy="5558483"/>
            <a:chOff x="160927" y="477350"/>
            <a:chExt cx="3989323" cy="4168862"/>
          </a:xfrm>
        </p:grpSpPr>
        <p:sp>
          <p:nvSpPr>
            <p:cNvPr id="236" name="Google Shape;236;p26"/>
            <p:cNvSpPr/>
            <p:nvPr/>
          </p:nvSpPr>
          <p:spPr>
            <a:xfrm flipH="1">
              <a:off x="803418" y="3411698"/>
              <a:ext cx="3303988" cy="1233905"/>
            </a:xfrm>
            <a:custGeom>
              <a:avLst/>
              <a:gdLst/>
              <a:ahLst/>
              <a:cxnLst/>
              <a:rect l="l" t="t" r="r" b="b"/>
              <a:pathLst>
                <a:path w="121526" h="45385" extrusionOk="0">
                  <a:moveTo>
                    <a:pt x="37474" y="1"/>
                  </a:moveTo>
                  <a:cubicBezTo>
                    <a:pt x="12078" y="1"/>
                    <a:pt x="1" y="21570"/>
                    <a:pt x="3660" y="45384"/>
                  </a:cubicBezTo>
                  <a:lnTo>
                    <a:pt x="109589" y="45384"/>
                  </a:lnTo>
                  <a:cubicBezTo>
                    <a:pt x="109589" y="45384"/>
                    <a:pt x="121526" y="21383"/>
                    <a:pt x="91367" y="18575"/>
                  </a:cubicBezTo>
                  <a:cubicBezTo>
                    <a:pt x="61209" y="15770"/>
                    <a:pt x="66864" y="1444"/>
                    <a:pt x="39847" y="62"/>
                  </a:cubicBezTo>
                  <a:cubicBezTo>
                    <a:pt x="39044" y="21"/>
                    <a:pt x="38252" y="1"/>
                    <a:pt x="37474" y="1"/>
                  </a:cubicBezTo>
                  <a:close/>
                </a:path>
              </a:pathLst>
            </a:custGeom>
            <a:gradFill>
              <a:gsLst>
                <a:gs pos="0">
                  <a:schemeClr val="accent5"/>
                </a:gs>
                <a:gs pos="100000">
                  <a:schemeClr val="accent4"/>
                </a:gs>
              </a:gsLst>
              <a:lin ang="540001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37" name="Google Shape;237;p26"/>
            <p:cNvSpPr/>
            <p:nvPr/>
          </p:nvSpPr>
          <p:spPr>
            <a:xfrm flipH="1">
              <a:off x="160927" y="2701225"/>
              <a:ext cx="2840365" cy="1944336"/>
            </a:xfrm>
            <a:custGeom>
              <a:avLst/>
              <a:gdLst/>
              <a:ahLst/>
              <a:cxnLst/>
              <a:rect l="l" t="t" r="r" b="b"/>
              <a:pathLst>
                <a:path w="57384" h="34826" extrusionOk="0">
                  <a:moveTo>
                    <a:pt x="36243" y="0"/>
                  </a:moveTo>
                  <a:cubicBezTo>
                    <a:pt x="21440" y="0"/>
                    <a:pt x="21675" y="11797"/>
                    <a:pt x="11185" y="15728"/>
                  </a:cubicBezTo>
                  <a:cubicBezTo>
                    <a:pt x="0" y="19915"/>
                    <a:pt x="921" y="28628"/>
                    <a:pt x="4526" y="34826"/>
                  </a:cubicBezTo>
                  <a:lnTo>
                    <a:pt x="45824" y="34826"/>
                  </a:lnTo>
                  <a:cubicBezTo>
                    <a:pt x="48504" y="29632"/>
                    <a:pt x="57383" y="1905"/>
                    <a:pt x="39373" y="159"/>
                  </a:cubicBezTo>
                  <a:cubicBezTo>
                    <a:pt x="38259" y="51"/>
                    <a:pt x="37218" y="0"/>
                    <a:pt x="36243" y="0"/>
                  </a:cubicBezTo>
                  <a:close/>
                </a:path>
              </a:pathLst>
            </a:custGeom>
            <a:gradFill>
              <a:gsLst>
                <a:gs pos="0">
                  <a:schemeClr val="accent2"/>
                </a:gs>
                <a:gs pos="100000">
                  <a:schemeClr val="accent1"/>
                </a:gs>
              </a:gsLst>
              <a:lin ang="540001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cxnSp>
          <p:nvCxnSpPr>
            <p:cNvPr id="238" name="Google Shape;238;p26"/>
            <p:cNvCxnSpPr/>
            <p:nvPr/>
          </p:nvCxnSpPr>
          <p:spPr>
            <a:xfrm>
              <a:off x="1532679" y="3412222"/>
              <a:ext cx="0" cy="1233900"/>
            </a:xfrm>
            <a:prstGeom prst="straightConnector1">
              <a:avLst/>
            </a:prstGeom>
            <a:noFill/>
            <a:ln w="9525" cap="flat" cmpd="sng">
              <a:solidFill>
                <a:schemeClr val="dk1"/>
              </a:solidFill>
              <a:prstDash val="solid"/>
              <a:round/>
              <a:headEnd type="none" w="med" len="med"/>
              <a:tailEnd type="none" w="med" len="med"/>
            </a:ln>
          </p:spPr>
        </p:cxnSp>
        <p:cxnSp>
          <p:nvCxnSpPr>
            <p:cNvPr id="239" name="Google Shape;239;p26"/>
            <p:cNvCxnSpPr/>
            <p:nvPr/>
          </p:nvCxnSpPr>
          <p:spPr>
            <a:xfrm>
              <a:off x="2264504" y="3447067"/>
              <a:ext cx="0" cy="1198800"/>
            </a:xfrm>
            <a:prstGeom prst="straightConnector1">
              <a:avLst/>
            </a:prstGeom>
            <a:noFill/>
            <a:ln w="9525" cap="flat" cmpd="sng">
              <a:solidFill>
                <a:schemeClr val="dk1"/>
              </a:solidFill>
              <a:prstDash val="solid"/>
              <a:round/>
              <a:headEnd type="none" w="med" len="med"/>
              <a:tailEnd type="none" w="med" len="med"/>
            </a:ln>
          </p:spPr>
        </p:cxnSp>
        <p:cxnSp>
          <p:nvCxnSpPr>
            <p:cNvPr id="240" name="Google Shape;240;p26"/>
            <p:cNvCxnSpPr/>
            <p:nvPr/>
          </p:nvCxnSpPr>
          <p:spPr>
            <a:xfrm>
              <a:off x="1922948" y="3481912"/>
              <a:ext cx="0" cy="1164300"/>
            </a:xfrm>
            <a:prstGeom prst="straightConnector1">
              <a:avLst/>
            </a:prstGeom>
            <a:noFill/>
            <a:ln w="9525" cap="flat" cmpd="sng">
              <a:solidFill>
                <a:schemeClr val="dk1"/>
              </a:solidFill>
              <a:prstDash val="solid"/>
              <a:round/>
              <a:headEnd type="none" w="med" len="med"/>
              <a:tailEnd type="none" w="med" len="med"/>
            </a:ln>
          </p:spPr>
        </p:cxnSp>
        <p:sp>
          <p:nvSpPr>
            <p:cNvPr id="241" name="Google Shape;241;p26"/>
            <p:cNvSpPr/>
            <p:nvPr/>
          </p:nvSpPr>
          <p:spPr>
            <a:xfrm flipH="1">
              <a:off x="1349063" y="2219173"/>
              <a:ext cx="835013" cy="1285806"/>
            </a:xfrm>
            <a:custGeom>
              <a:avLst/>
              <a:gdLst/>
              <a:ahLst/>
              <a:cxnLst/>
              <a:rect l="l" t="t" r="r" b="b"/>
              <a:pathLst>
                <a:path w="5359" h="8252" extrusionOk="0">
                  <a:moveTo>
                    <a:pt x="5295" y="0"/>
                  </a:moveTo>
                  <a:lnTo>
                    <a:pt x="4969" y="7"/>
                  </a:lnTo>
                  <a:cubicBezTo>
                    <a:pt x="5033" y="2971"/>
                    <a:pt x="4677" y="5526"/>
                    <a:pt x="4358" y="6812"/>
                  </a:cubicBezTo>
                  <a:cubicBezTo>
                    <a:pt x="4193" y="7469"/>
                    <a:pt x="3606" y="7926"/>
                    <a:pt x="2932" y="7926"/>
                  </a:cubicBezTo>
                  <a:lnTo>
                    <a:pt x="0" y="7926"/>
                  </a:lnTo>
                  <a:lnTo>
                    <a:pt x="0" y="8252"/>
                  </a:lnTo>
                  <a:lnTo>
                    <a:pt x="2932" y="8252"/>
                  </a:lnTo>
                  <a:cubicBezTo>
                    <a:pt x="3757" y="8252"/>
                    <a:pt x="4472" y="7691"/>
                    <a:pt x="4674" y="6889"/>
                  </a:cubicBezTo>
                  <a:cubicBezTo>
                    <a:pt x="4999" y="5583"/>
                    <a:pt x="5358" y="2994"/>
                    <a:pt x="5295"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2" name="Google Shape;242;p26"/>
            <p:cNvSpPr/>
            <p:nvPr/>
          </p:nvSpPr>
          <p:spPr>
            <a:xfrm flipH="1">
              <a:off x="1399859" y="2220108"/>
              <a:ext cx="846075" cy="1234230"/>
            </a:xfrm>
            <a:custGeom>
              <a:avLst/>
              <a:gdLst/>
              <a:ahLst/>
              <a:cxnLst/>
              <a:rect l="l" t="t" r="r" b="b"/>
              <a:pathLst>
                <a:path w="5430" h="7921" extrusionOk="0">
                  <a:moveTo>
                    <a:pt x="2035" y="1"/>
                  </a:moveTo>
                  <a:cubicBezTo>
                    <a:pt x="2100" y="2965"/>
                    <a:pt x="1747" y="5520"/>
                    <a:pt x="1425" y="6806"/>
                  </a:cubicBezTo>
                  <a:cubicBezTo>
                    <a:pt x="1260" y="7463"/>
                    <a:pt x="676" y="7920"/>
                    <a:pt x="1" y="7920"/>
                  </a:cubicBezTo>
                  <a:lnTo>
                    <a:pt x="3329" y="7920"/>
                  </a:lnTo>
                  <a:cubicBezTo>
                    <a:pt x="4003" y="7920"/>
                    <a:pt x="4590" y="7463"/>
                    <a:pt x="4755" y="6806"/>
                  </a:cubicBezTo>
                  <a:cubicBezTo>
                    <a:pt x="5074" y="5520"/>
                    <a:pt x="5430" y="2965"/>
                    <a:pt x="5366" y="1"/>
                  </a:cubicBezTo>
                  <a:close/>
                </a:path>
              </a:pathLst>
            </a:custGeom>
            <a:gradFill>
              <a:gsLst>
                <a:gs pos="0">
                  <a:schemeClr val="accent5"/>
                </a:gs>
                <a:gs pos="100000">
                  <a:schemeClr val="accent4"/>
                </a:gs>
              </a:gsLst>
              <a:lin ang="540001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3" name="Google Shape;243;p26"/>
            <p:cNvSpPr/>
            <p:nvPr/>
          </p:nvSpPr>
          <p:spPr>
            <a:xfrm flipH="1">
              <a:off x="2183925" y="3454181"/>
              <a:ext cx="519020" cy="50797"/>
            </a:xfrm>
            <a:custGeom>
              <a:avLst/>
              <a:gdLst/>
              <a:ahLst/>
              <a:cxnLst/>
              <a:rect l="l" t="t" r="r" b="b"/>
              <a:pathLst>
                <a:path w="3331" h="326" extrusionOk="0">
                  <a:moveTo>
                    <a:pt x="0" y="0"/>
                  </a:moveTo>
                  <a:lnTo>
                    <a:pt x="0" y="326"/>
                  </a:lnTo>
                  <a:lnTo>
                    <a:pt x="3330" y="326"/>
                  </a:lnTo>
                  <a:lnTo>
                    <a:pt x="3330" y="0"/>
                  </a:lnTo>
                  <a:close/>
                </a:path>
              </a:pathLst>
            </a:custGeom>
            <a:solidFill>
              <a:srgbClr val="FC7E7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4" name="Google Shape;244;p26"/>
            <p:cNvSpPr/>
            <p:nvPr/>
          </p:nvSpPr>
          <p:spPr>
            <a:xfrm flipH="1">
              <a:off x="1895205" y="3132418"/>
              <a:ext cx="1346086" cy="1138870"/>
            </a:xfrm>
            <a:custGeom>
              <a:avLst/>
              <a:gdLst/>
              <a:ahLst/>
              <a:cxnLst/>
              <a:rect l="l" t="t" r="r" b="b"/>
              <a:pathLst>
                <a:path w="8639" h="7309" extrusionOk="0">
                  <a:moveTo>
                    <a:pt x="6601" y="1"/>
                  </a:moveTo>
                  <a:cubicBezTo>
                    <a:pt x="3985" y="645"/>
                    <a:pt x="1055" y="2730"/>
                    <a:pt x="0" y="7051"/>
                  </a:cubicBezTo>
                  <a:lnTo>
                    <a:pt x="645" y="7309"/>
                  </a:lnTo>
                  <a:cubicBezTo>
                    <a:pt x="645" y="7309"/>
                    <a:pt x="2575" y="3700"/>
                    <a:pt x="5600" y="2864"/>
                  </a:cubicBezTo>
                  <a:cubicBezTo>
                    <a:pt x="8622" y="2028"/>
                    <a:pt x="8638" y="964"/>
                    <a:pt x="8638" y="964"/>
                  </a:cubicBezTo>
                  <a:lnTo>
                    <a:pt x="8531"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5" name="Google Shape;245;p26"/>
            <p:cNvSpPr/>
            <p:nvPr/>
          </p:nvSpPr>
          <p:spPr>
            <a:xfrm flipH="1">
              <a:off x="3140792" y="4230930"/>
              <a:ext cx="293555" cy="153948"/>
            </a:xfrm>
            <a:custGeom>
              <a:avLst/>
              <a:gdLst/>
              <a:ahLst/>
              <a:cxnLst/>
              <a:rect l="l" t="t" r="r" b="b"/>
              <a:pathLst>
                <a:path w="1884" h="988" extrusionOk="0">
                  <a:moveTo>
                    <a:pt x="1239" y="1"/>
                  </a:moveTo>
                  <a:lnTo>
                    <a:pt x="1" y="135"/>
                  </a:lnTo>
                  <a:lnTo>
                    <a:pt x="1649" y="988"/>
                  </a:lnTo>
                  <a:lnTo>
                    <a:pt x="1884" y="259"/>
                  </a:lnTo>
                  <a:lnTo>
                    <a:pt x="1239"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6" name="Google Shape;246;p26"/>
            <p:cNvSpPr/>
            <p:nvPr/>
          </p:nvSpPr>
          <p:spPr>
            <a:xfrm flipH="1">
              <a:off x="1895199" y="3132418"/>
              <a:ext cx="759131" cy="555178"/>
            </a:xfrm>
            <a:custGeom>
              <a:avLst/>
              <a:gdLst/>
              <a:ahLst/>
              <a:cxnLst/>
              <a:rect l="l" t="t" r="r" b="b"/>
              <a:pathLst>
                <a:path w="4872" h="3563" extrusionOk="0">
                  <a:moveTo>
                    <a:pt x="2834" y="1"/>
                  </a:moveTo>
                  <a:cubicBezTo>
                    <a:pt x="1944" y="218"/>
                    <a:pt x="1018" y="605"/>
                    <a:pt x="141" y="1189"/>
                  </a:cubicBezTo>
                  <a:cubicBezTo>
                    <a:pt x="88" y="1595"/>
                    <a:pt x="0" y="2615"/>
                    <a:pt x="285" y="3562"/>
                  </a:cubicBezTo>
                  <a:cubicBezTo>
                    <a:pt x="762" y="3264"/>
                    <a:pt x="1280" y="3015"/>
                    <a:pt x="1833" y="2864"/>
                  </a:cubicBezTo>
                  <a:cubicBezTo>
                    <a:pt x="4855" y="2028"/>
                    <a:pt x="4871" y="964"/>
                    <a:pt x="4871" y="964"/>
                  </a:cubicBezTo>
                  <a:lnTo>
                    <a:pt x="4764" y="1"/>
                  </a:lnTo>
                  <a:close/>
                </a:path>
              </a:pathLst>
            </a:custGeom>
            <a:gradFill>
              <a:gsLst>
                <a:gs pos="0">
                  <a:srgbClr val="3A305F">
                    <a:alpha val="46666"/>
                  </a:srgbClr>
                </a:gs>
                <a:gs pos="50000">
                  <a:srgbClr val="FFFFFF">
                    <a:alpha val="0"/>
                  </a:srgbClr>
                </a:gs>
                <a:gs pos="100000">
                  <a:srgbClr val="FFFFFF">
                    <a:alpha val="0"/>
                  </a:srgbClr>
                </a:gs>
              </a:gsLst>
              <a:lin ang="540001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7" name="Google Shape;247;p26"/>
            <p:cNvSpPr/>
            <p:nvPr/>
          </p:nvSpPr>
          <p:spPr>
            <a:xfrm flipH="1">
              <a:off x="1662411" y="3132418"/>
              <a:ext cx="930683" cy="1320397"/>
            </a:xfrm>
            <a:custGeom>
              <a:avLst/>
              <a:gdLst/>
              <a:ahLst/>
              <a:cxnLst/>
              <a:rect l="l" t="t" r="r" b="b"/>
              <a:pathLst>
                <a:path w="5973" h="8474" extrusionOk="0">
                  <a:moveTo>
                    <a:pt x="3384" y="1"/>
                  </a:moveTo>
                  <a:cubicBezTo>
                    <a:pt x="1521" y="813"/>
                    <a:pt x="0" y="2253"/>
                    <a:pt x="41" y="4523"/>
                  </a:cubicBezTo>
                  <a:cubicBezTo>
                    <a:pt x="84" y="6792"/>
                    <a:pt x="1065" y="8474"/>
                    <a:pt x="1065" y="8474"/>
                  </a:cubicBezTo>
                  <a:lnTo>
                    <a:pt x="1712" y="8229"/>
                  </a:lnTo>
                  <a:cubicBezTo>
                    <a:pt x="1712" y="8229"/>
                    <a:pt x="1212" y="6080"/>
                    <a:pt x="1638" y="4727"/>
                  </a:cubicBezTo>
                  <a:cubicBezTo>
                    <a:pt x="2059" y="3405"/>
                    <a:pt x="3105" y="2083"/>
                    <a:pt x="4214" y="2083"/>
                  </a:cubicBezTo>
                  <a:cubicBezTo>
                    <a:pt x="4237" y="2083"/>
                    <a:pt x="4260" y="2084"/>
                    <a:pt x="4283" y="2085"/>
                  </a:cubicBezTo>
                  <a:cubicBezTo>
                    <a:pt x="4319" y="2087"/>
                    <a:pt x="4353" y="2088"/>
                    <a:pt x="4387" y="2088"/>
                  </a:cubicBezTo>
                  <a:cubicBezTo>
                    <a:pt x="5437" y="2088"/>
                    <a:pt x="5715" y="1229"/>
                    <a:pt x="5972" y="85"/>
                  </a:cubicBezTo>
                  <a:lnTo>
                    <a:pt x="338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8" name="Google Shape;248;p26"/>
            <p:cNvSpPr/>
            <p:nvPr/>
          </p:nvSpPr>
          <p:spPr>
            <a:xfrm flipH="1">
              <a:off x="1584972" y="2164482"/>
              <a:ext cx="1155212" cy="1000037"/>
            </a:xfrm>
            <a:custGeom>
              <a:avLst/>
              <a:gdLst/>
              <a:ahLst/>
              <a:cxnLst/>
              <a:rect l="l" t="t" r="r" b="b"/>
              <a:pathLst>
                <a:path w="7414" h="6418" extrusionOk="0">
                  <a:moveTo>
                    <a:pt x="5230" y="1"/>
                  </a:moveTo>
                  <a:cubicBezTo>
                    <a:pt x="4766" y="1"/>
                    <a:pt x="4270" y="298"/>
                    <a:pt x="3814" y="955"/>
                  </a:cubicBezTo>
                  <a:cubicBezTo>
                    <a:pt x="2643" y="2640"/>
                    <a:pt x="1445" y="3725"/>
                    <a:pt x="1" y="4168"/>
                  </a:cubicBezTo>
                  <a:lnTo>
                    <a:pt x="1" y="4812"/>
                  </a:lnTo>
                  <a:cubicBezTo>
                    <a:pt x="1" y="4812"/>
                    <a:pt x="2528" y="4295"/>
                    <a:pt x="4056" y="3026"/>
                  </a:cubicBezTo>
                  <a:lnTo>
                    <a:pt x="4056" y="3026"/>
                  </a:lnTo>
                  <a:cubicBezTo>
                    <a:pt x="4056" y="3026"/>
                    <a:pt x="4029" y="5125"/>
                    <a:pt x="3385" y="6213"/>
                  </a:cubicBezTo>
                  <a:cubicBezTo>
                    <a:pt x="3385" y="6213"/>
                    <a:pt x="4370" y="6418"/>
                    <a:pt x="5523" y="6418"/>
                  </a:cubicBezTo>
                  <a:cubicBezTo>
                    <a:pt x="5978" y="6418"/>
                    <a:pt x="6459" y="6386"/>
                    <a:pt x="6916" y="6297"/>
                  </a:cubicBezTo>
                  <a:cubicBezTo>
                    <a:pt x="6916" y="6297"/>
                    <a:pt x="7413" y="3953"/>
                    <a:pt x="6916" y="1952"/>
                  </a:cubicBezTo>
                  <a:cubicBezTo>
                    <a:pt x="6611" y="732"/>
                    <a:pt x="5958" y="1"/>
                    <a:pt x="5230" y="1"/>
                  </a:cubicBezTo>
                  <a:close/>
                </a:path>
              </a:pathLst>
            </a:cu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49" name="Google Shape;249;p26"/>
            <p:cNvSpPr/>
            <p:nvPr/>
          </p:nvSpPr>
          <p:spPr>
            <a:xfrm flipH="1">
              <a:off x="1709618" y="2416282"/>
              <a:ext cx="431608" cy="513886"/>
            </a:xfrm>
            <a:custGeom>
              <a:avLst/>
              <a:gdLst/>
              <a:ahLst/>
              <a:cxnLst/>
              <a:rect l="l" t="t" r="r" b="b"/>
              <a:pathLst>
                <a:path w="2770" h="3298" extrusionOk="0">
                  <a:moveTo>
                    <a:pt x="2015" y="0"/>
                  </a:moveTo>
                  <a:lnTo>
                    <a:pt x="209" y="1591"/>
                  </a:lnTo>
                  <a:lnTo>
                    <a:pt x="206" y="1595"/>
                  </a:lnTo>
                  <a:cubicBezTo>
                    <a:pt x="192" y="1914"/>
                    <a:pt x="145" y="2603"/>
                    <a:pt x="1" y="3297"/>
                  </a:cubicBezTo>
                  <a:cubicBezTo>
                    <a:pt x="7" y="3297"/>
                    <a:pt x="13" y="3297"/>
                    <a:pt x="18" y="3297"/>
                  </a:cubicBezTo>
                  <a:cubicBezTo>
                    <a:pt x="1267" y="3297"/>
                    <a:pt x="2770" y="2182"/>
                    <a:pt x="2015" y="0"/>
                  </a:cubicBezTo>
                  <a:close/>
                </a:path>
              </a:pathLst>
            </a:custGeom>
            <a:gradFill>
              <a:gsLst>
                <a:gs pos="0">
                  <a:srgbClr val="3A305F">
                    <a:alpha val="46666"/>
                  </a:srgbClr>
                </a:gs>
                <a:gs pos="80000">
                  <a:srgbClr val="FFFFFF">
                    <a:alpha val="0"/>
                  </a:srgbClr>
                </a:gs>
                <a:gs pos="100000">
                  <a:srgbClr val="FFFFFF">
                    <a:alpha val="0"/>
                  </a:srgbClr>
                </a:gs>
              </a:gsLst>
              <a:lin ang="540001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0" name="Google Shape;250;p26"/>
            <p:cNvSpPr/>
            <p:nvPr/>
          </p:nvSpPr>
          <p:spPr>
            <a:xfrm flipH="1">
              <a:off x="2039014" y="2389170"/>
              <a:ext cx="431763" cy="428031"/>
            </a:xfrm>
            <a:custGeom>
              <a:avLst/>
              <a:gdLst/>
              <a:ahLst/>
              <a:cxnLst/>
              <a:rect l="l" t="t" r="r" b="b"/>
              <a:pathLst>
                <a:path w="2771" h="2747" extrusionOk="0">
                  <a:moveTo>
                    <a:pt x="2693" y="0"/>
                  </a:moveTo>
                  <a:lnTo>
                    <a:pt x="2693" y="0"/>
                  </a:lnTo>
                  <a:cubicBezTo>
                    <a:pt x="2096" y="940"/>
                    <a:pt x="1" y="2746"/>
                    <a:pt x="1" y="2746"/>
                  </a:cubicBezTo>
                  <a:cubicBezTo>
                    <a:pt x="1" y="2746"/>
                    <a:pt x="21" y="2747"/>
                    <a:pt x="57" y="2747"/>
                  </a:cubicBezTo>
                  <a:cubicBezTo>
                    <a:pt x="300" y="2747"/>
                    <a:pt x="1276" y="2711"/>
                    <a:pt x="1972" y="2168"/>
                  </a:cubicBezTo>
                  <a:cubicBezTo>
                    <a:pt x="2770" y="1541"/>
                    <a:pt x="2693" y="0"/>
                    <a:pt x="2693" y="0"/>
                  </a:cubicBezTo>
                  <a:close/>
                </a:path>
              </a:pathLst>
            </a:custGeom>
            <a:gradFill>
              <a:gsLst>
                <a:gs pos="0">
                  <a:srgbClr val="3A305F">
                    <a:alpha val="46666"/>
                  </a:srgbClr>
                </a:gs>
                <a:gs pos="80000">
                  <a:srgbClr val="FFFFFF">
                    <a:alpha val="0"/>
                  </a:srgbClr>
                </a:gs>
                <a:gs pos="100000">
                  <a:srgbClr val="FFFFFF">
                    <a:alpha val="0"/>
                  </a:srgbClr>
                </a:gs>
              </a:gsLst>
              <a:lin ang="540001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1" name="Google Shape;251;p26"/>
            <p:cNvSpPr/>
            <p:nvPr/>
          </p:nvSpPr>
          <p:spPr>
            <a:xfrm flipH="1">
              <a:off x="1738293" y="2180219"/>
              <a:ext cx="882069" cy="765220"/>
            </a:xfrm>
            <a:custGeom>
              <a:avLst/>
              <a:gdLst/>
              <a:ahLst/>
              <a:cxnLst/>
              <a:rect l="l" t="t" r="r" b="b"/>
              <a:pathLst>
                <a:path w="5661" h="4911" extrusionOk="0">
                  <a:moveTo>
                    <a:pt x="4538" y="0"/>
                  </a:moveTo>
                  <a:cubicBezTo>
                    <a:pt x="3722" y="0"/>
                    <a:pt x="3581" y="1785"/>
                    <a:pt x="2800" y="2852"/>
                  </a:cubicBezTo>
                  <a:cubicBezTo>
                    <a:pt x="1981" y="3966"/>
                    <a:pt x="0" y="4251"/>
                    <a:pt x="0" y="4251"/>
                  </a:cubicBezTo>
                  <a:lnTo>
                    <a:pt x="0" y="4910"/>
                  </a:lnTo>
                  <a:cubicBezTo>
                    <a:pt x="35" y="4910"/>
                    <a:pt x="69" y="4911"/>
                    <a:pt x="103" y="4911"/>
                  </a:cubicBezTo>
                  <a:cubicBezTo>
                    <a:pt x="1842" y="4911"/>
                    <a:pt x="3589" y="4172"/>
                    <a:pt x="4446" y="3023"/>
                  </a:cubicBezTo>
                  <a:cubicBezTo>
                    <a:pt x="5318" y="1851"/>
                    <a:pt x="5661" y="206"/>
                    <a:pt x="4653" y="12"/>
                  </a:cubicBezTo>
                  <a:cubicBezTo>
                    <a:pt x="4614" y="4"/>
                    <a:pt x="4575" y="0"/>
                    <a:pt x="4538" y="0"/>
                  </a:cubicBezTo>
                  <a:close/>
                </a:path>
              </a:pathLst>
            </a:cu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2" name="Google Shape;252;p26"/>
            <p:cNvSpPr/>
            <p:nvPr/>
          </p:nvSpPr>
          <p:spPr>
            <a:xfrm flipH="1">
              <a:off x="1728317" y="1631275"/>
              <a:ext cx="527901" cy="495811"/>
            </a:xfrm>
            <a:custGeom>
              <a:avLst/>
              <a:gdLst/>
              <a:ahLst/>
              <a:cxnLst/>
              <a:rect l="l" t="t" r="r" b="b"/>
              <a:pathLst>
                <a:path w="3388" h="3182" extrusionOk="0">
                  <a:moveTo>
                    <a:pt x="917" y="0"/>
                  </a:moveTo>
                  <a:cubicBezTo>
                    <a:pt x="684" y="0"/>
                    <a:pt x="434" y="98"/>
                    <a:pt x="299" y="459"/>
                  </a:cubicBezTo>
                  <a:cubicBezTo>
                    <a:pt x="0" y="1255"/>
                    <a:pt x="1085" y="1590"/>
                    <a:pt x="1085" y="1590"/>
                  </a:cubicBezTo>
                  <a:lnTo>
                    <a:pt x="2206" y="3182"/>
                  </a:lnTo>
                  <a:cubicBezTo>
                    <a:pt x="2561" y="2980"/>
                    <a:pt x="2690" y="2615"/>
                    <a:pt x="2615" y="2356"/>
                  </a:cubicBezTo>
                  <a:cubicBezTo>
                    <a:pt x="2615" y="2356"/>
                    <a:pt x="3387" y="1993"/>
                    <a:pt x="3055" y="1349"/>
                  </a:cubicBezTo>
                  <a:cubicBezTo>
                    <a:pt x="2723" y="707"/>
                    <a:pt x="3045" y="342"/>
                    <a:pt x="2478" y="140"/>
                  </a:cubicBezTo>
                  <a:cubicBezTo>
                    <a:pt x="2287" y="72"/>
                    <a:pt x="2110" y="49"/>
                    <a:pt x="1957" y="49"/>
                  </a:cubicBezTo>
                  <a:cubicBezTo>
                    <a:pt x="1652" y="49"/>
                    <a:pt x="1447" y="140"/>
                    <a:pt x="1447" y="140"/>
                  </a:cubicBezTo>
                  <a:cubicBezTo>
                    <a:pt x="1447" y="140"/>
                    <a:pt x="1195" y="0"/>
                    <a:pt x="917"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3" name="Google Shape;253;p26"/>
            <p:cNvSpPr/>
            <p:nvPr/>
          </p:nvSpPr>
          <p:spPr>
            <a:xfrm flipH="1">
              <a:off x="1859668" y="1826046"/>
              <a:ext cx="303995" cy="359315"/>
            </a:xfrm>
            <a:custGeom>
              <a:avLst/>
              <a:gdLst/>
              <a:ahLst/>
              <a:cxnLst/>
              <a:rect l="l" t="t" r="r" b="b"/>
              <a:pathLst>
                <a:path w="1951" h="2306" extrusionOk="0">
                  <a:moveTo>
                    <a:pt x="349" y="0"/>
                  </a:moveTo>
                  <a:cubicBezTo>
                    <a:pt x="274" y="0"/>
                    <a:pt x="229" y="12"/>
                    <a:pt x="229" y="12"/>
                  </a:cubicBezTo>
                  <a:cubicBezTo>
                    <a:pt x="229" y="12"/>
                    <a:pt x="185" y="582"/>
                    <a:pt x="1" y="888"/>
                  </a:cubicBezTo>
                  <a:cubicBezTo>
                    <a:pt x="1" y="888"/>
                    <a:pt x="71" y="968"/>
                    <a:pt x="215" y="968"/>
                  </a:cubicBezTo>
                  <a:cubicBezTo>
                    <a:pt x="215" y="968"/>
                    <a:pt x="154" y="1792"/>
                    <a:pt x="978" y="1792"/>
                  </a:cubicBezTo>
                  <a:cubicBezTo>
                    <a:pt x="994" y="1792"/>
                    <a:pt x="1011" y="1791"/>
                    <a:pt x="1028" y="1791"/>
                  </a:cubicBezTo>
                  <a:lnTo>
                    <a:pt x="1095" y="2274"/>
                  </a:lnTo>
                  <a:cubicBezTo>
                    <a:pt x="1095" y="2274"/>
                    <a:pt x="1153" y="2306"/>
                    <a:pt x="1266" y="2306"/>
                  </a:cubicBezTo>
                  <a:cubicBezTo>
                    <a:pt x="1356" y="2306"/>
                    <a:pt x="1479" y="2286"/>
                    <a:pt x="1635" y="2217"/>
                  </a:cubicBezTo>
                  <a:cubicBezTo>
                    <a:pt x="1635" y="2217"/>
                    <a:pt x="1602" y="1825"/>
                    <a:pt x="1602" y="1667"/>
                  </a:cubicBezTo>
                  <a:cubicBezTo>
                    <a:pt x="1602" y="1512"/>
                    <a:pt x="1313" y="1234"/>
                    <a:pt x="1558" y="975"/>
                  </a:cubicBezTo>
                  <a:cubicBezTo>
                    <a:pt x="1800" y="717"/>
                    <a:pt x="1951" y="240"/>
                    <a:pt x="1578" y="216"/>
                  </a:cubicBezTo>
                  <a:cubicBezTo>
                    <a:pt x="1569" y="216"/>
                    <a:pt x="1561" y="216"/>
                    <a:pt x="1553" y="216"/>
                  </a:cubicBezTo>
                  <a:cubicBezTo>
                    <a:pt x="1215" y="216"/>
                    <a:pt x="1333" y="611"/>
                    <a:pt x="1179" y="690"/>
                  </a:cubicBezTo>
                  <a:cubicBezTo>
                    <a:pt x="1167" y="696"/>
                    <a:pt x="1157" y="698"/>
                    <a:pt x="1147" y="698"/>
                  </a:cubicBezTo>
                  <a:cubicBezTo>
                    <a:pt x="1027" y="698"/>
                    <a:pt x="1055" y="276"/>
                    <a:pt x="722" y="96"/>
                  </a:cubicBezTo>
                  <a:cubicBezTo>
                    <a:pt x="575" y="18"/>
                    <a:pt x="440" y="0"/>
                    <a:pt x="349" y="0"/>
                  </a:cubicBezTo>
                  <a:close/>
                </a:path>
              </a:pathLst>
            </a:custGeom>
            <a:solidFill>
              <a:srgbClr val="A16A7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4" name="Google Shape;254;p26"/>
            <p:cNvSpPr/>
            <p:nvPr/>
          </p:nvSpPr>
          <p:spPr>
            <a:xfrm flipH="1">
              <a:off x="2003485" y="1958959"/>
              <a:ext cx="95826" cy="93490"/>
            </a:xfrm>
            <a:custGeom>
              <a:avLst/>
              <a:gdLst/>
              <a:ahLst/>
              <a:cxnLst/>
              <a:rect l="l" t="t" r="r" b="b"/>
              <a:pathLst>
                <a:path w="615" h="600" extrusionOk="0">
                  <a:moveTo>
                    <a:pt x="312" y="1"/>
                  </a:moveTo>
                  <a:cubicBezTo>
                    <a:pt x="305" y="1"/>
                    <a:pt x="299" y="1"/>
                    <a:pt x="293" y="2"/>
                  </a:cubicBezTo>
                  <a:cubicBezTo>
                    <a:pt x="127" y="8"/>
                    <a:pt x="0" y="149"/>
                    <a:pt x="7" y="313"/>
                  </a:cubicBezTo>
                  <a:cubicBezTo>
                    <a:pt x="17" y="472"/>
                    <a:pt x="148" y="599"/>
                    <a:pt x="304" y="599"/>
                  </a:cubicBezTo>
                  <a:cubicBezTo>
                    <a:pt x="310" y="599"/>
                    <a:pt x="316" y="599"/>
                    <a:pt x="322" y="599"/>
                  </a:cubicBezTo>
                  <a:cubicBezTo>
                    <a:pt x="487" y="592"/>
                    <a:pt x="615" y="451"/>
                    <a:pt x="608" y="287"/>
                  </a:cubicBezTo>
                  <a:cubicBezTo>
                    <a:pt x="598" y="126"/>
                    <a:pt x="471" y="1"/>
                    <a:pt x="312" y="1"/>
                  </a:cubicBezTo>
                  <a:close/>
                </a:path>
              </a:pathLst>
            </a:custGeom>
            <a:gradFill>
              <a:gsLst>
                <a:gs pos="0">
                  <a:schemeClr val="accent3"/>
                </a:gs>
                <a:gs pos="73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5" name="Google Shape;255;p26"/>
            <p:cNvSpPr/>
            <p:nvPr/>
          </p:nvSpPr>
          <p:spPr>
            <a:xfrm flipH="1">
              <a:off x="1951130" y="2090936"/>
              <a:ext cx="52510" cy="58120"/>
            </a:xfrm>
            <a:custGeom>
              <a:avLst/>
              <a:gdLst/>
              <a:ahLst/>
              <a:cxnLst/>
              <a:rect l="l" t="t" r="r" b="b"/>
              <a:pathLst>
                <a:path w="337" h="373" extrusionOk="0">
                  <a:moveTo>
                    <a:pt x="336" y="1"/>
                  </a:moveTo>
                  <a:cubicBezTo>
                    <a:pt x="336" y="1"/>
                    <a:pt x="195" y="71"/>
                    <a:pt x="1" y="91"/>
                  </a:cubicBezTo>
                  <a:lnTo>
                    <a:pt x="41" y="373"/>
                  </a:lnTo>
                  <a:cubicBezTo>
                    <a:pt x="303" y="262"/>
                    <a:pt x="336" y="1"/>
                    <a:pt x="336"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6" name="Google Shape;256;p26"/>
            <p:cNvSpPr/>
            <p:nvPr/>
          </p:nvSpPr>
          <p:spPr>
            <a:xfrm flipH="1">
              <a:off x="2508805" y="2960765"/>
              <a:ext cx="774868" cy="44564"/>
            </a:xfrm>
            <a:custGeom>
              <a:avLst/>
              <a:gdLst/>
              <a:ahLst/>
              <a:cxnLst/>
              <a:rect l="l" t="t" r="r" b="b"/>
              <a:pathLst>
                <a:path w="4973" h="286" extrusionOk="0">
                  <a:moveTo>
                    <a:pt x="1" y="0"/>
                  </a:moveTo>
                  <a:lnTo>
                    <a:pt x="1" y="265"/>
                  </a:lnTo>
                  <a:cubicBezTo>
                    <a:pt x="1" y="275"/>
                    <a:pt x="10" y="285"/>
                    <a:pt x="21" y="285"/>
                  </a:cubicBezTo>
                  <a:lnTo>
                    <a:pt x="4973" y="285"/>
                  </a:lnTo>
                  <a:lnTo>
                    <a:pt x="4973" y="0"/>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7" name="Google Shape;257;p26"/>
            <p:cNvSpPr/>
            <p:nvPr/>
          </p:nvSpPr>
          <p:spPr>
            <a:xfrm flipH="1">
              <a:off x="2470626" y="2394397"/>
              <a:ext cx="425375" cy="568266"/>
            </a:xfrm>
            <a:custGeom>
              <a:avLst/>
              <a:gdLst/>
              <a:ahLst/>
              <a:cxnLst/>
              <a:rect l="l" t="t" r="r" b="b"/>
              <a:pathLst>
                <a:path w="2730" h="3647" extrusionOk="0">
                  <a:moveTo>
                    <a:pt x="0" y="0"/>
                  </a:moveTo>
                  <a:lnTo>
                    <a:pt x="0" y="3646"/>
                  </a:lnTo>
                  <a:lnTo>
                    <a:pt x="2730" y="3646"/>
                  </a:lnTo>
                  <a:lnTo>
                    <a:pt x="1813" y="131"/>
                  </a:lnTo>
                  <a:cubicBezTo>
                    <a:pt x="1793" y="53"/>
                    <a:pt x="1726" y="0"/>
                    <a:pt x="1645"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8" name="Google Shape;258;p26"/>
            <p:cNvSpPr/>
            <p:nvPr/>
          </p:nvSpPr>
          <p:spPr>
            <a:xfrm flipH="1">
              <a:off x="2006974" y="2960765"/>
              <a:ext cx="505464" cy="44564"/>
            </a:xfrm>
            <a:custGeom>
              <a:avLst/>
              <a:gdLst/>
              <a:ahLst/>
              <a:cxnLst/>
              <a:rect l="l" t="t" r="r" b="b"/>
              <a:pathLst>
                <a:path w="3244" h="286" extrusionOk="0">
                  <a:moveTo>
                    <a:pt x="1" y="0"/>
                  </a:moveTo>
                  <a:lnTo>
                    <a:pt x="1" y="285"/>
                  </a:lnTo>
                  <a:lnTo>
                    <a:pt x="3103" y="285"/>
                  </a:lnTo>
                  <a:cubicBezTo>
                    <a:pt x="3179" y="285"/>
                    <a:pt x="3244" y="222"/>
                    <a:pt x="3244" y="141"/>
                  </a:cubicBezTo>
                  <a:cubicBezTo>
                    <a:pt x="3244" y="64"/>
                    <a:pt x="3179" y="0"/>
                    <a:pt x="3103"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59" name="Google Shape;259;p26"/>
            <p:cNvSpPr/>
            <p:nvPr/>
          </p:nvSpPr>
          <p:spPr>
            <a:xfrm flipH="1">
              <a:off x="2508806" y="2394397"/>
              <a:ext cx="918685" cy="568266"/>
            </a:xfrm>
            <a:custGeom>
              <a:avLst/>
              <a:gdLst/>
              <a:ahLst/>
              <a:cxnLst/>
              <a:rect l="l" t="t" r="r" b="b"/>
              <a:pathLst>
                <a:path w="5896" h="3647" extrusionOk="0">
                  <a:moveTo>
                    <a:pt x="175" y="0"/>
                  </a:moveTo>
                  <a:cubicBezTo>
                    <a:pt x="75" y="0"/>
                    <a:pt x="0" y="98"/>
                    <a:pt x="24" y="194"/>
                  </a:cubicBezTo>
                  <a:lnTo>
                    <a:pt x="924" y="3646"/>
                  </a:lnTo>
                  <a:lnTo>
                    <a:pt x="5896" y="3646"/>
                  </a:lnTo>
                  <a:lnTo>
                    <a:pt x="4945"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0" name="Google Shape;260;p26"/>
            <p:cNvSpPr/>
            <p:nvPr/>
          </p:nvSpPr>
          <p:spPr>
            <a:xfrm flipH="1">
              <a:off x="1457994" y="3001688"/>
              <a:ext cx="2324137" cy="66067"/>
            </a:xfrm>
            <a:custGeom>
              <a:avLst/>
              <a:gdLst/>
              <a:ahLst/>
              <a:cxnLst/>
              <a:rect l="l" t="t" r="r" b="b"/>
              <a:pathLst>
                <a:path w="14916" h="424" extrusionOk="0">
                  <a:moveTo>
                    <a:pt x="0" y="0"/>
                  </a:moveTo>
                  <a:lnTo>
                    <a:pt x="0" y="423"/>
                  </a:lnTo>
                  <a:lnTo>
                    <a:pt x="14916" y="423"/>
                  </a:lnTo>
                  <a:lnTo>
                    <a:pt x="14916" y="0"/>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1" name="Google Shape;261;p26"/>
            <p:cNvSpPr/>
            <p:nvPr/>
          </p:nvSpPr>
          <p:spPr>
            <a:xfrm flipH="1">
              <a:off x="887687" y="3001688"/>
              <a:ext cx="570439" cy="66067"/>
            </a:xfrm>
            <a:custGeom>
              <a:avLst/>
              <a:gdLst/>
              <a:ahLst/>
              <a:cxnLst/>
              <a:rect l="l" t="t" r="r" b="b"/>
              <a:pathLst>
                <a:path w="3661" h="424" extrusionOk="0">
                  <a:moveTo>
                    <a:pt x="1" y="0"/>
                  </a:moveTo>
                  <a:lnTo>
                    <a:pt x="1" y="423"/>
                  </a:lnTo>
                  <a:lnTo>
                    <a:pt x="3660" y="423"/>
                  </a:lnTo>
                  <a:lnTo>
                    <a:pt x="3660"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cxnSp>
          <p:nvCxnSpPr>
            <p:cNvPr id="262" name="Google Shape;262;p26"/>
            <p:cNvCxnSpPr/>
            <p:nvPr/>
          </p:nvCxnSpPr>
          <p:spPr>
            <a:xfrm>
              <a:off x="1045201" y="3042820"/>
              <a:ext cx="0" cy="1603200"/>
            </a:xfrm>
            <a:prstGeom prst="straightConnector1">
              <a:avLst/>
            </a:prstGeom>
            <a:noFill/>
            <a:ln w="9525" cap="flat" cmpd="sng">
              <a:solidFill>
                <a:schemeClr val="dk1"/>
              </a:solidFill>
              <a:prstDash val="solid"/>
              <a:round/>
              <a:headEnd type="none" w="med" len="med"/>
              <a:tailEnd type="none" w="med" len="med"/>
            </a:ln>
          </p:spPr>
        </p:cxnSp>
        <p:cxnSp>
          <p:nvCxnSpPr>
            <p:cNvPr id="263" name="Google Shape;263;p26"/>
            <p:cNvCxnSpPr/>
            <p:nvPr/>
          </p:nvCxnSpPr>
          <p:spPr>
            <a:xfrm>
              <a:off x="3582098" y="3042820"/>
              <a:ext cx="0" cy="1603200"/>
            </a:xfrm>
            <a:prstGeom prst="straightConnector1">
              <a:avLst/>
            </a:prstGeom>
            <a:noFill/>
            <a:ln w="9525" cap="flat" cmpd="sng">
              <a:solidFill>
                <a:schemeClr val="dk1"/>
              </a:solidFill>
              <a:prstDash val="solid"/>
              <a:round/>
              <a:headEnd type="none" w="med" len="med"/>
              <a:tailEnd type="none" w="med" len="med"/>
            </a:ln>
          </p:spPr>
        </p:cxnSp>
        <p:grpSp>
          <p:nvGrpSpPr>
            <p:cNvPr id="264" name="Google Shape;264;p26"/>
            <p:cNvGrpSpPr/>
            <p:nvPr/>
          </p:nvGrpSpPr>
          <p:grpSpPr>
            <a:xfrm>
              <a:off x="718213" y="477350"/>
              <a:ext cx="1284300" cy="521400"/>
              <a:chOff x="2408325" y="1411675"/>
              <a:chExt cx="1284300" cy="521400"/>
            </a:xfrm>
          </p:grpSpPr>
          <p:sp>
            <p:nvSpPr>
              <p:cNvPr id="265" name="Google Shape;265;p26"/>
              <p:cNvSpPr/>
              <p:nvPr/>
            </p:nvSpPr>
            <p:spPr>
              <a:xfrm flipH="1">
                <a:off x="2408325" y="1411675"/>
                <a:ext cx="1284300" cy="521400"/>
              </a:xfrm>
              <a:prstGeom prst="wedgeRectCallout">
                <a:avLst>
                  <a:gd name="adj1" fmla="val -33739"/>
                  <a:gd name="adj2" fmla="val 80001"/>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6" name="Google Shape;266;p26"/>
              <p:cNvSpPr/>
              <p:nvPr/>
            </p:nvSpPr>
            <p:spPr>
              <a:xfrm flipH="1">
                <a:off x="2631705" y="1604766"/>
                <a:ext cx="78030" cy="78028"/>
              </a:xfrm>
              <a:custGeom>
                <a:avLst/>
                <a:gdLst/>
                <a:ahLst/>
                <a:cxnLst/>
                <a:rect l="l" t="t" r="r" b="b"/>
                <a:pathLst>
                  <a:path w="743" h="743" extrusionOk="0">
                    <a:moveTo>
                      <a:pt x="374" y="1"/>
                    </a:moveTo>
                    <a:cubicBezTo>
                      <a:pt x="169" y="1"/>
                      <a:pt x="1" y="165"/>
                      <a:pt x="1" y="370"/>
                    </a:cubicBezTo>
                    <a:cubicBezTo>
                      <a:pt x="1" y="574"/>
                      <a:pt x="169" y="742"/>
                      <a:pt x="374" y="742"/>
                    </a:cubicBezTo>
                    <a:cubicBezTo>
                      <a:pt x="578" y="742"/>
                      <a:pt x="743" y="574"/>
                      <a:pt x="743" y="370"/>
                    </a:cubicBezTo>
                    <a:cubicBezTo>
                      <a:pt x="743" y="165"/>
                      <a:pt x="578" y="1"/>
                      <a:pt x="374"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7" name="Google Shape;267;p26"/>
              <p:cNvSpPr/>
              <p:nvPr/>
            </p:nvSpPr>
            <p:spPr>
              <a:xfrm flipH="1">
                <a:off x="2589382" y="1696446"/>
                <a:ext cx="162676" cy="117410"/>
              </a:xfrm>
              <a:custGeom>
                <a:avLst/>
                <a:gdLst/>
                <a:ahLst/>
                <a:cxnLst/>
                <a:rect l="l" t="t" r="r" b="b"/>
                <a:pathLst>
                  <a:path w="1549" h="1118" extrusionOk="0">
                    <a:moveTo>
                      <a:pt x="777" y="0"/>
                    </a:moveTo>
                    <a:cubicBezTo>
                      <a:pt x="350" y="0"/>
                      <a:pt x="1" y="346"/>
                      <a:pt x="1" y="772"/>
                    </a:cubicBezTo>
                    <a:cubicBezTo>
                      <a:pt x="1" y="800"/>
                      <a:pt x="4" y="826"/>
                      <a:pt x="8" y="853"/>
                    </a:cubicBezTo>
                    <a:cubicBezTo>
                      <a:pt x="219" y="1017"/>
                      <a:pt x="484" y="1118"/>
                      <a:pt x="777" y="1118"/>
                    </a:cubicBezTo>
                    <a:cubicBezTo>
                      <a:pt x="1065" y="1118"/>
                      <a:pt x="1333" y="1017"/>
                      <a:pt x="1545" y="853"/>
                    </a:cubicBezTo>
                    <a:cubicBezTo>
                      <a:pt x="1548" y="826"/>
                      <a:pt x="1548" y="800"/>
                      <a:pt x="1548" y="772"/>
                    </a:cubicBezTo>
                    <a:cubicBezTo>
                      <a:pt x="1548" y="346"/>
                      <a:pt x="1203" y="0"/>
                      <a:pt x="777"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8" name="Google Shape;268;p26"/>
              <p:cNvSpPr/>
              <p:nvPr/>
            </p:nvSpPr>
            <p:spPr>
              <a:xfrm flipH="1">
                <a:off x="2916251" y="1537350"/>
                <a:ext cx="668224" cy="50150"/>
              </a:xfrm>
              <a:custGeom>
                <a:avLst/>
                <a:gdLst/>
                <a:ahLst/>
                <a:cxnLst/>
                <a:rect l="l" t="t" r="r" b="b"/>
                <a:pathLst>
                  <a:path w="6135" h="348" extrusionOk="0">
                    <a:moveTo>
                      <a:pt x="0" y="1"/>
                    </a:moveTo>
                    <a:lnTo>
                      <a:pt x="0" y="347"/>
                    </a:lnTo>
                    <a:lnTo>
                      <a:pt x="6134" y="347"/>
                    </a:lnTo>
                    <a:lnTo>
                      <a:pt x="6134" y="1"/>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69" name="Google Shape;269;p26"/>
              <p:cNvSpPr/>
              <p:nvPr/>
            </p:nvSpPr>
            <p:spPr>
              <a:xfrm flipH="1">
                <a:off x="3461110" y="1683686"/>
                <a:ext cx="123361" cy="117401"/>
              </a:xfrm>
              <a:custGeom>
                <a:avLst/>
                <a:gdLst/>
                <a:ahLst/>
                <a:cxnLst/>
                <a:rect l="l" t="t" r="r" b="b"/>
                <a:pathLst>
                  <a:path w="890" h="847" extrusionOk="0">
                    <a:moveTo>
                      <a:pt x="447" y="1"/>
                    </a:moveTo>
                    <a:lnTo>
                      <a:pt x="309" y="280"/>
                    </a:lnTo>
                    <a:lnTo>
                      <a:pt x="0" y="323"/>
                    </a:lnTo>
                    <a:lnTo>
                      <a:pt x="222" y="542"/>
                    </a:lnTo>
                    <a:lnTo>
                      <a:pt x="172" y="847"/>
                    </a:lnTo>
                    <a:lnTo>
                      <a:pt x="447" y="703"/>
                    </a:lnTo>
                    <a:lnTo>
                      <a:pt x="719" y="847"/>
                    </a:lnTo>
                    <a:lnTo>
                      <a:pt x="719" y="847"/>
                    </a:lnTo>
                    <a:lnTo>
                      <a:pt x="668" y="542"/>
                    </a:lnTo>
                    <a:lnTo>
                      <a:pt x="890" y="323"/>
                    </a:lnTo>
                    <a:lnTo>
                      <a:pt x="581" y="280"/>
                    </a:lnTo>
                    <a:lnTo>
                      <a:pt x="447"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0" name="Google Shape;270;p26"/>
              <p:cNvSpPr/>
              <p:nvPr/>
            </p:nvSpPr>
            <p:spPr>
              <a:xfrm flipH="1">
                <a:off x="3279532" y="1683686"/>
                <a:ext cx="123083" cy="117401"/>
              </a:xfrm>
              <a:custGeom>
                <a:avLst/>
                <a:gdLst/>
                <a:ahLst/>
                <a:cxnLst/>
                <a:rect l="l" t="t" r="r" b="b"/>
                <a:pathLst>
                  <a:path w="888" h="847" extrusionOk="0">
                    <a:moveTo>
                      <a:pt x="444" y="1"/>
                    </a:moveTo>
                    <a:lnTo>
                      <a:pt x="306" y="280"/>
                    </a:lnTo>
                    <a:lnTo>
                      <a:pt x="1" y="323"/>
                    </a:lnTo>
                    <a:lnTo>
                      <a:pt x="222" y="542"/>
                    </a:lnTo>
                    <a:lnTo>
                      <a:pt x="172" y="847"/>
                    </a:lnTo>
                    <a:lnTo>
                      <a:pt x="444" y="703"/>
                    </a:lnTo>
                    <a:lnTo>
                      <a:pt x="719" y="847"/>
                    </a:lnTo>
                    <a:lnTo>
                      <a:pt x="719" y="847"/>
                    </a:lnTo>
                    <a:lnTo>
                      <a:pt x="665" y="542"/>
                    </a:lnTo>
                    <a:lnTo>
                      <a:pt x="887" y="323"/>
                    </a:lnTo>
                    <a:lnTo>
                      <a:pt x="582" y="280"/>
                    </a:lnTo>
                    <a:lnTo>
                      <a:pt x="444"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1" name="Google Shape;271;p26"/>
              <p:cNvSpPr/>
              <p:nvPr/>
            </p:nvSpPr>
            <p:spPr>
              <a:xfrm flipH="1">
                <a:off x="3097677" y="1683686"/>
                <a:ext cx="122945" cy="117401"/>
              </a:xfrm>
              <a:custGeom>
                <a:avLst/>
                <a:gdLst/>
                <a:ahLst/>
                <a:cxnLst/>
                <a:rect l="l" t="t" r="r" b="b"/>
                <a:pathLst>
                  <a:path w="887" h="847" extrusionOk="0">
                    <a:moveTo>
                      <a:pt x="443" y="1"/>
                    </a:moveTo>
                    <a:lnTo>
                      <a:pt x="306" y="280"/>
                    </a:lnTo>
                    <a:lnTo>
                      <a:pt x="0" y="323"/>
                    </a:lnTo>
                    <a:lnTo>
                      <a:pt x="222" y="542"/>
                    </a:lnTo>
                    <a:lnTo>
                      <a:pt x="169" y="847"/>
                    </a:lnTo>
                    <a:lnTo>
                      <a:pt x="443" y="703"/>
                    </a:lnTo>
                    <a:lnTo>
                      <a:pt x="716" y="847"/>
                    </a:lnTo>
                    <a:lnTo>
                      <a:pt x="665" y="542"/>
                    </a:lnTo>
                    <a:lnTo>
                      <a:pt x="887" y="323"/>
                    </a:lnTo>
                    <a:lnTo>
                      <a:pt x="581" y="280"/>
                    </a:lnTo>
                    <a:lnTo>
                      <a:pt x="443"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2" name="Google Shape;272;p26"/>
              <p:cNvSpPr/>
              <p:nvPr/>
            </p:nvSpPr>
            <p:spPr>
              <a:xfrm flipH="1">
                <a:off x="2916238" y="1683686"/>
                <a:ext cx="122945" cy="117401"/>
              </a:xfrm>
              <a:custGeom>
                <a:avLst/>
                <a:gdLst/>
                <a:ahLst/>
                <a:cxnLst/>
                <a:rect l="l" t="t" r="r" b="b"/>
                <a:pathLst>
                  <a:path w="887" h="847" extrusionOk="0">
                    <a:moveTo>
                      <a:pt x="444" y="1"/>
                    </a:moveTo>
                    <a:lnTo>
                      <a:pt x="310" y="280"/>
                    </a:lnTo>
                    <a:lnTo>
                      <a:pt x="1" y="323"/>
                    </a:lnTo>
                    <a:lnTo>
                      <a:pt x="222" y="542"/>
                    </a:lnTo>
                    <a:lnTo>
                      <a:pt x="172" y="847"/>
                    </a:lnTo>
                    <a:lnTo>
                      <a:pt x="444" y="703"/>
                    </a:lnTo>
                    <a:lnTo>
                      <a:pt x="719" y="847"/>
                    </a:lnTo>
                    <a:lnTo>
                      <a:pt x="719" y="847"/>
                    </a:lnTo>
                    <a:lnTo>
                      <a:pt x="665" y="542"/>
                    </a:lnTo>
                    <a:lnTo>
                      <a:pt x="887" y="323"/>
                    </a:lnTo>
                    <a:lnTo>
                      <a:pt x="582" y="280"/>
                    </a:lnTo>
                    <a:lnTo>
                      <a:pt x="444"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3" name="Google Shape;273;p26"/>
              <p:cNvSpPr/>
              <p:nvPr/>
            </p:nvSpPr>
            <p:spPr>
              <a:xfrm flipH="1">
                <a:off x="2534772" y="1547216"/>
                <a:ext cx="271477" cy="271365"/>
              </a:xfrm>
              <a:custGeom>
                <a:avLst/>
                <a:gdLst/>
                <a:ahLst/>
                <a:cxnLst/>
                <a:rect l="l" t="t" r="r" b="b"/>
                <a:pathLst>
                  <a:path w="2585" h="2584" extrusionOk="0">
                    <a:moveTo>
                      <a:pt x="1293" y="89"/>
                    </a:moveTo>
                    <a:cubicBezTo>
                      <a:pt x="1954" y="89"/>
                      <a:pt x="2494" y="629"/>
                      <a:pt x="2494" y="1294"/>
                    </a:cubicBezTo>
                    <a:cubicBezTo>
                      <a:pt x="2494" y="1955"/>
                      <a:pt x="1954" y="2495"/>
                      <a:pt x="1293" y="2495"/>
                    </a:cubicBezTo>
                    <a:cubicBezTo>
                      <a:pt x="628" y="2495"/>
                      <a:pt x="90" y="1955"/>
                      <a:pt x="90" y="1294"/>
                    </a:cubicBezTo>
                    <a:cubicBezTo>
                      <a:pt x="90" y="629"/>
                      <a:pt x="628" y="89"/>
                      <a:pt x="1293" y="89"/>
                    </a:cubicBezTo>
                    <a:close/>
                    <a:moveTo>
                      <a:pt x="1293" y="1"/>
                    </a:moveTo>
                    <a:cubicBezTo>
                      <a:pt x="580" y="1"/>
                      <a:pt x="0" y="579"/>
                      <a:pt x="0" y="1294"/>
                    </a:cubicBezTo>
                    <a:cubicBezTo>
                      <a:pt x="0" y="2006"/>
                      <a:pt x="580" y="2583"/>
                      <a:pt x="1293" y="2583"/>
                    </a:cubicBezTo>
                    <a:cubicBezTo>
                      <a:pt x="2004" y="2583"/>
                      <a:pt x="2585" y="2006"/>
                      <a:pt x="2585" y="1294"/>
                    </a:cubicBezTo>
                    <a:cubicBezTo>
                      <a:pt x="2585" y="579"/>
                      <a:pt x="2004" y="1"/>
                      <a:pt x="1293"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274" name="Google Shape;274;p26"/>
            <p:cNvGrpSpPr/>
            <p:nvPr/>
          </p:nvGrpSpPr>
          <p:grpSpPr>
            <a:xfrm>
              <a:off x="2865950" y="1376250"/>
              <a:ext cx="1284300" cy="521400"/>
              <a:chOff x="2408325" y="1411675"/>
              <a:chExt cx="1284300" cy="521400"/>
            </a:xfrm>
          </p:grpSpPr>
          <p:sp>
            <p:nvSpPr>
              <p:cNvPr id="275" name="Google Shape;275;p26"/>
              <p:cNvSpPr/>
              <p:nvPr/>
            </p:nvSpPr>
            <p:spPr>
              <a:xfrm>
                <a:off x="2408325" y="1411675"/>
                <a:ext cx="1284300" cy="521400"/>
              </a:xfrm>
              <a:prstGeom prst="wedgeRectCallout">
                <a:avLst>
                  <a:gd name="adj1" fmla="val -33739"/>
                  <a:gd name="adj2" fmla="val 80001"/>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6" name="Google Shape;276;p26"/>
              <p:cNvSpPr/>
              <p:nvPr/>
            </p:nvSpPr>
            <p:spPr>
              <a:xfrm flipH="1">
                <a:off x="2631705" y="1604766"/>
                <a:ext cx="78030" cy="78028"/>
              </a:xfrm>
              <a:custGeom>
                <a:avLst/>
                <a:gdLst/>
                <a:ahLst/>
                <a:cxnLst/>
                <a:rect l="l" t="t" r="r" b="b"/>
                <a:pathLst>
                  <a:path w="743" h="743" extrusionOk="0">
                    <a:moveTo>
                      <a:pt x="374" y="1"/>
                    </a:moveTo>
                    <a:cubicBezTo>
                      <a:pt x="169" y="1"/>
                      <a:pt x="1" y="165"/>
                      <a:pt x="1" y="370"/>
                    </a:cubicBezTo>
                    <a:cubicBezTo>
                      <a:pt x="1" y="574"/>
                      <a:pt x="169" y="742"/>
                      <a:pt x="374" y="742"/>
                    </a:cubicBezTo>
                    <a:cubicBezTo>
                      <a:pt x="578" y="742"/>
                      <a:pt x="743" y="574"/>
                      <a:pt x="743" y="370"/>
                    </a:cubicBezTo>
                    <a:cubicBezTo>
                      <a:pt x="743" y="165"/>
                      <a:pt x="578" y="1"/>
                      <a:pt x="374" y="1"/>
                    </a:cubicBezTo>
                    <a:close/>
                  </a:path>
                </a:pathLst>
              </a:cu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7" name="Google Shape;277;p26"/>
              <p:cNvSpPr/>
              <p:nvPr/>
            </p:nvSpPr>
            <p:spPr>
              <a:xfrm flipH="1">
                <a:off x="2589382" y="1696446"/>
                <a:ext cx="162676" cy="117410"/>
              </a:xfrm>
              <a:custGeom>
                <a:avLst/>
                <a:gdLst/>
                <a:ahLst/>
                <a:cxnLst/>
                <a:rect l="l" t="t" r="r" b="b"/>
                <a:pathLst>
                  <a:path w="1549" h="1118" extrusionOk="0">
                    <a:moveTo>
                      <a:pt x="777" y="0"/>
                    </a:moveTo>
                    <a:cubicBezTo>
                      <a:pt x="350" y="0"/>
                      <a:pt x="1" y="346"/>
                      <a:pt x="1" y="772"/>
                    </a:cubicBezTo>
                    <a:cubicBezTo>
                      <a:pt x="1" y="800"/>
                      <a:pt x="4" y="826"/>
                      <a:pt x="8" y="853"/>
                    </a:cubicBezTo>
                    <a:cubicBezTo>
                      <a:pt x="219" y="1017"/>
                      <a:pt x="484" y="1118"/>
                      <a:pt x="777" y="1118"/>
                    </a:cubicBezTo>
                    <a:cubicBezTo>
                      <a:pt x="1065" y="1118"/>
                      <a:pt x="1333" y="1017"/>
                      <a:pt x="1545" y="853"/>
                    </a:cubicBezTo>
                    <a:cubicBezTo>
                      <a:pt x="1548" y="826"/>
                      <a:pt x="1548" y="800"/>
                      <a:pt x="1548" y="772"/>
                    </a:cubicBezTo>
                    <a:cubicBezTo>
                      <a:pt x="1548" y="346"/>
                      <a:pt x="1203" y="0"/>
                      <a:pt x="777" y="0"/>
                    </a:cubicBezTo>
                    <a:close/>
                  </a:path>
                </a:pathLst>
              </a:cu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8" name="Google Shape;278;p26"/>
              <p:cNvSpPr/>
              <p:nvPr/>
            </p:nvSpPr>
            <p:spPr>
              <a:xfrm flipH="1">
                <a:off x="2916251" y="1537350"/>
                <a:ext cx="668224" cy="50150"/>
              </a:xfrm>
              <a:custGeom>
                <a:avLst/>
                <a:gdLst/>
                <a:ahLst/>
                <a:cxnLst/>
                <a:rect l="l" t="t" r="r" b="b"/>
                <a:pathLst>
                  <a:path w="6135" h="348" extrusionOk="0">
                    <a:moveTo>
                      <a:pt x="0" y="1"/>
                    </a:moveTo>
                    <a:lnTo>
                      <a:pt x="0" y="347"/>
                    </a:lnTo>
                    <a:lnTo>
                      <a:pt x="6134" y="347"/>
                    </a:lnTo>
                    <a:lnTo>
                      <a:pt x="6134" y="1"/>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79" name="Google Shape;279;p26"/>
              <p:cNvSpPr/>
              <p:nvPr/>
            </p:nvSpPr>
            <p:spPr>
              <a:xfrm flipH="1">
                <a:off x="3461110" y="1683686"/>
                <a:ext cx="123361" cy="117401"/>
              </a:xfrm>
              <a:custGeom>
                <a:avLst/>
                <a:gdLst/>
                <a:ahLst/>
                <a:cxnLst/>
                <a:rect l="l" t="t" r="r" b="b"/>
                <a:pathLst>
                  <a:path w="890" h="847" extrusionOk="0">
                    <a:moveTo>
                      <a:pt x="447" y="1"/>
                    </a:moveTo>
                    <a:lnTo>
                      <a:pt x="309" y="280"/>
                    </a:lnTo>
                    <a:lnTo>
                      <a:pt x="0" y="323"/>
                    </a:lnTo>
                    <a:lnTo>
                      <a:pt x="222" y="542"/>
                    </a:lnTo>
                    <a:lnTo>
                      <a:pt x="172" y="847"/>
                    </a:lnTo>
                    <a:lnTo>
                      <a:pt x="447" y="703"/>
                    </a:lnTo>
                    <a:lnTo>
                      <a:pt x="719" y="847"/>
                    </a:lnTo>
                    <a:lnTo>
                      <a:pt x="719" y="847"/>
                    </a:lnTo>
                    <a:lnTo>
                      <a:pt x="668" y="542"/>
                    </a:lnTo>
                    <a:lnTo>
                      <a:pt x="890" y="323"/>
                    </a:lnTo>
                    <a:lnTo>
                      <a:pt x="581" y="280"/>
                    </a:lnTo>
                    <a:lnTo>
                      <a:pt x="447"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0" name="Google Shape;280;p26"/>
              <p:cNvSpPr/>
              <p:nvPr/>
            </p:nvSpPr>
            <p:spPr>
              <a:xfrm flipH="1">
                <a:off x="3279532" y="1683686"/>
                <a:ext cx="123083" cy="117401"/>
              </a:xfrm>
              <a:custGeom>
                <a:avLst/>
                <a:gdLst/>
                <a:ahLst/>
                <a:cxnLst/>
                <a:rect l="l" t="t" r="r" b="b"/>
                <a:pathLst>
                  <a:path w="888" h="847" extrusionOk="0">
                    <a:moveTo>
                      <a:pt x="444" y="1"/>
                    </a:moveTo>
                    <a:lnTo>
                      <a:pt x="306" y="280"/>
                    </a:lnTo>
                    <a:lnTo>
                      <a:pt x="1" y="323"/>
                    </a:lnTo>
                    <a:lnTo>
                      <a:pt x="222" y="542"/>
                    </a:lnTo>
                    <a:lnTo>
                      <a:pt x="172" y="847"/>
                    </a:lnTo>
                    <a:lnTo>
                      <a:pt x="444" y="703"/>
                    </a:lnTo>
                    <a:lnTo>
                      <a:pt x="719" y="847"/>
                    </a:lnTo>
                    <a:lnTo>
                      <a:pt x="719" y="847"/>
                    </a:lnTo>
                    <a:lnTo>
                      <a:pt x="665" y="542"/>
                    </a:lnTo>
                    <a:lnTo>
                      <a:pt x="887" y="323"/>
                    </a:lnTo>
                    <a:lnTo>
                      <a:pt x="582" y="280"/>
                    </a:lnTo>
                    <a:lnTo>
                      <a:pt x="444"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1" name="Google Shape;281;p26"/>
              <p:cNvSpPr/>
              <p:nvPr/>
            </p:nvSpPr>
            <p:spPr>
              <a:xfrm flipH="1">
                <a:off x="3097677" y="1683686"/>
                <a:ext cx="122945" cy="117401"/>
              </a:xfrm>
              <a:custGeom>
                <a:avLst/>
                <a:gdLst/>
                <a:ahLst/>
                <a:cxnLst/>
                <a:rect l="l" t="t" r="r" b="b"/>
                <a:pathLst>
                  <a:path w="887" h="847" extrusionOk="0">
                    <a:moveTo>
                      <a:pt x="443" y="1"/>
                    </a:moveTo>
                    <a:lnTo>
                      <a:pt x="306" y="280"/>
                    </a:lnTo>
                    <a:lnTo>
                      <a:pt x="0" y="323"/>
                    </a:lnTo>
                    <a:lnTo>
                      <a:pt x="222" y="542"/>
                    </a:lnTo>
                    <a:lnTo>
                      <a:pt x="169" y="847"/>
                    </a:lnTo>
                    <a:lnTo>
                      <a:pt x="443" y="703"/>
                    </a:lnTo>
                    <a:lnTo>
                      <a:pt x="716" y="847"/>
                    </a:lnTo>
                    <a:lnTo>
                      <a:pt x="665" y="542"/>
                    </a:lnTo>
                    <a:lnTo>
                      <a:pt x="887" y="323"/>
                    </a:lnTo>
                    <a:lnTo>
                      <a:pt x="581" y="280"/>
                    </a:lnTo>
                    <a:lnTo>
                      <a:pt x="443"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2" name="Google Shape;282;p26"/>
              <p:cNvSpPr/>
              <p:nvPr/>
            </p:nvSpPr>
            <p:spPr>
              <a:xfrm flipH="1">
                <a:off x="2916238" y="1683686"/>
                <a:ext cx="122945" cy="117401"/>
              </a:xfrm>
              <a:custGeom>
                <a:avLst/>
                <a:gdLst/>
                <a:ahLst/>
                <a:cxnLst/>
                <a:rect l="l" t="t" r="r" b="b"/>
                <a:pathLst>
                  <a:path w="887" h="847" extrusionOk="0">
                    <a:moveTo>
                      <a:pt x="444" y="1"/>
                    </a:moveTo>
                    <a:lnTo>
                      <a:pt x="310" y="280"/>
                    </a:lnTo>
                    <a:lnTo>
                      <a:pt x="1" y="323"/>
                    </a:lnTo>
                    <a:lnTo>
                      <a:pt x="222" y="542"/>
                    </a:lnTo>
                    <a:lnTo>
                      <a:pt x="172" y="847"/>
                    </a:lnTo>
                    <a:lnTo>
                      <a:pt x="444" y="703"/>
                    </a:lnTo>
                    <a:lnTo>
                      <a:pt x="719" y="847"/>
                    </a:lnTo>
                    <a:lnTo>
                      <a:pt x="719" y="847"/>
                    </a:lnTo>
                    <a:lnTo>
                      <a:pt x="665" y="542"/>
                    </a:lnTo>
                    <a:lnTo>
                      <a:pt x="887" y="323"/>
                    </a:lnTo>
                    <a:lnTo>
                      <a:pt x="582" y="280"/>
                    </a:lnTo>
                    <a:lnTo>
                      <a:pt x="444"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283" name="Google Shape;283;p26"/>
              <p:cNvSpPr/>
              <p:nvPr/>
            </p:nvSpPr>
            <p:spPr>
              <a:xfrm flipH="1">
                <a:off x="2534772" y="1547216"/>
                <a:ext cx="271477" cy="271365"/>
              </a:xfrm>
              <a:custGeom>
                <a:avLst/>
                <a:gdLst/>
                <a:ahLst/>
                <a:cxnLst/>
                <a:rect l="l" t="t" r="r" b="b"/>
                <a:pathLst>
                  <a:path w="2585" h="2584" extrusionOk="0">
                    <a:moveTo>
                      <a:pt x="1293" y="89"/>
                    </a:moveTo>
                    <a:cubicBezTo>
                      <a:pt x="1954" y="89"/>
                      <a:pt x="2494" y="629"/>
                      <a:pt x="2494" y="1294"/>
                    </a:cubicBezTo>
                    <a:cubicBezTo>
                      <a:pt x="2494" y="1955"/>
                      <a:pt x="1954" y="2495"/>
                      <a:pt x="1293" y="2495"/>
                    </a:cubicBezTo>
                    <a:cubicBezTo>
                      <a:pt x="628" y="2495"/>
                      <a:pt x="90" y="1955"/>
                      <a:pt x="90" y="1294"/>
                    </a:cubicBezTo>
                    <a:cubicBezTo>
                      <a:pt x="90" y="629"/>
                      <a:pt x="628" y="89"/>
                      <a:pt x="1293" y="89"/>
                    </a:cubicBezTo>
                    <a:close/>
                    <a:moveTo>
                      <a:pt x="1293" y="1"/>
                    </a:moveTo>
                    <a:cubicBezTo>
                      <a:pt x="580" y="1"/>
                      <a:pt x="0" y="579"/>
                      <a:pt x="0" y="1294"/>
                    </a:cubicBezTo>
                    <a:cubicBezTo>
                      <a:pt x="0" y="2006"/>
                      <a:pt x="580" y="2583"/>
                      <a:pt x="1293" y="2583"/>
                    </a:cubicBezTo>
                    <a:cubicBezTo>
                      <a:pt x="2004" y="2583"/>
                      <a:pt x="2585" y="2006"/>
                      <a:pt x="2585" y="1294"/>
                    </a:cubicBezTo>
                    <a:cubicBezTo>
                      <a:pt x="2585" y="579"/>
                      <a:pt x="2004" y="1"/>
                      <a:pt x="1293"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sp>
          <p:nvSpPr>
            <p:cNvPr id="284" name="Google Shape;284;p26"/>
            <p:cNvSpPr/>
            <p:nvPr/>
          </p:nvSpPr>
          <p:spPr>
            <a:xfrm flipH="1">
              <a:off x="2276010" y="4414483"/>
              <a:ext cx="278909" cy="184332"/>
            </a:xfrm>
            <a:custGeom>
              <a:avLst/>
              <a:gdLst/>
              <a:ahLst/>
              <a:cxnLst/>
              <a:rect l="l" t="t" r="r" b="b"/>
              <a:pathLst>
                <a:path w="1790" h="1183" extrusionOk="0">
                  <a:moveTo>
                    <a:pt x="1467" y="1"/>
                  </a:moveTo>
                  <a:lnTo>
                    <a:pt x="820" y="246"/>
                  </a:lnTo>
                  <a:lnTo>
                    <a:pt x="0" y="1183"/>
                  </a:lnTo>
                  <a:lnTo>
                    <a:pt x="1790" y="696"/>
                  </a:lnTo>
                  <a:lnTo>
                    <a:pt x="1467"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US"/>
              <a:t>Data types</a:t>
            </a:r>
            <a:endParaRPr lang="en-US"/>
          </a:p>
        </p:txBody>
      </p:sp>
      <p:grpSp>
        <p:nvGrpSpPr>
          <p:cNvPr id="15" name="Group 14"/>
          <p:cNvGrpSpPr/>
          <p:nvPr/>
        </p:nvGrpSpPr>
        <p:grpSpPr>
          <a:xfrm>
            <a:off x="3622887" y="1535853"/>
            <a:ext cx="5427133" cy="4295140"/>
            <a:chOff x="4279" y="1664"/>
            <a:chExt cx="6410" cy="5073"/>
          </a:xfrm>
        </p:grpSpPr>
        <p:sp>
          <p:nvSpPr>
            <p:cNvPr id="1548" name="Google Shape;1548;p55"/>
            <p:cNvSpPr/>
            <p:nvPr/>
          </p:nvSpPr>
          <p:spPr>
            <a:xfrm>
              <a:off x="7592" y="1667"/>
              <a:ext cx="2263" cy="1973"/>
            </a:xfrm>
            <a:custGeom>
              <a:avLst/>
              <a:gdLst/>
              <a:ahLst/>
              <a:cxnLst/>
              <a:rect l="l" t="t" r="r" b="b"/>
              <a:pathLst>
                <a:path w="7519" h="7232" extrusionOk="0">
                  <a:moveTo>
                    <a:pt x="24" y="0"/>
                  </a:moveTo>
                  <a:lnTo>
                    <a:pt x="1447" y="2583"/>
                  </a:lnTo>
                  <a:lnTo>
                    <a:pt x="1" y="5257"/>
                  </a:lnTo>
                  <a:cubicBezTo>
                    <a:pt x="1252" y="5418"/>
                    <a:pt x="2365" y="6141"/>
                    <a:pt x="2996" y="7231"/>
                  </a:cubicBezTo>
                  <a:lnTo>
                    <a:pt x="5958" y="7151"/>
                  </a:lnTo>
                  <a:lnTo>
                    <a:pt x="7518" y="4580"/>
                  </a:lnTo>
                  <a:cubicBezTo>
                    <a:pt x="5946" y="1894"/>
                    <a:pt x="3134" y="184"/>
                    <a:pt x="24" y="0"/>
                  </a:cubicBezTo>
                  <a:close/>
                </a:path>
              </a:pathLst>
            </a:custGeom>
            <a:gradFill>
              <a:gsLst>
                <a:gs pos="0">
                  <a:schemeClr val="accent2"/>
                </a:gs>
                <a:gs pos="100000">
                  <a:schemeClr val="accent1"/>
                </a:gs>
              </a:gsLst>
              <a:lin ang="5400700" scaled="0"/>
            </a:gradFill>
            <a:ln>
              <a:noFill/>
            </a:ln>
            <a:effectLst>
              <a:outerShdw blurRad="71438" dist="9525" dir="3960000" algn="bl" rotWithShape="0">
                <a:srgbClr val="000000">
                  <a:alpha val="20000"/>
                </a:srgbClr>
              </a:outerShdw>
            </a:effectLst>
          </p:spPr>
          <p:txBody>
            <a:bodyPr spcFirstLastPara="1" wrap="square" lIns="121900" tIns="121900" rIns="121900" bIns="121900" anchor="ctr" anchorCtr="0">
              <a:noAutofit/>
            </a:bodyPr>
            <a:lstStyle/>
            <a:p>
              <a:pPr lvl="0" algn="l">
                <a:buSzTx/>
              </a:pPr>
              <a:endParaRPr sz="1865">
                <a:sym typeface="+mn-ea"/>
              </a:endParaRPr>
            </a:p>
          </p:txBody>
        </p:sp>
        <p:sp>
          <p:nvSpPr>
            <p:cNvPr id="1549" name="Google Shape;1549;p55"/>
            <p:cNvSpPr/>
            <p:nvPr/>
          </p:nvSpPr>
          <p:spPr>
            <a:xfrm>
              <a:off x="8497" y="3061"/>
              <a:ext cx="1866" cy="2402"/>
            </a:xfrm>
            <a:custGeom>
              <a:avLst/>
              <a:gdLst/>
              <a:ahLst/>
              <a:cxnLst/>
              <a:rect l="l" t="t" r="r" b="b"/>
              <a:pathLst>
                <a:path w="6199" h="8804" extrusionOk="0">
                  <a:moveTo>
                    <a:pt x="4798" y="1"/>
                  </a:moveTo>
                  <a:lnTo>
                    <a:pt x="3249" y="2549"/>
                  </a:lnTo>
                  <a:lnTo>
                    <a:pt x="242" y="2629"/>
                  </a:lnTo>
                  <a:cubicBezTo>
                    <a:pt x="724" y="3800"/>
                    <a:pt x="644" y="5131"/>
                    <a:pt x="1" y="6221"/>
                  </a:cubicBezTo>
                  <a:lnTo>
                    <a:pt x="1550" y="8746"/>
                  </a:lnTo>
                  <a:lnTo>
                    <a:pt x="4557" y="8804"/>
                  </a:lnTo>
                  <a:cubicBezTo>
                    <a:pt x="6107" y="6095"/>
                    <a:pt x="6199" y="2790"/>
                    <a:pt x="4798" y="1"/>
                  </a:cubicBezTo>
                  <a:close/>
                </a:path>
              </a:pathLst>
            </a:custGeom>
            <a:gradFill>
              <a:gsLst>
                <a:gs pos="0">
                  <a:schemeClr val="dk2"/>
                </a:gs>
                <a:gs pos="100000">
                  <a:schemeClr val="lt1"/>
                </a:gs>
              </a:gsLst>
              <a:lin ang="5400700" scaled="0"/>
            </a:gradFill>
            <a:ln>
              <a:noFill/>
            </a:ln>
            <a:effectLst>
              <a:outerShdw blurRad="71438" dist="9525" dir="3960000" algn="bl" rotWithShape="0">
                <a:srgbClr val="000000">
                  <a:alpha val="20000"/>
                </a:srgbClr>
              </a:outerShdw>
            </a:effectLst>
          </p:spPr>
          <p:txBody>
            <a:bodyPr spcFirstLastPara="1" wrap="square" lIns="121900" tIns="121900" rIns="121900" bIns="121900" anchor="ctr" anchorCtr="0">
              <a:noAutofit/>
            </a:bodyPr>
            <a:lstStyle/>
            <a:p>
              <a:pPr lvl="0" algn="l">
                <a:buSzTx/>
              </a:pPr>
              <a:endParaRPr sz="1865">
                <a:sym typeface="+mn-ea"/>
              </a:endParaRPr>
            </a:p>
          </p:txBody>
        </p:sp>
        <p:sp>
          <p:nvSpPr>
            <p:cNvPr id="1550" name="Google Shape;1550;p55"/>
            <p:cNvSpPr/>
            <p:nvPr/>
          </p:nvSpPr>
          <p:spPr>
            <a:xfrm>
              <a:off x="5109" y="1664"/>
              <a:ext cx="2743" cy="1870"/>
            </a:xfrm>
            <a:custGeom>
              <a:avLst/>
              <a:gdLst/>
              <a:ahLst/>
              <a:cxnLst/>
              <a:rect l="l" t="t" r="r" b="b"/>
              <a:pathLst>
                <a:path w="9114" h="6853" extrusionOk="0">
                  <a:moveTo>
                    <a:pt x="7690" y="1"/>
                  </a:moveTo>
                  <a:cubicBezTo>
                    <a:pt x="4592" y="24"/>
                    <a:pt x="1711" y="1585"/>
                    <a:pt x="1" y="4156"/>
                  </a:cubicBezTo>
                  <a:lnTo>
                    <a:pt x="2904" y="4225"/>
                  </a:lnTo>
                  <a:lnTo>
                    <a:pt x="4511" y="6853"/>
                  </a:lnTo>
                  <a:cubicBezTo>
                    <a:pt x="5257" y="5854"/>
                    <a:pt x="6428" y="5258"/>
                    <a:pt x="7679" y="5235"/>
                  </a:cubicBezTo>
                  <a:lnTo>
                    <a:pt x="9114" y="2606"/>
                  </a:lnTo>
                  <a:lnTo>
                    <a:pt x="7690" y="1"/>
                  </a:lnTo>
                  <a:close/>
                </a:path>
              </a:pathLst>
            </a:custGeom>
            <a:gradFill>
              <a:gsLst>
                <a:gs pos="0">
                  <a:srgbClr val="FFF3C4"/>
                </a:gs>
                <a:gs pos="100000">
                  <a:srgbClr val="FAD647"/>
                </a:gs>
              </a:gsLst>
              <a:lin ang="5400012" scaled="0"/>
            </a:gradFill>
            <a:ln>
              <a:noFill/>
            </a:ln>
            <a:effectLst>
              <a:outerShdw blurRad="71438" dist="9525" dir="3960000" algn="bl" rotWithShape="0">
                <a:srgbClr val="000000">
                  <a:alpha val="20000"/>
                </a:srgbClr>
              </a:outerShdw>
            </a:effectLst>
          </p:spPr>
          <p:txBody>
            <a:bodyPr spcFirstLastPara="1" wrap="square" lIns="121900" tIns="121900" rIns="121900" bIns="121900" anchor="ctr" anchorCtr="0">
              <a:noAutofit/>
            </a:bodyPr>
            <a:lstStyle/>
            <a:p>
              <a:pPr lvl="0" algn="l">
                <a:buSzTx/>
              </a:pPr>
              <a:endParaRPr sz="1865">
                <a:sym typeface="+mn-ea"/>
              </a:endParaRPr>
            </a:p>
          </p:txBody>
        </p:sp>
        <p:sp>
          <p:nvSpPr>
            <p:cNvPr id="1551" name="Google Shape;1551;p55"/>
            <p:cNvSpPr/>
            <p:nvPr/>
          </p:nvSpPr>
          <p:spPr>
            <a:xfrm>
              <a:off x="4518" y="2942"/>
              <a:ext cx="1852" cy="2383"/>
            </a:xfrm>
            <a:custGeom>
              <a:avLst/>
              <a:gdLst/>
              <a:ahLst/>
              <a:cxnLst/>
              <a:rect l="l" t="t" r="r" b="b"/>
              <a:pathLst>
                <a:path w="6152" h="8735" extrusionOk="0">
                  <a:moveTo>
                    <a:pt x="1641" y="1"/>
                  </a:moveTo>
                  <a:cubicBezTo>
                    <a:pt x="103" y="2686"/>
                    <a:pt x="0" y="5957"/>
                    <a:pt x="1366" y="8735"/>
                  </a:cubicBezTo>
                  <a:lnTo>
                    <a:pt x="2869" y="6244"/>
                  </a:lnTo>
                  <a:lnTo>
                    <a:pt x="5957" y="6164"/>
                  </a:lnTo>
                  <a:cubicBezTo>
                    <a:pt x="5486" y="5016"/>
                    <a:pt x="5555" y="3731"/>
                    <a:pt x="6152" y="2640"/>
                  </a:cubicBezTo>
                  <a:lnTo>
                    <a:pt x="4568" y="58"/>
                  </a:lnTo>
                  <a:lnTo>
                    <a:pt x="1641" y="1"/>
                  </a:lnTo>
                  <a:close/>
                </a:path>
              </a:pathLst>
            </a:custGeom>
            <a:gradFill>
              <a:gsLst>
                <a:gs pos="0">
                  <a:schemeClr val="dk2"/>
                </a:gs>
                <a:gs pos="100000">
                  <a:schemeClr val="lt1"/>
                </a:gs>
              </a:gsLst>
              <a:lin ang="5400700" scaled="0"/>
            </a:gradFill>
            <a:ln>
              <a:noFill/>
            </a:ln>
            <a:effectLst>
              <a:outerShdw blurRad="71438" dist="9525" dir="3960000" algn="bl" rotWithShape="0">
                <a:srgbClr val="000000">
                  <a:alpha val="20000"/>
                </a:srgbClr>
              </a:outerShdw>
            </a:effectLst>
          </p:spPr>
          <p:txBody>
            <a:bodyPr spcFirstLastPara="1" wrap="square" lIns="121900" tIns="121900" rIns="121900" bIns="121900" anchor="ctr" anchorCtr="0">
              <a:noAutofit/>
            </a:bodyPr>
            <a:lstStyle/>
            <a:p>
              <a:pPr lvl="0" algn="l">
                <a:buSzTx/>
              </a:pPr>
              <a:endParaRPr sz="1865">
                <a:sym typeface="+mn-ea"/>
              </a:endParaRPr>
            </a:p>
          </p:txBody>
        </p:sp>
        <p:sp>
          <p:nvSpPr>
            <p:cNvPr id="1552" name="Google Shape;1552;p55"/>
            <p:cNvSpPr/>
            <p:nvPr/>
          </p:nvSpPr>
          <p:spPr>
            <a:xfrm>
              <a:off x="5015" y="4761"/>
              <a:ext cx="2249" cy="1973"/>
            </a:xfrm>
            <a:custGeom>
              <a:avLst/>
              <a:gdLst/>
              <a:ahLst/>
              <a:cxnLst/>
              <a:rect l="l" t="t" r="r" b="b"/>
              <a:pathLst>
                <a:path w="7473" h="7232" extrusionOk="0">
                  <a:moveTo>
                    <a:pt x="4546" y="1"/>
                  </a:moveTo>
                  <a:lnTo>
                    <a:pt x="1516" y="81"/>
                  </a:lnTo>
                  <a:lnTo>
                    <a:pt x="1" y="2583"/>
                  </a:lnTo>
                  <a:cubicBezTo>
                    <a:pt x="1550" y="5280"/>
                    <a:pt x="4339" y="7025"/>
                    <a:pt x="7438" y="7232"/>
                  </a:cubicBezTo>
                  <a:lnTo>
                    <a:pt x="6026" y="4649"/>
                  </a:lnTo>
                  <a:lnTo>
                    <a:pt x="7472" y="1964"/>
                  </a:lnTo>
                  <a:cubicBezTo>
                    <a:pt x="6256" y="1791"/>
                    <a:pt x="5177" y="1068"/>
                    <a:pt x="4546" y="1"/>
                  </a:cubicBezTo>
                  <a:close/>
                </a:path>
              </a:pathLst>
            </a:custGeom>
            <a:gradFill>
              <a:gsLst>
                <a:gs pos="0">
                  <a:schemeClr val="accent2"/>
                </a:gs>
                <a:gs pos="100000">
                  <a:schemeClr val="accent1"/>
                </a:gs>
              </a:gsLst>
              <a:lin ang="5400700" scaled="0"/>
            </a:gradFill>
            <a:ln>
              <a:noFill/>
            </a:ln>
            <a:effectLst>
              <a:outerShdw blurRad="71438" dist="9525" dir="3960000" algn="bl" rotWithShape="0">
                <a:srgbClr val="000000">
                  <a:alpha val="20000"/>
                </a:srgbClr>
              </a:outerShdw>
            </a:effectLst>
          </p:spPr>
          <p:txBody>
            <a:bodyPr spcFirstLastPara="1" wrap="square" lIns="121900" tIns="121900" rIns="121900" bIns="121900" anchor="ctr" anchorCtr="0">
              <a:noAutofit/>
            </a:bodyPr>
            <a:lstStyle/>
            <a:p>
              <a:pPr lvl="0" algn="l">
                <a:buSzTx/>
              </a:pPr>
              <a:endParaRPr sz="1865">
                <a:sym typeface="+mn-ea"/>
              </a:endParaRPr>
            </a:p>
          </p:txBody>
        </p:sp>
        <p:sp>
          <p:nvSpPr>
            <p:cNvPr id="1553" name="Google Shape;1553;p55"/>
            <p:cNvSpPr/>
            <p:nvPr/>
          </p:nvSpPr>
          <p:spPr>
            <a:xfrm>
              <a:off x="7002" y="4887"/>
              <a:ext cx="2770" cy="1851"/>
            </a:xfrm>
            <a:custGeom>
              <a:avLst/>
              <a:gdLst/>
              <a:ahLst/>
              <a:cxnLst/>
              <a:rect l="l" t="t" r="r" b="b"/>
              <a:pathLst>
                <a:path w="9205" h="6784" extrusionOk="0">
                  <a:moveTo>
                    <a:pt x="4649" y="0"/>
                  </a:moveTo>
                  <a:cubicBezTo>
                    <a:pt x="3880" y="976"/>
                    <a:pt x="2697" y="1549"/>
                    <a:pt x="1446" y="1549"/>
                  </a:cubicBezTo>
                  <a:lnTo>
                    <a:pt x="1435" y="1549"/>
                  </a:lnTo>
                  <a:lnTo>
                    <a:pt x="0" y="4189"/>
                  </a:lnTo>
                  <a:lnTo>
                    <a:pt x="1435" y="6783"/>
                  </a:lnTo>
                  <a:lnTo>
                    <a:pt x="1446" y="6783"/>
                  </a:lnTo>
                  <a:cubicBezTo>
                    <a:pt x="1458" y="6783"/>
                    <a:pt x="1469" y="6783"/>
                    <a:pt x="1481" y="6783"/>
                  </a:cubicBezTo>
                  <a:cubicBezTo>
                    <a:pt x="4589" y="6783"/>
                    <a:pt x="7490" y="5224"/>
                    <a:pt x="9205" y="2628"/>
                  </a:cubicBezTo>
                  <a:lnTo>
                    <a:pt x="6221" y="2559"/>
                  </a:lnTo>
                  <a:lnTo>
                    <a:pt x="4649" y="0"/>
                  </a:lnTo>
                  <a:close/>
                </a:path>
              </a:pathLst>
            </a:custGeom>
            <a:gradFill>
              <a:gsLst>
                <a:gs pos="0">
                  <a:schemeClr val="accent5"/>
                </a:gs>
                <a:gs pos="100000">
                  <a:schemeClr val="accent4"/>
                </a:gs>
              </a:gsLst>
              <a:lin ang="5400700" scaled="0"/>
            </a:gradFill>
            <a:ln>
              <a:noFill/>
            </a:ln>
            <a:effectLst>
              <a:outerShdw blurRad="71438" dist="9525" dir="3960000" algn="bl" rotWithShape="0">
                <a:srgbClr val="000000">
                  <a:alpha val="20000"/>
                </a:srgbClr>
              </a:outerShdw>
            </a:effectLst>
          </p:spPr>
          <p:txBody>
            <a:bodyPr spcFirstLastPara="1" wrap="square" lIns="121900" tIns="121900" rIns="121900" bIns="121900" anchor="ctr" anchorCtr="0">
              <a:noAutofit/>
            </a:bodyPr>
            <a:lstStyle/>
            <a:p>
              <a:pPr lvl="0" algn="l">
                <a:buSzTx/>
              </a:pPr>
              <a:endParaRPr sz="1865">
                <a:sym typeface="+mn-ea"/>
              </a:endParaRPr>
            </a:p>
          </p:txBody>
        </p:sp>
        <p:sp>
          <p:nvSpPr>
            <p:cNvPr id="3" name="Google Shape;932;p40"/>
            <p:cNvSpPr txBox="1"/>
            <p:nvPr/>
          </p:nvSpPr>
          <p:spPr>
            <a:xfrm>
              <a:off x="5574" y="1667"/>
              <a:ext cx="2279" cy="1530"/>
            </a:xfrm>
            <a:prstGeom prst="rect">
              <a:avLst/>
            </a:prstGeom>
            <a:noFill/>
            <a:ln>
              <a:noFill/>
            </a:ln>
          </p:spPr>
          <p:txBody>
            <a:bodyPr spcFirstLastPara="1" wrap="square" lIns="121900" tIns="121900" rIns="121900" bIns="121900" anchor="ctr" anchorCtr="0">
              <a:noAutofit/>
            </a:bodyPr>
            <a:p>
              <a:pPr marL="0" lvl="0" indent="0" algn="ctr" rtl="0">
                <a:spcBef>
                  <a:spcPts val="0"/>
                </a:spcBef>
                <a:spcAft>
                  <a:spcPts val="0"/>
                </a:spcAft>
                <a:buNone/>
              </a:pPr>
              <a:r>
                <a:rPr lang="en-US" altLang="en-GB" sz="2665" b="1">
                  <a:solidFill>
                    <a:schemeClr val="tx1"/>
                  </a:solidFill>
                  <a:latin typeface="Advent Pro"/>
                  <a:ea typeface="Advent Pro"/>
                  <a:cs typeface="Advent Pro"/>
                  <a:sym typeface="Advent Pro"/>
                </a:rPr>
                <a:t>Number</a:t>
              </a:r>
              <a:endParaRPr lang="en-US" altLang="en-GB" sz="2665" b="1">
                <a:solidFill>
                  <a:schemeClr val="tx1"/>
                </a:solidFill>
                <a:latin typeface="Advent Pro"/>
                <a:ea typeface="Advent Pro"/>
                <a:cs typeface="Advent Pro"/>
                <a:sym typeface="Advent Pro"/>
              </a:endParaRPr>
            </a:p>
          </p:txBody>
        </p:sp>
        <p:sp>
          <p:nvSpPr>
            <p:cNvPr id="10" name="Google Shape;932;p40"/>
            <p:cNvSpPr txBox="1"/>
            <p:nvPr/>
          </p:nvSpPr>
          <p:spPr>
            <a:xfrm>
              <a:off x="7592" y="2004"/>
              <a:ext cx="2279" cy="1530"/>
            </a:xfrm>
            <a:prstGeom prst="rect">
              <a:avLst/>
            </a:prstGeom>
            <a:noFill/>
            <a:ln>
              <a:noFill/>
            </a:ln>
          </p:spPr>
          <p:txBody>
            <a:bodyPr spcFirstLastPara="1" wrap="square" lIns="121900" tIns="121900" rIns="121900" bIns="121900" anchor="ctr" anchorCtr="0">
              <a:noAutofit/>
            </a:bodyPr>
            <a:p>
              <a:pPr marL="0" lvl="0" indent="0" algn="ctr" rtl="0">
                <a:spcBef>
                  <a:spcPts val="0"/>
                </a:spcBef>
                <a:spcAft>
                  <a:spcPts val="0"/>
                </a:spcAft>
                <a:buNone/>
              </a:pPr>
              <a:r>
                <a:rPr lang="en-US" altLang="en-GB" sz="2665" b="1">
                  <a:solidFill>
                    <a:schemeClr val="tx1"/>
                  </a:solidFill>
                  <a:latin typeface="Advent Pro"/>
                  <a:ea typeface="Advent Pro"/>
                  <a:cs typeface="Advent Pro"/>
                  <a:sym typeface="Advent Pro"/>
                </a:rPr>
                <a:t>String</a:t>
              </a:r>
              <a:endParaRPr lang="en-US" altLang="en-GB" sz="2665" b="1">
                <a:solidFill>
                  <a:schemeClr val="tx1"/>
                </a:solidFill>
                <a:latin typeface="Advent Pro"/>
                <a:ea typeface="Advent Pro"/>
                <a:cs typeface="Advent Pro"/>
                <a:sym typeface="Advent Pro"/>
              </a:endParaRPr>
            </a:p>
          </p:txBody>
        </p:sp>
        <p:sp>
          <p:nvSpPr>
            <p:cNvPr id="11" name="Google Shape;932;p40"/>
            <p:cNvSpPr txBox="1"/>
            <p:nvPr/>
          </p:nvSpPr>
          <p:spPr>
            <a:xfrm>
              <a:off x="4279" y="3061"/>
              <a:ext cx="2518" cy="1666"/>
            </a:xfrm>
            <a:prstGeom prst="rect">
              <a:avLst/>
            </a:prstGeom>
            <a:noFill/>
            <a:ln>
              <a:noFill/>
            </a:ln>
          </p:spPr>
          <p:txBody>
            <a:bodyPr spcFirstLastPara="1" wrap="square" lIns="121900" tIns="121900" rIns="121900" bIns="121900" anchor="ctr" anchorCtr="0">
              <a:noAutofit/>
            </a:bodyPr>
            <a:p>
              <a:pPr marL="0" lvl="0" indent="0" algn="ctr" rtl="0">
                <a:spcBef>
                  <a:spcPts val="0"/>
                </a:spcBef>
                <a:spcAft>
                  <a:spcPts val="0"/>
                </a:spcAft>
                <a:buNone/>
              </a:pPr>
              <a:r>
                <a:rPr lang="en-US" altLang="en-GB" sz="2665" b="1">
                  <a:solidFill>
                    <a:srgbClr val="FFFFFF"/>
                  </a:solidFill>
                  <a:latin typeface="Advent Pro"/>
                  <a:ea typeface="Advent Pro"/>
                  <a:cs typeface="Advent Pro"/>
                  <a:sym typeface="Advent Pro"/>
                </a:rPr>
                <a:t>Null</a:t>
              </a:r>
              <a:endParaRPr lang="en-US" altLang="en-GB" sz="2665" b="1">
                <a:solidFill>
                  <a:srgbClr val="FFFFFF"/>
                </a:solidFill>
                <a:latin typeface="Advent Pro"/>
                <a:ea typeface="Advent Pro"/>
                <a:cs typeface="Advent Pro"/>
                <a:sym typeface="Advent Pro"/>
              </a:endParaRPr>
            </a:p>
          </p:txBody>
        </p:sp>
        <p:sp>
          <p:nvSpPr>
            <p:cNvPr id="12" name="Google Shape;932;p40"/>
            <p:cNvSpPr txBox="1"/>
            <p:nvPr/>
          </p:nvSpPr>
          <p:spPr>
            <a:xfrm>
              <a:off x="7001" y="5068"/>
              <a:ext cx="2314" cy="1666"/>
            </a:xfrm>
            <a:prstGeom prst="rect">
              <a:avLst/>
            </a:prstGeom>
            <a:noFill/>
            <a:ln>
              <a:noFill/>
            </a:ln>
          </p:spPr>
          <p:txBody>
            <a:bodyPr spcFirstLastPara="1" wrap="square" lIns="121900" tIns="121900" rIns="121900" bIns="121900" anchor="ctr" anchorCtr="0">
              <a:noAutofit/>
            </a:bodyPr>
            <a:p>
              <a:pPr marL="0" lvl="0" indent="0" algn="ctr" rtl="0">
                <a:spcBef>
                  <a:spcPts val="0"/>
                </a:spcBef>
                <a:spcAft>
                  <a:spcPts val="0"/>
                </a:spcAft>
                <a:buNone/>
              </a:pPr>
              <a:r>
                <a:rPr lang="en-US" altLang="en-GB" sz="2665" b="1">
                  <a:solidFill>
                    <a:srgbClr val="FFFFFF"/>
                  </a:solidFill>
                  <a:latin typeface="Advent Pro"/>
                  <a:ea typeface="Advent Pro"/>
                  <a:cs typeface="Advent Pro"/>
                  <a:sym typeface="Advent Pro"/>
                </a:rPr>
                <a:t>Undefined</a:t>
              </a:r>
              <a:endParaRPr lang="en-US" altLang="en-GB" sz="2665" b="1">
                <a:solidFill>
                  <a:srgbClr val="FFFFFF"/>
                </a:solidFill>
                <a:latin typeface="Advent Pro"/>
                <a:ea typeface="Advent Pro"/>
                <a:cs typeface="Advent Pro"/>
                <a:sym typeface="Advent Pro"/>
              </a:endParaRPr>
            </a:p>
          </p:txBody>
        </p:sp>
        <p:sp>
          <p:nvSpPr>
            <p:cNvPr id="13" name="Google Shape;932;p40"/>
            <p:cNvSpPr txBox="1"/>
            <p:nvPr/>
          </p:nvSpPr>
          <p:spPr>
            <a:xfrm>
              <a:off x="4746" y="4727"/>
              <a:ext cx="2518" cy="1666"/>
            </a:xfrm>
            <a:prstGeom prst="rect">
              <a:avLst/>
            </a:prstGeom>
            <a:noFill/>
            <a:ln>
              <a:noFill/>
            </a:ln>
          </p:spPr>
          <p:txBody>
            <a:bodyPr spcFirstLastPara="1" wrap="square" lIns="121900" tIns="121900" rIns="121900" bIns="121900" anchor="ctr" anchorCtr="0">
              <a:noAutofit/>
            </a:bodyPr>
            <a:p>
              <a:pPr marL="0" lvl="0" indent="0" algn="ctr" rtl="0">
                <a:spcBef>
                  <a:spcPts val="0"/>
                </a:spcBef>
                <a:spcAft>
                  <a:spcPts val="0"/>
                </a:spcAft>
                <a:buNone/>
              </a:pPr>
              <a:r>
                <a:rPr lang="en-US" altLang="en-GB" sz="2665" b="1">
                  <a:solidFill>
                    <a:schemeClr val="tx1"/>
                  </a:solidFill>
                  <a:latin typeface="Advent Pro"/>
                  <a:ea typeface="Advent Pro"/>
                  <a:cs typeface="Advent Pro"/>
                  <a:sym typeface="Advent Pro"/>
                </a:rPr>
                <a:t>Boolean</a:t>
              </a:r>
              <a:endParaRPr lang="en-US" altLang="en-GB" sz="2665" b="1">
                <a:solidFill>
                  <a:schemeClr val="tx1"/>
                </a:solidFill>
                <a:latin typeface="Advent Pro"/>
                <a:ea typeface="Advent Pro"/>
                <a:cs typeface="Advent Pro"/>
                <a:sym typeface="Advent Pro"/>
              </a:endParaRPr>
            </a:p>
          </p:txBody>
        </p:sp>
        <p:sp>
          <p:nvSpPr>
            <p:cNvPr id="14" name="Google Shape;932;p40"/>
            <p:cNvSpPr txBox="1"/>
            <p:nvPr/>
          </p:nvSpPr>
          <p:spPr>
            <a:xfrm>
              <a:off x="8171" y="3659"/>
              <a:ext cx="2518" cy="1666"/>
            </a:xfrm>
            <a:prstGeom prst="rect">
              <a:avLst/>
            </a:prstGeom>
            <a:noFill/>
            <a:ln>
              <a:noFill/>
            </a:ln>
          </p:spPr>
          <p:txBody>
            <a:bodyPr spcFirstLastPara="1" wrap="square" lIns="121900" tIns="121900" rIns="121900" bIns="121900" anchor="ctr" anchorCtr="0">
              <a:noAutofit/>
            </a:bodyPr>
            <a:p>
              <a:pPr marL="0" lvl="0" indent="0" algn="ctr" rtl="0">
                <a:spcBef>
                  <a:spcPts val="0"/>
                </a:spcBef>
                <a:spcAft>
                  <a:spcPts val="0"/>
                </a:spcAft>
                <a:buNone/>
              </a:pPr>
              <a:r>
                <a:rPr lang="en-US" altLang="en-GB" sz="2665" b="1">
                  <a:solidFill>
                    <a:srgbClr val="FFFFFF"/>
                  </a:solidFill>
                  <a:latin typeface="Advent Pro"/>
                  <a:ea typeface="Advent Pro"/>
                  <a:cs typeface="Advent Pro"/>
                  <a:sym typeface="Advent Pro"/>
                </a:rPr>
                <a:t>Object</a:t>
              </a:r>
              <a:endParaRPr lang="en-US" altLang="en-GB" sz="2665" b="1">
                <a:solidFill>
                  <a:srgbClr val="FFFFFF"/>
                </a:solidFill>
                <a:latin typeface="Advent Pro"/>
                <a:ea typeface="Advent Pro"/>
                <a:cs typeface="Advent Pro"/>
                <a:sym typeface="Advent Pro"/>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US"/>
              <a:t>Variables</a:t>
            </a:r>
            <a:endParaRPr lang="en-US"/>
          </a:p>
        </p:txBody>
      </p:sp>
      <p:grpSp>
        <p:nvGrpSpPr>
          <p:cNvPr id="9" name="Group 8"/>
          <p:cNvGrpSpPr/>
          <p:nvPr/>
        </p:nvGrpSpPr>
        <p:grpSpPr>
          <a:xfrm>
            <a:off x="4236720" y="1600200"/>
            <a:ext cx="6514253" cy="4189307"/>
            <a:chOff x="3714" y="1978"/>
            <a:chExt cx="7694" cy="4948"/>
          </a:xfrm>
        </p:grpSpPr>
        <p:sp>
          <p:nvSpPr>
            <p:cNvPr id="5466" name="Google Shape;5466;p59"/>
            <p:cNvSpPr/>
            <p:nvPr/>
          </p:nvSpPr>
          <p:spPr>
            <a:xfrm>
              <a:off x="5647" y="3673"/>
              <a:ext cx="1495" cy="1085"/>
            </a:xfrm>
            <a:prstGeom prst="ellipse">
              <a:avLst/>
            </a:prstGeom>
            <a:gradFill>
              <a:gsLst>
                <a:gs pos="0">
                  <a:schemeClr val="accent2"/>
                </a:gs>
                <a:gs pos="100000">
                  <a:schemeClr val="accent1"/>
                </a:gs>
              </a:gsLst>
              <a:lin ang="5400700" scaled="0"/>
            </a:gradFill>
            <a:ln>
              <a:noFill/>
            </a:ln>
            <a:effectLst>
              <a:outerShdw blurRad="71438" dist="9525" dir="3960000" algn="bl" rotWithShape="0">
                <a:srgbClr val="000000">
                  <a:alpha val="20000"/>
                </a:srgbClr>
              </a:outerShdw>
            </a:effectLst>
          </p:spPr>
          <p:txBody>
            <a:bodyPr spcFirstLastPara="1" wrap="square" lIns="121900" tIns="121900" rIns="121900" bIns="121900" anchor="ctr" anchorCtr="0">
              <a:noAutofit/>
            </a:bodyPr>
            <a:lstStyle/>
            <a:p>
              <a:pPr lvl="0" algn="l">
                <a:buSzTx/>
              </a:pPr>
              <a:endParaRPr sz="1865">
                <a:sym typeface="Calibri" panose="020F0502020204030204"/>
              </a:endParaRPr>
            </a:p>
          </p:txBody>
        </p:sp>
        <p:cxnSp>
          <p:nvCxnSpPr>
            <p:cNvPr id="5467" name="Google Shape;5467;p59"/>
            <p:cNvCxnSpPr/>
            <p:nvPr/>
          </p:nvCxnSpPr>
          <p:spPr>
            <a:xfrm rot="10800000">
              <a:off x="5015" y="4215"/>
              <a:ext cx="648" cy="0"/>
            </a:xfrm>
            <a:prstGeom prst="straightConnector1">
              <a:avLst/>
            </a:prstGeom>
            <a:solidFill>
              <a:schemeClr val="accent2">
                <a:lumMod val="90000"/>
              </a:schemeClr>
            </a:solidFill>
            <a:ln>
              <a:headEnd type="none" w="med" len="med"/>
              <a:tailEnd type="none" w="med" len="med"/>
            </a:ln>
          </p:spPr>
          <p:style>
            <a:lnRef idx="1">
              <a:schemeClr val="accent2"/>
            </a:lnRef>
            <a:fillRef idx="2">
              <a:schemeClr val="accent2"/>
            </a:fillRef>
            <a:effectRef idx="1">
              <a:schemeClr val="accent2"/>
            </a:effectRef>
            <a:fontRef idx="minor">
              <a:schemeClr val="dk1"/>
            </a:fontRef>
          </p:style>
        </p:cxnSp>
        <p:sp>
          <p:nvSpPr>
            <p:cNvPr id="5469" name="Google Shape;5469;p59"/>
            <p:cNvSpPr/>
            <p:nvPr/>
          </p:nvSpPr>
          <p:spPr>
            <a:xfrm>
              <a:off x="6016" y="4547"/>
              <a:ext cx="1495" cy="1085"/>
            </a:xfrm>
            <a:prstGeom prst="ellipse">
              <a:avLst/>
            </a:prstGeom>
            <a:gradFill>
              <a:gsLst>
                <a:gs pos="0">
                  <a:schemeClr val="accent5"/>
                </a:gs>
                <a:gs pos="100000">
                  <a:schemeClr val="accent4"/>
                </a:gs>
              </a:gsLst>
              <a:lin ang="5400700" scaled="0"/>
            </a:gradFill>
            <a:ln>
              <a:noFill/>
            </a:ln>
            <a:effectLst>
              <a:outerShdw blurRad="71438" dist="9525" dir="3960000" algn="bl" rotWithShape="0">
                <a:srgbClr val="000000">
                  <a:alpha val="20000"/>
                </a:srgbClr>
              </a:outerShdw>
            </a:effectLst>
          </p:spPr>
          <p:txBody>
            <a:bodyPr spcFirstLastPara="1" wrap="square" lIns="121900" tIns="121900" rIns="121900" bIns="121900" anchor="ctr" anchorCtr="0">
              <a:noAutofit/>
            </a:bodyPr>
            <a:lstStyle/>
            <a:p>
              <a:pPr lvl="0" algn="l">
                <a:buSzTx/>
              </a:pPr>
              <a:endParaRPr sz="1865">
                <a:sym typeface="Calibri" panose="020F0502020204030204"/>
              </a:endParaRPr>
            </a:p>
          </p:txBody>
        </p:sp>
        <p:cxnSp>
          <p:nvCxnSpPr>
            <p:cNvPr id="5470" name="Google Shape;5470;p59"/>
            <p:cNvCxnSpPr/>
            <p:nvPr/>
          </p:nvCxnSpPr>
          <p:spPr>
            <a:xfrm rot="10800000">
              <a:off x="6763" y="5620"/>
              <a:ext cx="0" cy="561"/>
            </a:xfrm>
            <a:prstGeom prst="straightConnector1">
              <a:avLst/>
            </a:prstGeom>
            <a:solidFill>
              <a:schemeClr val="accent2">
                <a:lumMod val="90000"/>
              </a:schemeClr>
            </a:solidFill>
            <a:ln>
              <a:headEnd type="none" w="med" len="med"/>
              <a:tailEnd type="none" w="med" len="med"/>
            </a:ln>
          </p:spPr>
          <p:style>
            <a:lnRef idx="1">
              <a:schemeClr val="accent2"/>
            </a:lnRef>
            <a:fillRef idx="2">
              <a:schemeClr val="accent2"/>
            </a:fillRef>
            <a:effectRef idx="1">
              <a:schemeClr val="accent2"/>
            </a:effectRef>
            <a:fontRef idx="minor">
              <a:schemeClr val="dk1"/>
            </a:fontRef>
          </p:style>
        </p:cxnSp>
        <p:sp>
          <p:nvSpPr>
            <p:cNvPr id="5472" name="Google Shape;5472;p59"/>
            <p:cNvSpPr/>
            <p:nvPr/>
          </p:nvSpPr>
          <p:spPr>
            <a:xfrm>
              <a:off x="7283" y="4547"/>
              <a:ext cx="1495" cy="1085"/>
            </a:xfrm>
            <a:prstGeom prst="ellipse">
              <a:avLst/>
            </a:prstGeom>
            <a:gradFill>
              <a:gsLst>
                <a:gs pos="0">
                  <a:schemeClr val="dk2"/>
                </a:gs>
                <a:gs pos="100000">
                  <a:schemeClr val="lt1"/>
                </a:gs>
              </a:gsLst>
              <a:lin ang="5400700" scaled="0"/>
            </a:gradFill>
            <a:ln>
              <a:noFill/>
            </a:ln>
            <a:effectLst>
              <a:outerShdw blurRad="71438" dist="9525" dir="3960000" algn="bl" rotWithShape="0">
                <a:srgbClr val="000000">
                  <a:alpha val="20000"/>
                </a:srgbClr>
              </a:outerShdw>
            </a:effectLst>
          </p:spPr>
          <p:txBody>
            <a:bodyPr spcFirstLastPara="1" wrap="square" lIns="121900" tIns="121900" rIns="121900" bIns="121900" anchor="ctr" anchorCtr="0">
              <a:noAutofit/>
            </a:bodyPr>
            <a:lstStyle/>
            <a:p>
              <a:pPr lvl="0" algn="l">
                <a:buSzTx/>
              </a:pPr>
              <a:endParaRPr sz="1865">
                <a:sym typeface="Calibri" panose="020F0502020204030204"/>
              </a:endParaRPr>
            </a:p>
          </p:txBody>
        </p:sp>
        <p:cxnSp>
          <p:nvCxnSpPr>
            <p:cNvPr id="5473" name="Google Shape;5473;p59"/>
            <p:cNvCxnSpPr/>
            <p:nvPr/>
          </p:nvCxnSpPr>
          <p:spPr>
            <a:xfrm rot="10800000">
              <a:off x="8030" y="5620"/>
              <a:ext cx="0" cy="561"/>
            </a:xfrm>
            <a:prstGeom prst="straightConnector1">
              <a:avLst/>
            </a:prstGeom>
            <a:solidFill>
              <a:schemeClr val="accent2">
                <a:lumMod val="90000"/>
              </a:schemeClr>
            </a:solidFill>
            <a:ln>
              <a:headEnd type="none" w="med" len="med"/>
              <a:tailEnd type="none" w="med" len="med"/>
            </a:ln>
          </p:spPr>
          <p:style>
            <a:lnRef idx="1">
              <a:schemeClr val="accent2"/>
            </a:lnRef>
            <a:fillRef idx="2">
              <a:schemeClr val="accent2"/>
            </a:fillRef>
            <a:effectRef idx="1">
              <a:schemeClr val="accent2"/>
            </a:effectRef>
            <a:fontRef idx="minor">
              <a:schemeClr val="dk1"/>
            </a:fontRef>
          </p:style>
        </p:cxnSp>
        <p:sp>
          <p:nvSpPr>
            <p:cNvPr id="5475" name="Google Shape;5475;p59"/>
            <p:cNvSpPr/>
            <p:nvPr/>
          </p:nvSpPr>
          <p:spPr>
            <a:xfrm>
              <a:off x="7646" y="3662"/>
              <a:ext cx="1495" cy="1085"/>
            </a:xfrm>
            <a:prstGeom prst="ellipse">
              <a:avLst/>
            </a:prstGeom>
            <a:gradFill>
              <a:gsLst>
                <a:gs pos="0">
                  <a:schemeClr val="accent2"/>
                </a:gs>
                <a:gs pos="100000">
                  <a:schemeClr val="accent1"/>
                </a:gs>
              </a:gsLst>
              <a:lin ang="5400700" scaled="0"/>
            </a:gradFill>
            <a:ln>
              <a:noFill/>
            </a:ln>
            <a:effectLst>
              <a:outerShdw blurRad="71438" dist="9525" dir="3960000" algn="bl" rotWithShape="0">
                <a:srgbClr val="000000">
                  <a:alpha val="20000"/>
                </a:srgbClr>
              </a:outerShdw>
            </a:effectLst>
          </p:spPr>
          <p:txBody>
            <a:bodyPr spcFirstLastPara="1" wrap="square" lIns="121900" tIns="121900" rIns="121900" bIns="121900" anchor="ctr" anchorCtr="0">
              <a:noAutofit/>
            </a:bodyPr>
            <a:lstStyle/>
            <a:p>
              <a:pPr lvl="0" algn="l">
                <a:buSzTx/>
              </a:pPr>
              <a:endParaRPr sz="1865">
                <a:sym typeface="Calibri" panose="020F0502020204030204"/>
              </a:endParaRPr>
            </a:p>
          </p:txBody>
        </p:sp>
        <p:cxnSp>
          <p:nvCxnSpPr>
            <p:cNvPr id="5476" name="Google Shape;5476;p59"/>
            <p:cNvCxnSpPr/>
            <p:nvPr/>
          </p:nvCxnSpPr>
          <p:spPr>
            <a:xfrm rot="10800000">
              <a:off x="9116" y="4215"/>
              <a:ext cx="645" cy="0"/>
            </a:xfrm>
            <a:prstGeom prst="straightConnector1">
              <a:avLst/>
            </a:prstGeom>
            <a:solidFill>
              <a:schemeClr val="accent2">
                <a:lumMod val="90000"/>
              </a:schemeClr>
            </a:solidFill>
            <a:ln>
              <a:headEnd type="none" w="med" len="med"/>
              <a:tailEnd type="none" w="med" len="med"/>
            </a:ln>
          </p:spPr>
          <p:style>
            <a:lnRef idx="1">
              <a:schemeClr val="accent2"/>
            </a:lnRef>
            <a:fillRef idx="2">
              <a:schemeClr val="accent2"/>
            </a:fillRef>
            <a:effectRef idx="1">
              <a:schemeClr val="accent2"/>
            </a:effectRef>
            <a:fontRef idx="minor">
              <a:schemeClr val="dk1"/>
            </a:fontRef>
          </p:style>
        </p:cxnSp>
        <p:sp>
          <p:nvSpPr>
            <p:cNvPr id="5478" name="Google Shape;5478;p59"/>
            <p:cNvSpPr/>
            <p:nvPr/>
          </p:nvSpPr>
          <p:spPr>
            <a:xfrm>
              <a:off x="6625" y="3097"/>
              <a:ext cx="1495" cy="1085"/>
            </a:xfrm>
            <a:prstGeom prst="ellipse">
              <a:avLst/>
            </a:prstGeom>
            <a:gradFill>
              <a:gsLst>
                <a:gs pos="0">
                  <a:srgbClr val="FFF3C4"/>
                </a:gs>
                <a:gs pos="100000">
                  <a:srgbClr val="FAD647"/>
                </a:gs>
              </a:gsLst>
              <a:lin ang="5400012" scaled="0"/>
            </a:gradFill>
            <a:ln>
              <a:noFill/>
            </a:ln>
            <a:effectLst>
              <a:outerShdw blurRad="71438" dist="9525" dir="3960000" algn="bl" rotWithShape="0">
                <a:srgbClr val="000000">
                  <a:alpha val="20000"/>
                </a:srgbClr>
              </a:outerShdw>
            </a:effectLst>
          </p:spPr>
          <p:txBody>
            <a:bodyPr spcFirstLastPara="1" wrap="square" lIns="121900" tIns="121900" rIns="121900" bIns="121900" anchor="ctr" anchorCtr="0">
              <a:noAutofit/>
            </a:bodyPr>
            <a:p>
              <a:pPr lvl="0" algn="l">
                <a:buSzTx/>
              </a:pPr>
              <a:endParaRPr sz="1865">
                <a:sym typeface="Calibri" panose="020F0502020204030204"/>
              </a:endParaRPr>
            </a:p>
          </p:txBody>
        </p:sp>
        <p:cxnSp>
          <p:nvCxnSpPr>
            <p:cNvPr id="5479" name="Google Shape;5479;p59"/>
            <p:cNvCxnSpPr/>
            <p:nvPr/>
          </p:nvCxnSpPr>
          <p:spPr>
            <a:xfrm rot="10800000">
              <a:off x="7372" y="2550"/>
              <a:ext cx="0" cy="561"/>
            </a:xfrm>
            <a:prstGeom prst="straightConnector1">
              <a:avLst/>
            </a:prstGeom>
            <a:solidFill>
              <a:schemeClr val="accent2">
                <a:lumMod val="90000"/>
              </a:schemeClr>
            </a:solidFill>
            <a:ln>
              <a:headEnd type="none" w="med" len="med"/>
              <a:tailEnd type="none" w="med" len="med"/>
            </a:ln>
          </p:spPr>
          <p:style>
            <a:lnRef idx="1">
              <a:schemeClr val="accent2"/>
            </a:lnRef>
            <a:fillRef idx="2">
              <a:schemeClr val="accent2"/>
            </a:fillRef>
            <a:effectRef idx="1">
              <a:schemeClr val="accent2"/>
            </a:effectRef>
            <a:fontRef idx="minor">
              <a:schemeClr val="dk1"/>
            </a:fontRef>
          </p:style>
        </p:cxnSp>
        <p:sp>
          <p:nvSpPr>
            <p:cNvPr id="7" name="Google Shape;932;p40"/>
            <p:cNvSpPr txBox="1"/>
            <p:nvPr/>
          </p:nvSpPr>
          <p:spPr>
            <a:xfrm>
              <a:off x="6016" y="1978"/>
              <a:ext cx="2801" cy="460"/>
            </a:xfrm>
            <a:prstGeom prst="rect">
              <a:avLst/>
            </a:prstGeom>
            <a:noFill/>
            <a:ln>
              <a:noFill/>
            </a:ln>
          </p:spPr>
          <p:txBody>
            <a:bodyPr spcFirstLastPara="1" wrap="square" lIns="121900" tIns="121900" rIns="121900" bIns="121900" anchor="ctr" anchorCtr="0">
              <a:noAutofit/>
            </a:bodyPr>
            <a:p>
              <a:pPr marL="0" lvl="0" indent="0" algn="ctr" rtl="0">
                <a:spcBef>
                  <a:spcPts val="0"/>
                </a:spcBef>
                <a:spcAft>
                  <a:spcPts val="0"/>
                </a:spcAft>
                <a:buNone/>
              </a:pPr>
              <a:r>
                <a:rPr lang="en-US" altLang="en-GB" sz="2400" b="1">
                  <a:solidFill>
                    <a:schemeClr val="dk1"/>
                  </a:solidFill>
                  <a:latin typeface="Advent Pro"/>
                  <a:ea typeface="Advent Pro"/>
                  <a:cs typeface="Advent Pro"/>
                  <a:sym typeface="Advent Pro"/>
                </a:rPr>
                <a:t>Address</a:t>
              </a:r>
              <a:endParaRPr lang="en-US" altLang="en-GB" sz="2400" b="1">
                <a:solidFill>
                  <a:schemeClr val="dk1"/>
                </a:solidFill>
                <a:latin typeface="Advent Pro"/>
                <a:ea typeface="Advent Pro"/>
                <a:cs typeface="Advent Pro"/>
                <a:sym typeface="Advent Pro"/>
              </a:endParaRPr>
            </a:p>
          </p:txBody>
        </p:sp>
        <p:sp>
          <p:nvSpPr>
            <p:cNvPr id="4" name="Google Shape;932;p40"/>
            <p:cNvSpPr txBox="1"/>
            <p:nvPr/>
          </p:nvSpPr>
          <p:spPr>
            <a:xfrm>
              <a:off x="9276" y="3974"/>
              <a:ext cx="2132" cy="460"/>
            </a:xfrm>
            <a:prstGeom prst="rect">
              <a:avLst/>
            </a:prstGeom>
            <a:noFill/>
            <a:ln>
              <a:noFill/>
            </a:ln>
          </p:spPr>
          <p:txBody>
            <a:bodyPr spcFirstLastPara="1" wrap="square" lIns="121900" tIns="121900" rIns="121900" bIns="121900" anchor="ctr" anchorCtr="0">
              <a:noAutofit/>
            </a:bodyPr>
            <a:p>
              <a:pPr marL="0" lvl="0" indent="0" algn="ctr" rtl="0">
                <a:spcBef>
                  <a:spcPts val="0"/>
                </a:spcBef>
                <a:spcAft>
                  <a:spcPts val="0"/>
                </a:spcAft>
                <a:buNone/>
              </a:pPr>
              <a:r>
                <a:rPr lang="en-US" altLang="en-GB" sz="2400" b="1">
                  <a:solidFill>
                    <a:schemeClr val="dk1"/>
                  </a:solidFill>
                  <a:latin typeface="Advent Pro"/>
                  <a:ea typeface="Advent Pro"/>
                  <a:cs typeface="Advent Pro"/>
                  <a:sym typeface="Advent Pro"/>
                </a:rPr>
                <a:t>Value</a:t>
              </a:r>
              <a:endParaRPr lang="en-US" altLang="en-GB" sz="2400" b="1">
                <a:solidFill>
                  <a:schemeClr val="dk1"/>
                </a:solidFill>
                <a:latin typeface="Advent Pro"/>
                <a:ea typeface="Advent Pro"/>
                <a:cs typeface="Advent Pro"/>
                <a:sym typeface="Advent Pro"/>
              </a:endParaRPr>
            </a:p>
          </p:txBody>
        </p:sp>
        <p:sp>
          <p:nvSpPr>
            <p:cNvPr id="5" name="Google Shape;932;p40"/>
            <p:cNvSpPr txBox="1"/>
            <p:nvPr/>
          </p:nvSpPr>
          <p:spPr>
            <a:xfrm>
              <a:off x="3714" y="3974"/>
              <a:ext cx="1301" cy="460"/>
            </a:xfrm>
            <a:prstGeom prst="rect">
              <a:avLst/>
            </a:prstGeom>
            <a:noFill/>
            <a:ln>
              <a:noFill/>
            </a:ln>
          </p:spPr>
          <p:txBody>
            <a:bodyPr spcFirstLastPara="1" wrap="square" lIns="121900" tIns="121900" rIns="121900" bIns="121900" anchor="ctr" anchorCtr="0">
              <a:noAutofit/>
            </a:bodyPr>
            <a:p>
              <a:pPr marL="0" lvl="0" indent="0" algn="ctr" rtl="0">
                <a:spcBef>
                  <a:spcPts val="0"/>
                </a:spcBef>
                <a:spcAft>
                  <a:spcPts val="0"/>
                </a:spcAft>
                <a:buNone/>
              </a:pPr>
              <a:r>
                <a:rPr lang="en-US" altLang="en-GB" sz="2400" b="1">
                  <a:solidFill>
                    <a:schemeClr val="dk1"/>
                  </a:solidFill>
                  <a:latin typeface="Advent Pro"/>
                  <a:ea typeface="Advent Pro"/>
                  <a:cs typeface="Advent Pro"/>
                  <a:sym typeface="Advent Pro"/>
                </a:rPr>
                <a:t>Name</a:t>
              </a:r>
              <a:endParaRPr lang="en-US" altLang="en-GB" sz="2400" b="1">
                <a:solidFill>
                  <a:schemeClr val="dk1"/>
                </a:solidFill>
                <a:latin typeface="Advent Pro"/>
                <a:ea typeface="Advent Pro"/>
                <a:cs typeface="Advent Pro"/>
                <a:sym typeface="Advent Pro"/>
              </a:endParaRPr>
            </a:p>
          </p:txBody>
        </p:sp>
        <p:sp>
          <p:nvSpPr>
            <p:cNvPr id="6" name="Google Shape;932;p40"/>
            <p:cNvSpPr txBox="1"/>
            <p:nvPr/>
          </p:nvSpPr>
          <p:spPr>
            <a:xfrm>
              <a:off x="5504" y="6466"/>
              <a:ext cx="1781" cy="460"/>
            </a:xfrm>
            <a:prstGeom prst="rect">
              <a:avLst/>
            </a:prstGeom>
            <a:noFill/>
            <a:ln>
              <a:noFill/>
            </a:ln>
          </p:spPr>
          <p:txBody>
            <a:bodyPr spcFirstLastPara="1" wrap="square" lIns="121900" tIns="121900" rIns="121900" bIns="121900" anchor="ctr" anchorCtr="0">
              <a:noAutofit/>
            </a:bodyPr>
            <a:p>
              <a:pPr marL="0" lvl="0" indent="0" algn="ctr" rtl="0">
                <a:spcBef>
                  <a:spcPts val="0"/>
                </a:spcBef>
                <a:spcAft>
                  <a:spcPts val="0"/>
                </a:spcAft>
                <a:buNone/>
              </a:pPr>
              <a:r>
                <a:rPr lang="en-US" altLang="en-GB" sz="2400" b="1">
                  <a:solidFill>
                    <a:schemeClr val="dk1"/>
                  </a:solidFill>
                  <a:latin typeface="Advent Pro"/>
                  <a:ea typeface="Advent Pro"/>
                  <a:cs typeface="Advent Pro"/>
                  <a:sym typeface="Advent Pro"/>
                </a:rPr>
                <a:t>Life time</a:t>
              </a:r>
              <a:endParaRPr lang="en-US" altLang="en-GB" sz="2400" b="1">
                <a:solidFill>
                  <a:schemeClr val="dk1"/>
                </a:solidFill>
                <a:latin typeface="Advent Pro"/>
                <a:ea typeface="Advent Pro"/>
                <a:cs typeface="Advent Pro"/>
                <a:sym typeface="Advent Pro"/>
              </a:endParaRPr>
            </a:p>
          </p:txBody>
        </p:sp>
        <p:sp>
          <p:nvSpPr>
            <p:cNvPr id="8" name="Google Shape;932;p40"/>
            <p:cNvSpPr txBox="1"/>
            <p:nvPr/>
          </p:nvSpPr>
          <p:spPr>
            <a:xfrm>
              <a:off x="7495" y="6466"/>
              <a:ext cx="1781" cy="460"/>
            </a:xfrm>
            <a:prstGeom prst="rect">
              <a:avLst/>
            </a:prstGeom>
            <a:noFill/>
            <a:ln>
              <a:noFill/>
            </a:ln>
          </p:spPr>
          <p:txBody>
            <a:bodyPr spcFirstLastPara="1" wrap="square" lIns="121900" tIns="121900" rIns="121900" bIns="121900" anchor="ctr" anchorCtr="0">
              <a:noAutofit/>
            </a:bodyPr>
            <a:p>
              <a:pPr marL="0" lvl="0" indent="0" algn="ctr" rtl="0">
                <a:spcBef>
                  <a:spcPts val="0"/>
                </a:spcBef>
                <a:spcAft>
                  <a:spcPts val="0"/>
                </a:spcAft>
                <a:buNone/>
              </a:pPr>
              <a:r>
                <a:rPr lang="en-US" altLang="en-GB" sz="2400" b="1">
                  <a:solidFill>
                    <a:schemeClr val="dk1"/>
                  </a:solidFill>
                  <a:latin typeface="Advent Pro"/>
                  <a:ea typeface="Advent Pro"/>
                  <a:cs typeface="Advent Pro"/>
                  <a:sym typeface="Advent Pro"/>
                </a:rPr>
                <a:t>Data type</a:t>
              </a:r>
              <a:endParaRPr lang="en-US" altLang="en-GB" sz="2400" b="1">
                <a:solidFill>
                  <a:schemeClr val="dk1"/>
                </a:solidFill>
                <a:latin typeface="Advent Pro"/>
                <a:ea typeface="Advent Pro"/>
                <a:cs typeface="Advent Pro"/>
                <a:sym typeface="Advent Pro"/>
              </a:endParaRPr>
            </a:p>
          </p:txBody>
        </p:sp>
      </p:grpSp>
      <p:sp>
        <p:nvSpPr>
          <p:cNvPr id="10" name="Google Shape;932;p40"/>
          <p:cNvSpPr txBox="1"/>
          <p:nvPr/>
        </p:nvSpPr>
        <p:spPr>
          <a:xfrm>
            <a:off x="1972733" y="4570307"/>
            <a:ext cx="2409613" cy="389467"/>
          </a:xfrm>
          <a:prstGeom prst="rect">
            <a:avLst/>
          </a:prstGeom>
          <a:noFill/>
          <a:ln>
            <a:noFill/>
          </a:ln>
        </p:spPr>
        <p:txBody>
          <a:bodyPr spcFirstLastPara="1" wrap="square" lIns="121900" tIns="121900" rIns="121900" bIns="121900" anchor="ctr" anchorCtr="0">
            <a:noAutofit/>
          </a:bodyPr>
          <a:p>
            <a:pPr marL="0" lvl="0" indent="0" algn="ctr" rtl="0">
              <a:spcBef>
                <a:spcPts val="0"/>
              </a:spcBef>
              <a:spcAft>
                <a:spcPts val="0"/>
              </a:spcAft>
              <a:buNone/>
            </a:pPr>
            <a:r>
              <a:rPr lang="en-US" altLang="en-GB" sz="3735" b="1">
                <a:solidFill>
                  <a:schemeClr val="dk1"/>
                </a:solidFill>
                <a:latin typeface="Advent Pro Light" charset="0"/>
                <a:ea typeface="Advent Pro"/>
                <a:cs typeface="Advent Pro Light" charset="0"/>
                <a:sym typeface="Advent Pro"/>
              </a:rPr>
              <a:t>var x = 5</a:t>
            </a:r>
            <a:endParaRPr lang="en-US" altLang="en-GB" sz="3735" b="1">
              <a:solidFill>
                <a:schemeClr val="dk1"/>
              </a:solidFill>
              <a:latin typeface="Advent Pro Light" charset="0"/>
              <a:ea typeface="Advent Pro"/>
              <a:cs typeface="Advent Pro Light" charset="0"/>
              <a:sym typeface="Advent Pr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801" name="Shape 801"/>
        <p:cNvGrpSpPr/>
        <p:nvPr/>
      </p:nvGrpSpPr>
      <p:grpSpPr>
        <a:xfrm>
          <a:off x="0" y="0"/>
          <a:ext cx="0" cy="0"/>
          <a:chOff x="0" y="0"/>
          <a:chExt cx="0" cy="0"/>
        </a:xfrm>
      </p:grpSpPr>
      <p:sp>
        <p:nvSpPr>
          <p:cNvPr id="802" name="Google Shape;802;p66"/>
          <p:cNvSpPr txBox="1"/>
          <p:nvPr>
            <p:ph type="subTitle" idx="1"/>
          </p:nvPr>
        </p:nvSpPr>
        <p:spPr>
          <a:xfrm>
            <a:off x="3917200" y="2725667"/>
            <a:ext cx="4357600" cy="20352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a:t>Let’s start with our first Try</a:t>
            </a:r>
            <a:endParaRPr lang="en-US"/>
          </a:p>
        </p:txBody>
      </p:sp>
      <p:sp>
        <p:nvSpPr>
          <p:cNvPr id="803" name="Google Shape;803;p66"/>
          <p:cNvSpPr/>
          <p:nvPr/>
        </p:nvSpPr>
        <p:spPr>
          <a:xfrm>
            <a:off x="5373200" y="645033"/>
            <a:ext cx="1445600" cy="1564000"/>
          </a:xfrm>
          <a:prstGeom prst="ellipse">
            <a:avLst/>
          </a:prstGeom>
          <a:gradFill>
            <a:gsLst>
              <a:gs pos="0">
                <a:schemeClr val="accent2"/>
              </a:gs>
              <a:gs pos="100000">
                <a:schemeClr val="accent1"/>
              </a:gs>
            </a:gsLst>
            <a:lin ang="5400700" scaled="0"/>
          </a:gradFill>
          <a:ln>
            <a:noFill/>
          </a:ln>
          <a:effectLst>
            <a:outerShdw blurRad="42863" dist="9525" dir="540001" algn="bl" rotWithShape="0">
              <a:schemeClr val="dk1">
                <a:alpha val="30000"/>
              </a:scheme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nvGrpSpPr>
          <p:cNvPr id="804" name="Google Shape;804;p66"/>
          <p:cNvGrpSpPr/>
          <p:nvPr/>
        </p:nvGrpSpPr>
        <p:grpSpPr>
          <a:xfrm>
            <a:off x="5679960" y="1029956"/>
            <a:ext cx="832089" cy="794156"/>
            <a:chOff x="-45674075" y="3586425"/>
            <a:chExt cx="300900" cy="265450"/>
          </a:xfrm>
        </p:grpSpPr>
        <p:sp>
          <p:nvSpPr>
            <p:cNvPr id="805" name="Google Shape;805;p66"/>
            <p:cNvSpPr/>
            <p:nvPr/>
          </p:nvSpPr>
          <p:spPr>
            <a:xfrm>
              <a:off x="-45674075" y="3586425"/>
              <a:ext cx="300125" cy="70925"/>
            </a:xfrm>
            <a:custGeom>
              <a:avLst/>
              <a:gdLst/>
              <a:ahLst/>
              <a:cxnLst/>
              <a:rect l="l" t="t" r="r" b="b"/>
              <a:pathLst>
                <a:path w="12005" h="2837" extrusionOk="0">
                  <a:moveTo>
                    <a:pt x="6018" y="1418"/>
                  </a:moveTo>
                  <a:cubicBezTo>
                    <a:pt x="6207" y="1418"/>
                    <a:pt x="6365" y="1576"/>
                    <a:pt x="6365" y="1765"/>
                  </a:cubicBezTo>
                  <a:cubicBezTo>
                    <a:pt x="6365" y="1986"/>
                    <a:pt x="6207" y="2143"/>
                    <a:pt x="6018" y="2143"/>
                  </a:cubicBezTo>
                  <a:lnTo>
                    <a:pt x="5294" y="2143"/>
                  </a:lnTo>
                  <a:cubicBezTo>
                    <a:pt x="5105" y="2143"/>
                    <a:pt x="4947" y="1986"/>
                    <a:pt x="4947" y="1765"/>
                  </a:cubicBezTo>
                  <a:cubicBezTo>
                    <a:pt x="4947" y="1576"/>
                    <a:pt x="5105" y="1418"/>
                    <a:pt x="5294" y="1418"/>
                  </a:cubicBezTo>
                  <a:close/>
                  <a:moveTo>
                    <a:pt x="8129" y="1418"/>
                  </a:moveTo>
                  <a:cubicBezTo>
                    <a:pt x="8318" y="1418"/>
                    <a:pt x="8476" y="1576"/>
                    <a:pt x="8476" y="1765"/>
                  </a:cubicBezTo>
                  <a:cubicBezTo>
                    <a:pt x="8476" y="1986"/>
                    <a:pt x="8318" y="2143"/>
                    <a:pt x="8129" y="2143"/>
                  </a:cubicBezTo>
                  <a:lnTo>
                    <a:pt x="7436" y="2143"/>
                  </a:lnTo>
                  <a:cubicBezTo>
                    <a:pt x="7215" y="2143"/>
                    <a:pt x="7089" y="1986"/>
                    <a:pt x="7089" y="1765"/>
                  </a:cubicBezTo>
                  <a:cubicBezTo>
                    <a:pt x="7089" y="1576"/>
                    <a:pt x="7215" y="1418"/>
                    <a:pt x="7436" y="1418"/>
                  </a:cubicBezTo>
                  <a:close/>
                  <a:moveTo>
                    <a:pt x="10240" y="1418"/>
                  </a:moveTo>
                  <a:cubicBezTo>
                    <a:pt x="10429" y="1418"/>
                    <a:pt x="10587" y="1576"/>
                    <a:pt x="10587" y="1765"/>
                  </a:cubicBezTo>
                  <a:cubicBezTo>
                    <a:pt x="10587" y="1986"/>
                    <a:pt x="10429" y="2143"/>
                    <a:pt x="10240" y="2143"/>
                  </a:cubicBezTo>
                  <a:lnTo>
                    <a:pt x="9515" y="2143"/>
                  </a:lnTo>
                  <a:cubicBezTo>
                    <a:pt x="9326" y="2143"/>
                    <a:pt x="9169" y="1986"/>
                    <a:pt x="9169" y="1765"/>
                  </a:cubicBezTo>
                  <a:cubicBezTo>
                    <a:pt x="9169" y="1576"/>
                    <a:pt x="9326" y="1418"/>
                    <a:pt x="9515" y="1418"/>
                  </a:cubicBezTo>
                  <a:close/>
                  <a:moveTo>
                    <a:pt x="1041" y="1"/>
                  </a:moveTo>
                  <a:cubicBezTo>
                    <a:pt x="442" y="1"/>
                    <a:pt x="1" y="473"/>
                    <a:pt x="1" y="1072"/>
                  </a:cubicBezTo>
                  <a:lnTo>
                    <a:pt x="1" y="2836"/>
                  </a:lnTo>
                  <a:lnTo>
                    <a:pt x="12004" y="2836"/>
                  </a:lnTo>
                  <a:lnTo>
                    <a:pt x="12004" y="1072"/>
                  </a:lnTo>
                  <a:cubicBezTo>
                    <a:pt x="12004" y="473"/>
                    <a:pt x="11532" y="1"/>
                    <a:pt x="10933" y="1"/>
                  </a:cubicBezTo>
                  <a:close/>
                </a:path>
              </a:pathLst>
            </a:custGeom>
            <a:solidFill>
              <a:srgbClr val="FBF8F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06" name="Google Shape;806;p66"/>
            <p:cNvSpPr/>
            <p:nvPr/>
          </p:nvSpPr>
          <p:spPr>
            <a:xfrm>
              <a:off x="-45673275" y="3675425"/>
              <a:ext cx="300100" cy="176450"/>
            </a:xfrm>
            <a:custGeom>
              <a:avLst/>
              <a:gdLst/>
              <a:ahLst/>
              <a:cxnLst/>
              <a:rect l="l" t="t" r="r" b="b"/>
              <a:pathLst>
                <a:path w="12004" h="7058" extrusionOk="0">
                  <a:moveTo>
                    <a:pt x="3852" y="1387"/>
                  </a:moveTo>
                  <a:cubicBezTo>
                    <a:pt x="3946" y="1387"/>
                    <a:pt x="4049" y="1418"/>
                    <a:pt x="4128" y="1481"/>
                  </a:cubicBezTo>
                  <a:cubicBezTo>
                    <a:pt x="4254" y="1607"/>
                    <a:pt x="4254" y="1828"/>
                    <a:pt x="4128" y="2017"/>
                  </a:cubicBezTo>
                  <a:lnTo>
                    <a:pt x="2993" y="3151"/>
                  </a:lnTo>
                  <a:lnTo>
                    <a:pt x="4128" y="4317"/>
                  </a:lnTo>
                  <a:cubicBezTo>
                    <a:pt x="4254" y="4443"/>
                    <a:pt x="4254" y="4695"/>
                    <a:pt x="4128" y="4852"/>
                  </a:cubicBezTo>
                  <a:cubicBezTo>
                    <a:pt x="4064" y="4900"/>
                    <a:pt x="3978" y="4923"/>
                    <a:pt x="3887" y="4923"/>
                  </a:cubicBezTo>
                  <a:cubicBezTo>
                    <a:pt x="3797" y="4923"/>
                    <a:pt x="3702" y="4900"/>
                    <a:pt x="3623" y="4852"/>
                  </a:cubicBezTo>
                  <a:lnTo>
                    <a:pt x="2206" y="3435"/>
                  </a:lnTo>
                  <a:cubicBezTo>
                    <a:pt x="2080" y="3309"/>
                    <a:pt x="2080" y="3057"/>
                    <a:pt x="2206" y="2899"/>
                  </a:cubicBezTo>
                  <a:lnTo>
                    <a:pt x="3623" y="1481"/>
                  </a:lnTo>
                  <a:cubicBezTo>
                    <a:pt x="3671" y="1418"/>
                    <a:pt x="3757" y="1387"/>
                    <a:pt x="3852" y="1387"/>
                  </a:cubicBezTo>
                  <a:close/>
                  <a:moveTo>
                    <a:pt x="8070" y="1450"/>
                  </a:moveTo>
                  <a:cubicBezTo>
                    <a:pt x="8168" y="1450"/>
                    <a:pt x="8270" y="1481"/>
                    <a:pt x="8349" y="1544"/>
                  </a:cubicBezTo>
                  <a:lnTo>
                    <a:pt x="9767" y="2962"/>
                  </a:lnTo>
                  <a:cubicBezTo>
                    <a:pt x="9861" y="3025"/>
                    <a:pt x="9861" y="3246"/>
                    <a:pt x="9767" y="3435"/>
                  </a:cubicBezTo>
                  <a:lnTo>
                    <a:pt x="8349" y="4852"/>
                  </a:lnTo>
                  <a:cubicBezTo>
                    <a:pt x="8286" y="4900"/>
                    <a:pt x="8192" y="4923"/>
                    <a:pt x="8093" y="4923"/>
                  </a:cubicBezTo>
                  <a:cubicBezTo>
                    <a:pt x="7995" y="4923"/>
                    <a:pt x="7892" y="4900"/>
                    <a:pt x="7814" y="4852"/>
                  </a:cubicBezTo>
                  <a:cubicBezTo>
                    <a:pt x="7719" y="4726"/>
                    <a:pt x="7719" y="4474"/>
                    <a:pt x="7814" y="4317"/>
                  </a:cubicBezTo>
                  <a:lnTo>
                    <a:pt x="8979" y="3183"/>
                  </a:lnTo>
                  <a:lnTo>
                    <a:pt x="7814" y="2049"/>
                  </a:lnTo>
                  <a:cubicBezTo>
                    <a:pt x="7719" y="1923"/>
                    <a:pt x="7719" y="1702"/>
                    <a:pt x="7814" y="1544"/>
                  </a:cubicBezTo>
                  <a:cubicBezTo>
                    <a:pt x="7877" y="1481"/>
                    <a:pt x="7971" y="1450"/>
                    <a:pt x="8070" y="1450"/>
                  </a:cubicBezTo>
                  <a:close/>
                  <a:moveTo>
                    <a:pt x="6704" y="737"/>
                  </a:moveTo>
                  <a:cubicBezTo>
                    <a:pt x="6738" y="737"/>
                    <a:pt x="6773" y="744"/>
                    <a:pt x="6805" y="757"/>
                  </a:cubicBezTo>
                  <a:cubicBezTo>
                    <a:pt x="6994" y="788"/>
                    <a:pt x="7089" y="977"/>
                    <a:pt x="7057" y="1166"/>
                  </a:cubicBezTo>
                  <a:lnTo>
                    <a:pt x="5608" y="5388"/>
                  </a:lnTo>
                  <a:cubicBezTo>
                    <a:pt x="5553" y="5553"/>
                    <a:pt x="5402" y="5646"/>
                    <a:pt x="5260" y="5646"/>
                  </a:cubicBezTo>
                  <a:cubicBezTo>
                    <a:pt x="5239" y="5646"/>
                    <a:pt x="5219" y="5644"/>
                    <a:pt x="5199" y="5640"/>
                  </a:cubicBezTo>
                  <a:cubicBezTo>
                    <a:pt x="4978" y="5546"/>
                    <a:pt x="4915" y="5357"/>
                    <a:pt x="4947" y="5199"/>
                  </a:cubicBezTo>
                  <a:lnTo>
                    <a:pt x="6364" y="977"/>
                  </a:lnTo>
                  <a:cubicBezTo>
                    <a:pt x="6439" y="828"/>
                    <a:pt x="6573" y="737"/>
                    <a:pt x="6704" y="737"/>
                  </a:cubicBezTo>
                  <a:close/>
                  <a:moveTo>
                    <a:pt x="0" y="1"/>
                  </a:moveTo>
                  <a:lnTo>
                    <a:pt x="0" y="5987"/>
                  </a:lnTo>
                  <a:cubicBezTo>
                    <a:pt x="0" y="6585"/>
                    <a:pt x="473" y="7058"/>
                    <a:pt x="1040" y="7058"/>
                  </a:cubicBezTo>
                  <a:lnTo>
                    <a:pt x="10933" y="7058"/>
                  </a:lnTo>
                  <a:cubicBezTo>
                    <a:pt x="11531" y="7058"/>
                    <a:pt x="12004" y="6585"/>
                    <a:pt x="12004" y="5987"/>
                  </a:cubicBezTo>
                  <a:lnTo>
                    <a:pt x="12004" y="1"/>
                  </a:lnTo>
                  <a:close/>
                </a:path>
              </a:pathLst>
            </a:custGeom>
            <a:solidFill>
              <a:srgbClr val="FBF8F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364" name="Shape 364"/>
        <p:cNvGrpSpPr/>
        <p:nvPr/>
      </p:nvGrpSpPr>
      <p:grpSpPr>
        <a:xfrm>
          <a:off x="0" y="0"/>
          <a:ext cx="0" cy="0"/>
          <a:chOff x="0" y="0"/>
          <a:chExt cx="0" cy="0"/>
        </a:xfrm>
      </p:grpSpPr>
      <p:sp>
        <p:nvSpPr>
          <p:cNvPr id="368" name="Google Shape;368;p30"/>
          <p:cNvSpPr txBox="1"/>
          <p:nvPr>
            <p:ph type="subTitle" idx="3"/>
          </p:nvPr>
        </p:nvSpPr>
        <p:spPr>
          <a:xfrm>
            <a:off x="1630348" y="3549773"/>
            <a:ext cx="3789600" cy="595600"/>
          </a:xfrm>
          <a:prstGeom prst="rect">
            <a:avLst/>
          </a:prstGeom>
        </p:spPr>
        <p:txBody>
          <a:bodyPr spcFirstLastPara="1" wrap="square" lIns="121900" tIns="121900" rIns="121900" bIns="121900" anchor="t" anchorCtr="0">
            <a:noAutofit/>
          </a:bodyPr>
          <a:lstStyle/>
          <a:p>
            <a:pPr marL="0" lvl="0" indent="0" algn="ctr" rtl="0">
              <a:spcBef>
                <a:spcPts val="0"/>
              </a:spcBef>
              <a:spcAft>
                <a:spcPts val="1600"/>
              </a:spcAft>
              <a:buNone/>
            </a:pPr>
            <a:r>
              <a:rPr lang="en-US" altLang="en-GB"/>
              <a:t>Input</a:t>
            </a:r>
            <a:endParaRPr lang="en-US" altLang="en-GB"/>
          </a:p>
        </p:txBody>
      </p:sp>
      <p:sp>
        <p:nvSpPr>
          <p:cNvPr id="369" name="Google Shape;369;p30"/>
          <p:cNvSpPr txBox="1"/>
          <p:nvPr>
            <p:ph type="subTitle" idx="4"/>
          </p:nvPr>
        </p:nvSpPr>
        <p:spPr>
          <a:xfrm>
            <a:off x="6564333" y="3549788"/>
            <a:ext cx="3789600" cy="595600"/>
          </a:xfrm>
          <a:prstGeom prst="rect">
            <a:avLst/>
          </a:prstGeom>
        </p:spPr>
        <p:txBody>
          <a:bodyPr spcFirstLastPara="1" wrap="square" lIns="121900" tIns="121900" rIns="121900" bIns="121900" anchor="t" anchorCtr="0">
            <a:noAutofit/>
          </a:bodyPr>
          <a:lstStyle/>
          <a:p>
            <a:pPr marL="0" lvl="0" indent="0" algn="ctr" rtl="0">
              <a:spcBef>
                <a:spcPts val="0"/>
              </a:spcBef>
              <a:spcAft>
                <a:spcPts val="1600"/>
              </a:spcAft>
              <a:buNone/>
            </a:pPr>
            <a:r>
              <a:rPr lang="en-US" altLang="en-GB"/>
              <a:t>Output</a:t>
            </a:r>
            <a:endParaRPr lang="en-US" altLang="en-GB"/>
          </a:p>
        </p:txBody>
      </p:sp>
      <p:sp>
        <p:nvSpPr>
          <p:cNvPr id="370" name="Google Shape;370;p30"/>
          <p:cNvSpPr/>
          <p:nvPr/>
        </p:nvSpPr>
        <p:spPr>
          <a:xfrm rot="-8100000" flipH="1">
            <a:off x="2829629" y="1505296"/>
            <a:ext cx="1391020" cy="1391020"/>
          </a:xfrm>
          <a:prstGeom prst="teardrop">
            <a:avLst>
              <a:gd name="adj" fmla="val 100000"/>
            </a:avLst>
          </a:prstGeom>
          <a:gradFill>
            <a:gsLst>
              <a:gs pos="0">
                <a:schemeClr val="accent2"/>
              </a:gs>
              <a:gs pos="100000">
                <a:schemeClr val="accent1"/>
              </a:gs>
            </a:gsLst>
            <a:lin ang="5400700" scaled="0"/>
          </a:gradFill>
          <a:ln>
            <a:noFill/>
          </a:ln>
          <a:effectLst>
            <a:outerShdw blurRad="42863" dist="9525" dir="3960000" algn="bl" rotWithShape="0">
              <a:srgbClr val="000000">
                <a:alpha val="3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371" name="Google Shape;371;p30"/>
          <p:cNvSpPr/>
          <p:nvPr/>
        </p:nvSpPr>
        <p:spPr>
          <a:xfrm rot="-8100000" flipH="1">
            <a:off x="7763629" y="1505296"/>
            <a:ext cx="1391020" cy="1391020"/>
          </a:xfrm>
          <a:prstGeom prst="teardrop">
            <a:avLst>
              <a:gd name="adj" fmla="val 100000"/>
            </a:avLst>
          </a:prstGeom>
          <a:gradFill>
            <a:gsLst>
              <a:gs pos="0">
                <a:schemeClr val="dk2"/>
              </a:gs>
              <a:gs pos="100000">
                <a:schemeClr val="lt1"/>
              </a:gs>
            </a:gsLst>
            <a:lin ang="5400700" scaled="0"/>
          </a:gradFill>
          <a:ln>
            <a:noFill/>
          </a:ln>
          <a:effectLst>
            <a:outerShdw blurRad="42863" dist="9525" dir="3960000" algn="bl" rotWithShape="0">
              <a:srgbClr val="000000">
                <a:alpha val="3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nvGrpSpPr>
          <p:cNvPr id="372" name="Google Shape;372;p30"/>
          <p:cNvGrpSpPr/>
          <p:nvPr/>
        </p:nvGrpSpPr>
        <p:grpSpPr>
          <a:xfrm>
            <a:off x="3296169" y="2025425"/>
            <a:ext cx="457923" cy="452384"/>
            <a:chOff x="3858100" y="1435075"/>
            <a:chExt cx="487775" cy="481875"/>
          </a:xfrm>
        </p:grpSpPr>
        <p:sp>
          <p:nvSpPr>
            <p:cNvPr id="373" name="Google Shape;373;p30"/>
            <p:cNvSpPr/>
            <p:nvPr/>
          </p:nvSpPr>
          <p:spPr>
            <a:xfrm>
              <a:off x="3858100" y="1868750"/>
              <a:ext cx="55575" cy="48200"/>
            </a:xfrm>
            <a:custGeom>
              <a:avLst/>
              <a:gdLst/>
              <a:ahLst/>
              <a:cxnLst/>
              <a:rect l="l" t="t" r="r" b="b"/>
              <a:pathLst>
                <a:path w="2223" h="1928" extrusionOk="0">
                  <a:moveTo>
                    <a:pt x="1600" y="0"/>
                  </a:moveTo>
                  <a:cubicBezTo>
                    <a:pt x="1460" y="0"/>
                    <a:pt x="1319" y="53"/>
                    <a:pt x="1211" y="158"/>
                  </a:cubicBezTo>
                  <a:lnTo>
                    <a:pt x="413" y="959"/>
                  </a:lnTo>
                  <a:cubicBezTo>
                    <a:pt x="0" y="1369"/>
                    <a:pt x="388" y="1927"/>
                    <a:pt x="825" y="1927"/>
                  </a:cubicBezTo>
                  <a:cubicBezTo>
                    <a:pt x="956" y="1927"/>
                    <a:pt x="1091" y="1877"/>
                    <a:pt x="1211" y="1757"/>
                  </a:cubicBezTo>
                  <a:lnTo>
                    <a:pt x="2009" y="959"/>
                  </a:lnTo>
                  <a:cubicBezTo>
                    <a:pt x="2222" y="736"/>
                    <a:pt x="2219" y="384"/>
                    <a:pt x="2000" y="167"/>
                  </a:cubicBezTo>
                  <a:cubicBezTo>
                    <a:pt x="1890" y="56"/>
                    <a:pt x="1745" y="0"/>
                    <a:pt x="1600" y="0"/>
                  </a:cubicBezTo>
                  <a:close/>
                </a:path>
              </a:pathLst>
            </a:custGeom>
            <a:solidFill>
              <a:srgbClr val="FFFFFF"/>
            </a:solidFill>
            <a:ln>
              <a:noFill/>
            </a:ln>
            <a:effectLst>
              <a:outerShdw blurRad="57150" dist="9525" dir="4440000" algn="bl" rotWithShape="0">
                <a:srgbClr val="000000">
                  <a:alpha val="32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5">
                <a:solidFill>
                  <a:srgbClr val="435D74"/>
                </a:solidFill>
              </a:endParaRPr>
            </a:p>
          </p:txBody>
        </p:sp>
        <p:sp>
          <p:nvSpPr>
            <p:cNvPr id="374" name="Google Shape;374;p30"/>
            <p:cNvSpPr/>
            <p:nvPr/>
          </p:nvSpPr>
          <p:spPr>
            <a:xfrm>
              <a:off x="3917950" y="1808500"/>
              <a:ext cx="60350" cy="48525"/>
            </a:xfrm>
            <a:custGeom>
              <a:avLst/>
              <a:gdLst/>
              <a:ahLst/>
              <a:cxnLst/>
              <a:rect l="l" t="t" r="r" b="b"/>
              <a:pathLst>
                <a:path w="2414" h="1941" extrusionOk="0">
                  <a:moveTo>
                    <a:pt x="1601" y="1"/>
                  </a:moveTo>
                  <a:cubicBezTo>
                    <a:pt x="1470" y="1"/>
                    <a:pt x="1333" y="52"/>
                    <a:pt x="1211" y="174"/>
                  </a:cubicBezTo>
                  <a:lnTo>
                    <a:pt x="413" y="972"/>
                  </a:lnTo>
                  <a:cubicBezTo>
                    <a:pt x="1" y="1384"/>
                    <a:pt x="388" y="1941"/>
                    <a:pt x="824" y="1941"/>
                  </a:cubicBezTo>
                  <a:cubicBezTo>
                    <a:pt x="955" y="1941"/>
                    <a:pt x="1091" y="1890"/>
                    <a:pt x="1211" y="1770"/>
                  </a:cubicBezTo>
                  <a:lnTo>
                    <a:pt x="2009" y="972"/>
                  </a:lnTo>
                  <a:cubicBezTo>
                    <a:pt x="2414" y="569"/>
                    <a:pt x="2037" y="1"/>
                    <a:pt x="1601" y="1"/>
                  </a:cubicBezTo>
                  <a:close/>
                </a:path>
              </a:pathLst>
            </a:custGeom>
            <a:solidFill>
              <a:srgbClr val="FFFFFF"/>
            </a:solidFill>
            <a:ln>
              <a:noFill/>
            </a:ln>
            <a:effectLst>
              <a:outerShdw blurRad="57150" dist="9525" dir="4440000" algn="bl" rotWithShape="0">
                <a:srgbClr val="000000">
                  <a:alpha val="32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5">
                <a:solidFill>
                  <a:srgbClr val="435D74"/>
                </a:solidFill>
              </a:endParaRPr>
            </a:p>
          </p:txBody>
        </p:sp>
        <p:sp>
          <p:nvSpPr>
            <p:cNvPr id="375" name="Google Shape;375;p30"/>
            <p:cNvSpPr/>
            <p:nvPr/>
          </p:nvSpPr>
          <p:spPr>
            <a:xfrm>
              <a:off x="3876450" y="1435075"/>
              <a:ext cx="450375" cy="251250"/>
            </a:xfrm>
            <a:custGeom>
              <a:avLst/>
              <a:gdLst/>
              <a:ahLst/>
              <a:cxnLst/>
              <a:rect l="l" t="t" r="r" b="b"/>
              <a:pathLst>
                <a:path w="18015" h="10050" extrusionOk="0">
                  <a:moveTo>
                    <a:pt x="18014" y="1"/>
                  </a:moveTo>
                  <a:lnTo>
                    <a:pt x="561" y="4762"/>
                  </a:lnTo>
                  <a:cubicBezTo>
                    <a:pt x="121" y="4882"/>
                    <a:pt x="1" y="5448"/>
                    <a:pt x="350" y="5740"/>
                  </a:cubicBezTo>
                  <a:lnTo>
                    <a:pt x="5584" y="10049"/>
                  </a:lnTo>
                  <a:lnTo>
                    <a:pt x="18014" y="1"/>
                  </a:lnTo>
                  <a:close/>
                </a:path>
              </a:pathLst>
            </a:custGeom>
            <a:solidFill>
              <a:srgbClr val="FFFFFF"/>
            </a:solidFill>
            <a:ln>
              <a:noFill/>
            </a:ln>
            <a:effectLst>
              <a:outerShdw blurRad="57150" dist="9525" dir="4440000" algn="bl" rotWithShape="0">
                <a:srgbClr val="000000">
                  <a:alpha val="32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5">
                <a:solidFill>
                  <a:srgbClr val="435D74"/>
                </a:solidFill>
              </a:endParaRPr>
            </a:p>
          </p:txBody>
        </p:sp>
        <p:sp>
          <p:nvSpPr>
            <p:cNvPr id="376" name="Google Shape;376;p30"/>
            <p:cNvSpPr/>
            <p:nvPr/>
          </p:nvSpPr>
          <p:spPr>
            <a:xfrm>
              <a:off x="4094925" y="1456025"/>
              <a:ext cx="250950" cy="445250"/>
            </a:xfrm>
            <a:custGeom>
              <a:avLst/>
              <a:gdLst/>
              <a:ahLst/>
              <a:cxnLst/>
              <a:rect l="l" t="t" r="r" b="b"/>
              <a:pathLst>
                <a:path w="10038" h="17810" extrusionOk="0">
                  <a:moveTo>
                    <a:pt x="10037" y="0"/>
                  </a:moveTo>
                  <a:cubicBezTo>
                    <a:pt x="9890" y="120"/>
                    <a:pt x="118" y="12226"/>
                    <a:pt x="1" y="12370"/>
                  </a:cubicBezTo>
                  <a:lnTo>
                    <a:pt x="4313" y="17604"/>
                  </a:lnTo>
                  <a:cubicBezTo>
                    <a:pt x="4428" y="17744"/>
                    <a:pt x="4587" y="17809"/>
                    <a:pt x="4745" y="17809"/>
                  </a:cubicBezTo>
                  <a:cubicBezTo>
                    <a:pt x="4985" y="17809"/>
                    <a:pt x="5222" y="17659"/>
                    <a:pt x="5294" y="17390"/>
                  </a:cubicBezTo>
                  <a:lnTo>
                    <a:pt x="10037" y="0"/>
                  </a:lnTo>
                  <a:close/>
                </a:path>
              </a:pathLst>
            </a:custGeom>
            <a:solidFill>
              <a:srgbClr val="FFFFFF"/>
            </a:solidFill>
            <a:ln>
              <a:noFill/>
            </a:ln>
            <a:effectLst>
              <a:outerShdw blurRad="57150" dist="9525" dir="4440000" algn="bl" rotWithShape="0">
                <a:srgbClr val="000000">
                  <a:alpha val="32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5">
                <a:solidFill>
                  <a:srgbClr val="435D74"/>
                </a:solidFill>
              </a:endParaRPr>
            </a:p>
          </p:txBody>
        </p:sp>
        <p:sp>
          <p:nvSpPr>
            <p:cNvPr id="377" name="Google Shape;377;p30"/>
            <p:cNvSpPr/>
            <p:nvPr/>
          </p:nvSpPr>
          <p:spPr>
            <a:xfrm>
              <a:off x="3993575" y="1542825"/>
              <a:ext cx="245025" cy="242525"/>
            </a:xfrm>
            <a:custGeom>
              <a:avLst/>
              <a:gdLst/>
              <a:ahLst/>
              <a:cxnLst/>
              <a:rect l="l" t="t" r="r" b="b"/>
              <a:pathLst>
                <a:path w="9801" h="9701" extrusionOk="0">
                  <a:moveTo>
                    <a:pt x="9800" y="0"/>
                  </a:moveTo>
                  <a:lnTo>
                    <a:pt x="646" y="7399"/>
                  </a:lnTo>
                  <a:lnTo>
                    <a:pt x="125" y="8955"/>
                  </a:lnTo>
                  <a:cubicBezTo>
                    <a:pt x="1" y="9338"/>
                    <a:pt x="298" y="9700"/>
                    <a:pt x="659" y="9700"/>
                  </a:cubicBezTo>
                  <a:cubicBezTo>
                    <a:pt x="719" y="9700"/>
                    <a:pt x="780" y="9690"/>
                    <a:pt x="842" y="9669"/>
                  </a:cubicBezTo>
                  <a:lnTo>
                    <a:pt x="2398" y="9151"/>
                  </a:lnTo>
                  <a:lnTo>
                    <a:pt x="9800" y="0"/>
                  </a:lnTo>
                  <a:close/>
                </a:path>
              </a:pathLst>
            </a:custGeom>
            <a:solidFill>
              <a:srgbClr val="FFFFFF"/>
            </a:solidFill>
            <a:ln>
              <a:noFill/>
            </a:ln>
            <a:effectLst>
              <a:outerShdw blurRad="57150" dist="9525" dir="4440000" algn="bl" rotWithShape="0">
                <a:srgbClr val="000000">
                  <a:alpha val="32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5">
                <a:solidFill>
                  <a:srgbClr val="435D74"/>
                </a:solidFill>
              </a:endParaRPr>
            </a:p>
          </p:txBody>
        </p:sp>
      </p:grpSp>
      <p:grpSp>
        <p:nvGrpSpPr>
          <p:cNvPr id="378" name="Google Shape;378;p30"/>
          <p:cNvGrpSpPr/>
          <p:nvPr/>
        </p:nvGrpSpPr>
        <p:grpSpPr>
          <a:xfrm>
            <a:off x="8260365" y="2025483"/>
            <a:ext cx="397559" cy="452291"/>
            <a:chOff x="2707950" y="4399325"/>
            <a:chExt cx="423475" cy="481775"/>
          </a:xfrm>
        </p:grpSpPr>
        <p:sp>
          <p:nvSpPr>
            <p:cNvPr id="379" name="Google Shape;379;p30"/>
            <p:cNvSpPr/>
            <p:nvPr/>
          </p:nvSpPr>
          <p:spPr>
            <a:xfrm>
              <a:off x="2905550" y="4515000"/>
              <a:ext cx="28275" cy="366100"/>
            </a:xfrm>
            <a:custGeom>
              <a:avLst/>
              <a:gdLst/>
              <a:ahLst/>
              <a:cxnLst/>
              <a:rect l="l" t="t" r="r" b="b"/>
              <a:pathLst>
                <a:path w="1131" h="14644" extrusionOk="0">
                  <a:moveTo>
                    <a:pt x="1" y="0"/>
                  </a:moveTo>
                  <a:lnTo>
                    <a:pt x="1" y="14644"/>
                  </a:lnTo>
                  <a:lnTo>
                    <a:pt x="1130" y="14644"/>
                  </a:lnTo>
                  <a:lnTo>
                    <a:pt x="1130" y="0"/>
                  </a:lnTo>
                  <a:close/>
                </a:path>
              </a:pathLst>
            </a:custGeom>
            <a:solidFill>
              <a:srgbClr val="FFFFFF"/>
            </a:solidFill>
            <a:ln>
              <a:noFill/>
            </a:ln>
            <a:effectLst>
              <a:outerShdw blurRad="57150" dist="9525" dir="4440000" algn="bl" rotWithShape="0">
                <a:srgbClr val="000000">
                  <a:alpha val="32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5">
                <a:solidFill>
                  <a:srgbClr val="435D74"/>
                </a:solidFill>
              </a:endParaRPr>
            </a:p>
          </p:txBody>
        </p:sp>
        <p:sp>
          <p:nvSpPr>
            <p:cNvPr id="380" name="Google Shape;380;p30"/>
            <p:cNvSpPr/>
            <p:nvPr/>
          </p:nvSpPr>
          <p:spPr>
            <a:xfrm>
              <a:off x="2962025" y="4710725"/>
              <a:ext cx="141175" cy="29225"/>
            </a:xfrm>
            <a:custGeom>
              <a:avLst/>
              <a:gdLst/>
              <a:ahLst/>
              <a:cxnLst/>
              <a:rect l="l" t="t" r="r" b="b"/>
              <a:pathLst>
                <a:path w="5647" h="1169" extrusionOk="0">
                  <a:moveTo>
                    <a:pt x="0" y="0"/>
                  </a:moveTo>
                  <a:lnTo>
                    <a:pt x="0" y="1169"/>
                  </a:lnTo>
                  <a:lnTo>
                    <a:pt x="5646" y="1169"/>
                  </a:lnTo>
                  <a:lnTo>
                    <a:pt x="5646" y="0"/>
                  </a:lnTo>
                  <a:close/>
                </a:path>
              </a:pathLst>
            </a:custGeom>
            <a:solidFill>
              <a:srgbClr val="FFFFFF"/>
            </a:solidFill>
            <a:ln>
              <a:noFill/>
            </a:ln>
            <a:effectLst>
              <a:outerShdw blurRad="57150" dist="9525" dir="4440000" algn="bl" rotWithShape="0">
                <a:srgbClr val="000000">
                  <a:alpha val="32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5">
                <a:solidFill>
                  <a:srgbClr val="435D74"/>
                </a:solidFill>
              </a:endParaRPr>
            </a:p>
          </p:txBody>
        </p:sp>
        <p:sp>
          <p:nvSpPr>
            <p:cNvPr id="381" name="Google Shape;381;p30"/>
            <p:cNvSpPr/>
            <p:nvPr/>
          </p:nvSpPr>
          <p:spPr>
            <a:xfrm>
              <a:off x="2962025" y="4768175"/>
              <a:ext cx="141175" cy="112925"/>
            </a:xfrm>
            <a:custGeom>
              <a:avLst/>
              <a:gdLst/>
              <a:ahLst/>
              <a:cxnLst/>
              <a:rect l="l" t="t" r="r" b="b"/>
              <a:pathLst>
                <a:path w="5647" h="4517" extrusionOk="0">
                  <a:moveTo>
                    <a:pt x="0" y="0"/>
                  </a:moveTo>
                  <a:lnTo>
                    <a:pt x="0" y="4517"/>
                  </a:lnTo>
                  <a:lnTo>
                    <a:pt x="3951" y="4517"/>
                  </a:lnTo>
                  <a:cubicBezTo>
                    <a:pt x="4888" y="4517"/>
                    <a:pt x="5646" y="3758"/>
                    <a:pt x="5646" y="2825"/>
                  </a:cubicBezTo>
                  <a:lnTo>
                    <a:pt x="5646" y="0"/>
                  </a:lnTo>
                  <a:close/>
                </a:path>
              </a:pathLst>
            </a:custGeom>
            <a:solidFill>
              <a:srgbClr val="FFFFFF"/>
            </a:solidFill>
            <a:ln>
              <a:noFill/>
            </a:ln>
            <a:effectLst>
              <a:outerShdw blurRad="57150" dist="9525" dir="4440000" algn="bl" rotWithShape="0">
                <a:srgbClr val="000000">
                  <a:alpha val="32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5">
                <a:solidFill>
                  <a:srgbClr val="435D74"/>
                </a:solidFill>
              </a:endParaRPr>
            </a:p>
          </p:txBody>
        </p:sp>
        <p:sp>
          <p:nvSpPr>
            <p:cNvPr id="382" name="Google Shape;382;p30"/>
            <p:cNvSpPr/>
            <p:nvPr/>
          </p:nvSpPr>
          <p:spPr>
            <a:xfrm>
              <a:off x="2736175" y="4710725"/>
              <a:ext cx="141175" cy="29225"/>
            </a:xfrm>
            <a:custGeom>
              <a:avLst/>
              <a:gdLst/>
              <a:ahLst/>
              <a:cxnLst/>
              <a:rect l="l" t="t" r="r" b="b"/>
              <a:pathLst>
                <a:path w="5647" h="1169" extrusionOk="0">
                  <a:moveTo>
                    <a:pt x="1" y="0"/>
                  </a:moveTo>
                  <a:lnTo>
                    <a:pt x="1" y="1169"/>
                  </a:lnTo>
                  <a:lnTo>
                    <a:pt x="5647" y="1169"/>
                  </a:lnTo>
                  <a:lnTo>
                    <a:pt x="5647" y="0"/>
                  </a:lnTo>
                  <a:close/>
                </a:path>
              </a:pathLst>
            </a:custGeom>
            <a:solidFill>
              <a:srgbClr val="FFFFFF"/>
            </a:solidFill>
            <a:ln>
              <a:noFill/>
            </a:ln>
            <a:effectLst>
              <a:outerShdw blurRad="57150" dist="9525" dir="4440000" algn="bl" rotWithShape="0">
                <a:srgbClr val="000000">
                  <a:alpha val="32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5">
                <a:solidFill>
                  <a:srgbClr val="435D74"/>
                </a:solidFill>
              </a:endParaRPr>
            </a:p>
          </p:txBody>
        </p:sp>
        <p:sp>
          <p:nvSpPr>
            <p:cNvPr id="383" name="Google Shape;383;p30"/>
            <p:cNvSpPr/>
            <p:nvPr/>
          </p:nvSpPr>
          <p:spPr>
            <a:xfrm>
              <a:off x="2736175" y="4768175"/>
              <a:ext cx="141175" cy="112925"/>
            </a:xfrm>
            <a:custGeom>
              <a:avLst/>
              <a:gdLst/>
              <a:ahLst/>
              <a:cxnLst/>
              <a:rect l="l" t="t" r="r" b="b"/>
              <a:pathLst>
                <a:path w="5647" h="4517" extrusionOk="0">
                  <a:moveTo>
                    <a:pt x="1" y="0"/>
                  </a:moveTo>
                  <a:lnTo>
                    <a:pt x="1" y="2825"/>
                  </a:lnTo>
                  <a:cubicBezTo>
                    <a:pt x="1" y="3758"/>
                    <a:pt x="759" y="4517"/>
                    <a:pt x="1693" y="4517"/>
                  </a:cubicBezTo>
                  <a:lnTo>
                    <a:pt x="5647" y="4517"/>
                  </a:lnTo>
                  <a:lnTo>
                    <a:pt x="5647" y="0"/>
                  </a:lnTo>
                  <a:close/>
                </a:path>
              </a:pathLst>
            </a:custGeom>
            <a:solidFill>
              <a:srgbClr val="FFFFFF"/>
            </a:solidFill>
            <a:ln>
              <a:noFill/>
            </a:ln>
            <a:effectLst>
              <a:outerShdw blurRad="57150" dist="9525" dir="4440000" algn="bl" rotWithShape="0">
                <a:srgbClr val="000000">
                  <a:alpha val="32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5">
                <a:solidFill>
                  <a:srgbClr val="435D74"/>
                </a:solidFill>
              </a:endParaRPr>
            </a:p>
          </p:txBody>
        </p:sp>
        <p:sp>
          <p:nvSpPr>
            <p:cNvPr id="384" name="Google Shape;384;p30"/>
            <p:cNvSpPr/>
            <p:nvPr/>
          </p:nvSpPr>
          <p:spPr>
            <a:xfrm>
              <a:off x="2707950" y="4515075"/>
              <a:ext cx="169400" cy="82825"/>
            </a:xfrm>
            <a:custGeom>
              <a:avLst/>
              <a:gdLst/>
              <a:ahLst/>
              <a:cxnLst/>
              <a:rect l="l" t="t" r="r" b="b"/>
              <a:pathLst>
                <a:path w="6776" h="3313" extrusionOk="0">
                  <a:moveTo>
                    <a:pt x="1693" y="0"/>
                  </a:moveTo>
                  <a:cubicBezTo>
                    <a:pt x="759" y="0"/>
                    <a:pt x="0" y="756"/>
                    <a:pt x="0" y="1693"/>
                  </a:cubicBezTo>
                  <a:lnTo>
                    <a:pt x="0" y="2747"/>
                  </a:lnTo>
                  <a:cubicBezTo>
                    <a:pt x="0" y="3060"/>
                    <a:pt x="253" y="3313"/>
                    <a:pt x="563" y="3313"/>
                  </a:cubicBezTo>
                  <a:lnTo>
                    <a:pt x="6776" y="3313"/>
                  </a:lnTo>
                  <a:lnTo>
                    <a:pt x="6776" y="0"/>
                  </a:lnTo>
                  <a:close/>
                </a:path>
              </a:pathLst>
            </a:custGeom>
            <a:solidFill>
              <a:srgbClr val="FFFFFF"/>
            </a:solidFill>
            <a:ln>
              <a:noFill/>
            </a:ln>
            <a:effectLst>
              <a:outerShdw blurRad="57150" dist="9525" dir="4440000" algn="bl" rotWithShape="0">
                <a:srgbClr val="000000">
                  <a:alpha val="32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5">
                <a:solidFill>
                  <a:srgbClr val="435D74"/>
                </a:solidFill>
              </a:endParaRPr>
            </a:p>
          </p:txBody>
        </p:sp>
        <p:sp>
          <p:nvSpPr>
            <p:cNvPr id="385" name="Google Shape;385;p30"/>
            <p:cNvSpPr/>
            <p:nvPr/>
          </p:nvSpPr>
          <p:spPr>
            <a:xfrm>
              <a:off x="2736175" y="4626025"/>
              <a:ext cx="141175" cy="56500"/>
            </a:xfrm>
            <a:custGeom>
              <a:avLst/>
              <a:gdLst/>
              <a:ahLst/>
              <a:cxnLst/>
              <a:rect l="l" t="t" r="r" b="b"/>
              <a:pathLst>
                <a:path w="5647" h="2260" extrusionOk="0">
                  <a:moveTo>
                    <a:pt x="1" y="1"/>
                  </a:moveTo>
                  <a:lnTo>
                    <a:pt x="1" y="2259"/>
                  </a:lnTo>
                  <a:lnTo>
                    <a:pt x="5647" y="2259"/>
                  </a:lnTo>
                  <a:lnTo>
                    <a:pt x="5647" y="1"/>
                  </a:lnTo>
                  <a:close/>
                </a:path>
              </a:pathLst>
            </a:custGeom>
            <a:solidFill>
              <a:srgbClr val="FFFFFF"/>
            </a:solidFill>
            <a:ln>
              <a:noFill/>
            </a:ln>
            <a:effectLst>
              <a:outerShdw blurRad="57150" dist="9525" dir="4440000" algn="bl" rotWithShape="0">
                <a:srgbClr val="000000">
                  <a:alpha val="32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5">
                <a:solidFill>
                  <a:srgbClr val="435D74"/>
                </a:solidFill>
              </a:endParaRPr>
            </a:p>
          </p:txBody>
        </p:sp>
        <p:sp>
          <p:nvSpPr>
            <p:cNvPr id="386" name="Google Shape;386;p30"/>
            <p:cNvSpPr/>
            <p:nvPr/>
          </p:nvSpPr>
          <p:spPr>
            <a:xfrm>
              <a:off x="2850525" y="4430375"/>
              <a:ext cx="138325" cy="56500"/>
            </a:xfrm>
            <a:custGeom>
              <a:avLst/>
              <a:gdLst/>
              <a:ahLst/>
              <a:cxnLst/>
              <a:rect l="l" t="t" r="r" b="b"/>
              <a:pathLst>
                <a:path w="5533" h="2260" extrusionOk="0">
                  <a:moveTo>
                    <a:pt x="2765" y="1"/>
                  </a:moveTo>
                  <a:cubicBezTo>
                    <a:pt x="1500" y="1"/>
                    <a:pt x="275" y="916"/>
                    <a:pt x="1" y="2259"/>
                  </a:cubicBezTo>
                  <a:lnTo>
                    <a:pt x="5532" y="2259"/>
                  </a:lnTo>
                  <a:cubicBezTo>
                    <a:pt x="5258" y="910"/>
                    <a:pt x="4030" y="1"/>
                    <a:pt x="2765" y="1"/>
                  </a:cubicBezTo>
                  <a:close/>
                </a:path>
              </a:pathLst>
            </a:custGeom>
            <a:solidFill>
              <a:srgbClr val="FFFFFF"/>
            </a:solidFill>
            <a:ln>
              <a:noFill/>
            </a:ln>
            <a:effectLst>
              <a:outerShdw blurRad="57150" dist="9525" dir="4440000" algn="bl" rotWithShape="0">
                <a:srgbClr val="000000">
                  <a:alpha val="32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5">
                <a:solidFill>
                  <a:srgbClr val="435D74"/>
                </a:solidFill>
              </a:endParaRPr>
            </a:p>
          </p:txBody>
        </p:sp>
        <p:sp>
          <p:nvSpPr>
            <p:cNvPr id="387" name="Google Shape;387;p30"/>
            <p:cNvSpPr/>
            <p:nvPr/>
          </p:nvSpPr>
          <p:spPr>
            <a:xfrm>
              <a:off x="2974300" y="4399350"/>
              <a:ext cx="129650" cy="87525"/>
            </a:xfrm>
            <a:custGeom>
              <a:avLst/>
              <a:gdLst/>
              <a:ahLst/>
              <a:cxnLst/>
              <a:rect l="l" t="t" r="r" b="b"/>
              <a:pathLst>
                <a:path w="5186" h="3501" extrusionOk="0">
                  <a:moveTo>
                    <a:pt x="2058" y="0"/>
                  </a:moveTo>
                  <a:cubicBezTo>
                    <a:pt x="1374" y="0"/>
                    <a:pt x="670" y="239"/>
                    <a:pt x="0" y="775"/>
                  </a:cubicBezTo>
                  <a:cubicBezTo>
                    <a:pt x="931" y="1398"/>
                    <a:pt x="1554" y="2389"/>
                    <a:pt x="1714" y="3500"/>
                  </a:cubicBezTo>
                  <a:lnTo>
                    <a:pt x="4397" y="3500"/>
                  </a:lnTo>
                  <a:cubicBezTo>
                    <a:pt x="4842" y="3497"/>
                    <a:pt x="5185" y="3109"/>
                    <a:pt x="5131" y="2666"/>
                  </a:cubicBezTo>
                  <a:cubicBezTo>
                    <a:pt x="5128" y="2639"/>
                    <a:pt x="5125" y="2609"/>
                    <a:pt x="5119" y="2579"/>
                  </a:cubicBezTo>
                  <a:cubicBezTo>
                    <a:pt x="4936" y="1482"/>
                    <a:pt x="4207" y="609"/>
                    <a:pt x="3171" y="212"/>
                  </a:cubicBezTo>
                  <a:cubicBezTo>
                    <a:pt x="2813" y="74"/>
                    <a:pt x="2438" y="0"/>
                    <a:pt x="2058" y="0"/>
                  </a:cubicBezTo>
                  <a:close/>
                </a:path>
              </a:pathLst>
            </a:custGeom>
            <a:solidFill>
              <a:srgbClr val="FFFFFF"/>
            </a:solidFill>
            <a:ln>
              <a:noFill/>
            </a:ln>
            <a:effectLst>
              <a:outerShdw blurRad="57150" dist="9525" dir="4440000" algn="bl" rotWithShape="0">
                <a:srgbClr val="000000">
                  <a:alpha val="32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5">
                <a:solidFill>
                  <a:srgbClr val="435D74"/>
                </a:solidFill>
              </a:endParaRPr>
            </a:p>
          </p:txBody>
        </p:sp>
        <p:sp>
          <p:nvSpPr>
            <p:cNvPr id="388" name="Google Shape;388;p30"/>
            <p:cNvSpPr/>
            <p:nvPr/>
          </p:nvSpPr>
          <p:spPr>
            <a:xfrm>
              <a:off x="2735425" y="4399325"/>
              <a:ext cx="129650" cy="87475"/>
            </a:xfrm>
            <a:custGeom>
              <a:avLst/>
              <a:gdLst/>
              <a:ahLst/>
              <a:cxnLst/>
              <a:rect l="l" t="t" r="r" b="b"/>
              <a:pathLst>
                <a:path w="5186" h="3499" extrusionOk="0">
                  <a:moveTo>
                    <a:pt x="3150" y="0"/>
                  </a:moveTo>
                  <a:cubicBezTo>
                    <a:pt x="2765" y="0"/>
                    <a:pt x="2385" y="77"/>
                    <a:pt x="2015" y="219"/>
                  </a:cubicBezTo>
                  <a:cubicBezTo>
                    <a:pt x="979" y="616"/>
                    <a:pt x="250" y="1483"/>
                    <a:pt x="67" y="2580"/>
                  </a:cubicBezTo>
                  <a:cubicBezTo>
                    <a:pt x="64" y="2610"/>
                    <a:pt x="58" y="2637"/>
                    <a:pt x="55" y="2667"/>
                  </a:cubicBezTo>
                  <a:cubicBezTo>
                    <a:pt x="0" y="3110"/>
                    <a:pt x="344" y="3498"/>
                    <a:pt x="789" y="3498"/>
                  </a:cubicBezTo>
                  <a:lnTo>
                    <a:pt x="3475" y="3498"/>
                  </a:lnTo>
                  <a:cubicBezTo>
                    <a:pt x="3632" y="2390"/>
                    <a:pt x="4255" y="1399"/>
                    <a:pt x="5186" y="776"/>
                  </a:cubicBezTo>
                  <a:cubicBezTo>
                    <a:pt x="4510" y="236"/>
                    <a:pt x="3823" y="0"/>
                    <a:pt x="3150" y="0"/>
                  </a:cubicBezTo>
                  <a:close/>
                </a:path>
              </a:pathLst>
            </a:custGeom>
            <a:solidFill>
              <a:srgbClr val="FFFFFF"/>
            </a:solidFill>
            <a:ln>
              <a:noFill/>
            </a:ln>
            <a:effectLst>
              <a:outerShdw blurRad="57150" dist="9525" dir="4440000" algn="bl" rotWithShape="0">
                <a:srgbClr val="000000">
                  <a:alpha val="32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5">
                <a:solidFill>
                  <a:srgbClr val="435D74"/>
                </a:solidFill>
              </a:endParaRPr>
            </a:p>
          </p:txBody>
        </p:sp>
        <p:sp>
          <p:nvSpPr>
            <p:cNvPr id="389" name="Google Shape;389;p30"/>
            <p:cNvSpPr/>
            <p:nvPr/>
          </p:nvSpPr>
          <p:spPr>
            <a:xfrm>
              <a:off x="2962025" y="4515075"/>
              <a:ext cx="169400" cy="82825"/>
            </a:xfrm>
            <a:custGeom>
              <a:avLst/>
              <a:gdLst/>
              <a:ahLst/>
              <a:cxnLst/>
              <a:rect l="l" t="t" r="r" b="b"/>
              <a:pathLst>
                <a:path w="6776" h="3313" extrusionOk="0">
                  <a:moveTo>
                    <a:pt x="0" y="0"/>
                  </a:moveTo>
                  <a:lnTo>
                    <a:pt x="0" y="3313"/>
                  </a:lnTo>
                  <a:lnTo>
                    <a:pt x="6209" y="3313"/>
                  </a:lnTo>
                  <a:cubicBezTo>
                    <a:pt x="6523" y="3313"/>
                    <a:pt x="6776" y="3060"/>
                    <a:pt x="6776" y="2747"/>
                  </a:cubicBezTo>
                  <a:lnTo>
                    <a:pt x="6776" y="1693"/>
                  </a:lnTo>
                  <a:cubicBezTo>
                    <a:pt x="6776" y="756"/>
                    <a:pt x="6017" y="0"/>
                    <a:pt x="5080" y="0"/>
                  </a:cubicBezTo>
                  <a:close/>
                </a:path>
              </a:pathLst>
            </a:custGeom>
            <a:solidFill>
              <a:srgbClr val="FFFFFF"/>
            </a:solidFill>
            <a:ln>
              <a:noFill/>
            </a:ln>
            <a:effectLst>
              <a:outerShdw blurRad="57150" dist="9525" dir="4440000" algn="bl" rotWithShape="0">
                <a:srgbClr val="000000">
                  <a:alpha val="32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5">
                <a:solidFill>
                  <a:srgbClr val="435D74"/>
                </a:solidFill>
              </a:endParaRPr>
            </a:p>
          </p:txBody>
        </p:sp>
        <p:sp>
          <p:nvSpPr>
            <p:cNvPr id="390" name="Google Shape;390;p30"/>
            <p:cNvSpPr/>
            <p:nvPr/>
          </p:nvSpPr>
          <p:spPr>
            <a:xfrm>
              <a:off x="2962025" y="4626025"/>
              <a:ext cx="141175" cy="56500"/>
            </a:xfrm>
            <a:custGeom>
              <a:avLst/>
              <a:gdLst/>
              <a:ahLst/>
              <a:cxnLst/>
              <a:rect l="l" t="t" r="r" b="b"/>
              <a:pathLst>
                <a:path w="5647" h="2260" extrusionOk="0">
                  <a:moveTo>
                    <a:pt x="0" y="1"/>
                  </a:moveTo>
                  <a:lnTo>
                    <a:pt x="0" y="2259"/>
                  </a:lnTo>
                  <a:lnTo>
                    <a:pt x="5646" y="2259"/>
                  </a:lnTo>
                  <a:lnTo>
                    <a:pt x="5646" y="1"/>
                  </a:lnTo>
                  <a:close/>
                </a:path>
              </a:pathLst>
            </a:custGeom>
            <a:solidFill>
              <a:srgbClr val="FFFFFF"/>
            </a:solidFill>
            <a:ln>
              <a:noFill/>
            </a:ln>
            <a:effectLst>
              <a:outerShdw blurRad="57150" dist="9525" dir="4440000" algn="bl" rotWithShape="0">
                <a:srgbClr val="000000">
                  <a:alpha val="32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5">
                <a:solidFill>
                  <a:srgbClr val="435D74"/>
                </a:solidFill>
              </a:endParaRPr>
            </a:p>
          </p:txBody>
        </p:sp>
      </p:grpSp>
      <p:sp>
        <p:nvSpPr>
          <p:cNvPr id="4" name="Title 3"/>
          <p:cNvSpPr/>
          <p:nvPr>
            <p:ph type="title"/>
          </p:nvPr>
        </p:nvSpPr>
        <p:spPr/>
        <p:txBody>
          <a:bodyPr/>
          <a:p>
            <a:r>
              <a:rPr lang="en-US" spc="-1">
                <a:solidFill>
                  <a:schemeClr val="tx1"/>
                </a:solidFill>
                <a:latin typeface="Advent Pro Medium" charset="0"/>
                <a:cs typeface="Advent Pro Medium" charset="0"/>
                <a:sym typeface="+mn-ea"/>
              </a:rPr>
              <a:t>Communicating with the User</a:t>
            </a:r>
            <a:endParaRPr lang="en-US" spc="-1">
              <a:solidFill>
                <a:schemeClr val="tx1"/>
              </a:solidFill>
              <a:latin typeface="Advent Pro Medium" charset="0"/>
              <a:cs typeface="Advent Pro Medium" charset="0"/>
              <a:sym typeface="+mn-ea"/>
            </a:endParaRPr>
          </a:p>
        </p:txBody>
      </p:sp>
      <p:grpSp>
        <p:nvGrpSpPr>
          <p:cNvPr id="1362" name="Google Shape;1362;p51"/>
          <p:cNvGrpSpPr/>
          <p:nvPr/>
        </p:nvGrpSpPr>
        <p:grpSpPr>
          <a:xfrm>
            <a:off x="4003040" y="3755813"/>
            <a:ext cx="4239260" cy="2378287"/>
            <a:chOff x="5749265" y="3166956"/>
            <a:chExt cx="2672670" cy="1552901"/>
          </a:xfrm>
        </p:grpSpPr>
        <p:sp>
          <p:nvSpPr>
            <p:cNvPr id="1363" name="Google Shape;1363;p51"/>
            <p:cNvSpPr/>
            <p:nvPr/>
          </p:nvSpPr>
          <p:spPr>
            <a:xfrm>
              <a:off x="5785608" y="3337345"/>
              <a:ext cx="2258102" cy="1378334"/>
            </a:xfrm>
            <a:custGeom>
              <a:avLst/>
              <a:gdLst/>
              <a:ahLst/>
              <a:cxnLst/>
              <a:rect l="l" t="t" r="r" b="b"/>
              <a:pathLst>
                <a:path w="57009" h="34798" extrusionOk="0">
                  <a:moveTo>
                    <a:pt x="34631" y="1"/>
                  </a:moveTo>
                  <a:cubicBezTo>
                    <a:pt x="24254" y="1"/>
                    <a:pt x="21254" y="7793"/>
                    <a:pt x="11207" y="12996"/>
                  </a:cubicBezTo>
                  <a:cubicBezTo>
                    <a:pt x="0" y="18794"/>
                    <a:pt x="799" y="30708"/>
                    <a:pt x="2566" y="34797"/>
                  </a:cubicBezTo>
                  <a:lnTo>
                    <a:pt x="55703" y="34797"/>
                  </a:lnTo>
                  <a:cubicBezTo>
                    <a:pt x="47555" y="21812"/>
                    <a:pt x="57009" y="3233"/>
                    <a:pt x="38528" y="326"/>
                  </a:cubicBezTo>
                  <a:cubicBezTo>
                    <a:pt x="37117" y="104"/>
                    <a:pt x="35825" y="1"/>
                    <a:pt x="34631" y="1"/>
                  </a:cubicBezTo>
                  <a:close/>
                </a:path>
              </a:pathLst>
            </a:custGeom>
            <a:gradFill>
              <a:gsLst>
                <a:gs pos="0">
                  <a:srgbClr val="EEC9C3"/>
                </a:gs>
                <a:gs pos="100000">
                  <a:srgbClr val="FF8C8C"/>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364" name="Google Shape;1364;p51"/>
            <p:cNvSpPr/>
            <p:nvPr/>
          </p:nvSpPr>
          <p:spPr>
            <a:xfrm>
              <a:off x="6336852" y="3223413"/>
              <a:ext cx="649649" cy="1492291"/>
            </a:xfrm>
            <a:custGeom>
              <a:avLst/>
              <a:gdLst/>
              <a:ahLst/>
              <a:cxnLst/>
              <a:rect l="l" t="t" r="r" b="b"/>
              <a:pathLst>
                <a:path w="12980" h="29816" extrusionOk="0">
                  <a:moveTo>
                    <a:pt x="6570" y="0"/>
                  </a:moveTo>
                  <a:lnTo>
                    <a:pt x="12" y="3861"/>
                  </a:lnTo>
                  <a:lnTo>
                    <a:pt x="12" y="3861"/>
                  </a:lnTo>
                  <a:cubicBezTo>
                    <a:pt x="5" y="3849"/>
                    <a:pt x="1" y="3842"/>
                    <a:pt x="0" y="3841"/>
                  </a:cubicBezTo>
                  <a:lnTo>
                    <a:pt x="0" y="3841"/>
                  </a:lnTo>
                  <a:lnTo>
                    <a:pt x="11" y="3861"/>
                  </a:lnTo>
                  <a:lnTo>
                    <a:pt x="12" y="3861"/>
                  </a:lnTo>
                  <a:lnTo>
                    <a:pt x="12" y="3861"/>
                  </a:lnTo>
                  <a:cubicBezTo>
                    <a:pt x="139" y="4090"/>
                    <a:pt x="1327" y="6288"/>
                    <a:pt x="2546" y="10458"/>
                  </a:cubicBezTo>
                  <a:cubicBezTo>
                    <a:pt x="3694" y="14389"/>
                    <a:pt x="5097" y="20895"/>
                    <a:pt x="5366" y="29815"/>
                  </a:cubicBezTo>
                  <a:lnTo>
                    <a:pt x="12980" y="29815"/>
                  </a:lnTo>
                  <a:cubicBezTo>
                    <a:pt x="12429" y="10176"/>
                    <a:pt x="6812" y="409"/>
                    <a:pt x="6570" y="0"/>
                  </a:cubicBezTo>
                  <a:close/>
                </a:path>
              </a:pathLst>
            </a:custGeom>
            <a:gradFill>
              <a:gsLst>
                <a:gs pos="0">
                  <a:schemeClr val="accent2"/>
                </a:gs>
                <a:gs pos="100000">
                  <a:schemeClr val="accent1"/>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365" name="Google Shape;1365;p51"/>
            <p:cNvSpPr/>
            <p:nvPr/>
          </p:nvSpPr>
          <p:spPr>
            <a:xfrm>
              <a:off x="6527392" y="3383172"/>
              <a:ext cx="293593" cy="1336685"/>
            </a:xfrm>
            <a:custGeom>
              <a:avLst/>
              <a:gdLst/>
              <a:ahLst/>
              <a:cxnLst/>
              <a:rect l="l" t="t" r="r" b="b"/>
              <a:pathLst>
                <a:path w="5866" h="26707" extrusionOk="0">
                  <a:moveTo>
                    <a:pt x="97" y="0"/>
                  </a:moveTo>
                  <a:cubicBezTo>
                    <a:pt x="84" y="0"/>
                    <a:pt x="70" y="4"/>
                    <a:pt x="58" y="11"/>
                  </a:cubicBezTo>
                  <a:cubicBezTo>
                    <a:pt x="17" y="31"/>
                    <a:pt x="0" y="82"/>
                    <a:pt x="24" y="122"/>
                  </a:cubicBezTo>
                  <a:cubicBezTo>
                    <a:pt x="64" y="195"/>
                    <a:pt x="3996" y="7672"/>
                    <a:pt x="5698" y="26630"/>
                  </a:cubicBezTo>
                  <a:cubicBezTo>
                    <a:pt x="5701" y="26674"/>
                    <a:pt x="5738" y="26707"/>
                    <a:pt x="5778" y="26707"/>
                  </a:cubicBezTo>
                  <a:cubicBezTo>
                    <a:pt x="5782" y="26707"/>
                    <a:pt x="5785" y="26707"/>
                    <a:pt x="5789" y="26704"/>
                  </a:cubicBezTo>
                  <a:cubicBezTo>
                    <a:pt x="5832" y="26701"/>
                    <a:pt x="5865" y="26660"/>
                    <a:pt x="5862" y="26617"/>
                  </a:cubicBezTo>
                  <a:cubicBezTo>
                    <a:pt x="4973" y="16689"/>
                    <a:pt x="3476" y="9995"/>
                    <a:pt x="2374" y="6131"/>
                  </a:cubicBezTo>
                  <a:cubicBezTo>
                    <a:pt x="1179" y="1935"/>
                    <a:pt x="182" y="62"/>
                    <a:pt x="172" y="45"/>
                  </a:cubicBezTo>
                  <a:cubicBezTo>
                    <a:pt x="156" y="17"/>
                    <a:pt x="127" y="0"/>
                    <a:pt x="97" y="0"/>
                  </a:cubicBezTo>
                  <a:close/>
                </a:path>
              </a:pathLst>
            </a:custGeom>
            <a:solidFill>
              <a:srgbClr val="FFFFFF"/>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366" name="Google Shape;1366;p51"/>
            <p:cNvSpPr/>
            <p:nvPr/>
          </p:nvSpPr>
          <p:spPr>
            <a:xfrm>
              <a:off x="6933197" y="4478417"/>
              <a:ext cx="81531" cy="192242"/>
            </a:xfrm>
            <a:custGeom>
              <a:avLst/>
              <a:gdLst/>
              <a:ahLst/>
              <a:cxnLst/>
              <a:rect l="l" t="t" r="r" b="b"/>
              <a:pathLst>
                <a:path w="1629" h="3841" extrusionOk="0">
                  <a:moveTo>
                    <a:pt x="1629" y="0"/>
                  </a:moveTo>
                  <a:lnTo>
                    <a:pt x="182" y="913"/>
                  </a:lnTo>
                  <a:cubicBezTo>
                    <a:pt x="1" y="2975"/>
                    <a:pt x="1" y="3807"/>
                    <a:pt x="1" y="3807"/>
                  </a:cubicBezTo>
                  <a:lnTo>
                    <a:pt x="884" y="3841"/>
                  </a:lnTo>
                  <a:lnTo>
                    <a:pt x="1629" y="0"/>
                  </a:lnTo>
                  <a:close/>
                </a:path>
              </a:pathLst>
            </a:custGeom>
            <a:solidFill>
              <a:srgbClr val="FFADB7"/>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367" name="Google Shape;1367;p51"/>
            <p:cNvSpPr/>
            <p:nvPr/>
          </p:nvSpPr>
          <p:spPr>
            <a:xfrm>
              <a:off x="6852867" y="4668957"/>
              <a:ext cx="129429" cy="46747"/>
            </a:xfrm>
            <a:custGeom>
              <a:avLst/>
              <a:gdLst/>
              <a:ahLst/>
              <a:cxnLst/>
              <a:rect l="l" t="t" r="r" b="b"/>
              <a:pathLst>
                <a:path w="2586" h="934" extrusionOk="0">
                  <a:moveTo>
                    <a:pt x="1606" y="0"/>
                  </a:moveTo>
                  <a:lnTo>
                    <a:pt x="1" y="933"/>
                  </a:lnTo>
                  <a:lnTo>
                    <a:pt x="2585" y="933"/>
                  </a:lnTo>
                  <a:lnTo>
                    <a:pt x="2489" y="34"/>
                  </a:lnTo>
                  <a:lnTo>
                    <a:pt x="1606" y="0"/>
                  </a:lnTo>
                  <a:close/>
                </a:path>
              </a:pathLst>
            </a:custGeom>
            <a:solidFill>
              <a:srgbClr val="FFFFFF"/>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368" name="Google Shape;1368;p51"/>
            <p:cNvSpPr/>
            <p:nvPr/>
          </p:nvSpPr>
          <p:spPr>
            <a:xfrm>
              <a:off x="7133848" y="3343183"/>
              <a:ext cx="910710" cy="1372521"/>
            </a:xfrm>
            <a:custGeom>
              <a:avLst/>
              <a:gdLst/>
              <a:ahLst/>
              <a:cxnLst/>
              <a:rect l="l" t="t" r="r" b="b"/>
              <a:pathLst>
                <a:path w="18196" h="27423" extrusionOk="0">
                  <a:moveTo>
                    <a:pt x="12452" y="1"/>
                  </a:moveTo>
                  <a:cubicBezTo>
                    <a:pt x="12320" y="148"/>
                    <a:pt x="9249" y="3697"/>
                    <a:pt x="6201" y="8841"/>
                  </a:cubicBezTo>
                  <a:cubicBezTo>
                    <a:pt x="2185" y="15612"/>
                    <a:pt x="104" y="21856"/>
                    <a:pt x="0" y="27422"/>
                  </a:cubicBezTo>
                  <a:lnTo>
                    <a:pt x="7611" y="27422"/>
                  </a:lnTo>
                  <a:cubicBezTo>
                    <a:pt x="7886" y="17011"/>
                    <a:pt x="18089" y="5111"/>
                    <a:pt x="18196" y="4990"/>
                  </a:cubicBezTo>
                  <a:lnTo>
                    <a:pt x="15322" y="2495"/>
                  </a:lnTo>
                  <a:lnTo>
                    <a:pt x="12452" y="1"/>
                  </a:lnTo>
                  <a:close/>
                </a:path>
              </a:pathLst>
            </a:custGeom>
            <a:gradFill>
              <a:gsLst>
                <a:gs pos="0">
                  <a:srgbClr val="7E719E"/>
                </a:gs>
                <a:gs pos="100000">
                  <a:srgbClr val="423A64"/>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369" name="Google Shape;1369;p51"/>
            <p:cNvSpPr/>
            <p:nvPr/>
          </p:nvSpPr>
          <p:spPr>
            <a:xfrm>
              <a:off x="7298662" y="3555144"/>
              <a:ext cx="537037" cy="1164714"/>
            </a:xfrm>
            <a:custGeom>
              <a:avLst/>
              <a:gdLst/>
              <a:ahLst/>
              <a:cxnLst/>
              <a:rect l="l" t="t" r="r" b="b"/>
              <a:pathLst>
                <a:path w="10730" h="23271" extrusionOk="0">
                  <a:moveTo>
                    <a:pt x="10636" y="1"/>
                  </a:moveTo>
                  <a:cubicBezTo>
                    <a:pt x="10612" y="1"/>
                    <a:pt x="10587" y="12"/>
                    <a:pt x="10572" y="33"/>
                  </a:cubicBezTo>
                  <a:cubicBezTo>
                    <a:pt x="10545" y="60"/>
                    <a:pt x="8125" y="3095"/>
                    <a:pt x="5623" y="7443"/>
                  </a:cubicBezTo>
                  <a:cubicBezTo>
                    <a:pt x="3314" y="11454"/>
                    <a:pt x="467" y="17443"/>
                    <a:pt x="3" y="23181"/>
                  </a:cubicBezTo>
                  <a:cubicBezTo>
                    <a:pt x="0" y="23224"/>
                    <a:pt x="34" y="23265"/>
                    <a:pt x="81" y="23268"/>
                  </a:cubicBezTo>
                  <a:cubicBezTo>
                    <a:pt x="84" y="23271"/>
                    <a:pt x="84" y="23271"/>
                    <a:pt x="88" y="23271"/>
                  </a:cubicBezTo>
                  <a:cubicBezTo>
                    <a:pt x="131" y="23271"/>
                    <a:pt x="168" y="23238"/>
                    <a:pt x="172" y="23194"/>
                  </a:cubicBezTo>
                  <a:cubicBezTo>
                    <a:pt x="628" y="17490"/>
                    <a:pt x="3468" y="11524"/>
                    <a:pt x="5768" y="7526"/>
                  </a:cubicBezTo>
                  <a:cubicBezTo>
                    <a:pt x="8259" y="3188"/>
                    <a:pt x="10676" y="167"/>
                    <a:pt x="10699" y="137"/>
                  </a:cubicBezTo>
                  <a:cubicBezTo>
                    <a:pt x="10730" y="100"/>
                    <a:pt x="10723" y="46"/>
                    <a:pt x="10686" y="19"/>
                  </a:cubicBezTo>
                  <a:cubicBezTo>
                    <a:pt x="10672" y="7"/>
                    <a:pt x="10654" y="1"/>
                    <a:pt x="10636" y="1"/>
                  </a:cubicBezTo>
                  <a:close/>
                </a:path>
              </a:pathLst>
            </a:custGeom>
            <a:solidFill>
              <a:srgbClr val="FFFFFF"/>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370" name="Google Shape;1370;p51"/>
            <p:cNvSpPr/>
            <p:nvPr/>
          </p:nvSpPr>
          <p:spPr>
            <a:xfrm>
              <a:off x="7407872" y="3984023"/>
              <a:ext cx="64565" cy="172472"/>
            </a:xfrm>
            <a:custGeom>
              <a:avLst/>
              <a:gdLst/>
              <a:ahLst/>
              <a:cxnLst/>
              <a:rect l="l" t="t" r="r" b="b"/>
              <a:pathLst>
                <a:path w="1290" h="3446" extrusionOk="0">
                  <a:moveTo>
                    <a:pt x="93" y="1"/>
                  </a:moveTo>
                  <a:cubicBezTo>
                    <a:pt x="85" y="1"/>
                    <a:pt x="76" y="2"/>
                    <a:pt x="68" y="5"/>
                  </a:cubicBezTo>
                  <a:cubicBezTo>
                    <a:pt x="24" y="22"/>
                    <a:pt x="1" y="68"/>
                    <a:pt x="17" y="112"/>
                  </a:cubicBezTo>
                  <a:lnTo>
                    <a:pt x="1115" y="3389"/>
                  </a:lnTo>
                  <a:cubicBezTo>
                    <a:pt x="1129" y="3422"/>
                    <a:pt x="1159" y="3446"/>
                    <a:pt x="1196" y="3446"/>
                  </a:cubicBezTo>
                  <a:cubicBezTo>
                    <a:pt x="1202" y="3446"/>
                    <a:pt x="1213" y="3446"/>
                    <a:pt x="1222" y="3442"/>
                  </a:cubicBezTo>
                  <a:cubicBezTo>
                    <a:pt x="1266" y="3426"/>
                    <a:pt x="1290" y="3378"/>
                    <a:pt x="1273" y="3335"/>
                  </a:cubicBezTo>
                  <a:lnTo>
                    <a:pt x="175" y="58"/>
                  </a:lnTo>
                  <a:cubicBezTo>
                    <a:pt x="161" y="23"/>
                    <a:pt x="128" y="1"/>
                    <a:pt x="93" y="1"/>
                  </a:cubicBezTo>
                  <a:close/>
                </a:path>
              </a:pathLst>
            </a:custGeom>
            <a:solidFill>
              <a:srgbClr val="FFFFFF"/>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371" name="Google Shape;1371;p51"/>
            <p:cNvSpPr/>
            <p:nvPr/>
          </p:nvSpPr>
          <p:spPr>
            <a:xfrm>
              <a:off x="5749265" y="3660600"/>
              <a:ext cx="800049" cy="1055104"/>
            </a:xfrm>
            <a:custGeom>
              <a:avLst/>
              <a:gdLst/>
              <a:ahLst/>
              <a:cxnLst/>
              <a:rect l="l" t="t" r="r" b="b"/>
              <a:pathLst>
                <a:path w="15985" h="21081" extrusionOk="0">
                  <a:moveTo>
                    <a:pt x="7349" y="1"/>
                  </a:moveTo>
                  <a:lnTo>
                    <a:pt x="0" y="1975"/>
                  </a:lnTo>
                  <a:cubicBezTo>
                    <a:pt x="128" y="2448"/>
                    <a:pt x="2609" y="11569"/>
                    <a:pt x="7366" y="21080"/>
                  </a:cubicBezTo>
                  <a:lnTo>
                    <a:pt x="15984" y="21080"/>
                  </a:lnTo>
                  <a:cubicBezTo>
                    <a:pt x="10425" y="11237"/>
                    <a:pt x="7400" y="195"/>
                    <a:pt x="7349" y="1"/>
                  </a:cubicBezTo>
                  <a:close/>
                </a:path>
              </a:pathLst>
            </a:custGeom>
            <a:gradFill>
              <a:gsLst>
                <a:gs pos="0">
                  <a:srgbClr val="7E719E"/>
                </a:gs>
                <a:gs pos="100000">
                  <a:srgbClr val="423A64"/>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372" name="Google Shape;1372;p51"/>
            <p:cNvSpPr/>
            <p:nvPr/>
          </p:nvSpPr>
          <p:spPr>
            <a:xfrm>
              <a:off x="5965180" y="3799588"/>
              <a:ext cx="376426" cy="920269"/>
            </a:xfrm>
            <a:custGeom>
              <a:avLst/>
              <a:gdLst/>
              <a:ahLst/>
              <a:cxnLst/>
              <a:rect l="l" t="t" r="r" b="b"/>
              <a:pathLst>
                <a:path w="7521" h="18387" extrusionOk="0">
                  <a:moveTo>
                    <a:pt x="94" y="0"/>
                  </a:moveTo>
                  <a:cubicBezTo>
                    <a:pt x="86" y="0"/>
                    <a:pt x="79" y="1"/>
                    <a:pt x="71" y="4"/>
                  </a:cubicBezTo>
                  <a:cubicBezTo>
                    <a:pt x="27" y="13"/>
                    <a:pt x="1" y="57"/>
                    <a:pt x="11" y="101"/>
                  </a:cubicBezTo>
                  <a:cubicBezTo>
                    <a:pt x="37" y="222"/>
                    <a:pt x="2908" y="12257"/>
                    <a:pt x="7360" y="18351"/>
                  </a:cubicBezTo>
                  <a:cubicBezTo>
                    <a:pt x="7376" y="18374"/>
                    <a:pt x="7400" y="18387"/>
                    <a:pt x="7426" y="18387"/>
                  </a:cubicBezTo>
                  <a:cubicBezTo>
                    <a:pt x="7443" y="18387"/>
                    <a:pt x="7460" y="18381"/>
                    <a:pt x="7477" y="18371"/>
                  </a:cubicBezTo>
                  <a:cubicBezTo>
                    <a:pt x="7514" y="18343"/>
                    <a:pt x="7521" y="18290"/>
                    <a:pt x="7494" y="18253"/>
                  </a:cubicBezTo>
                  <a:cubicBezTo>
                    <a:pt x="3063" y="12187"/>
                    <a:pt x="202" y="185"/>
                    <a:pt x="172" y="64"/>
                  </a:cubicBezTo>
                  <a:cubicBezTo>
                    <a:pt x="164" y="28"/>
                    <a:pt x="131" y="0"/>
                    <a:pt x="94" y="0"/>
                  </a:cubicBezTo>
                  <a:close/>
                </a:path>
              </a:pathLst>
            </a:custGeom>
            <a:solidFill>
              <a:srgbClr val="FFFFFF"/>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373" name="Google Shape;1373;p51"/>
            <p:cNvSpPr/>
            <p:nvPr/>
          </p:nvSpPr>
          <p:spPr>
            <a:xfrm>
              <a:off x="7473037" y="3920709"/>
              <a:ext cx="948898" cy="794994"/>
            </a:xfrm>
            <a:custGeom>
              <a:avLst/>
              <a:gdLst/>
              <a:ahLst/>
              <a:cxnLst/>
              <a:rect l="l" t="t" r="r" b="b"/>
              <a:pathLst>
                <a:path w="18959" h="15884" extrusionOk="0">
                  <a:moveTo>
                    <a:pt x="11731" y="1"/>
                  </a:moveTo>
                  <a:lnTo>
                    <a:pt x="11727" y="10"/>
                  </a:lnTo>
                  <a:lnTo>
                    <a:pt x="11728" y="11"/>
                  </a:lnTo>
                  <a:lnTo>
                    <a:pt x="11728" y="11"/>
                  </a:lnTo>
                  <a:cubicBezTo>
                    <a:pt x="11730" y="5"/>
                    <a:pt x="11731" y="2"/>
                    <a:pt x="11731" y="1"/>
                  </a:cubicBezTo>
                  <a:close/>
                  <a:moveTo>
                    <a:pt x="11728" y="11"/>
                  </a:moveTo>
                  <a:cubicBezTo>
                    <a:pt x="11604" y="376"/>
                    <a:pt x="8241" y="9967"/>
                    <a:pt x="1" y="15883"/>
                  </a:cubicBezTo>
                  <a:lnTo>
                    <a:pt x="11103" y="15883"/>
                  </a:lnTo>
                  <a:cubicBezTo>
                    <a:pt x="16595" y="9428"/>
                    <a:pt x="18831" y="2770"/>
                    <a:pt x="18959" y="2381"/>
                  </a:cubicBezTo>
                  <a:lnTo>
                    <a:pt x="11728" y="11"/>
                  </a:lnTo>
                  <a:close/>
                </a:path>
              </a:pathLst>
            </a:custGeom>
            <a:gradFill>
              <a:gsLst>
                <a:gs pos="0">
                  <a:schemeClr val="accent2"/>
                </a:gs>
                <a:gs pos="100000">
                  <a:schemeClr val="accent1"/>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374" name="Google Shape;1374;p51"/>
            <p:cNvSpPr/>
            <p:nvPr/>
          </p:nvSpPr>
          <p:spPr>
            <a:xfrm>
              <a:off x="5756672" y="4332721"/>
              <a:ext cx="888388" cy="382983"/>
            </a:xfrm>
            <a:custGeom>
              <a:avLst/>
              <a:gdLst/>
              <a:ahLst/>
              <a:cxnLst/>
              <a:rect l="l" t="t" r="r" b="b"/>
              <a:pathLst>
                <a:path w="17750" h="7652" extrusionOk="0">
                  <a:moveTo>
                    <a:pt x="5719" y="1"/>
                  </a:moveTo>
                  <a:cubicBezTo>
                    <a:pt x="4860" y="1"/>
                    <a:pt x="3930" y="199"/>
                    <a:pt x="2881" y="826"/>
                  </a:cubicBezTo>
                  <a:cubicBezTo>
                    <a:pt x="0" y="2552"/>
                    <a:pt x="74" y="5526"/>
                    <a:pt x="1417" y="7651"/>
                  </a:cubicBezTo>
                  <a:lnTo>
                    <a:pt x="15773" y="7651"/>
                  </a:lnTo>
                  <a:cubicBezTo>
                    <a:pt x="15773" y="7651"/>
                    <a:pt x="17750" y="4062"/>
                    <a:pt x="16642" y="1938"/>
                  </a:cubicBezTo>
                  <a:cubicBezTo>
                    <a:pt x="15993" y="697"/>
                    <a:pt x="14486" y="430"/>
                    <a:pt x="12931" y="430"/>
                  </a:cubicBezTo>
                  <a:cubicBezTo>
                    <a:pt x="11822" y="430"/>
                    <a:pt x="10688" y="566"/>
                    <a:pt x="9823" y="581"/>
                  </a:cubicBezTo>
                  <a:cubicBezTo>
                    <a:pt x="9798" y="581"/>
                    <a:pt x="9772" y="582"/>
                    <a:pt x="9747" y="582"/>
                  </a:cubicBezTo>
                  <a:cubicBezTo>
                    <a:pt x="8453" y="582"/>
                    <a:pt x="7190" y="1"/>
                    <a:pt x="5719" y="1"/>
                  </a:cubicBezTo>
                  <a:close/>
                </a:path>
              </a:pathLst>
            </a:custGeom>
            <a:solidFill>
              <a:schemeClr val="accent2"/>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375" name="Google Shape;1375;p51"/>
            <p:cNvSpPr/>
            <p:nvPr/>
          </p:nvSpPr>
          <p:spPr>
            <a:xfrm>
              <a:off x="7770634" y="4105294"/>
              <a:ext cx="464014" cy="614564"/>
            </a:xfrm>
            <a:custGeom>
              <a:avLst/>
              <a:gdLst/>
              <a:ahLst/>
              <a:cxnLst/>
              <a:rect l="l" t="t" r="r" b="b"/>
              <a:pathLst>
                <a:path w="9271" h="12279" extrusionOk="0">
                  <a:moveTo>
                    <a:pt x="9174" y="0"/>
                  </a:moveTo>
                  <a:cubicBezTo>
                    <a:pt x="9143" y="0"/>
                    <a:pt x="9113" y="18"/>
                    <a:pt x="9098" y="49"/>
                  </a:cubicBezTo>
                  <a:cubicBezTo>
                    <a:pt x="9069" y="117"/>
                    <a:pt x="5889" y="6834"/>
                    <a:pt x="37" y="12132"/>
                  </a:cubicBezTo>
                  <a:cubicBezTo>
                    <a:pt x="4" y="12165"/>
                    <a:pt x="0" y="12215"/>
                    <a:pt x="31" y="12249"/>
                  </a:cubicBezTo>
                  <a:cubicBezTo>
                    <a:pt x="48" y="12269"/>
                    <a:pt x="71" y="12279"/>
                    <a:pt x="91" y="12279"/>
                  </a:cubicBezTo>
                  <a:cubicBezTo>
                    <a:pt x="111" y="12279"/>
                    <a:pt x="132" y="12269"/>
                    <a:pt x="148" y="12256"/>
                  </a:cubicBezTo>
                  <a:cubicBezTo>
                    <a:pt x="6027" y="6935"/>
                    <a:pt x="9219" y="187"/>
                    <a:pt x="9250" y="120"/>
                  </a:cubicBezTo>
                  <a:cubicBezTo>
                    <a:pt x="9270" y="76"/>
                    <a:pt x="9250" y="26"/>
                    <a:pt x="9210" y="9"/>
                  </a:cubicBezTo>
                  <a:cubicBezTo>
                    <a:pt x="9198" y="3"/>
                    <a:pt x="9186" y="0"/>
                    <a:pt x="9174" y="0"/>
                  </a:cubicBezTo>
                  <a:close/>
                </a:path>
              </a:pathLst>
            </a:custGeom>
            <a:solidFill>
              <a:srgbClr val="FFFFFF"/>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376" name="Google Shape;1376;p51"/>
            <p:cNvSpPr/>
            <p:nvPr/>
          </p:nvSpPr>
          <p:spPr>
            <a:xfrm>
              <a:off x="8065829" y="4173762"/>
              <a:ext cx="24775" cy="183884"/>
            </a:xfrm>
            <a:custGeom>
              <a:avLst/>
              <a:gdLst/>
              <a:ahLst/>
              <a:cxnLst/>
              <a:rect l="l" t="t" r="r" b="b"/>
              <a:pathLst>
                <a:path w="495" h="3674" extrusionOk="0">
                  <a:moveTo>
                    <a:pt x="88" y="0"/>
                  </a:moveTo>
                  <a:cubicBezTo>
                    <a:pt x="86" y="0"/>
                    <a:pt x="84" y="1"/>
                    <a:pt x="82" y="1"/>
                  </a:cubicBezTo>
                  <a:cubicBezTo>
                    <a:pt x="35" y="4"/>
                    <a:pt x="1" y="44"/>
                    <a:pt x="4" y="91"/>
                  </a:cubicBezTo>
                  <a:lnTo>
                    <a:pt x="323" y="3596"/>
                  </a:lnTo>
                  <a:cubicBezTo>
                    <a:pt x="326" y="3639"/>
                    <a:pt x="364" y="3673"/>
                    <a:pt x="407" y="3673"/>
                  </a:cubicBezTo>
                  <a:lnTo>
                    <a:pt x="414" y="3673"/>
                  </a:lnTo>
                  <a:cubicBezTo>
                    <a:pt x="461" y="3670"/>
                    <a:pt x="495" y="3626"/>
                    <a:pt x="492" y="3583"/>
                  </a:cubicBezTo>
                  <a:lnTo>
                    <a:pt x="173" y="78"/>
                  </a:lnTo>
                  <a:cubicBezTo>
                    <a:pt x="169" y="33"/>
                    <a:pt x="133" y="0"/>
                    <a:pt x="88" y="0"/>
                  </a:cubicBezTo>
                  <a:close/>
                </a:path>
              </a:pathLst>
            </a:custGeom>
            <a:solidFill>
              <a:srgbClr val="FFFFFF"/>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377" name="Google Shape;1377;p51"/>
            <p:cNvSpPr/>
            <p:nvPr/>
          </p:nvSpPr>
          <p:spPr>
            <a:xfrm>
              <a:off x="7972235" y="4488627"/>
              <a:ext cx="164414" cy="17017"/>
            </a:xfrm>
            <a:custGeom>
              <a:avLst/>
              <a:gdLst/>
              <a:ahLst/>
              <a:cxnLst/>
              <a:rect l="l" t="t" r="r" b="b"/>
              <a:pathLst>
                <a:path w="3285" h="340" extrusionOk="0">
                  <a:moveTo>
                    <a:pt x="3200" y="1"/>
                  </a:moveTo>
                  <a:cubicBezTo>
                    <a:pt x="3198" y="1"/>
                    <a:pt x="3196" y="1"/>
                    <a:pt x="3194" y="1"/>
                  </a:cubicBezTo>
                  <a:lnTo>
                    <a:pt x="81" y="172"/>
                  </a:lnTo>
                  <a:cubicBezTo>
                    <a:pt x="35" y="176"/>
                    <a:pt x="1" y="213"/>
                    <a:pt x="1" y="259"/>
                  </a:cubicBezTo>
                  <a:cubicBezTo>
                    <a:pt x="5" y="303"/>
                    <a:pt x="41" y="340"/>
                    <a:pt x="85" y="340"/>
                  </a:cubicBezTo>
                  <a:lnTo>
                    <a:pt x="92" y="340"/>
                  </a:lnTo>
                  <a:lnTo>
                    <a:pt x="3204" y="168"/>
                  </a:lnTo>
                  <a:cubicBezTo>
                    <a:pt x="3248" y="165"/>
                    <a:pt x="3284" y="125"/>
                    <a:pt x="3281" y="81"/>
                  </a:cubicBezTo>
                  <a:cubicBezTo>
                    <a:pt x="3278" y="37"/>
                    <a:pt x="3244" y="1"/>
                    <a:pt x="3200" y="1"/>
                  </a:cubicBezTo>
                  <a:close/>
                </a:path>
              </a:pathLst>
            </a:custGeom>
            <a:solidFill>
              <a:srgbClr val="FFFFFF"/>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378" name="Google Shape;1378;p51"/>
            <p:cNvSpPr/>
            <p:nvPr/>
          </p:nvSpPr>
          <p:spPr>
            <a:xfrm>
              <a:off x="7178042" y="4391280"/>
              <a:ext cx="1011561" cy="324424"/>
            </a:xfrm>
            <a:custGeom>
              <a:avLst/>
              <a:gdLst/>
              <a:ahLst/>
              <a:cxnLst/>
              <a:rect l="l" t="t" r="r" b="b"/>
              <a:pathLst>
                <a:path w="20211" h="6482" extrusionOk="0">
                  <a:moveTo>
                    <a:pt x="4765" y="1"/>
                  </a:moveTo>
                  <a:cubicBezTo>
                    <a:pt x="974" y="1"/>
                    <a:pt x="1" y="6481"/>
                    <a:pt x="3370" y="6481"/>
                  </a:cubicBezTo>
                  <a:lnTo>
                    <a:pt x="18451" y="6481"/>
                  </a:lnTo>
                  <a:cubicBezTo>
                    <a:pt x="20210" y="4449"/>
                    <a:pt x="17929" y="995"/>
                    <a:pt x="14559" y="995"/>
                  </a:cubicBezTo>
                  <a:cubicBezTo>
                    <a:pt x="14367" y="995"/>
                    <a:pt x="14171" y="1006"/>
                    <a:pt x="13972" y="1030"/>
                  </a:cubicBezTo>
                  <a:cubicBezTo>
                    <a:pt x="13332" y="1105"/>
                    <a:pt x="12773" y="1137"/>
                    <a:pt x="12263" y="1137"/>
                  </a:cubicBezTo>
                  <a:cubicBezTo>
                    <a:pt x="9839" y="1137"/>
                    <a:pt x="8548" y="402"/>
                    <a:pt x="5153" y="22"/>
                  </a:cubicBezTo>
                  <a:cubicBezTo>
                    <a:pt x="5020" y="8"/>
                    <a:pt x="4891" y="1"/>
                    <a:pt x="4765" y="1"/>
                  </a:cubicBezTo>
                  <a:close/>
                </a:path>
              </a:pathLst>
            </a:custGeom>
            <a:solidFill>
              <a:srgbClr val="01004C"/>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379" name="Google Shape;1379;p51"/>
            <p:cNvSpPr/>
            <p:nvPr/>
          </p:nvSpPr>
          <p:spPr>
            <a:xfrm>
              <a:off x="7661425" y="3544484"/>
              <a:ext cx="44745" cy="199349"/>
            </a:xfrm>
            <a:custGeom>
              <a:avLst/>
              <a:gdLst/>
              <a:ahLst/>
              <a:cxnLst/>
              <a:rect l="l" t="t" r="r" b="b"/>
              <a:pathLst>
                <a:path w="894" h="3983" extrusionOk="0">
                  <a:moveTo>
                    <a:pt x="88" y="0"/>
                  </a:moveTo>
                  <a:cubicBezTo>
                    <a:pt x="84" y="0"/>
                    <a:pt x="79" y="0"/>
                    <a:pt x="74" y="1"/>
                  </a:cubicBezTo>
                  <a:cubicBezTo>
                    <a:pt x="31" y="11"/>
                    <a:pt x="0" y="54"/>
                    <a:pt x="7" y="98"/>
                  </a:cubicBezTo>
                  <a:lnTo>
                    <a:pt x="722" y="3912"/>
                  </a:lnTo>
                  <a:cubicBezTo>
                    <a:pt x="729" y="3952"/>
                    <a:pt x="763" y="3982"/>
                    <a:pt x="803" y="3982"/>
                  </a:cubicBezTo>
                  <a:cubicBezTo>
                    <a:pt x="806" y="3982"/>
                    <a:pt x="812" y="3979"/>
                    <a:pt x="820" y="3979"/>
                  </a:cubicBezTo>
                  <a:cubicBezTo>
                    <a:pt x="863" y="3973"/>
                    <a:pt x="893" y="3929"/>
                    <a:pt x="883" y="3881"/>
                  </a:cubicBezTo>
                  <a:lnTo>
                    <a:pt x="172" y="68"/>
                  </a:lnTo>
                  <a:cubicBezTo>
                    <a:pt x="165" y="29"/>
                    <a:pt x="129" y="0"/>
                    <a:pt x="88" y="0"/>
                  </a:cubicBezTo>
                  <a:close/>
                </a:path>
              </a:pathLst>
            </a:custGeom>
            <a:solidFill>
              <a:srgbClr val="FFFFFF"/>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380" name="Google Shape;1380;p51"/>
            <p:cNvSpPr/>
            <p:nvPr/>
          </p:nvSpPr>
          <p:spPr>
            <a:xfrm>
              <a:off x="7588852" y="3879168"/>
              <a:ext cx="205856" cy="38038"/>
            </a:xfrm>
            <a:custGeom>
              <a:avLst/>
              <a:gdLst/>
              <a:ahLst/>
              <a:cxnLst/>
              <a:rect l="l" t="t" r="r" b="b"/>
              <a:pathLst>
                <a:path w="4113" h="760" extrusionOk="0">
                  <a:moveTo>
                    <a:pt x="4025" y="1"/>
                  </a:moveTo>
                  <a:cubicBezTo>
                    <a:pt x="4020" y="1"/>
                    <a:pt x="4016" y="1"/>
                    <a:pt x="4012" y="2"/>
                  </a:cubicBezTo>
                  <a:lnTo>
                    <a:pt x="77" y="595"/>
                  </a:lnTo>
                  <a:cubicBezTo>
                    <a:pt x="31" y="602"/>
                    <a:pt x="0" y="646"/>
                    <a:pt x="6" y="690"/>
                  </a:cubicBezTo>
                  <a:cubicBezTo>
                    <a:pt x="14" y="733"/>
                    <a:pt x="47" y="760"/>
                    <a:pt x="87" y="760"/>
                  </a:cubicBezTo>
                  <a:lnTo>
                    <a:pt x="101" y="760"/>
                  </a:lnTo>
                  <a:lnTo>
                    <a:pt x="4035" y="166"/>
                  </a:lnTo>
                  <a:cubicBezTo>
                    <a:pt x="4083" y="159"/>
                    <a:pt x="4112" y="115"/>
                    <a:pt x="4106" y="72"/>
                  </a:cubicBezTo>
                  <a:cubicBezTo>
                    <a:pt x="4100" y="30"/>
                    <a:pt x="4064" y="1"/>
                    <a:pt x="4025" y="1"/>
                  </a:cubicBezTo>
                  <a:close/>
                </a:path>
              </a:pathLst>
            </a:custGeom>
            <a:solidFill>
              <a:srgbClr val="FFFFFF"/>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381" name="Google Shape;1381;p51"/>
            <p:cNvSpPr/>
            <p:nvPr/>
          </p:nvSpPr>
          <p:spPr>
            <a:xfrm>
              <a:off x="6003318" y="3820760"/>
              <a:ext cx="65265" cy="131281"/>
            </a:xfrm>
            <a:custGeom>
              <a:avLst/>
              <a:gdLst/>
              <a:ahLst/>
              <a:cxnLst/>
              <a:rect l="l" t="t" r="r" b="b"/>
              <a:pathLst>
                <a:path w="1304" h="2623" extrusionOk="0">
                  <a:moveTo>
                    <a:pt x="1207" y="0"/>
                  </a:moveTo>
                  <a:cubicBezTo>
                    <a:pt x="1175" y="0"/>
                    <a:pt x="1144" y="18"/>
                    <a:pt x="1132" y="50"/>
                  </a:cubicBezTo>
                  <a:lnTo>
                    <a:pt x="17" y="2505"/>
                  </a:lnTo>
                  <a:cubicBezTo>
                    <a:pt x="0" y="2545"/>
                    <a:pt x="17" y="2595"/>
                    <a:pt x="61" y="2615"/>
                  </a:cubicBezTo>
                  <a:cubicBezTo>
                    <a:pt x="71" y="2619"/>
                    <a:pt x="85" y="2622"/>
                    <a:pt x="95" y="2622"/>
                  </a:cubicBezTo>
                  <a:cubicBezTo>
                    <a:pt x="125" y="2622"/>
                    <a:pt x="155" y="2602"/>
                    <a:pt x="172" y="2571"/>
                  </a:cubicBezTo>
                  <a:lnTo>
                    <a:pt x="1283" y="117"/>
                  </a:lnTo>
                  <a:cubicBezTo>
                    <a:pt x="1303" y="77"/>
                    <a:pt x="1283" y="27"/>
                    <a:pt x="1239" y="7"/>
                  </a:cubicBezTo>
                  <a:cubicBezTo>
                    <a:pt x="1229" y="2"/>
                    <a:pt x="1218" y="0"/>
                    <a:pt x="1207" y="0"/>
                  </a:cubicBezTo>
                  <a:close/>
                </a:path>
              </a:pathLst>
            </a:custGeom>
            <a:solidFill>
              <a:srgbClr val="FFFFFF"/>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382" name="Google Shape;1382;p51"/>
            <p:cNvSpPr/>
            <p:nvPr/>
          </p:nvSpPr>
          <p:spPr>
            <a:xfrm>
              <a:off x="5901166" y="3997436"/>
              <a:ext cx="152602" cy="89840"/>
            </a:xfrm>
            <a:custGeom>
              <a:avLst/>
              <a:gdLst/>
              <a:ahLst/>
              <a:cxnLst/>
              <a:rect l="l" t="t" r="r" b="b"/>
              <a:pathLst>
                <a:path w="3049" h="1795" extrusionOk="0">
                  <a:moveTo>
                    <a:pt x="96" y="0"/>
                  </a:moveTo>
                  <a:cubicBezTo>
                    <a:pt x="67" y="0"/>
                    <a:pt x="39" y="15"/>
                    <a:pt x="24" y="42"/>
                  </a:cubicBezTo>
                  <a:cubicBezTo>
                    <a:pt x="0" y="82"/>
                    <a:pt x="14" y="132"/>
                    <a:pt x="54" y="157"/>
                  </a:cubicBezTo>
                  <a:lnTo>
                    <a:pt x="2911" y="1784"/>
                  </a:lnTo>
                  <a:cubicBezTo>
                    <a:pt x="2924" y="1791"/>
                    <a:pt x="2938" y="1795"/>
                    <a:pt x="2952" y="1795"/>
                  </a:cubicBezTo>
                  <a:cubicBezTo>
                    <a:pt x="2982" y="1795"/>
                    <a:pt x="3008" y="1781"/>
                    <a:pt x="3025" y="1754"/>
                  </a:cubicBezTo>
                  <a:cubicBezTo>
                    <a:pt x="3048" y="1714"/>
                    <a:pt x="3036" y="1663"/>
                    <a:pt x="2995" y="1640"/>
                  </a:cubicBezTo>
                  <a:lnTo>
                    <a:pt x="138" y="11"/>
                  </a:lnTo>
                  <a:cubicBezTo>
                    <a:pt x="125" y="4"/>
                    <a:pt x="110" y="0"/>
                    <a:pt x="96" y="0"/>
                  </a:cubicBezTo>
                  <a:close/>
                </a:path>
              </a:pathLst>
            </a:custGeom>
            <a:solidFill>
              <a:srgbClr val="FFFFFF"/>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383" name="Google Shape;1383;p51"/>
            <p:cNvSpPr/>
            <p:nvPr/>
          </p:nvSpPr>
          <p:spPr>
            <a:xfrm>
              <a:off x="6499314" y="3620209"/>
              <a:ext cx="134484" cy="31381"/>
            </a:xfrm>
            <a:custGeom>
              <a:avLst/>
              <a:gdLst/>
              <a:ahLst/>
              <a:cxnLst/>
              <a:rect l="l" t="t" r="r" b="b"/>
              <a:pathLst>
                <a:path w="2687" h="627" extrusionOk="0">
                  <a:moveTo>
                    <a:pt x="92" y="1"/>
                  </a:moveTo>
                  <a:cubicBezTo>
                    <a:pt x="53" y="1"/>
                    <a:pt x="17" y="30"/>
                    <a:pt x="11" y="69"/>
                  </a:cubicBezTo>
                  <a:cubicBezTo>
                    <a:pt x="1" y="116"/>
                    <a:pt x="31" y="160"/>
                    <a:pt x="78" y="166"/>
                  </a:cubicBezTo>
                  <a:lnTo>
                    <a:pt x="2583" y="623"/>
                  </a:lnTo>
                  <a:cubicBezTo>
                    <a:pt x="2590" y="623"/>
                    <a:pt x="2593" y="627"/>
                    <a:pt x="2599" y="627"/>
                  </a:cubicBezTo>
                  <a:cubicBezTo>
                    <a:pt x="2636" y="627"/>
                    <a:pt x="2673" y="596"/>
                    <a:pt x="2680" y="556"/>
                  </a:cubicBezTo>
                  <a:cubicBezTo>
                    <a:pt x="2687" y="512"/>
                    <a:pt x="2656" y="469"/>
                    <a:pt x="2613" y="458"/>
                  </a:cubicBezTo>
                  <a:lnTo>
                    <a:pt x="105" y="2"/>
                  </a:lnTo>
                  <a:cubicBezTo>
                    <a:pt x="101" y="1"/>
                    <a:pt x="97" y="1"/>
                    <a:pt x="92" y="1"/>
                  </a:cubicBezTo>
                  <a:close/>
                </a:path>
              </a:pathLst>
            </a:custGeom>
            <a:solidFill>
              <a:srgbClr val="FFFFFF"/>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384" name="Google Shape;1384;p51"/>
            <p:cNvSpPr/>
            <p:nvPr/>
          </p:nvSpPr>
          <p:spPr>
            <a:xfrm>
              <a:off x="6664879" y="3705945"/>
              <a:ext cx="83533" cy="91441"/>
            </a:xfrm>
            <a:custGeom>
              <a:avLst/>
              <a:gdLst/>
              <a:ahLst/>
              <a:cxnLst/>
              <a:rect l="l" t="t" r="r" b="b"/>
              <a:pathLst>
                <a:path w="1669" h="1827" extrusionOk="0">
                  <a:moveTo>
                    <a:pt x="1576" y="0"/>
                  </a:moveTo>
                  <a:cubicBezTo>
                    <a:pt x="1553" y="0"/>
                    <a:pt x="1530" y="10"/>
                    <a:pt x="1514" y="28"/>
                  </a:cubicBezTo>
                  <a:lnTo>
                    <a:pt x="30" y="1686"/>
                  </a:lnTo>
                  <a:cubicBezTo>
                    <a:pt x="0" y="1723"/>
                    <a:pt x="3" y="1774"/>
                    <a:pt x="36" y="1807"/>
                  </a:cubicBezTo>
                  <a:cubicBezTo>
                    <a:pt x="53" y="1821"/>
                    <a:pt x="74" y="1827"/>
                    <a:pt x="94" y="1827"/>
                  </a:cubicBezTo>
                  <a:cubicBezTo>
                    <a:pt x="114" y="1827"/>
                    <a:pt x="137" y="1817"/>
                    <a:pt x="154" y="1800"/>
                  </a:cubicBezTo>
                  <a:lnTo>
                    <a:pt x="1638" y="139"/>
                  </a:lnTo>
                  <a:cubicBezTo>
                    <a:pt x="1668" y="105"/>
                    <a:pt x="1665" y="51"/>
                    <a:pt x="1632" y="21"/>
                  </a:cubicBezTo>
                  <a:cubicBezTo>
                    <a:pt x="1616" y="7"/>
                    <a:pt x="1596" y="0"/>
                    <a:pt x="1576" y="0"/>
                  </a:cubicBezTo>
                  <a:close/>
                </a:path>
              </a:pathLst>
            </a:custGeom>
            <a:solidFill>
              <a:srgbClr val="FFFFFF"/>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385" name="Google Shape;1385;p51"/>
            <p:cNvSpPr/>
            <p:nvPr/>
          </p:nvSpPr>
          <p:spPr>
            <a:xfrm>
              <a:off x="7038503" y="3166956"/>
              <a:ext cx="384885" cy="653753"/>
            </a:xfrm>
            <a:custGeom>
              <a:avLst/>
              <a:gdLst/>
              <a:ahLst/>
              <a:cxnLst/>
              <a:rect l="l" t="t" r="r" b="b"/>
              <a:pathLst>
                <a:path w="7690" h="13062" extrusionOk="0">
                  <a:moveTo>
                    <a:pt x="1599" y="0"/>
                  </a:moveTo>
                  <a:cubicBezTo>
                    <a:pt x="790" y="0"/>
                    <a:pt x="1" y="729"/>
                    <a:pt x="132" y="1759"/>
                  </a:cubicBezTo>
                  <a:cubicBezTo>
                    <a:pt x="297" y="3045"/>
                    <a:pt x="357" y="5053"/>
                    <a:pt x="1" y="6460"/>
                  </a:cubicBezTo>
                  <a:cubicBezTo>
                    <a:pt x="1" y="6460"/>
                    <a:pt x="941" y="9911"/>
                    <a:pt x="1394" y="11801"/>
                  </a:cubicBezTo>
                  <a:cubicBezTo>
                    <a:pt x="1592" y="12619"/>
                    <a:pt x="2566" y="13062"/>
                    <a:pt x="3657" y="13062"/>
                  </a:cubicBezTo>
                  <a:cubicBezTo>
                    <a:pt x="5086" y="13062"/>
                    <a:pt x="6716" y="12303"/>
                    <a:pt x="7068" y="10636"/>
                  </a:cubicBezTo>
                  <a:cubicBezTo>
                    <a:pt x="7689" y="7698"/>
                    <a:pt x="4678" y="4492"/>
                    <a:pt x="4500" y="2860"/>
                  </a:cubicBezTo>
                  <a:cubicBezTo>
                    <a:pt x="4322" y="1229"/>
                    <a:pt x="3214" y="994"/>
                    <a:pt x="3214" y="994"/>
                  </a:cubicBezTo>
                  <a:cubicBezTo>
                    <a:pt x="3214" y="994"/>
                    <a:pt x="3143" y="628"/>
                    <a:pt x="2190" y="141"/>
                  </a:cubicBezTo>
                  <a:cubicBezTo>
                    <a:pt x="2001" y="45"/>
                    <a:pt x="1799" y="0"/>
                    <a:pt x="1599" y="0"/>
                  </a:cubicBezTo>
                  <a:close/>
                </a:path>
              </a:pathLst>
            </a:custGeom>
            <a:solidFill>
              <a:srgbClr val="01004C"/>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386" name="Google Shape;1386;p51"/>
            <p:cNvSpPr/>
            <p:nvPr/>
          </p:nvSpPr>
          <p:spPr>
            <a:xfrm>
              <a:off x="7274989" y="3603793"/>
              <a:ext cx="57107" cy="91642"/>
            </a:xfrm>
            <a:custGeom>
              <a:avLst/>
              <a:gdLst/>
              <a:ahLst/>
              <a:cxnLst/>
              <a:rect l="l" t="t" r="r" b="b"/>
              <a:pathLst>
                <a:path w="1141" h="1831" extrusionOk="0">
                  <a:moveTo>
                    <a:pt x="1114" y="1"/>
                  </a:moveTo>
                  <a:lnTo>
                    <a:pt x="6" y="266"/>
                  </a:lnTo>
                  <a:lnTo>
                    <a:pt x="0" y="1632"/>
                  </a:lnTo>
                  <a:lnTo>
                    <a:pt x="997" y="1830"/>
                  </a:lnTo>
                  <a:cubicBezTo>
                    <a:pt x="1088" y="1354"/>
                    <a:pt x="1141" y="689"/>
                    <a:pt x="1114" y="1"/>
                  </a:cubicBezTo>
                  <a:close/>
                </a:path>
              </a:pathLst>
            </a:custGeom>
            <a:solidFill>
              <a:srgbClr val="F2A887"/>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387" name="Google Shape;1387;p51"/>
            <p:cNvSpPr/>
            <p:nvPr/>
          </p:nvSpPr>
          <p:spPr>
            <a:xfrm>
              <a:off x="7270084" y="3455595"/>
              <a:ext cx="60711" cy="161561"/>
            </a:xfrm>
            <a:custGeom>
              <a:avLst/>
              <a:gdLst/>
              <a:ahLst/>
              <a:cxnLst/>
              <a:rect l="l" t="t" r="r" b="b"/>
              <a:pathLst>
                <a:path w="1213" h="3228" extrusionOk="0">
                  <a:moveTo>
                    <a:pt x="121" y="0"/>
                  </a:moveTo>
                  <a:lnTo>
                    <a:pt x="1" y="1565"/>
                  </a:lnTo>
                  <a:lnTo>
                    <a:pt x="104" y="3227"/>
                  </a:lnTo>
                  <a:cubicBezTo>
                    <a:pt x="440" y="3190"/>
                    <a:pt x="820" y="3113"/>
                    <a:pt x="1212" y="2962"/>
                  </a:cubicBezTo>
                  <a:cubicBezTo>
                    <a:pt x="1166" y="1777"/>
                    <a:pt x="884" y="518"/>
                    <a:pt x="121" y="0"/>
                  </a:cubicBezTo>
                  <a:close/>
                </a:path>
              </a:pathLst>
            </a:custGeom>
            <a:solidFill>
              <a:schemeClr val="accent2"/>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388" name="Google Shape;1388;p51"/>
            <p:cNvSpPr/>
            <p:nvPr/>
          </p:nvSpPr>
          <p:spPr>
            <a:xfrm>
              <a:off x="7274989" y="3630489"/>
              <a:ext cx="55305" cy="39139"/>
            </a:xfrm>
            <a:custGeom>
              <a:avLst/>
              <a:gdLst/>
              <a:ahLst/>
              <a:cxnLst/>
              <a:rect l="l" t="t" r="r" b="b"/>
              <a:pathLst>
                <a:path w="1105" h="782" extrusionOk="0">
                  <a:moveTo>
                    <a:pt x="780" y="0"/>
                  </a:moveTo>
                  <a:cubicBezTo>
                    <a:pt x="415" y="0"/>
                    <a:pt x="134" y="60"/>
                    <a:pt x="3" y="94"/>
                  </a:cubicBezTo>
                  <a:lnTo>
                    <a:pt x="0" y="698"/>
                  </a:lnTo>
                  <a:lnTo>
                    <a:pt x="1031" y="782"/>
                  </a:lnTo>
                  <a:cubicBezTo>
                    <a:pt x="1064" y="554"/>
                    <a:pt x="1091" y="295"/>
                    <a:pt x="1105" y="16"/>
                  </a:cubicBezTo>
                  <a:cubicBezTo>
                    <a:pt x="991" y="5"/>
                    <a:pt x="882" y="0"/>
                    <a:pt x="780" y="0"/>
                  </a:cubicBezTo>
                  <a:close/>
                </a:path>
              </a:pathLst>
            </a:custGeom>
            <a:gradFill>
              <a:gsLst>
                <a:gs pos="0">
                  <a:srgbClr val="3A305F">
                    <a:alpha val="46666"/>
                  </a:srgbClr>
                </a:gs>
                <a:gs pos="50000">
                  <a:srgbClr val="FFFFFF">
                    <a:alpha val="0"/>
                  </a:srgbClr>
                </a:gs>
                <a:gs pos="100000">
                  <a:srgbClr val="FFFFFF">
                    <a:alpha val="0"/>
                  </a:srgbClr>
                </a:gs>
              </a:gsLst>
              <a:lin ang="16200038"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389" name="Google Shape;1389;p51"/>
            <p:cNvSpPr/>
            <p:nvPr/>
          </p:nvSpPr>
          <p:spPr>
            <a:xfrm>
              <a:off x="7053017" y="3247087"/>
              <a:ext cx="163363" cy="187337"/>
            </a:xfrm>
            <a:custGeom>
              <a:avLst/>
              <a:gdLst/>
              <a:ahLst/>
              <a:cxnLst/>
              <a:rect l="l" t="t" r="r" b="b"/>
              <a:pathLst>
                <a:path w="3264" h="3743" extrusionOk="0">
                  <a:moveTo>
                    <a:pt x="467" y="1"/>
                  </a:moveTo>
                  <a:cubicBezTo>
                    <a:pt x="467" y="1"/>
                    <a:pt x="211" y="1044"/>
                    <a:pt x="0" y="1350"/>
                  </a:cubicBezTo>
                  <a:cubicBezTo>
                    <a:pt x="0" y="1350"/>
                    <a:pt x="81" y="1417"/>
                    <a:pt x="289" y="1441"/>
                  </a:cubicBezTo>
                  <a:cubicBezTo>
                    <a:pt x="289" y="1441"/>
                    <a:pt x="265" y="2260"/>
                    <a:pt x="601" y="2485"/>
                  </a:cubicBezTo>
                  <a:cubicBezTo>
                    <a:pt x="838" y="2644"/>
                    <a:pt x="1149" y="2667"/>
                    <a:pt x="1311" y="2667"/>
                  </a:cubicBezTo>
                  <a:cubicBezTo>
                    <a:pt x="1378" y="2667"/>
                    <a:pt x="1420" y="2663"/>
                    <a:pt x="1420" y="2663"/>
                  </a:cubicBezTo>
                  <a:lnTo>
                    <a:pt x="1487" y="3636"/>
                  </a:lnTo>
                  <a:cubicBezTo>
                    <a:pt x="1487" y="3636"/>
                    <a:pt x="1718" y="3742"/>
                    <a:pt x="2004" y="3742"/>
                  </a:cubicBezTo>
                  <a:cubicBezTo>
                    <a:pt x="2147" y="3742"/>
                    <a:pt x="2303" y="3716"/>
                    <a:pt x="2451" y="3636"/>
                  </a:cubicBezTo>
                  <a:lnTo>
                    <a:pt x="2451" y="1749"/>
                  </a:lnTo>
                  <a:cubicBezTo>
                    <a:pt x="2451" y="1749"/>
                    <a:pt x="3264" y="1441"/>
                    <a:pt x="3031" y="803"/>
                  </a:cubicBezTo>
                  <a:cubicBezTo>
                    <a:pt x="2944" y="558"/>
                    <a:pt x="2805" y="469"/>
                    <a:pt x="2663" y="469"/>
                  </a:cubicBezTo>
                  <a:cubicBezTo>
                    <a:pt x="2434" y="469"/>
                    <a:pt x="2196" y="698"/>
                    <a:pt x="2142" y="880"/>
                  </a:cubicBezTo>
                  <a:cubicBezTo>
                    <a:pt x="2061" y="1152"/>
                    <a:pt x="1959" y="1258"/>
                    <a:pt x="1853" y="1258"/>
                  </a:cubicBezTo>
                  <a:cubicBezTo>
                    <a:pt x="1845" y="1258"/>
                    <a:pt x="1837" y="1257"/>
                    <a:pt x="1829" y="1256"/>
                  </a:cubicBezTo>
                  <a:cubicBezTo>
                    <a:pt x="1716" y="1239"/>
                    <a:pt x="1567" y="803"/>
                    <a:pt x="1575" y="508"/>
                  </a:cubicBezTo>
                  <a:lnTo>
                    <a:pt x="1575" y="508"/>
                  </a:lnTo>
                  <a:cubicBezTo>
                    <a:pt x="1575" y="508"/>
                    <a:pt x="1553" y="512"/>
                    <a:pt x="1516" y="512"/>
                  </a:cubicBezTo>
                  <a:cubicBezTo>
                    <a:pt x="1392" y="512"/>
                    <a:pt x="1102" y="464"/>
                    <a:pt x="903" y="51"/>
                  </a:cubicBezTo>
                  <a:cubicBezTo>
                    <a:pt x="903" y="51"/>
                    <a:pt x="803" y="94"/>
                    <a:pt x="691" y="94"/>
                  </a:cubicBezTo>
                  <a:cubicBezTo>
                    <a:pt x="612" y="94"/>
                    <a:pt x="528" y="73"/>
                    <a:pt x="467" y="1"/>
                  </a:cubicBezTo>
                  <a:close/>
                </a:path>
              </a:pathLst>
            </a:custGeom>
            <a:solidFill>
              <a:srgbClr val="F2A887"/>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390" name="Google Shape;1390;p51"/>
            <p:cNvSpPr/>
            <p:nvPr/>
          </p:nvSpPr>
          <p:spPr>
            <a:xfrm>
              <a:off x="7077842" y="3311801"/>
              <a:ext cx="47097" cy="47047"/>
            </a:xfrm>
            <a:custGeom>
              <a:avLst/>
              <a:gdLst/>
              <a:ahLst/>
              <a:cxnLst/>
              <a:rect l="l" t="t" r="r" b="b"/>
              <a:pathLst>
                <a:path w="941" h="940" extrusionOk="0">
                  <a:moveTo>
                    <a:pt x="471" y="0"/>
                  </a:moveTo>
                  <a:cubicBezTo>
                    <a:pt x="213" y="0"/>
                    <a:pt x="1" y="211"/>
                    <a:pt x="1" y="470"/>
                  </a:cubicBezTo>
                  <a:cubicBezTo>
                    <a:pt x="1" y="732"/>
                    <a:pt x="213" y="940"/>
                    <a:pt x="471" y="940"/>
                  </a:cubicBezTo>
                  <a:cubicBezTo>
                    <a:pt x="729" y="940"/>
                    <a:pt x="941" y="732"/>
                    <a:pt x="941" y="470"/>
                  </a:cubicBezTo>
                  <a:cubicBezTo>
                    <a:pt x="941" y="211"/>
                    <a:pt x="729" y="0"/>
                    <a:pt x="471" y="0"/>
                  </a:cubicBezTo>
                  <a:close/>
                </a:path>
              </a:pathLst>
            </a:custGeom>
            <a:gradFill>
              <a:gsLst>
                <a:gs pos="0">
                  <a:schemeClr val="accent3"/>
                </a:gs>
                <a:gs pos="73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391" name="Google Shape;1391;p51"/>
            <p:cNvSpPr/>
            <p:nvPr/>
          </p:nvSpPr>
          <p:spPr>
            <a:xfrm>
              <a:off x="7124088" y="3373763"/>
              <a:ext cx="27578" cy="24775"/>
            </a:xfrm>
            <a:custGeom>
              <a:avLst/>
              <a:gdLst/>
              <a:ahLst/>
              <a:cxnLst/>
              <a:rect l="l" t="t" r="r" b="b"/>
              <a:pathLst>
                <a:path w="551" h="495" extrusionOk="0">
                  <a:moveTo>
                    <a:pt x="550" y="1"/>
                  </a:moveTo>
                  <a:cubicBezTo>
                    <a:pt x="550" y="1"/>
                    <a:pt x="292" y="112"/>
                    <a:pt x="0" y="132"/>
                  </a:cubicBezTo>
                  <a:lnTo>
                    <a:pt x="27" y="495"/>
                  </a:lnTo>
                  <a:cubicBezTo>
                    <a:pt x="413" y="447"/>
                    <a:pt x="550" y="1"/>
                    <a:pt x="550" y="1"/>
                  </a:cubicBezTo>
                  <a:close/>
                </a:path>
              </a:pathLst>
            </a:custGeom>
            <a:gradFill>
              <a:gsLst>
                <a:gs pos="0">
                  <a:srgbClr val="3A305F">
                    <a:alpha val="46666"/>
                  </a:srgbClr>
                </a:gs>
                <a:gs pos="80000">
                  <a:srgbClr val="FFFFFF">
                    <a:alpha val="0"/>
                  </a:srgbClr>
                </a:gs>
                <a:gs pos="100000">
                  <a:srgbClr val="FFFFFF">
                    <a:alpha val="0"/>
                  </a:srgbClr>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392" name="Google Shape;1392;p51"/>
            <p:cNvSpPr/>
            <p:nvPr/>
          </p:nvSpPr>
          <p:spPr>
            <a:xfrm>
              <a:off x="7020084" y="3427717"/>
              <a:ext cx="256106" cy="371571"/>
            </a:xfrm>
            <a:custGeom>
              <a:avLst/>
              <a:gdLst/>
              <a:ahLst/>
              <a:cxnLst/>
              <a:rect l="l" t="t" r="r" b="b"/>
              <a:pathLst>
                <a:path w="5117" h="7424" extrusionOk="0">
                  <a:moveTo>
                    <a:pt x="1329" y="1"/>
                  </a:moveTo>
                  <a:cubicBezTo>
                    <a:pt x="500" y="175"/>
                    <a:pt x="0" y="450"/>
                    <a:pt x="0" y="450"/>
                  </a:cubicBezTo>
                  <a:cubicBezTo>
                    <a:pt x="0" y="450"/>
                    <a:pt x="87" y="6101"/>
                    <a:pt x="178" y="7423"/>
                  </a:cubicBezTo>
                  <a:lnTo>
                    <a:pt x="5079" y="7423"/>
                  </a:lnTo>
                  <a:lnTo>
                    <a:pt x="5116" y="557"/>
                  </a:lnTo>
                  <a:cubicBezTo>
                    <a:pt x="5116" y="557"/>
                    <a:pt x="4710" y="229"/>
                    <a:pt x="3925" y="24"/>
                  </a:cubicBezTo>
                  <a:lnTo>
                    <a:pt x="2709" y="611"/>
                  </a:lnTo>
                  <a:lnTo>
                    <a:pt x="1329" y="1"/>
                  </a:lnTo>
                  <a:close/>
                </a:path>
              </a:pathLst>
            </a:custGeom>
            <a:solidFill>
              <a:schemeClr val="accent2"/>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393" name="Google Shape;1393;p51"/>
            <p:cNvSpPr/>
            <p:nvPr/>
          </p:nvSpPr>
          <p:spPr>
            <a:xfrm>
              <a:off x="7026090" y="3688678"/>
              <a:ext cx="248949" cy="103253"/>
            </a:xfrm>
            <a:custGeom>
              <a:avLst/>
              <a:gdLst/>
              <a:ahLst/>
              <a:cxnLst/>
              <a:rect l="l" t="t" r="r" b="b"/>
              <a:pathLst>
                <a:path w="4974" h="2063" extrusionOk="0">
                  <a:moveTo>
                    <a:pt x="4973" y="1"/>
                  </a:moveTo>
                  <a:lnTo>
                    <a:pt x="1" y="826"/>
                  </a:lnTo>
                  <a:cubicBezTo>
                    <a:pt x="15" y="1249"/>
                    <a:pt x="27" y="1622"/>
                    <a:pt x="41" y="1907"/>
                  </a:cubicBezTo>
                  <a:cubicBezTo>
                    <a:pt x="366" y="1958"/>
                    <a:pt x="1157" y="2063"/>
                    <a:pt x="2181" y="2063"/>
                  </a:cubicBezTo>
                  <a:cubicBezTo>
                    <a:pt x="2999" y="2063"/>
                    <a:pt x="3965" y="1996"/>
                    <a:pt x="4963" y="1780"/>
                  </a:cubicBezTo>
                  <a:lnTo>
                    <a:pt x="4973" y="1"/>
                  </a:lnTo>
                  <a:close/>
                </a:path>
              </a:pathLst>
            </a:custGeom>
            <a:gradFill>
              <a:gsLst>
                <a:gs pos="0">
                  <a:srgbClr val="3A305F">
                    <a:alpha val="46666"/>
                  </a:srgbClr>
                </a:gs>
                <a:gs pos="80000">
                  <a:srgbClr val="FFFFFF">
                    <a:alpha val="0"/>
                  </a:srgbClr>
                </a:gs>
                <a:gs pos="100000">
                  <a:srgbClr val="FFFFFF">
                    <a:alpha val="0"/>
                  </a:srgbClr>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394" name="Google Shape;1394;p51"/>
            <p:cNvSpPr/>
            <p:nvPr/>
          </p:nvSpPr>
          <p:spPr>
            <a:xfrm>
              <a:off x="7086601" y="3421010"/>
              <a:ext cx="129930" cy="47097"/>
            </a:xfrm>
            <a:custGeom>
              <a:avLst/>
              <a:gdLst/>
              <a:ahLst/>
              <a:cxnLst/>
              <a:rect l="l" t="t" r="r" b="b"/>
              <a:pathLst>
                <a:path w="2596" h="941" extrusionOk="0">
                  <a:moveTo>
                    <a:pt x="1305" y="0"/>
                  </a:moveTo>
                  <a:cubicBezTo>
                    <a:pt x="813" y="0"/>
                    <a:pt x="373" y="59"/>
                    <a:pt x="0" y="135"/>
                  </a:cubicBezTo>
                  <a:cubicBezTo>
                    <a:pt x="142" y="396"/>
                    <a:pt x="532" y="941"/>
                    <a:pt x="1264" y="941"/>
                  </a:cubicBezTo>
                  <a:cubicBezTo>
                    <a:pt x="1312" y="941"/>
                    <a:pt x="1362" y="938"/>
                    <a:pt x="1414" y="933"/>
                  </a:cubicBezTo>
                  <a:cubicBezTo>
                    <a:pt x="2095" y="866"/>
                    <a:pt x="2438" y="454"/>
                    <a:pt x="2596" y="158"/>
                  </a:cubicBezTo>
                  <a:cubicBezTo>
                    <a:pt x="2253" y="71"/>
                    <a:pt x="1834" y="3"/>
                    <a:pt x="1344" y="0"/>
                  </a:cubicBezTo>
                  <a:cubicBezTo>
                    <a:pt x="1331" y="0"/>
                    <a:pt x="1318" y="0"/>
                    <a:pt x="1305" y="0"/>
                  </a:cubicBezTo>
                  <a:close/>
                </a:path>
              </a:pathLst>
            </a:custGeom>
            <a:solidFill>
              <a:srgbClr val="F2A887"/>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395" name="Google Shape;1395;p51"/>
            <p:cNvSpPr/>
            <p:nvPr/>
          </p:nvSpPr>
          <p:spPr>
            <a:xfrm>
              <a:off x="6945159" y="3587677"/>
              <a:ext cx="276076" cy="185285"/>
            </a:xfrm>
            <a:custGeom>
              <a:avLst/>
              <a:gdLst/>
              <a:ahLst/>
              <a:cxnLst/>
              <a:rect l="l" t="t" r="r" b="b"/>
              <a:pathLst>
                <a:path w="5516" h="3702" extrusionOk="0">
                  <a:moveTo>
                    <a:pt x="60" y="0"/>
                  </a:moveTo>
                  <a:cubicBezTo>
                    <a:pt x="20" y="327"/>
                    <a:pt x="0" y="655"/>
                    <a:pt x="3" y="974"/>
                  </a:cubicBezTo>
                  <a:cubicBezTo>
                    <a:pt x="13" y="2451"/>
                    <a:pt x="332" y="3317"/>
                    <a:pt x="1644" y="3650"/>
                  </a:cubicBezTo>
                  <a:cubicBezTo>
                    <a:pt x="1786" y="3686"/>
                    <a:pt x="1943" y="3701"/>
                    <a:pt x="2109" y="3701"/>
                  </a:cubicBezTo>
                  <a:cubicBezTo>
                    <a:pt x="3482" y="3701"/>
                    <a:pt x="5515" y="2619"/>
                    <a:pt x="5515" y="2619"/>
                  </a:cubicBezTo>
                  <a:lnTo>
                    <a:pt x="5398" y="1746"/>
                  </a:lnTo>
                  <a:lnTo>
                    <a:pt x="1601" y="2290"/>
                  </a:lnTo>
                  <a:lnTo>
                    <a:pt x="1561" y="430"/>
                  </a:lnTo>
                  <a:lnTo>
                    <a:pt x="60" y="0"/>
                  </a:lnTo>
                  <a:close/>
                </a:path>
              </a:pathLst>
            </a:custGeom>
            <a:solidFill>
              <a:srgbClr val="F2A887"/>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396" name="Google Shape;1396;p51"/>
            <p:cNvSpPr/>
            <p:nvPr/>
          </p:nvSpPr>
          <p:spPr>
            <a:xfrm>
              <a:off x="7157021" y="3675064"/>
              <a:ext cx="64214" cy="67918"/>
            </a:xfrm>
            <a:custGeom>
              <a:avLst/>
              <a:gdLst/>
              <a:ahLst/>
              <a:cxnLst/>
              <a:rect l="l" t="t" r="r" b="b"/>
              <a:pathLst>
                <a:path w="1283" h="1357" extrusionOk="0">
                  <a:moveTo>
                    <a:pt x="1165" y="0"/>
                  </a:moveTo>
                  <a:lnTo>
                    <a:pt x="0" y="168"/>
                  </a:lnTo>
                  <a:cubicBezTo>
                    <a:pt x="17" y="521"/>
                    <a:pt x="74" y="961"/>
                    <a:pt x="235" y="1356"/>
                  </a:cubicBezTo>
                  <a:cubicBezTo>
                    <a:pt x="843" y="1108"/>
                    <a:pt x="1282" y="873"/>
                    <a:pt x="1282" y="873"/>
                  </a:cubicBezTo>
                  <a:lnTo>
                    <a:pt x="1165" y="0"/>
                  </a:lnTo>
                  <a:close/>
                </a:path>
              </a:pathLst>
            </a:custGeom>
            <a:gradFill>
              <a:gsLst>
                <a:gs pos="0">
                  <a:srgbClr val="FFFFFF">
                    <a:alpha val="0"/>
                  </a:srgbClr>
                </a:gs>
                <a:gs pos="17000">
                  <a:srgbClr val="FFFFFF">
                    <a:alpha val="0"/>
                  </a:srgbClr>
                </a:gs>
                <a:gs pos="100000">
                  <a:srgbClr val="7E719E">
                    <a:alpha val="44313"/>
                  </a:srgbClr>
                </a:gs>
              </a:gsLst>
              <a:lin ang="18900044"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397" name="Google Shape;1397;p51"/>
            <p:cNvSpPr/>
            <p:nvPr/>
          </p:nvSpPr>
          <p:spPr>
            <a:xfrm>
              <a:off x="6948162" y="3450239"/>
              <a:ext cx="81181" cy="159009"/>
            </a:xfrm>
            <a:custGeom>
              <a:avLst/>
              <a:gdLst/>
              <a:ahLst/>
              <a:cxnLst/>
              <a:rect l="l" t="t" r="r" b="b"/>
              <a:pathLst>
                <a:path w="1622" h="3177" extrusionOk="0">
                  <a:moveTo>
                    <a:pt x="1437" y="0"/>
                  </a:moveTo>
                  <a:cubicBezTo>
                    <a:pt x="601" y="394"/>
                    <a:pt x="151" y="1551"/>
                    <a:pt x="0" y="2746"/>
                  </a:cubicBezTo>
                  <a:cubicBezTo>
                    <a:pt x="306" y="2898"/>
                    <a:pt x="796" y="3079"/>
                    <a:pt x="1501" y="3176"/>
                  </a:cubicBezTo>
                  <a:lnTo>
                    <a:pt x="1622" y="1779"/>
                  </a:lnTo>
                  <a:lnTo>
                    <a:pt x="1437" y="0"/>
                  </a:lnTo>
                  <a:close/>
                </a:path>
              </a:pathLst>
            </a:custGeom>
            <a:solidFill>
              <a:schemeClr val="accent2"/>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398" name="Google Shape;1398;p51"/>
            <p:cNvSpPr/>
            <p:nvPr/>
          </p:nvSpPr>
          <p:spPr>
            <a:xfrm>
              <a:off x="7180344" y="3366806"/>
              <a:ext cx="144544" cy="410260"/>
            </a:xfrm>
            <a:custGeom>
              <a:avLst/>
              <a:gdLst/>
              <a:ahLst/>
              <a:cxnLst/>
              <a:rect l="l" t="t" r="r" b="b"/>
              <a:pathLst>
                <a:path w="2888" h="8197" extrusionOk="0">
                  <a:moveTo>
                    <a:pt x="1601" y="1"/>
                  </a:moveTo>
                  <a:cubicBezTo>
                    <a:pt x="1565" y="1"/>
                    <a:pt x="1529" y="16"/>
                    <a:pt x="1505" y="46"/>
                  </a:cubicBezTo>
                  <a:cubicBezTo>
                    <a:pt x="1408" y="160"/>
                    <a:pt x="1337" y="281"/>
                    <a:pt x="1337" y="281"/>
                  </a:cubicBezTo>
                  <a:cubicBezTo>
                    <a:pt x="1321" y="279"/>
                    <a:pt x="1306" y="279"/>
                    <a:pt x="1292" y="279"/>
                  </a:cubicBezTo>
                  <a:cubicBezTo>
                    <a:pt x="1077" y="279"/>
                    <a:pt x="991" y="412"/>
                    <a:pt x="991" y="412"/>
                  </a:cubicBezTo>
                  <a:cubicBezTo>
                    <a:pt x="991" y="412"/>
                    <a:pt x="978" y="408"/>
                    <a:pt x="956" y="408"/>
                  </a:cubicBezTo>
                  <a:cubicBezTo>
                    <a:pt x="870" y="408"/>
                    <a:pt x="652" y="461"/>
                    <a:pt x="562" y="979"/>
                  </a:cubicBezTo>
                  <a:cubicBezTo>
                    <a:pt x="461" y="1560"/>
                    <a:pt x="478" y="2168"/>
                    <a:pt x="478" y="2168"/>
                  </a:cubicBezTo>
                  <a:cubicBezTo>
                    <a:pt x="478" y="2168"/>
                    <a:pt x="1" y="5098"/>
                    <a:pt x="108" y="6361"/>
                  </a:cubicBezTo>
                  <a:cubicBezTo>
                    <a:pt x="216" y="7623"/>
                    <a:pt x="823" y="8197"/>
                    <a:pt x="1428" y="8197"/>
                  </a:cubicBezTo>
                  <a:cubicBezTo>
                    <a:pt x="1961" y="8197"/>
                    <a:pt x="2593" y="7344"/>
                    <a:pt x="2888" y="6565"/>
                  </a:cubicBezTo>
                  <a:lnTo>
                    <a:pt x="1827" y="6357"/>
                  </a:lnTo>
                  <a:cubicBezTo>
                    <a:pt x="1521" y="5495"/>
                    <a:pt x="1431" y="2097"/>
                    <a:pt x="1431" y="2097"/>
                  </a:cubicBezTo>
                  <a:cubicBezTo>
                    <a:pt x="1491" y="1570"/>
                    <a:pt x="1693" y="1315"/>
                    <a:pt x="1851" y="1170"/>
                  </a:cubicBezTo>
                  <a:cubicBezTo>
                    <a:pt x="2009" y="1026"/>
                    <a:pt x="2170" y="828"/>
                    <a:pt x="2109" y="731"/>
                  </a:cubicBezTo>
                  <a:cubicBezTo>
                    <a:pt x="2090" y="699"/>
                    <a:pt x="2056" y="685"/>
                    <a:pt x="2016" y="685"/>
                  </a:cubicBezTo>
                  <a:cubicBezTo>
                    <a:pt x="1937" y="685"/>
                    <a:pt x="1835" y="738"/>
                    <a:pt x="1770" y="812"/>
                  </a:cubicBezTo>
                  <a:cubicBezTo>
                    <a:pt x="1731" y="858"/>
                    <a:pt x="1674" y="887"/>
                    <a:pt x="1627" y="887"/>
                  </a:cubicBezTo>
                  <a:cubicBezTo>
                    <a:pt x="1561" y="887"/>
                    <a:pt x="1514" y="829"/>
                    <a:pt x="1566" y="674"/>
                  </a:cubicBezTo>
                  <a:cubicBezTo>
                    <a:pt x="1619" y="505"/>
                    <a:pt x="1686" y="294"/>
                    <a:pt x="1727" y="170"/>
                  </a:cubicBezTo>
                  <a:cubicBezTo>
                    <a:pt x="1747" y="107"/>
                    <a:pt x="1716" y="39"/>
                    <a:pt x="1656" y="12"/>
                  </a:cubicBezTo>
                  <a:cubicBezTo>
                    <a:pt x="1638" y="5"/>
                    <a:pt x="1619" y="1"/>
                    <a:pt x="1601" y="1"/>
                  </a:cubicBezTo>
                  <a:close/>
                </a:path>
              </a:pathLst>
            </a:custGeom>
            <a:solidFill>
              <a:srgbClr val="F2A887"/>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399" name="Google Shape;1399;p51"/>
            <p:cNvSpPr/>
            <p:nvPr/>
          </p:nvSpPr>
          <p:spPr>
            <a:xfrm>
              <a:off x="7270785" y="3684974"/>
              <a:ext cx="54104" cy="32833"/>
            </a:xfrm>
            <a:custGeom>
              <a:avLst/>
              <a:gdLst/>
              <a:ahLst/>
              <a:cxnLst/>
              <a:rect l="l" t="t" r="r" b="b"/>
              <a:pathLst>
                <a:path w="1081" h="656" extrusionOk="0">
                  <a:moveTo>
                    <a:pt x="20" y="0"/>
                  </a:moveTo>
                  <a:lnTo>
                    <a:pt x="20" y="0"/>
                  </a:lnTo>
                  <a:cubicBezTo>
                    <a:pt x="20" y="0"/>
                    <a:pt x="0" y="377"/>
                    <a:pt x="262" y="481"/>
                  </a:cubicBezTo>
                  <a:cubicBezTo>
                    <a:pt x="418" y="545"/>
                    <a:pt x="647" y="655"/>
                    <a:pt x="859" y="655"/>
                  </a:cubicBezTo>
                  <a:cubicBezTo>
                    <a:pt x="866" y="655"/>
                    <a:pt x="873" y="655"/>
                    <a:pt x="879" y="655"/>
                  </a:cubicBezTo>
                  <a:cubicBezTo>
                    <a:pt x="957" y="507"/>
                    <a:pt x="1024" y="357"/>
                    <a:pt x="1081" y="208"/>
                  </a:cubicBezTo>
                  <a:lnTo>
                    <a:pt x="20" y="0"/>
                  </a:lnTo>
                  <a:close/>
                </a:path>
              </a:pathLst>
            </a:custGeom>
            <a:gradFill>
              <a:gsLst>
                <a:gs pos="0">
                  <a:srgbClr val="3A305F">
                    <a:alpha val="46666"/>
                  </a:srgbClr>
                </a:gs>
                <a:gs pos="80000">
                  <a:srgbClr val="FFFFFF">
                    <a:alpha val="0"/>
                  </a:srgbClr>
                </a:gs>
                <a:gs pos="100000">
                  <a:srgbClr val="FFFFFF">
                    <a:alpha val="0"/>
                  </a:srgbClr>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400" name="Google Shape;1400;p51"/>
            <p:cNvSpPr/>
            <p:nvPr/>
          </p:nvSpPr>
          <p:spPr>
            <a:xfrm>
              <a:off x="7256821" y="3664353"/>
              <a:ext cx="31381" cy="35035"/>
            </a:xfrm>
            <a:custGeom>
              <a:avLst/>
              <a:gdLst/>
              <a:ahLst/>
              <a:cxnLst/>
              <a:rect l="l" t="t" r="r" b="b"/>
              <a:pathLst>
                <a:path w="627" h="700" extrusionOk="0">
                  <a:moveTo>
                    <a:pt x="332" y="1"/>
                  </a:moveTo>
                  <a:cubicBezTo>
                    <a:pt x="314" y="1"/>
                    <a:pt x="293" y="3"/>
                    <a:pt x="272" y="6"/>
                  </a:cubicBezTo>
                  <a:cubicBezTo>
                    <a:pt x="7" y="53"/>
                    <a:pt x="0" y="412"/>
                    <a:pt x="0" y="412"/>
                  </a:cubicBezTo>
                  <a:lnTo>
                    <a:pt x="299" y="412"/>
                  </a:lnTo>
                  <a:cubicBezTo>
                    <a:pt x="301" y="604"/>
                    <a:pt x="391" y="700"/>
                    <a:pt x="472" y="700"/>
                  </a:cubicBezTo>
                  <a:cubicBezTo>
                    <a:pt x="531" y="700"/>
                    <a:pt x="586" y="650"/>
                    <a:pt x="602" y="550"/>
                  </a:cubicBezTo>
                  <a:cubicBezTo>
                    <a:pt x="626" y="371"/>
                    <a:pt x="608" y="1"/>
                    <a:pt x="332" y="1"/>
                  </a:cubicBezTo>
                  <a:close/>
                </a:path>
              </a:pathLst>
            </a:custGeom>
            <a:solidFill>
              <a:srgbClr val="F2A887"/>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401" name="Google Shape;1401;p51"/>
            <p:cNvSpPr/>
            <p:nvPr/>
          </p:nvSpPr>
          <p:spPr>
            <a:xfrm>
              <a:off x="7279994" y="3661000"/>
              <a:ext cx="24725" cy="42793"/>
            </a:xfrm>
            <a:custGeom>
              <a:avLst/>
              <a:gdLst/>
              <a:ahLst/>
              <a:cxnLst/>
              <a:rect l="l" t="t" r="r" b="b"/>
              <a:pathLst>
                <a:path w="494" h="855" extrusionOk="0">
                  <a:moveTo>
                    <a:pt x="176" y="1"/>
                  </a:moveTo>
                  <a:cubicBezTo>
                    <a:pt x="28" y="1"/>
                    <a:pt x="7" y="106"/>
                    <a:pt x="7" y="106"/>
                  </a:cubicBezTo>
                  <a:cubicBezTo>
                    <a:pt x="7" y="106"/>
                    <a:pt x="1" y="560"/>
                    <a:pt x="61" y="731"/>
                  </a:cubicBezTo>
                  <a:cubicBezTo>
                    <a:pt x="88" y="809"/>
                    <a:pt x="144" y="855"/>
                    <a:pt x="205" y="855"/>
                  </a:cubicBezTo>
                  <a:cubicBezTo>
                    <a:pt x="282" y="855"/>
                    <a:pt x="367" y="784"/>
                    <a:pt x="417" y="617"/>
                  </a:cubicBezTo>
                  <a:cubicBezTo>
                    <a:pt x="494" y="365"/>
                    <a:pt x="387" y="19"/>
                    <a:pt x="209" y="2"/>
                  </a:cubicBezTo>
                  <a:cubicBezTo>
                    <a:pt x="197" y="1"/>
                    <a:pt x="186" y="1"/>
                    <a:pt x="176" y="1"/>
                  </a:cubicBezTo>
                  <a:close/>
                </a:path>
              </a:pathLst>
            </a:custGeom>
            <a:solidFill>
              <a:srgbClr val="F2A887"/>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402" name="Google Shape;1402;p51"/>
            <p:cNvSpPr/>
            <p:nvPr/>
          </p:nvSpPr>
          <p:spPr>
            <a:xfrm>
              <a:off x="7294959" y="3659148"/>
              <a:ext cx="26276" cy="50951"/>
            </a:xfrm>
            <a:custGeom>
              <a:avLst/>
              <a:gdLst/>
              <a:ahLst/>
              <a:cxnLst/>
              <a:rect l="l" t="t" r="r" b="b"/>
              <a:pathLst>
                <a:path w="525" h="1018" extrusionOk="0">
                  <a:moveTo>
                    <a:pt x="206" y="1"/>
                  </a:moveTo>
                  <a:cubicBezTo>
                    <a:pt x="106" y="1"/>
                    <a:pt x="27" y="107"/>
                    <a:pt x="27" y="107"/>
                  </a:cubicBezTo>
                  <a:cubicBezTo>
                    <a:pt x="27" y="107"/>
                    <a:pt x="1" y="614"/>
                    <a:pt x="10" y="848"/>
                  </a:cubicBezTo>
                  <a:cubicBezTo>
                    <a:pt x="17" y="968"/>
                    <a:pt x="75" y="1018"/>
                    <a:pt x="143" y="1018"/>
                  </a:cubicBezTo>
                  <a:cubicBezTo>
                    <a:pt x="210" y="1018"/>
                    <a:pt x="286" y="970"/>
                    <a:pt x="336" y="893"/>
                  </a:cubicBezTo>
                  <a:cubicBezTo>
                    <a:pt x="433" y="735"/>
                    <a:pt x="524" y="349"/>
                    <a:pt x="366" y="110"/>
                  </a:cubicBezTo>
                  <a:cubicBezTo>
                    <a:pt x="312" y="28"/>
                    <a:pt x="256" y="1"/>
                    <a:pt x="206" y="1"/>
                  </a:cubicBezTo>
                  <a:close/>
                </a:path>
              </a:pathLst>
            </a:custGeom>
            <a:solidFill>
              <a:srgbClr val="F2A887"/>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403" name="Google Shape;1403;p51"/>
            <p:cNvSpPr/>
            <p:nvPr/>
          </p:nvSpPr>
          <p:spPr>
            <a:xfrm>
              <a:off x="7308372" y="3663603"/>
              <a:ext cx="23423" cy="46496"/>
            </a:xfrm>
            <a:custGeom>
              <a:avLst/>
              <a:gdLst/>
              <a:ahLst/>
              <a:cxnLst/>
              <a:rect l="l" t="t" r="r" b="b"/>
              <a:pathLst>
                <a:path w="468" h="929" extrusionOk="0">
                  <a:moveTo>
                    <a:pt x="262" y="0"/>
                  </a:moveTo>
                  <a:cubicBezTo>
                    <a:pt x="164" y="0"/>
                    <a:pt x="108" y="85"/>
                    <a:pt x="108" y="85"/>
                  </a:cubicBezTo>
                  <a:lnTo>
                    <a:pt x="41" y="652"/>
                  </a:lnTo>
                  <a:cubicBezTo>
                    <a:pt x="41" y="652"/>
                    <a:pt x="1" y="911"/>
                    <a:pt x="156" y="928"/>
                  </a:cubicBezTo>
                  <a:cubicBezTo>
                    <a:pt x="161" y="929"/>
                    <a:pt x="167" y="929"/>
                    <a:pt x="173" y="929"/>
                  </a:cubicBezTo>
                  <a:cubicBezTo>
                    <a:pt x="321" y="929"/>
                    <a:pt x="431" y="678"/>
                    <a:pt x="447" y="454"/>
                  </a:cubicBezTo>
                  <a:cubicBezTo>
                    <a:pt x="468" y="223"/>
                    <a:pt x="421" y="28"/>
                    <a:pt x="300" y="4"/>
                  </a:cubicBezTo>
                  <a:cubicBezTo>
                    <a:pt x="287" y="2"/>
                    <a:pt x="274" y="0"/>
                    <a:pt x="262" y="0"/>
                  </a:cubicBezTo>
                  <a:close/>
                </a:path>
              </a:pathLst>
            </a:custGeom>
            <a:solidFill>
              <a:srgbClr val="F2A887"/>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404" name="Google Shape;1404;p51"/>
            <p:cNvSpPr/>
            <p:nvPr/>
          </p:nvSpPr>
          <p:spPr>
            <a:xfrm>
              <a:off x="6703318" y="3961700"/>
              <a:ext cx="122372" cy="53153"/>
            </a:xfrm>
            <a:custGeom>
              <a:avLst/>
              <a:gdLst/>
              <a:ahLst/>
              <a:cxnLst/>
              <a:rect l="l" t="t" r="r" b="b"/>
              <a:pathLst>
                <a:path w="2445" h="1062" extrusionOk="0">
                  <a:moveTo>
                    <a:pt x="1" y="0"/>
                  </a:moveTo>
                  <a:lnTo>
                    <a:pt x="545" y="1061"/>
                  </a:lnTo>
                  <a:lnTo>
                    <a:pt x="2445" y="1061"/>
                  </a:lnTo>
                  <a:lnTo>
                    <a:pt x="1901" y="0"/>
                  </a:lnTo>
                  <a:close/>
                </a:path>
              </a:pathLst>
            </a:custGeom>
            <a:solidFill>
              <a:schemeClr val="accent3"/>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405" name="Google Shape;1405;p51"/>
            <p:cNvSpPr/>
            <p:nvPr/>
          </p:nvSpPr>
          <p:spPr>
            <a:xfrm>
              <a:off x="6825640" y="3880720"/>
              <a:ext cx="321671" cy="134134"/>
            </a:xfrm>
            <a:custGeom>
              <a:avLst/>
              <a:gdLst/>
              <a:ahLst/>
              <a:cxnLst/>
              <a:rect l="l" t="t" r="r" b="b"/>
              <a:pathLst>
                <a:path w="6427" h="2680" extrusionOk="0">
                  <a:moveTo>
                    <a:pt x="545" y="0"/>
                  </a:moveTo>
                  <a:lnTo>
                    <a:pt x="1" y="2679"/>
                  </a:lnTo>
                  <a:lnTo>
                    <a:pt x="5882" y="2679"/>
                  </a:lnTo>
                  <a:lnTo>
                    <a:pt x="6426" y="0"/>
                  </a:lnTo>
                  <a:close/>
                </a:path>
              </a:pathLst>
            </a:custGeom>
            <a:solidFill>
              <a:schemeClr val="accent5"/>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406" name="Google Shape;1406;p51"/>
            <p:cNvSpPr/>
            <p:nvPr/>
          </p:nvSpPr>
          <p:spPr>
            <a:xfrm>
              <a:off x="6730545" y="4014803"/>
              <a:ext cx="294444" cy="228228"/>
            </a:xfrm>
            <a:custGeom>
              <a:avLst/>
              <a:gdLst/>
              <a:ahLst/>
              <a:cxnLst/>
              <a:rect l="l" t="t" r="r" b="b"/>
              <a:pathLst>
                <a:path w="5883" h="4560" extrusionOk="0">
                  <a:moveTo>
                    <a:pt x="1" y="0"/>
                  </a:moveTo>
                  <a:lnTo>
                    <a:pt x="1" y="4559"/>
                  </a:lnTo>
                  <a:lnTo>
                    <a:pt x="5883" y="4559"/>
                  </a:lnTo>
                  <a:lnTo>
                    <a:pt x="5883" y="0"/>
                  </a:lnTo>
                  <a:close/>
                </a:path>
              </a:pathLst>
            </a:custGeom>
            <a:solidFill>
              <a:schemeClr val="accent4"/>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407" name="Google Shape;1407;p51"/>
            <p:cNvSpPr/>
            <p:nvPr/>
          </p:nvSpPr>
          <p:spPr>
            <a:xfrm>
              <a:off x="7024939" y="4014803"/>
              <a:ext cx="95145" cy="228228"/>
            </a:xfrm>
            <a:custGeom>
              <a:avLst/>
              <a:gdLst/>
              <a:ahLst/>
              <a:cxnLst/>
              <a:rect l="l" t="t" r="r" b="b"/>
              <a:pathLst>
                <a:path w="1901" h="4560" extrusionOk="0">
                  <a:moveTo>
                    <a:pt x="1" y="0"/>
                  </a:moveTo>
                  <a:lnTo>
                    <a:pt x="1" y="4559"/>
                  </a:lnTo>
                  <a:lnTo>
                    <a:pt x="1900" y="4559"/>
                  </a:lnTo>
                  <a:lnTo>
                    <a:pt x="1900" y="0"/>
                  </a:lnTo>
                  <a:close/>
                </a:path>
              </a:pathLst>
            </a:custGeom>
            <a:solidFill>
              <a:schemeClr val="accent3"/>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408" name="Google Shape;1408;p51"/>
            <p:cNvSpPr/>
            <p:nvPr/>
          </p:nvSpPr>
          <p:spPr>
            <a:xfrm>
              <a:off x="7024939" y="3961700"/>
              <a:ext cx="122372" cy="53153"/>
            </a:xfrm>
            <a:custGeom>
              <a:avLst/>
              <a:gdLst/>
              <a:ahLst/>
              <a:cxnLst/>
              <a:rect l="l" t="t" r="r" b="b"/>
              <a:pathLst>
                <a:path w="2445" h="1062" extrusionOk="0">
                  <a:moveTo>
                    <a:pt x="544" y="0"/>
                  </a:moveTo>
                  <a:lnTo>
                    <a:pt x="1" y="1061"/>
                  </a:lnTo>
                  <a:lnTo>
                    <a:pt x="1900" y="1061"/>
                  </a:lnTo>
                  <a:lnTo>
                    <a:pt x="2444" y="0"/>
                  </a:lnTo>
                  <a:close/>
                </a:path>
              </a:pathLst>
            </a:custGeom>
            <a:solidFill>
              <a:schemeClr val="accent4"/>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409" name="Google Shape;1409;p51"/>
            <p:cNvSpPr/>
            <p:nvPr/>
          </p:nvSpPr>
          <p:spPr>
            <a:xfrm>
              <a:off x="5957473" y="4408397"/>
              <a:ext cx="435035" cy="68719"/>
            </a:xfrm>
            <a:custGeom>
              <a:avLst/>
              <a:gdLst/>
              <a:ahLst/>
              <a:cxnLst/>
              <a:rect l="l" t="t" r="r" b="b"/>
              <a:pathLst>
                <a:path w="8692" h="1373" extrusionOk="0">
                  <a:moveTo>
                    <a:pt x="8550" y="0"/>
                  </a:moveTo>
                  <a:cubicBezTo>
                    <a:pt x="8010" y="0"/>
                    <a:pt x="7273" y="227"/>
                    <a:pt x="6423" y="489"/>
                  </a:cubicBezTo>
                  <a:cubicBezTo>
                    <a:pt x="5218" y="861"/>
                    <a:pt x="3821" y="1292"/>
                    <a:pt x="2405" y="1292"/>
                  </a:cubicBezTo>
                  <a:cubicBezTo>
                    <a:pt x="1623" y="1292"/>
                    <a:pt x="835" y="1160"/>
                    <a:pt x="70" y="815"/>
                  </a:cubicBezTo>
                  <a:cubicBezTo>
                    <a:pt x="64" y="812"/>
                    <a:pt x="58" y="811"/>
                    <a:pt x="51" y="811"/>
                  </a:cubicBezTo>
                  <a:cubicBezTo>
                    <a:pt x="34" y="811"/>
                    <a:pt x="18" y="821"/>
                    <a:pt x="10" y="838"/>
                  </a:cubicBezTo>
                  <a:cubicBezTo>
                    <a:pt x="0" y="858"/>
                    <a:pt x="10" y="885"/>
                    <a:pt x="34" y="896"/>
                  </a:cubicBezTo>
                  <a:cubicBezTo>
                    <a:pt x="799" y="1244"/>
                    <a:pt x="1601" y="1373"/>
                    <a:pt x="2394" y="1373"/>
                  </a:cubicBezTo>
                  <a:cubicBezTo>
                    <a:pt x="3857" y="1373"/>
                    <a:pt x="5291" y="933"/>
                    <a:pt x="6449" y="573"/>
                  </a:cubicBezTo>
                  <a:cubicBezTo>
                    <a:pt x="7285" y="315"/>
                    <a:pt x="8013" y="90"/>
                    <a:pt x="8537" y="90"/>
                  </a:cubicBezTo>
                  <a:cubicBezTo>
                    <a:pt x="8573" y="90"/>
                    <a:pt x="8608" y="91"/>
                    <a:pt x="8642" y="93"/>
                  </a:cubicBezTo>
                  <a:cubicBezTo>
                    <a:pt x="8668" y="93"/>
                    <a:pt x="8688" y="73"/>
                    <a:pt x="8688" y="50"/>
                  </a:cubicBezTo>
                  <a:cubicBezTo>
                    <a:pt x="8692" y="26"/>
                    <a:pt x="8671" y="3"/>
                    <a:pt x="8648" y="3"/>
                  </a:cubicBezTo>
                  <a:cubicBezTo>
                    <a:pt x="8616" y="1"/>
                    <a:pt x="8583" y="0"/>
                    <a:pt x="8550" y="0"/>
                  </a:cubicBezTo>
                  <a:close/>
                </a:path>
              </a:pathLst>
            </a:custGeom>
            <a:solidFill>
              <a:srgbClr val="01004C"/>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410" name="Google Shape;1410;p51"/>
            <p:cNvSpPr/>
            <p:nvPr/>
          </p:nvSpPr>
          <p:spPr>
            <a:xfrm>
              <a:off x="6146461" y="4262951"/>
              <a:ext cx="378778" cy="244194"/>
            </a:xfrm>
            <a:custGeom>
              <a:avLst/>
              <a:gdLst/>
              <a:ahLst/>
              <a:cxnLst/>
              <a:rect l="l" t="t" r="r" b="b"/>
              <a:pathLst>
                <a:path w="7568" h="4879" extrusionOk="0">
                  <a:moveTo>
                    <a:pt x="1672" y="1"/>
                  </a:moveTo>
                  <a:lnTo>
                    <a:pt x="1" y="1807"/>
                  </a:lnTo>
                  <a:cubicBezTo>
                    <a:pt x="1" y="1807"/>
                    <a:pt x="1240" y="2126"/>
                    <a:pt x="4036" y="3332"/>
                  </a:cubicBezTo>
                  <a:cubicBezTo>
                    <a:pt x="4859" y="3684"/>
                    <a:pt x="5658" y="4254"/>
                    <a:pt x="6373" y="4879"/>
                  </a:cubicBezTo>
                  <a:cubicBezTo>
                    <a:pt x="6662" y="4570"/>
                    <a:pt x="7142" y="3989"/>
                    <a:pt x="7568" y="3167"/>
                  </a:cubicBezTo>
                  <a:cubicBezTo>
                    <a:pt x="7437" y="3009"/>
                    <a:pt x="7300" y="2852"/>
                    <a:pt x="7151" y="2694"/>
                  </a:cubicBezTo>
                  <a:cubicBezTo>
                    <a:pt x="4956" y="303"/>
                    <a:pt x="1672" y="1"/>
                    <a:pt x="1672" y="1"/>
                  </a:cubicBezTo>
                  <a:close/>
                </a:path>
              </a:pathLst>
            </a:custGeom>
            <a:gradFill>
              <a:gsLst>
                <a:gs pos="0">
                  <a:srgbClr val="3A305F">
                    <a:alpha val="46666"/>
                  </a:srgbClr>
                </a:gs>
                <a:gs pos="80000">
                  <a:srgbClr val="FFFFFF">
                    <a:alpha val="0"/>
                  </a:srgbClr>
                </a:gs>
                <a:gs pos="100000">
                  <a:srgbClr val="FFFFFF">
                    <a:alpha val="0"/>
                  </a:srgbClr>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411" name="Google Shape;1411;p51"/>
            <p:cNvSpPr/>
            <p:nvPr/>
          </p:nvSpPr>
          <p:spPr>
            <a:xfrm>
              <a:off x="5994259" y="4232221"/>
              <a:ext cx="468318" cy="437938"/>
            </a:xfrm>
            <a:custGeom>
              <a:avLst/>
              <a:gdLst/>
              <a:ahLst/>
              <a:cxnLst/>
              <a:rect l="l" t="t" r="r" b="b"/>
              <a:pathLst>
                <a:path w="9357" h="8750" extrusionOk="0">
                  <a:moveTo>
                    <a:pt x="235" y="1"/>
                  </a:moveTo>
                  <a:cubicBezTo>
                    <a:pt x="235" y="1"/>
                    <a:pt x="0" y="1666"/>
                    <a:pt x="649" y="2267"/>
                  </a:cubicBezTo>
                  <a:cubicBezTo>
                    <a:pt x="1300" y="2871"/>
                    <a:pt x="3237" y="2787"/>
                    <a:pt x="4485" y="3167"/>
                  </a:cubicBezTo>
                  <a:cubicBezTo>
                    <a:pt x="5738" y="3543"/>
                    <a:pt x="6460" y="3828"/>
                    <a:pt x="6410" y="4687"/>
                  </a:cubicBezTo>
                  <a:cubicBezTo>
                    <a:pt x="6325" y="6222"/>
                    <a:pt x="4250" y="8196"/>
                    <a:pt x="4250" y="8196"/>
                  </a:cubicBezTo>
                  <a:lnTo>
                    <a:pt x="4929" y="8750"/>
                  </a:lnTo>
                  <a:cubicBezTo>
                    <a:pt x="4929" y="8750"/>
                    <a:pt x="7705" y="7108"/>
                    <a:pt x="8531" y="5503"/>
                  </a:cubicBezTo>
                  <a:cubicBezTo>
                    <a:pt x="9357" y="3898"/>
                    <a:pt x="8890" y="2243"/>
                    <a:pt x="7450" y="1417"/>
                  </a:cubicBezTo>
                  <a:cubicBezTo>
                    <a:pt x="5818" y="484"/>
                    <a:pt x="4415" y="333"/>
                    <a:pt x="4415" y="333"/>
                  </a:cubicBezTo>
                  <a:lnTo>
                    <a:pt x="235" y="1"/>
                  </a:lnTo>
                  <a:close/>
                </a:path>
              </a:pathLst>
            </a:custGeom>
            <a:solidFill>
              <a:srgbClr val="282766"/>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412" name="Google Shape;1412;p51"/>
            <p:cNvSpPr/>
            <p:nvPr/>
          </p:nvSpPr>
          <p:spPr>
            <a:xfrm>
              <a:off x="6178744" y="4642380"/>
              <a:ext cx="102853" cy="73323"/>
            </a:xfrm>
            <a:custGeom>
              <a:avLst/>
              <a:gdLst/>
              <a:ahLst/>
              <a:cxnLst/>
              <a:rect l="l" t="t" r="r" b="b"/>
              <a:pathLst>
                <a:path w="2055" h="1465" extrusionOk="0">
                  <a:moveTo>
                    <a:pt x="564" y="1"/>
                  </a:moveTo>
                  <a:lnTo>
                    <a:pt x="0" y="592"/>
                  </a:lnTo>
                  <a:lnTo>
                    <a:pt x="1011" y="1464"/>
                  </a:lnTo>
                  <a:lnTo>
                    <a:pt x="2055" y="1464"/>
                  </a:lnTo>
                  <a:lnTo>
                    <a:pt x="1363" y="948"/>
                  </a:lnTo>
                  <a:lnTo>
                    <a:pt x="1243" y="555"/>
                  </a:lnTo>
                  <a:lnTo>
                    <a:pt x="564" y="1"/>
                  </a:lnTo>
                  <a:close/>
                </a:path>
              </a:pathLst>
            </a:custGeom>
            <a:solidFill>
              <a:srgbClr val="FFFFFF"/>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413" name="Google Shape;1413;p51"/>
            <p:cNvSpPr/>
            <p:nvPr/>
          </p:nvSpPr>
          <p:spPr>
            <a:xfrm>
              <a:off x="6610225" y="4104543"/>
              <a:ext cx="144895" cy="87437"/>
            </a:xfrm>
            <a:custGeom>
              <a:avLst/>
              <a:gdLst/>
              <a:ahLst/>
              <a:cxnLst/>
              <a:rect l="l" t="t" r="r" b="b"/>
              <a:pathLst>
                <a:path w="2895" h="1747" extrusionOk="0">
                  <a:moveTo>
                    <a:pt x="1530" y="1"/>
                  </a:moveTo>
                  <a:cubicBezTo>
                    <a:pt x="1454" y="1"/>
                    <a:pt x="1386" y="82"/>
                    <a:pt x="1125" y="222"/>
                  </a:cubicBezTo>
                  <a:cubicBezTo>
                    <a:pt x="786" y="403"/>
                    <a:pt x="766" y="581"/>
                    <a:pt x="766" y="581"/>
                  </a:cubicBezTo>
                  <a:lnTo>
                    <a:pt x="0" y="685"/>
                  </a:lnTo>
                  <a:lnTo>
                    <a:pt x="162" y="1622"/>
                  </a:lnTo>
                  <a:lnTo>
                    <a:pt x="830" y="1508"/>
                  </a:lnTo>
                  <a:cubicBezTo>
                    <a:pt x="1131" y="1627"/>
                    <a:pt x="1930" y="1747"/>
                    <a:pt x="2168" y="1747"/>
                  </a:cubicBezTo>
                  <a:cubicBezTo>
                    <a:pt x="2177" y="1747"/>
                    <a:pt x="2185" y="1747"/>
                    <a:pt x="2193" y="1746"/>
                  </a:cubicBezTo>
                  <a:cubicBezTo>
                    <a:pt x="2391" y="1736"/>
                    <a:pt x="2348" y="1588"/>
                    <a:pt x="2216" y="1558"/>
                  </a:cubicBezTo>
                  <a:cubicBezTo>
                    <a:pt x="2086" y="1531"/>
                    <a:pt x="1757" y="1477"/>
                    <a:pt x="1757" y="1477"/>
                  </a:cubicBezTo>
                  <a:cubicBezTo>
                    <a:pt x="1757" y="1477"/>
                    <a:pt x="1971" y="1471"/>
                    <a:pt x="2327" y="1370"/>
                  </a:cubicBezTo>
                  <a:cubicBezTo>
                    <a:pt x="2684" y="1269"/>
                    <a:pt x="2825" y="1135"/>
                    <a:pt x="2811" y="1048"/>
                  </a:cubicBezTo>
                  <a:cubicBezTo>
                    <a:pt x="2797" y="957"/>
                    <a:pt x="2710" y="953"/>
                    <a:pt x="2710" y="953"/>
                  </a:cubicBezTo>
                  <a:cubicBezTo>
                    <a:pt x="2787" y="924"/>
                    <a:pt x="2895" y="823"/>
                    <a:pt x="2845" y="722"/>
                  </a:cubicBezTo>
                  <a:cubicBezTo>
                    <a:pt x="2818" y="670"/>
                    <a:pt x="2769" y="657"/>
                    <a:pt x="2727" y="657"/>
                  </a:cubicBezTo>
                  <a:cubicBezTo>
                    <a:pt x="2688" y="657"/>
                    <a:pt x="2656" y="668"/>
                    <a:pt x="2656" y="668"/>
                  </a:cubicBezTo>
                  <a:cubicBezTo>
                    <a:pt x="2740" y="576"/>
                    <a:pt x="2662" y="463"/>
                    <a:pt x="2541" y="463"/>
                  </a:cubicBezTo>
                  <a:cubicBezTo>
                    <a:pt x="2513" y="463"/>
                    <a:pt x="2483" y="470"/>
                    <a:pt x="2451" y="484"/>
                  </a:cubicBezTo>
                  <a:cubicBezTo>
                    <a:pt x="2287" y="558"/>
                    <a:pt x="1703" y="631"/>
                    <a:pt x="1596" y="631"/>
                  </a:cubicBezTo>
                  <a:cubicBezTo>
                    <a:pt x="1491" y="628"/>
                    <a:pt x="1415" y="510"/>
                    <a:pt x="1515" y="400"/>
                  </a:cubicBezTo>
                  <a:cubicBezTo>
                    <a:pt x="1612" y="289"/>
                    <a:pt x="1730" y="94"/>
                    <a:pt x="1605" y="24"/>
                  </a:cubicBezTo>
                  <a:cubicBezTo>
                    <a:pt x="1576" y="8"/>
                    <a:pt x="1553" y="1"/>
                    <a:pt x="1530" y="1"/>
                  </a:cubicBezTo>
                  <a:close/>
                </a:path>
              </a:pathLst>
            </a:custGeom>
            <a:solidFill>
              <a:srgbClr val="F2A887"/>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414" name="Google Shape;1414;p51"/>
            <p:cNvSpPr/>
            <p:nvPr/>
          </p:nvSpPr>
          <p:spPr>
            <a:xfrm>
              <a:off x="6285600" y="3914653"/>
              <a:ext cx="358158" cy="277027"/>
            </a:xfrm>
            <a:custGeom>
              <a:avLst/>
              <a:gdLst/>
              <a:ahLst/>
              <a:cxnLst/>
              <a:rect l="l" t="t" r="r" b="b"/>
              <a:pathLst>
                <a:path w="7156" h="5535" extrusionOk="0">
                  <a:moveTo>
                    <a:pt x="0" y="1"/>
                  </a:moveTo>
                  <a:lnTo>
                    <a:pt x="759" y="3932"/>
                  </a:lnTo>
                  <a:cubicBezTo>
                    <a:pt x="2600" y="5266"/>
                    <a:pt x="4524" y="5534"/>
                    <a:pt x="5775" y="5534"/>
                  </a:cubicBezTo>
                  <a:cubicBezTo>
                    <a:pt x="6618" y="5534"/>
                    <a:pt x="7155" y="5412"/>
                    <a:pt x="7155" y="5412"/>
                  </a:cubicBezTo>
                  <a:lnTo>
                    <a:pt x="7064" y="4338"/>
                  </a:lnTo>
                  <a:cubicBezTo>
                    <a:pt x="4160" y="3898"/>
                    <a:pt x="1055" y="1595"/>
                    <a:pt x="0" y="1"/>
                  </a:cubicBezTo>
                  <a:close/>
                </a:path>
              </a:pathLst>
            </a:custGeom>
            <a:solidFill>
              <a:schemeClr val="accent6"/>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415" name="Google Shape;1415;p51"/>
            <p:cNvSpPr/>
            <p:nvPr/>
          </p:nvSpPr>
          <p:spPr>
            <a:xfrm>
              <a:off x="6285600" y="3914653"/>
              <a:ext cx="135986" cy="247898"/>
            </a:xfrm>
            <a:custGeom>
              <a:avLst/>
              <a:gdLst/>
              <a:ahLst/>
              <a:cxnLst/>
              <a:rect l="l" t="t" r="r" b="b"/>
              <a:pathLst>
                <a:path w="2717" h="4953" extrusionOk="0">
                  <a:moveTo>
                    <a:pt x="0" y="1"/>
                  </a:moveTo>
                  <a:lnTo>
                    <a:pt x="759" y="3932"/>
                  </a:lnTo>
                  <a:cubicBezTo>
                    <a:pt x="1384" y="4385"/>
                    <a:pt x="2019" y="4714"/>
                    <a:pt x="2633" y="4953"/>
                  </a:cubicBezTo>
                  <a:cubicBezTo>
                    <a:pt x="2676" y="4237"/>
                    <a:pt x="2704" y="3116"/>
                    <a:pt x="2716" y="2522"/>
                  </a:cubicBezTo>
                  <a:cubicBezTo>
                    <a:pt x="1501" y="1710"/>
                    <a:pt x="511" y="773"/>
                    <a:pt x="0" y="1"/>
                  </a:cubicBezTo>
                  <a:close/>
                </a:path>
              </a:pathLst>
            </a:custGeom>
            <a:gradFill>
              <a:gsLst>
                <a:gs pos="0">
                  <a:srgbClr val="FFFFFF">
                    <a:alpha val="0"/>
                  </a:srgbClr>
                </a:gs>
                <a:gs pos="17000">
                  <a:srgbClr val="FFFFFF">
                    <a:alpha val="0"/>
                  </a:srgbClr>
                </a:gs>
                <a:gs pos="100000">
                  <a:srgbClr val="7E719E">
                    <a:alpha val="44313"/>
                  </a:srgbClr>
                </a:gs>
              </a:gsLst>
              <a:lin ang="10800025"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416" name="Google Shape;1416;p51"/>
            <p:cNvSpPr/>
            <p:nvPr/>
          </p:nvSpPr>
          <p:spPr>
            <a:xfrm>
              <a:off x="6230145" y="3665304"/>
              <a:ext cx="267217" cy="216616"/>
            </a:xfrm>
            <a:custGeom>
              <a:avLst/>
              <a:gdLst/>
              <a:ahLst/>
              <a:cxnLst/>
              <a:rect l="l" t="t" r="r" b="b"/>
              <a:pathLst>
                <a:path w="5339" h="4328" extrusionOk="0">
                  <a:moveTo>
                    <a:pt x="2982" y="1"/>
                  </a:moveTo>
                  <a:cubicBezTo>
                    <a:pt x="2670" y="1"/>
                    <a:pt x="2344" y="227"/>
                    <a:pt x="2230" y="262"/>
                  </a:cubicBezTo>
                  <a:cubicBezTo>
                    <a:pt x="2205" y="270"/>
                    <a:pt x="2168" y="272"/>
                    <a:pt x="2122" y="272"/>
                  </a:cubicBezTo>
                  <a:cubicBezTo>
                    <a:pt x="2073" y="272"/>
                    <a:pt x="2012" y="270"/>
                    <a:pt x="1947" y="270"/>
                  </a:cubicBezTo>
                  <a:cubicBezTo>
                    <a:pt x="1722" y="270"/>
                    <a:pt x="1432" y="300"/>
                    <a:pt x="1253" y="564"/>
                  </a:cubicBezTo>
                  <a:cubicBezTo>
                    <a:pt x="978" y="981"/>
                    <a:pt x="722" y="1122"/>
                    <a:pt x="360" y="1410"/>
                  </a:cubicBezTo>
                  <a:cubicBezTo>
                    <a:pt x="0" y="1696"/>
                    <a:pt x="246" y="2394"/>
                    <a:pt x="246" y="2394"/>
                  </a:cubicBezTo>
                  <a:cubicBezTo>
                    <a:pt x="246" y="2394"/>
                    <a:pt x="75" y="2707"/>
                    <a:pt x="146" y="3147"/>
                  </a:cubicBezTo>
                  <a:cubicBezTo>
                    <a:pt x="212" y="3590"/>
                    <a:pt x="880" y="3744"/>
                    <a:pt x="817" y="4328"/>
                  </a:cubicBezTo>
                  <a:cubicBezTo>
                    <a:pt x="817" y="4328"/>
                    <a:pt x="2877" y="3454"/>
                    <a:pt x="3371" y="3454"/>
                  </a:cubicBezTo>
                  <a:cubicBezTo>
                    <a:pt x="3382" y="3454"/>
                    <a:pt x="3392" y="3454"/>
                    <a:pt x="3401" y="3455"/>
                  </a:cubicBezTo>
                  <a:cubicBezTo>
                    <a:pt x="3429" y="3458"/>
                    <a:pt x="3458" y="3459"/>
                    <a:pt x="3490" y="3459"/>
                  </a:cubicBezTo>
                  <a:cubicBezTo>
                    <a:pt x="3947" y="3459"/>
                    <a:pt x="4773" y="3180"/>
                    <a:pt x="5047" y="2549"/>
                  </a:cubicBezTo>
                  <a:cubicBezTo>
                    <a:pt x="5338" y="1874"/>
                    <a:pt x="4621" y="1266"/>
                    <a:pt x="4241" y="1108"/>
                  </a:cubicBezTo>
                  <a:cubicBezTo>
                    <a:pt x="3858" y="947"/>
                    <a:pt x="3650" y="343"/>
                    <a:pt x="3277" y="88"/>
                  </a:cubicBezTo>
                  <a:cubicBezTo>
                    <a:pt x="3186" y="25"/>
                    <a:pt x="3085" y="1"/>
                    <a:pt x="2982" y="1"/>
                  </a:cubicBezTo>
                  <a:close/>
                </a:path>
              </a:pathLst>
            </a:custGeom>
            <a:solidFill>
              <a:srgbClr val="01004C"/>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417" name="Google Shape;1417;p51"/>
            <p:cNvSpPr/>
            <p:nvPr/>
          </p:nvSpPr>
          <p:spPr>
            <a:xfrm>
              <a:off x="6261076" y="3771060"/>
              <a:ext cx="153804" cy="155906"/>
            </a:xfrm>
            <a:custGeom>
              <a:avLst/>
              <a:gdLst/>
              <a:ahLst/>
              <a:cxnLst/>
              <a:rect l="l" t="t" r="r" b="b"/>
              <a:pathLst>
                <a:path w="3073" h="3115" extrusionOk="0">
                  <a:moveTo>
                    <a:pt x="954" y="0"/>
                  </a:moveTo>
                  <a:cubicBezTo>
                    <a:pt x="758" y="0"/>
                    <a:pt x="561" y="146"/>
                    <a:pt x="490" y="449"/>
                  </a:cubicBezTo>
                  <a:cubicBezTo>
                    <a:pt x="377" y="929"/>
                    <a:pt x="786" y="1271"/>
                    <a:pt x="786" y="1271"/>
                  </a:cubicBezTo>
                  <a:lnTo>
                    <a:pt x="0" y="2531"/>
                  </a:lnTo>
                  <a:cubicBezTo>
                    <a:pt x="0" y="2531"/>
                    <a:pt x="353" y="2980"/>
                    <a:pt x="749" y="3115"/>
                  </a:cubicBezTo>
                  <a:lnTo>
                    <a:pt x="1240" y="2386"/>
                  </a:lnTo>
                  <a:cubicBezTo>
                    <a:pt x="1240" y="2386"/>
                    <a:pt x="1485" y="2577"/>
                    <a:pt x="1981" y="2594"/>
                  </a:cubicBezTo>
                  <a:cubicBezTo>
                    <a:pt x="1986" y="2594"/>
                    <a:pt x="1991" y="2595"/>
                    <a:pt x="1996" y="2595"/>
                  </a:cubicBezTo>
                  <a:cubicBezTo>
                    <a:pt x="2508" y="2595"/>
                    <a:pt x="2696" y="1742"/>
                    <a:pt x="2696" y="1742"/>
                  </a:cubicBezTo>
                  <a:cubicBezTo>
                    <a:pt x="2775" y="1770"/>
                    <a:pt x="2835" y="1778"/>
                    <a:pt x="2878" y="1778"/>
                  </a:cubicBezTo>
                  <a:cubicBezTo>
                    <a:pt x="2944" y="1778"/>
                    <a:pt x="2972" y="1759"/>
                    <a:pt x="2972" y="1759"/>
                  </a:cubicBezTo>
                  <a:cubicBezTo>
                    <a:pt x="2861" y="1460"/>
                    <a:pt x="3073" y="362"/>
                    <a:pt x="3073" y="362"/>
                  </a:cubicBezTo>
                  <a:lnTo>
                    <a:pt x="3073" y="362"/>
                  </a:lnTo>
                  <a:cubicBezTo>
                    <a:pt x="3018" y="398"/>
                    <a:pt x="2956" y="412"/>
                    <a:pt x="2895" y="412"/>
                  </a:cubicBezTo>
                  <a:cubicBezTo>
                    <a:pt x="2716" y="412"/>
                    <a:pt x="2539" y="295"/>
                    <a:pt x="2539" y="295"/>
                  </a:cubicBezTo>
                  <a:cubicBezTo>
                    <a:pt x="2454" y="356"/>
                    <a:pt x="2380" y="378"/>
                    <a:pt x="2317" y="378"/>
                  </a:cubicBezTo>
                  <a:cubicBezTo>
                    <a:pt x="2137" y="378"/>
                    <a:pt x="2045" y="194"/>
                    <a:pt x="2045" y="194"/>
                  </a:cubicBezTo>
                  <a:cubicBezTo>
                    <a:pt x="2045" y="194"/>
                    <a:pt x="1726" y="810"/>
                    <a:pt x="1480" y="810"/>
                  </a:cubicBezTo>
                  <a:cubicBezTo>
                    <a:pt x="1471" y="810"/>
                    <a:pt x="1463" y="810"/>
                    <a:pt x="1454" y="808"/>
                  </a:cubicBezTo>
                  <a:cubicBezTo>
                    <a:pt x="1206" y="761"/>
                    <a:pt x="1502" y="395"/>
                    <a:pt x="1263" y="140"/>
                  </a:cubicBezTo>
                  <a:cubicBezTo>
                    <a:pt x="1176" y="48"/>
                    <a:pt x="1065" y="0"/>
                    <a:pt x="954" y="0"/>
                  </a:cubicBezTo>
                  <a:close/>
                </a:path>
              </a:pathLst>
            </a:custGeom>
            <a:solidFill>
              <a:srgbClr val="F2A887"/>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418" name="Google Shape;1418;p51"/>
            <p:cNvSpPr/>
            <p:nvPr/>
          </p:nvSpPr>
          <p:spPr>
            <a:xfrm>
              <a:off x="6344409" y="3831620"/>
              <a:ext cx="42392" cy="42392"/>
            </a:xfrm>
            <a:custGeom>
              <a:avLst/>
              <a:gdLst/>
              <a:ahLst/>
              <a:cxnLst/>
              <a:rect l="l" t="t" r="r" b="b"/>
              <a:pathLst>
                <a:path w="847" h="847" extrusionOk="0">
                  <a:moveTo>
                    <a:pt x="424" y="1"/>
                  </a:moveTo>
                  <a:cubicBezTo>
                    <a:pt x="189" y="1"/>
                    <a:pt x="1" y="189"/>
                    <a:pt x="1" y="424"/>
                  </a:cubicBezTo>
                  <a:cubicBezTo>
                    <a:pt x="1" y="656"/>
                    <a:pt x="189" y="847"/>
                    <a:pt x="424" y="847"/>
                  </a:cubicBezTo>
                  <a:cubicBezTo>
                    <a:pt x="658" y="847"/>
                    <a:pt x="847" y="656"/>
                    <a:pt x="847" y="424"/>
                  </a:cubicBezTo>
                  <a:cubicBezTo>
                    <a:pt x="847" y="189"/>
                    <a:pt x="658" y="1"/>
                    <a:pt x="424" y="1"/>
                  </a:cubicBezTo>
                  <a:close/>
                </a:path>
              </a:pathLst>
            </a:custGeom>
            <a:gradFill>
              <a:gsLst>
                <a:gs pos="0">
                  <a:schemeClr val="accent3"/>
                </a:gs>
                <a:gs pos="73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419" name="Google Shape;1419;p51"/>
            <p:cNvSpPr/>
            <p:nvPr/>
          </p:nvSpPr>
          <p:spPr>
            <a:xfrm>
              <a:off x="6300916" y="3872511"/>
              <a:ext cx="22222" cy="35636"/>
            </a:xfrm>
            <a:custGeom>
              <a:avLst/>
              <a:gdLst/>
              <a:ahLst/>
              <a:cxnLst/>
              <a:rect l="l" t="t" r="r" b="b"/>
              <a:pathLst>
                <a:path w="444" h="712" extrusionOk="0">
                  <a:moveTo>
                    <a:pt x="47" y="0"/>
                  </a:moveTo>
                  <a:cubicBezTo>
                    <a:pt x="47" y="0"/>
                    <a:pt x="1" y="409"/>
                    <a:pt x="205" y="712"/>
                  </a:cubicBezTo>
                  <a:lnTo>
                    <a:pt x="444" y="359"/>
                  </a:lnTo>
                  <a:cubicBezTo>
                    <a:pt x="91" y="107"/>
                    <a:pt x="47" y="0"/>
                    <a:pt x="47" y="0"/>
                  </a:cubicBezTo>
                  <a:close/>
                </a:path>
              </a:pathLst>
            </a:custGeom>
            <a:gradFill>
              <a:gsLst>
                <a:gs pos="0">
                  <a:srgbClr val="3A305F">
                    <a:alpha val="46666"/>
                  </a:srgbClr>
                </a:gs>
                <a:gs pos="80000">
                  <a:srgbClr val="FFFFFF">
                    <a:alpha val="0"/>
                  </a:srgbClr>
                </a:gs>
                <a:gs pos="100000">
                  <a:srgbClr val="FFFFFF">
                    <a:alpha val="0"/>
                  </a:srgbClr>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420" name="Google Shape;1420;p51"/>
            <p:cNvSpPr/>
            <p:nvPr/>
          </p:nvSpPr>
          <p:spPr>
            <a:xfrm>
              <a:off x="5987402" y="3893883"/>
              <a:ext cx="465115" cy="459559"/>
            </a:xfrm>
            <a:custGeom>
              <a:avLst/>
              <a:gdLst/>
              <a:ahLst/>
              <a:cxnLst/>
              <a:rect l="l" t="t" r="r" b="b"/>
              <a:pathLst>
                <a:path w="9293" h="9182" extrusionOk="0">
                  <a:moveTo>
                    <a:pt x="5023" y="0"/>
                  </a:moveTo>
                  <a:cubicBezTo>
                    <a:pt x="2134" y="0"/>
                    <a:pt x="0" y="6710"/>
                    <a:pt x="0" y="6710"/>
                  </a:cubicBezTo>
                  <a:cubicBezTo>
                    <a:pt x="1203" y="7178"/>
                    <a:pt x="2522" y="7289"/>
                    <a:pt x="3499" y="7289"/>
                  </a:cubicBezTo>
                  <a:cubicBezTo>
                    <a:pt x="4372" y="7289"/>
                    <a:pt x="4971" y="7201"/>
                    <a:pt x="4971" y="7201"/>
                  </a:cubicBezTo>
                  <a:cubicBezTo>
                    <a:pt x="5032" y="5871"/>
                    <a:pt x="5368" y="4874"/>
                    <a:pt x="5368" y="4874"/>
                  </a:cubicBezTo>
                  <a:cubicBezTo>
                    <a:pt x="6099" y="7150"/>
                    <a:pt x="8564" y="9181"/>
                    <a:pt x="8564" y="9181"/>
                  </a:cubicBezTo>
                  <a:lnTo>
                    <a:pt x="9292" y="8510"/>
                  </a:lnTo>
                  <a:cubicBezTo>
                    <a:pt x="7077" y="5122"/>
                    <a:pt x="7641" y="258"/>
                    <a:pt x="5213" y="10"/>
                  </a:cubicBezTo>
                  <a:cubicBezTo>
                    <a:pt x="5149" y="3"/>
                    <a:pt x="5086" y="0"/>
                    <a:pt x="5023" y="0"/>
                  </a:cubicBezTo>
                  <a:close/>
                </a:path>
              </a:pathLst>
            </a:custGeom>
            <a:solidFill>
              <a:schemeClr val="accent6"/>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421" name="Google Shape;1421;p51"/>
            <p:cNvSpPr/>
            <p:nvPr/>
          </p:nvSpPr>
          <p:spPr>
            <a:xfrm>
              <a:off x="6416031" y="4319808"/>
              <a:ext cx="50450" cy="85385"/>
            </a:xfrm>
            <a:custGeom>
              <a:avLst/>
              <a:gdLst/>
              <a:ahLst/>
              <a:cxnLst/>
              <a:rect l="l" t="t" r="r" b="b"/>
              <a:pathLst>
                <a:path w="1008" h="1706" extrusionOk="0">
                  <a:moveTo>
                    <a:pt x="728" y="0"/>
                  </a:moveTo>
                  <a:lnTo>
                    <a:pt x="0" y="671"/>
                  </a:lnTo>
                  <a:lnTo>
                    <a:pt x="473" y="1705"/>
                  </a:lnTo>
                  <a:cubicBezTo>
                    <a:pt x="944" y="1373"/>
                    <a:pt x="1007" y="459"/>
                    <a:pt x="728" y="0"/>
                  </a:cubicBezTo>
                  <a:close/>
                </a:path>
              </a:pathLst>
            </a:custGeom>
            <a:solidFill>
              <a:srgbClr val="F2A887"/>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422" name="Google Shape;1422;p51"/>
            <p:cNvSpPr/>
            <p:nvPr/>
          </p:nvSpPr>
          <p:spPr>
            <a:xfrm>
              <a:off x="7542306" y="4028417"/>
              <a:ext cx="344644" cy="580480"/>
            </a:xfrm>
            <a:custGeom>
              <a:avLst/>
              <a:gdLst/>
              <a:ahLst/>
              <a:cxnLst/>
              <a:rect l="l" t="t" r="r" b="b"/>
              <a:pathLst>
                <a:path w="6886" h="11598" extrusionOk="0">
                  <a:moveTo>
                    <a:pt x="4889" y="1"/>
                  </a:moveTo>
                  <a:lnTo>
                    <a:pt x="3566" y="1129"/>
                  </a:lnTo>
                  <a:lnTo>
                    <a:pt x="1974" y="736"/>
                  </a:lnTo>
                  <a:cubicBezTo>
                    <a:pt x="1276" y="1350"/>
                    <a:pt x="739" y="2361"/>
                    <a:pt x="510" y="3909"/>
                  </a:cubicBezTo>
                  <a:cubicBezTo>
                    <a:pt x="417" y="4556"/>
                    <a:pt x="228" y="5198"/>
                    <a:pt x="0" y="5795"/>
                  </a:cubicBezTo>
                  <a:cubicBezTo>
                    <a:pt x="252" y="6050"/>
                    <a:pt x="634" y="6362"/>
                    <a:pt x="1192" y="6631"/>
                  </a:cubicBezTo>
                  <a:cubicBezTo>
                    <a:pt x="1306" y="6376"/>
                    <a:pt x="1373" y="6211"/>
                    <a:pt x="1373" y="6211"/>
                  </a:cubicBezTo>
                  <a:lnTo>
                    <a:pt x="1373" y="6211"/>
                  </a:lnTo>
                  <a:cubicBezTo>
                    <a:pt x="1373" y="6212"/>
                    <a:pt x="1309" y="8779"/>
                    <a:pt x="846" y="10089"/>
                  </a:cubicBezTo>
                  <a:lnTo>
                    <a:pt x="2884" y="11593"/>
                  </a:lnTo>
                  <a:cubicBezTo>
                    <a:pt x="2884" y="11593"/>
                    <a:pt x="2957" y="11598"/>
                    <a:pt x="3082" y="11598"/>
                  </a:cubicBezTo>
                  <a:cubicBezTo>
                    <a:pt x="3745" y="11598"/>
                    <a:pt x="5875" y="11460"/>
                    <a:pt x="6339" y="9716"/>
                  </a:cubicBezTo>
                  <a:cubicBezTo>
                    <a:pt x="6886" y="7645"/>
                    <a:pt x="6637" y="934"/>
                    <a:pt x="6637" y="934"/>
                  </a:cubicBezTo>
                  <a:cubicBezTo>
                    <a:pt x="6214" y="548"/>
                    <a:pt x="5660" y="151"/>
                    <a:pt x="4889" y="1"/>
                  </a:cubicBezTo>
                  <a:close/>
                </a:path>
              </a:pathLst>
            </a:custGeom>
            <a:solidFill>
              <a:schemeClr val="accent5"/>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423" name="Google Shape;1423;p51"/>
            <p:cNvSpPr/>
            <p:nvPr/>
          </p:nvSpPr>
          <p:spPr>
            <a:xfrm>
              <a:off x="7641105" y="4025364"/>
              <a:ext cx="145896" cy="84034"/>
            </a:xfrm>
            <a:custGeom>
              <a:avLst/>
              <a:gdLst/>
              <a:ahLst/>
              <a:cxnLst/>
              <a:rect l="l" t="t" r="r" b="b"/>
              <a:pathLst>
                <a:path w="2915" h="1679" extrusionOk="0">
                  <a:moveTo>
                    <a:pt x="2242" y="0"/>
                  </a:moveTo>
                  <a:cubicBezTo>
                    <a:pt x="2067" y="0"/>
                    <a:pt x="1883" y="12"/>
                    <a:pt x="1689" y="38"/>
                  </a:cubicBezTo>
                  <a:cubicBezTo>
                    <a:pt x="1082" y="118"/>
                    <a:pt x="501" y="357"/>
                    <a:pt x="0" y="797"/>
                  </a:cubicBezTo>
                  <a:cubicBezTo>
                    <a:pt x="128" y="1049"/>
                    <a:pt x="539" y="1679"/>
                    <a:pt x="1418" y="1679"/>
                  </a:cubicBezTo>
                  <a:cubicBezTo>
                    <a:pt x="1490" y="1679"/>
                    <a:pt x="1564" y="1675"/>
                    <a:pt x="1641" y="1666"/>
                  </a:cubicBezTo>
                  <a:cubicBezTo>
                    <a:pt x="2481" y="1573"/>
                    <a:pt x="2797" y="666"/>
                    <a:pt x="2915" y="62"/>
                  </a:cubicBezTo>
                  <a:cubicBezTo>
                    <a:pt x="2707" y="23"/>
                    <a:pt x="2483" y="0"/>
                    <a:pt x="2242" y="0"/>
                  </a:cubicBezTo>
                  <a:close/>
                </a:path>
              </a:pathLst>
            </a:custGeom>
            <a:solidFill>
              <a:srgbClr val="A97267"/>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424" name="Google Shape;1424;p51"/>
            <p:cNvSpPr/>
            <p:nvPr/>
          </p:nvSpPr>
          <p:spPr>
            <a:xfrm>
              <a:off x="7741405" y="3820910"/>
              <a:ext cx="33133" cy="35485"/>
            </a:xfrm>
            <a:custGeom>
              <a:avLst/>
              <a:gdLst/>
              <a:ahLst/>
              <a:cxnLst/>
              <a:rect l="l" t="t" r="r" b="b"/>
              <a:pathLst>
                <a:path w="662" h="709" extrusionOk="0">
                  <a:moveTo>
                    <a:pt x="145" y="1"/>
                  </a:moveTo>
                  <a:lnTo>
                    <a:pt x="0" y="128"/>
                  </a:lnTo>
                  <a:lnTo>
                    <a:pt x="517" y="709"/>
                  </a:lnTo>
                  <a:lnTo>
                    <a:pt x="662" y="577"/>
                  </a:lnTo>
                  <a:lnTo>
                    <a:pt x="145" y="1"/>
                  </a:lnTo>
                  <a:close/>
                </a:path>
              </a:pathLst>
            </a:custGeom>
            <a:solidFill>
              <a:srgbClr val="E95F5C"/>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425" name="Google Shape;1425;p51"/>
            <p:cNvSpPr/>
            <p:nvPr/>
          </p:nvSpPr>
          <p:spPr>
            <a:xfrm>
              <a:off x="7744658" y="3766505"/>
              <a:ext cx="106406" cy="86536"/>
            </a:xfrm>
            <a:custGeom>
              <a:avLst/>
              <a:gdLst/>
              <a:ahLst/>
              <a:cxnLst/>
              <a:rect l="l" t="t" r="r" b="b"/>
              <a:pathLst>
                <a:path w="2126" h="1729" extrusionOk="0">
                  <a:moveTo>
                    <a:pt x="915" y="1"/>
                  </a:moveTo>
                  <a:cubicBezTo>
                    <a:pt x="416" y="1"/>
                    <a:pt x="0" y="683"/>
                    <a:pt x="80" y="1088"/>
                  </a:cubicBezTo>
                  <a:lnTo>
                    <a:pt x="597" y="1664"/>
                  </a:lnTo>
                  <a:cubicBezTo>
                    <a:pt x="650" y="1709"/>
                    <a:pt x="721" y="1729"/>
                    <a:pt x="801" y="1729"/>
                  </a:cubicBezTo>
                  <a:cubicBezTo>
                    <a:pt x="1290" y="1729"/>
                    <a:pt x="2125" y="975"/>
                    <a:pt x="1396" y="231"/>
                  </a:cubicBezTo>
                  <a:cubicBezTo>
                    <a:pt x="1236" y="68"/>
                    <a:pt x="1071" y="1"/>
                    <a:pt x="915" y="1"/>
                  </a:cubicBezTo>
                  <a:close/>
                </a:path>
              </a:pathLst>
            </a:custGeom>
            <a:solidFill>
              <a:srgbClr val="01004C"/>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426" name="Google Shape;1426;p51"/>
            <p:cNvSpPr/>
            <p:nvPr/>
          </p:nvSpPr>
          <p:spPr>
            <a:xfrm>
              <a:off x="7584448" y="3803643"/>
              <a:ext cx="199149" cy="240140"/>
            </a:xfrm>
            <a:custGeom>
              <a:avLst/>
              <a:gdLst/>
              <a:ahLst/>
              <a:cxnLst/>
              <a:rect l="l" t="t" r="r" b="b"/>
              <a:pathLst>
                <a:path w="3979" h="4798" extrusionOk="0">
                  <a:moveTo>
                    <a:pt x="1920" y="1"/>
                  </a:moveTo>
                  <a:cubicBezTo>
                    <a:pt x="1793" y="1"/>
                    <a:pt x="1662" y="13"/>
                    <a:pt x="1529" y="40"/>
                  </a:cubicBezTo>
                  <a:cubicBezTo>
                    <a:pt x="323" y="282"/>
                    <a:pt x="1" y="893"/>
                    <a:pt x="18" y="1285"/>
                  </a:cubicBezTo>
                  <a:cubicBezTo>
                    <a:pt x="34" y="1681"/>
                    <a:pt x="125" y="2071"/>
                    <a:pt x="679" y="2259"/>
                  </a:cubicBezTo>
                  <a:lnTo>
                    <a:pt x="733" y="3212"/>
                  </a:lnTo>
                  <a:cubicBezTo>
                    <a:pt x="733" y="3212"/>
                    <a:pt x="360" y="3783"/>
                    <a:pt x="531" y="4303"/>
                  </a:cubicBezTo>
                  <a:cubicBezTo>
                    <a:pt x="627" y="4595"/>
                    <a:pt x="905" y="4797"/>
                    <a:pt x="1236" y="4797"/>
                  </a:cubicBezTo>
                  <a:cubicBezTo>
                    <a:pt x="1495" y="4797"/>
                    <a:pt x="1786" y="4673"/>
                    <a:pt x="2048" y="4371"/>
                  </a:cubicBezTo>
                  <a:lnTo>
                    <a:pt x="2952" y="4226"/>
                  </a:lnTo>
                  <a:cubicBezTo>
                    <a:pt x="2952" y="4226"/>
                    <a:pt x="2908" y="3652"/>
                    <a:pt x="3250" y="3183"/>
                  </a:cubicBezTo>
                  <a:cubicBezTo>
                    <a:pt x="3593" y="2709"/>
                    <a:pt x="3979" y="2279"/>
                    <a:pt x="3861" y="1500"/>
                  </a:cubicBezTo>
                  <a:cubicBezTo>
                    <a:pt x="3754" y="807"/>
                    <a:pt x="2945" y="1"/>
                    <a:pt x="1920" y="1"/>
                  </a:cubicBezTo>
                  <a:close/>
                </a:path>
              </a:pathLst>
            </a:custGeom>
            <a:solidFill>
              <a:srgbClr val="01004C"/>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427" name="Google Shape;1427;p51"/>
            <p:cNvSpPr/>
            <p:nvPr/>
          </p:nvSpPr>
          <p:spPr>
            <a:xfrm>
              <a:off x="7686950" y="3883322"/>
              <a:ext cx="68819" cy="162112"/>
            </a:xfrm>
            <a:custGeom>
              <a:avLst/>
              <a:gdLst/>
              <a:ahLst/>
              <a:cxnLst/>
              <a:rect l="l" t="t" r="r" b="b"/>
              <a:pathLst>
                <a:path w="1375" h="3239" extrusionOk="0">
                  <a:moveTo>
                    <a:pt x="656" y="1"/>
                  </a:moveTo>
                  <a:cubicBezTo>
                    <a:pt x="500" y="1"/>
                    <a:pt x="375" y="90"/>
                    <a:pt x="383" y="281"/>
                  </a:cubicBezTo>
                  <a:cubicBezTo>
                    <a:pt x="400" y="691"/>
                    <a:pt x="679" y="1184"/>
                    <a:pt x="541" y="1761"/>
                  </a:cubicBezTo>
                  <a:cubicBezTo>
                    <a:pt x="400" y="2336"/>
                    <a:pt x="0" y="2779"/>
                    <a:pt x="0" y="2779"/>
                  </a:cubicBezTo>
                  <a:lnTo>
                    <a:pt x="74" y="3222"/>
                  </a:lnTo>
                  <a:cubicBezTo>
                    <a:pt x="74" y="3222"/>
                    <a:pt x="154" y="3239"/>
                    <a:pt x="286" y="3239"/>
                  </a:cubicBezTo>
                  <a:cubicBezTo>
                    <a:pt x="445" y="3239"/>
                    <a:pt x="679" y="3214"/>
                    <a:pt x="941" y="3108"/>
                  </a:cubicBezTo>
                  <a:cubicBezTo>
                    <a:pt x="941" y="3108"/>
                    <a:pt x="854" y="1681"/>
                    <a:pt x="685" y="1140"/>
                  </a:cubicBezTo>
                  <a:cubicBezTo>
                    <a:pt x="685" y="1140"/>
                    <a:pt x="1374" y="724"/>
                    <a:pt x="1162" y="328"/>
                  </a:cubicBezTo>
                  <a:cubicBezTo>
                    <a:pt x="1050" y="116"/>
                    <a:pt x="833" y="1"/>
                    <a:pt x="656" y="1"/>
                  </a:cubicBezTo>
                  <a:close/>
                </a:path>
              </a:pathLst>
            </a:custGeom>
            <a:solidFill>
              <a:srgbClr val="A97267"/>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428" name="Google Shape;1428;p51"/>
            <p:cNvSpPr/>
            <p:nvPr/>
          </p:nvSpPr>
          <p:spPr>
            <a:xfrm>
              <a:off x="7600264" y="3876365"/>
              <a:ext cx="85535" cy="90440"/>
            </a:xfrm>
            <a:custGeom>
              <a:avLst/>
              <a:gdLst/>
              <a:ahLst/>
              <a:cxnLst/>
              <a:rect l="l" t="t" r="r" b="b"/>
              <a:pathLst>
                <a:path w="1709" h="1807" extrusionOk="0">
                  <a:moveTo>
                    <a:pt x="1377" y="0"/>
                  </a:moveTo>
                  <a:cubicBezTo>
                    <a:pt x="1377" y="0"/>
                    <a:pt x="1085" y="142"/>
                    <a:pt x="728" y="142"/>
                  </a:cubicBezTo>
                  <a:cubicBezTo>
                    <a:pt x="721" y="142"/>
                    <a:pt x="713" y="142"/>
                    <a:pt x="705" y="141"/>
                  </a:cubicBezTo>
                  <a:cubicBezTo>
                    <a:pt x="339" y="134"/>
                    <a:pt x="226" y="0"/>
                    <a:pt x="226" y="0"/>
                  </a:cubicBezTo>
                  <a:lnTo>
                    <a:pt x="226" y="0"/>
                  </a:lnTo>
                  <a:cubicBezTo>
                    <a:pt x="226" y="1"/>
                    <a:pt x="255" y="275"/>
                    <a:pt x="195" y="772"/>
                  </a:cubicBezTo>
                  <a:cubicBezTo>
                    <a:pt x="131" y="1269"/>
                    <a:pt x="0" y="1609"/>
                    <a:pt x="0" y="1609"/>
                  </a:cubicBezTo>
                  <a:cubicBezTo>
                    <a:pt x="138" y="1722"/>
                    <a:pt x="417" y="1759"/>
                    <a:pt x="417" y="1759"/>
                  </a:cubicBezTo>
                  <a:cubicBezTo>
                    <a:pt x="417" y="1759"/>
                    <a:pt x="628" y="1800"/>
                    <a:pt x="940" y="1806"/>
                  </a:cubicBezTo>
                  <a:cubicBezTo>
                    <a:pt x="942" y="1806"/>
                    <a:pt x="944" y="1806"/>
                    <a:pt x="946" y="1806"/>
                  </a:cubicBezTo>
                  <a:cubicBezTo>
                    <a:pt x="1257" y="1806"/>
                    <a:pt x="1602" y="1464"/>
                    <a:pt x="1656" y="913"/>
                  </a:cubicBezTo>
                  <a:cubicBezTo>
                    <a:pt x="1709" y="360"/>
                    <a:pt x="1377" y="0"/>
                    <a:pt x="1377" y="0"/>
                  </a:cubicBezTo>
                  <a:close/>
                </a:path>
              </a:pathLst>
            </a:custGeom>
            <a:solidFill>
              <a:srgbClr val="A97267"/>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429" name="Google Shape;1429;p51"/>
            <p:cNvSpPr/>
            <p:nvPr/>
          </p:nvSpPr>
          <p:spPr>
            <a:xfrm>
              <a:off x="7618932" y="3916505"/>
              <a:ext cx="45896" cy="46096"/>
            </a:xfrm>
            <a:custGeom>
              <a:avLst/>
              <a:gdLst/>
              <a:ahLst/>
              <a:cxnLst/>
              <a:rect l="l" t="t" r="r" b="b"/>
              <a:pathLst>
                <a:path w="917" h="921" extrusionOk="0">
                  <a:moveTo>
                    <a:pt x="457" y="1"/>
                  </a:moveTo>
                  <a:cubicBezTo>
                    <a:pt x="205" y="1"/>
                    <a:pt x="0" y="206"/>
                    <a:pt x="0" y="460"/>
                  </a:cubicBezTo>
                  <a:cubicBezTo>
                    <a:pt x="0" y="712"/>
                    <a:pt x="205" y="920"/>
                    <a:pt x="457" y="920"/>
                  </a:cubicBezTo>
                  <a:cubicBezTo>
                    <a:pt x="712" y="920"/>
                    <a:pt x="916" y="712"/>
                    <a:pt x="916" y="460"/>
                  </a:cubicBezTo>
                  <a:cubicBezTo>
                    <a:pt x="916" y="206"/>
                    <a:pt x="712" y="1"/>
                    <a:pt x="457" y="1"/>
                  </a:cubicBezTo>
                  <a:close/>
                </a:path>
              </a:pathLst>
            </a:custGeom>
            <a:gradFill>
              <a:gsLst>
                <a:gs pos="0">
                  <a:schemeClr val="accent3"/>
                </a:gs>
                <a:gs pos="73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430" name="Google Shape;1430;p51"/>
            <p:cNvSpPr/>
            <p:nvPr/>
          </p:nvSpPr>
          <p:spPr>
            <a:xfrm>
              <a:off x="7851465" y="4655293"/>
              <a:ext cx="126426" cy="60410"/>
            </a:xfrm>
            <a:custGeom>
              <a:avLst/>
              <a:gdLst/>
              <a:ahLst/>
              <a:cxnLst/>
              <a:rect l="l" t="t" r="r" b="b"/>
              <a:pathLst>
                <a:path w="2526" h="1207" extrusionOk="0">
                  <a:moveTo>
                    <a:pt x="266" y="1"/>
                  </a:moveTo>
                  <a:lnTo>
                    <a:pt x="1" y="1206"/>
                  </a:lnTo>
                  <a:lnTo>
                    <a:pt x="2333" y="1206"/>
                  </a:lnTo>
                  <a:cubicBezTo>
                    <a:pt x="2478" y="1206"/>
                    <a:pt x="2525" y="1012"/>
                    <a:pt x="2398" y="948"/>
                  </a:cubicBezTo>
                  <a:lnTo>
                    <a:pt x="1145" y="297"/>
                  </a:lnTo>
                  <a:lnTo>
                    <a:pt x="266" y="1"/>
                  </a:lnTo>
                  <a:close/>
                </a:path>
              </a:pathLst>
            </a:custGeom>
            <a:solidFill>
              <a:srgbClr val="FFFFFF"/>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431" name="Google Shape;1431;p51"/>
            <p:cNvSpPr/>
            <p:nvPr/>
          </p:nvSpPr>
          <p:spPr>
            <a:xfrm>
              <a:off x="7636200" y="4603391"/>
              <a:ext cx="228578" cy="107257"/>
            </a:xfrm>
            <a:custGeom>
              <a:avLst/>
              <a:gdLst/>
              <a:ahLst/>
              <a:cxnLst/>
              <a:rect l="l" t="t" r="r" b="b"/>
              <a:pathLst>
                <a:path w="4567" h="2143" extrusionOk="0">
                  <a:moveTo>
                    <a:pt x="2075" y="1"/>
                  </a:moveTo>
                  <a:lnTo>
                    <a:pt x="1" y="1481"/>
                  </a:lnTo>
                  <a:cubicBezTo>
                    <a:pt x="1431" y="1800"/>
                    <a:pt x="2807" y="2025"/>
                    <a:pt x="3603" y="2142"/>
                  </a:cubicBezTo>
                  <a:cubicBezTo>
                    <a:pt x="3859" y="2029"/>
                    <a:pt x="4164" y="1834"/>
                    <a:pt x="4466" y="1501"/>
                  </a:cubicBezTo>
                  <a:lnTo>
                    <a:pt x="4567" y="1038"/>
                  </a:lnTo>
                  <a:cubicBezTo>
                    <a:pt x="3684" y="756"/>
                    <a:pt x="2851" y="393"/>
                    <a:pt x="2075" y="1"/>
                  </a:cubicBezTo>
                  <a:close/>
                </a:path>
              </a:pathLst>
            </a:custGeom>
            <a:gradFill>
              <a:gsLst>
                <a:gs pos="0">
                  <a:srgbClr val="3A305F">
                    <a:alpha val="46666"/>
                  </a:srgbClr>
                </a:gs>
                <a:gs pos="80000">
                  <a:srgbClr val="FFFFFF">
                    <a:alpha val="0"/>
                  </a:srgbClr>
                </a:gs>
                <a:gs pos="100000">
                  <a:srgbClr val="FFFFFF">
                    <a:alpha val="0"/>
                  </a:srgbClr>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432" name="Google Shape;1432;p51"/>
            <p:cNvSpPr/>
            <p:nvPr/>
          </p:nvSpPr>
          <p:spPr>
            <a:xfrm>
              <a:off x="7530494" y="4480969"/>
              <a:ext cx="499099" cy="234735"/>
            </a:xfrm>
            <a:custGeom>
              <a:avLst/>
              <a:gdLst/>
              <a:ahLst/>
              <a:cxnLst/>
              <a:rect l="l" t="t" r="r" b="b"/>
              <a:pathLst>
                <a:path w="9972" h="4690" extrusionOk="0">
                  <a:moveTo>
                    <a:pt x="8389" y="1"/>
                  </a:moveTo>
                  <a:cubicBezTo>
                    <a:pt x="7572" y="1"/>
                    <a:pt x="6547" y="223"/>
                    <a:pt x="5809" y="620"/>
                  </a:cubicBezTo>
                  <a:cubicBezTo>
                    <a:pt x="4463" y="1349"/>
                    <a:pt x="2489" y="2689"/>
                    <a:pt x="1" y="3491"/>
                  </a:cubicBezTo>
                  <a:lnTo>
                    <a:pt x="1" y="4689"/>
                  </a:lnTo>
                  <a:cubicBezTo>
                    <a:pt x="1" y="4689"/>
                    <a:pt x="3630" y="4642"/>
                    <a:pt x="6803" y="3367"/>
                  </a:cubicBezTo>
                  <a:cubicBezTo>
                    <a:pt x="9972" y="2091"/>
                    <a:pt x="9952" y="1204"/>
                    <a:pt x="9707" y="479"/>
                  </a:cubicBezTo>
                  <a:cubicBezTo>
                    <a:pt x="9595" y="152"/>
                    <a:pt x="9063" y="1"/>
                    <a:pt x="8389" y="1"/>
                  </a:cubicBezTo>
                  <a:close/>
                </a:path>
              </a:pathLst>
            </a:custGeom>
            <a:solidFill>
              <a:schemeClr val="accent3"/>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433" name="Google Shape;1433;p51"/>
            <p:cNvSpPr/>
            <p:nvPr/>
          </p:nvSpPr>
          <p:spPr>
            <a:xfrm>
              <a:off x="7603117" y="4377366"/>
              <a:ext cx="174624" cy="215966"/>
            </a:xfrm>
            <a:custGeom>
              <a:avLst/>
              <a:gdLst/>
              <a:ahLst/>
              <a:cxnLst/>
              <a:rect l="l" t="t" r="r" b="b"/>
              <a:pathLst>
                <a:path w="3489" h="4315" extrusionOk="0">
                  <a:moveTo>
                    <a:pt x="2439" y="1"/>
                  </a:moveTo>
                  <a:cubicBezTo>
                    <a:pt x="2425" y="1"/>
                    <a:pt x="2409" y="2"/>
                    <a:pt x="2394" y="5"/>
                  </a:cubicBezTo>
                  <a:lnTo>
                    <a:pt x="215" y="454"/>
                  </a:lnTo>
                  <a:cubicBezTo>
                    <a:pt x="84" y="482"/>
                    <a:pt x="0" y="606"/>
                    <a:pt x="24" y="736"/>
                  </a:cubicBezTo>
                  <a:lnTo>
                    <a:pt x="665" y="4117"/>
                  </a:lnTo>
                  <a:cubicBezTo>
                    <a:pt x="689" y="4234"/>
                    <a:pt x="790" y="4315"/>
                    <a:pt x="904" y="4315"/>
                  </a:cubicBezTo>
                  <a:cubicBezTo>
                    <a:pt x="922" y="4315"/>
                    <a:pt x="940" y="4313"/>
                    <a:pt x="957" y="4309"/>
                  </a:cubicBezTo>
                  <a:lnTo>
                    <a:pt x="3274" y="3795"/>
                  </a:lnTo>
                  <a:cubicBezTo>
                    <a:pt x="3404" y="3765"/>
                    <a:pt x="3488" y="3634"/>
                    <a:pt x="3458" y="3503"/>
                  </a:cubicBezTo>
                  <a:lnTo>
                    <a:pt x="2679" y="186"/>
                  </a:lnTo>
                  <a:cubicBezTo>
                    <a:pt x="2653" y="76"/>
                    <a:pt x="2553" y="1"/>
                    <a:pt x="2439" y="1"/>
                  </a:cubicBezTo>
                  <a:close/>
                </a:path>
              </a:pathLst>
            </a:custGeom>
            <a:solidFill>
              <a:srgbClr val="FFFFFF"/>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434" name="Google Shape;1434;p51"/>
            <p:cNvSpPr/>
            <p:nvPr/>
          </p:nvSpPr>
          <p:spPr>
            <a:xfrm>
              <a:off x="7722586" y="4276915"/>
              <a:ext cx="275125" cy="266516"/>
            </a:xfrm>
            <a:custGeom>
              <a:avLst/>
              <a:gdLst/>
              <a:ahLst/>
              <a:cxnLst/>
              <a:rect l="l" t="t" r="r" b="b"/>
              <a:pathLst>
                <a:path w="5497" h="5325" extrusionOk="0">
                  <a:moveTo>
                    <a:pt x="5339" y="1"/>
                  </a:moveTo>
                  <a:lnTo>
                    <a:pt x="3478" y="790"/>
                  </a:lnTo>
                  <a:cubicBezTo>
                    <a:pt x="3559" y="1260"/>
                    <a:pt x="3555" y="1727"/>
                    <a:pt x="3445" y="2129"/>
                  </a:cubicBezTo>
                  <a:cubicBezTo>
                    <a:pt x="3106" y="3335"/>
                    <a:pt x="1739" y="4063"/>
                    <a:pt x="1739" y="4063"/>
                  </a:cubicBezTo>
                  <a:cubicBezTo>
                    <a:pt x="1484" y="4000"/>
                    <a:pt x="1518" y="3862"/>
                    <a:pt x="1135" y="3788"/>
                  </a:cubicBezTo>
                  <a:cubicBezTo>
                    <a:pt x="1024" y="3765"/>
                    <a:pt x="938" y="3757"/>
                    <a:pt x="872" y="3757"/>
                  </a:cubicBezTo>
                  <a:cubicBezTo>
                    <a:pt x="712" y="3757"/>
                    <a:pt x="672" y="3805"/>
                    <a:pt x="672" y="3805"/>
                  </a:cubicBezTo>
                  <a:lnTo>
                    <a:pt x="735" y="4070"/>
                  </a:lnTo>
                  <a:cubicBezTo>
                    <a:pt x="501" y="4133"/>
                    <a:pt x="27" y="4187"/>
                    <a:pt x="13" y="4308"/>
                  </a:cubicBezTo>
                  <a:cubicBezTo>
                    <a:pt x="1" y="4426"/>
                    <a:pt x="151" y="4483"/>
                    <a:pt x="151" y="4483"/>
                  </a:cubicBezTo>
                  <a:cubicBezTo>
                    <a:pt x="151" y="4483"/>
                    <a:pt x="24" y="4506"/>
                    <a:pt x="38" y="4624"/>
                  </a:cubicBezTo>
                  <a:cubicBezTo>
                    <a:pt x="47" y="4745"/>
                    <a:pt x="239" y="4771"/>
                    <a:pt x="239" y="4771"/>
                  </a:cubicBezTo>
                  <a:cubicBezTo>
                    <a:pt x="182" y="4808"/>
                    <a:pt x="175" y="4983"/>
                    <a:pt x="481" y="4990"/>
                  </a:cubicBezTo>
                  <a:cubicBezTo>
                    <a:pt x="486" y="4990"/>
                    <a:pt x="491" y="4990"/>
                    <a:pt x="496" y="4990"/>
                  </a:cubicBezTo>
                  <a:cubicBezTo>
                    <a:pt x="799" y="4990"/>
                    <a:pt x="1075" y="4899"/>
                    <a:pt x="1075" y="4899"/>
                  </a:cubicBezTo>
                  <a:lnTo>
                    <a:pt x="1075" y="4899"/>
                  </a:lnTo>
                  <a:cubicBezTo>
                    <a:pt x="1075" y="4899"/>
                    <a:pt x="880" y="5057"/>
                    <a:pt x="806" y="5164"/>
                  </a:cubicBezTo>
                  <a:cubicBezTo>
                    <a:pt x="738" y="5272"/>
                    <a:pt x="806" y="5324"/>
                    <a:pt x="874" y="5324"/>
                  </a:cubicBezTo>
                  <a:cubicBezTo>
                    <a:pt x="903" y="5324"/>
                    <a:pt x="932" y="5314"/>
                    <a:pt x="951" y="5295"/>
                  </a:cubicBezTo>
                  <a:cubicBezTo>
                    <a:pt x="1011" y="5231"/>
                    <a:pt x="1108" y="5100"/>
                    <a:pt x="1394" y="4970"/>
                  </a:cubicBezTo>
                  <a:cubicBezTo>
                    <a:pt x="1682" y="4835"/>
                    <a:pt x="1800" y="4808"/>
                    <a:pt x="1800" y="4808"/>
                  </a:cubicBezTo>
                  <a:cubicBezTo>
                    <a:pt x="3281" y="4600"/>
                    <a:pt x="5496" y="2717"/>
                    <a:pt x="5392" y="538"/>
                  </a:cubicBezTo>
                  <a:cubicBezTo>
                    <a:pt x="5382" y="357"/>
                    <a:pt x="5362" y="179"/>
                    <a:pt x="5339" y="1"/>
                  </a:cubicBezTo>
                  <a:close/>
                </a:path>
              </a:pathLst>
            </a:custGeom>
            <a:solidFill>
              <a:srgbClr val="A97267"/>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435" name="Google Shape;1435;p51"/>
            <p:cNvSpPr/>
            <p:nvPr/>
          </p:nvSpPr>
          <p:spPr>
            <a:xfrm>
              <a:off x="7791154" y="4060149"/>
              <a:ext cx="198648" cy="256306"/>
            </a:xfrm>
            <a:custGeom>
              <a:avLst/>
              <a:gdLst/>
              <a:ahLst/>
              <a:cxnLst/>
              <a:rect l="l" t="t" r="r" b="b"/>
              <a:pathLst>
                <a:path w="3969" h="5121" extrusionOk="0">
                  <a:moveTo>
                    <a:pt x="1310" y="1"/>
                  </a:moveTo>
                  <a:cubicBezTo>
                    <a:pt x="1310" y="1"/>
                    <a:pt x="0" y="1894"/>
                    <a:pt x="887" y="2707"/>
                  </a:cubicBezTo>
                  <a:cubicBezTo>
                    <a:pt x="1474" y="3247"/>
                    <a:pt x="1951" y="4194"/>
                    <a:pt x="2108" y="5121"/>
                  </a:cubicBezTo>
                  <a:cubicBezTo>
                    <a:pt x="2551" y="5020"/>
                    <a:pt x="3196" y="4805"/>
                    <a:pt x="3969" y="4332"/>
                  </a:cubicBezTo>
                  <a:cubicBezTo>
                    <a:pt x="3673" y="2381"/>
                    <a:pt x="2350" y="712"/>
                    <a:pt x="1310" y="1"/>
                  </a:cubicBezTo>
                  <a:close/>
                </a:path>
              </a:pathLst>
            </a:custGeom>
            <a:solidFill>
              <a:schemeClr val="accent5"/>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436" name="Google Shape;1436;p51"/>
            <p:cNvSpPr/>
            <p:nvPr/>
          </p:nvSpPr>
          <p:spPr>
            <a:xfrm>
              <a:off x="7282646" y="4479718"/>
              <a:ext cx="81582" cy="190941"/>
            </a:xfrm>
            <a:custGeom>
              <a:avLst/>
              <a:gdLst/>
              <a:ahLst/>
              <a:cxnLst/>
              <a:rect l="l" t="t" r="r" b="b"/>
              <a:pathLst>
                <a:path w="1630" h="3815" extrusionOk="0">
                  <a:moveTo>
                    <a:pt x="1" y="1"/>
                  </a:moveTo>
                  <a:lnTo>
                    <a:pt x="743" y="3815"/>
                  </a:lnTo>
                  <a:lnTo>
                    <a:pt x="1629" y="3781"/>
                  </a:lnTo>
                  <a:cubicBezTo>
                    <a:pt x="1629" y="3781"/>
                    <a:pt x="1629" y="2975"/>
                    <a:pt x="1445" y="914"/>
                  </a:cubicBezTo>
                  <a:lnTo>
                    <a:pt x="1" y="1"/>
                  </a:lnTo>
                  <a:close/>
                </a:path>
              </a:pathLst>
            </a:custGeom>
            <a:solidFill>
              <a:srgbClr val="FFADB7"/>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437" name="Google Shape;1437;p51"/>
            <p:cNvSpPr/>
            <p:nvPr/>
          </p:nvSpPr>
          <p:spPr>
            <a:xfrm>
              <a:off x="7314929" y="4668957"/>
              <a:ext cx="129479" cy="46747"/>
            </a:xfrm>
            <a:custGeom>
              <a:avLst/>
              <a:gdLst/>
              <a:ahLst/>
              <a:cxnLst/>
              <a:rect l="l" t="t" r="r" b="b"/>
              <a:pathLst>
                <a:path w="2587" h="934" extrusionOk="0">
                  <a:moveTo>
                    <a:pt x="984" y="0"/>
                  </a:moveTo>
                  <a:lnTo>
                    <a:pt x="98" y="34"/>
                  </a:lnTo>
                  <a:lnTo>
                    <a:pt x="1" y="933"/>
                  </a:lnTo>
                  <a:lnTo>
                    <a:pt x="2586" y="933"/>
                  </a:lnTo>
                  <a:lnTo>
                    <a:pt x="984" y="0"/>
                  </a:lnTo>
                  <a:close/>
                </a:path>
              </a:pathLst>
            </a:custGeom>
            <a:solidFill>
              <a:srgbClr val="FFFFFF"/>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438" name="Google Shape;1438;p51"/>
            <p:cNvSpPr/>
            <p:nvPr/>
          </p:nvSpPr>
          <p:spPr>
            <a:xfrm>
              <a:off x="7300664" y="4571810"/>
              <a:ext cx="1051" cy="5606"/>
            </a:xfrm>
            <a:custGeom>
              <a:avLst/>
              <a:gdLst/>
              <a:ahLst/>
              <a:cxnLst/>
              <a:rect l="l" t="t" r="r" b="b"/>
              <a:pathLst>
                <a:path w="21" h="112" extrusionOk="0">
                  <a:moveTo>
                    <a:pt x="0" y="1"/>
                  </a:moveTo>
                  <a:lnTo>
                    <a:pt x="0" y="1"/>
                  </a:lnTo>
                  <a:lnTo>
                    <a:pt x="20" y="111"/>
                  </a:lnTo>
                  <a:lnTo>
                    <a:pt x="20" y="111"/>
                  </a:lnTo>
                  <a:close/>
                </a:path>
              </a:pathLst>
            </a:custGeom>
            <a:solidFill>
              <a:srgbClr val="3DA68D"/>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439" name="Google Shape;1439;p51"/>
            <p:cNvSpPr/>
            <p:nvPr/>
          </p:nvSpPr>
          <p:spPr>
            <a:xfrm>
              <a:off x="7300664" y="4571810"/>
              <a:ext cx="43393" cy="5606"/>
            </a:xfrm>
            <a:custGeom>
              <a:avLst/>
              <a:gdLst/>
              <a:ahLst/>
              <a:cxnLst/>
              <a:rect l="l" t="t" r="r" b="b"/>
              <a:pathLst>
                <a:path w="867" h="112" extrusionOk="0">
                  <a:moveTo>
                    <a:pt x="0" y="1"/>
                  </a:moveTo>
                  <a:lnTo>
                    <a:pt x="20" y="111"/>
                  </a:lnTo>
                  <a:cubicBezTo>
                    <a:pt x="302" y="82"/>
                    <a:pt x="588" y="44"/>
                    <a:pt x="866" y="1"/>
                  </a:cubicBezTo>
                  <a:close/>
                </a:path>
              </a:pathLst>
            </a:custGeom>
            <a:solidFill>
              <a:srgbClr val="FF8493"/>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440" name="Google Shape;1440;p51"/>
            <p:cNvSpPr/>
            <p:nvPr/>
          </p:nvSpPr>
          <p:spPr>
            <a:xfrm>
              <a:off x="7354919" y="4525464"/>
              <a:ext cx="250" cy="551"/>
            </a:xfrm>
            <a:custGeom>
              <a:avLst/>
              <a:gdLst/>
              <a:ahLst/>
              <a:cxnLst/>
              <a:rect l="l" t="t" r="r" b="b"/>
              <a:pathLst>
                <a:path w="5" h="11" extrusionOk="0">
                  <a:moveTo>
                    <a:pt x="1" y="0"/>
                  </a:moveTo>
                  <a:cubicBezTo>
                    <a:pt x="1" y="4"/>
                    <a:pt x="4" y="7"/>
                    <a:pt x="4" y="10"/>
                  </a:cubicBezTo>
                  <a:cubicBezTo>
                    <a:pt x="4" y="7"/>
                    <a:pt x="4" y="4"/>
                    <a:pt x="1" y="0"/>
                  </a:cubicBezTo>
                  <a:close/>
                </a:path>
              </a:pathLst>
            </a:custGeom>
            <a:solidFill>
              <a:srgbClr val="3DA68D"/>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441" name="Google Shape;1441;p51"/>
            <p:cNvSpPr/>
            <p:nvPr/>
          </p:nvSpPr>
          <p:spPr>
            <a:xfrm>
              <a:off x="7282646" y="4479718"/>
              <a:ext cx="76026" cy="92142"/>
            </a:xfrm>
            <a:custGeom>
              <a:avLst/>
              <a:gdLst/>
              <a:ahLst/>
              <a:cxnLst/>
              <a:rect l="l" t="t" r="r" b="b"/>
              <a:pathLst>
                <a:path w="1519" h="1841" extrusionOk="0">
                  <a:moveTo>
                    <a:pt x="1" y="1"/>
                  </a:moveTo>
                  <a:lnTo>
                    <a:pt x="360" y="1841"/>
                  </a:lnTo>
                  <a:lnTo>
                    <a:pt x="1226" y="1841"/>
                  </a:lnTo>
                  <a:cubicBezTo>
                    <a:pt x="1324" y="1827"/>
                    <a:pt x="1421" y="1810"/>
                    <a:pt x="1519" y="1793"/>
                  </a:cubicBezTo>
                  <a:cubicBezTo>
                    <a:pt x="1516" y="1753"/>
                    <a:pt x="1512" y="1713"/>
                    <a:pt x="1508" y="1673"/>
                  </a:cubicBezTo>
                  <a:cubicBezTo>
                    <a:pt x="1496" y="1482"/>
                    <a:pt x="1479" y="1273"/>
                    <a:pt x="1458" y="1051"/>
                  </a:cubicBezTo>
                  <a:cubicBezTo>
                    <a:pt x="1458" y="1038"/>
                    <a:pt x="1455" y="1025"/>
                    <a:pt x="1455" y="1011"/>
                  </a:cubicBezTo>
                  <a:lnTo>
                    <a:pt x="1455" y="1008"/>
                  </a:lnTo>
                  <a:cubicBezTo>
                    <a:pt x="1451" y="984"/>
                    <a:pt x="1451" y="958"/>
                    <a:pt x="1448" y="935"/>
                  </a:cubicBezTo>
                  <a:lnTo>
                    <a:pt x="1448" y="927"/>
                  </a:lnTo>
                  <a:lnTo>
                    <a:pt x="1448" y="924"/>
                  </a:lnTo>
                  <a:cubicBezTo>
                    <a:pt x="1448" y="921"/>
                    <a:pt x="1448" y="918"/>
                    <a:pt x="1445" y="914"/>
                  </a:cubicBezTo>
                  <a:lnTo>
                    <a:pt x="1160" y="733"/>
                  </a:lnTo>
                  <a:lnTo>
                    <a:pt x="1008" y="639"/>
                  </a:lnTo>
                  <a:lnTo>
                    <a:pt x="1" y="1"/>
                  </a:lnTo>
                  <a:close/>
                </a:path>
              </a:pathLst>
            </a:custGeom>
            <a:gradFill>
              <a:gsLst>
                <a:gs pos="0">
                  <a:srgbClr val="3A305F">
                    <a:alpha val="46666"/>
                  </a:srgbClr>
                </a:gs>
                <a:gs pos="80000">
                  <a:srgbClr val="FFFFFF">
                    <a:alpha val="0"/>
                  </a:srgbClr>
                </a:gs>
                <a:gs pos="100000">
                  <a:srgbClr val="FFFFFF">
                    <a:alpha val="0"/>
                  </a:srgbClr>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442" name="Google Shape;1442;p51"/>
            <p:cNvSpPr/>
            <p:nvPr/>
          </p:nvSpPr>
          <p:spPr>
            <a:xfrm>
              <a:off x="6996561" y="4566455"/>
              <a:ext cx="1201" cy="5205"/>
            </a:xfrm>
            <a:custGeom>
              <a:avLst/>
              <a:gdLst/>
              <a:ahLst/>
              <a:cxnLst/>
              <a:rect l="l" t="t" r="r" b="b"/>
              <a:pathLst>
                <a:path w="24" h="104" extrusionOk="0">
                  <a:moveTo>
                    <a:pt x="24" y="0"/>
                  </a:moveTo>
                  <a:lnTo>
                    <a:pt x="24" y="0"/>
                  </a:lnTo>
                  <a:lnTo>
                    <a:pt x="0" y="104"/>
                  </a:lnTo>
                  <a:lnTo>
                    <a:pt x="0" y="104"/>
                  </a:lnTo>
                  <a:close/>
                </a:path>
              </a:pathLst>
            </a:custGeom>
            <a:solidFill>
              <a:srgbClr val="BDDFCC"/>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443" name="Google Shape;1443;p51"/>
            <p:cNvSpPr/>
            <p:nvPr/>
          </p:nvSpPr>
          <p:spPr>
            <a:xfrm>
              <a:off x="6997712" y="4478417"/>
              <a:ext cx="17017" cy="88038"/>
            </a:xfrm>
            <a:custGeom>
              <a:avLst/>
              <a:gdLst/>
              <a:ahLst/>
              <a:cxnLst/>
              <a:rect l="l" t="t" r="r" b="b"/>
              <a:pathLst>
                <a:path w="340" h="1759" extrusionOk="0">
                  <a:moveTo>
                    <a:pt x="340" y="0"/>
                  </a:moveTo>
                  <a:lnTo>
                    <a:pt x="340" y="0"/>
                  </a:lnTo>
                  <a:lnTo>
                    <a:pt x="1" y="1759"/>
                  </a:lnTo>
                  <a:lnTo>
                    <a:pt x="1" y="1759"/>
                  </a:lnTo>
                  <a:close/>
                </a:path>
              </a:pathLst>
            </a:custGeom>
            <a:solidFill>
              <a:srgbClr val="BDDFCC"/>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444" name="Google Shape;1444;p51"/>
            <p:cNvSpPr/>
            <p:nvPr/>
          </p:nvSpPr>
          <p:spPr>
            <a:xfrm>
              <a:off x="6938903" y="4478417"/>
              <a:ext cx="75826" cy="88038"/>
            </a:xfrm>
            <a:custGeom>
              <a:avLst/>
              <a:gdLst/>
              <a:ahLst/>
              <a:cxnLst/>
              <a:rect l="l" t="t" r="r" b="b"/>
              <a:pathLst>
                <a:path w="1515" h="1759" extrusionOk="0">
                  <a:moveTo>
                    <a:pt x="1515" y="0"/>
                  </a:moveTo>
                  <a:lnTo>
                    <a:pt x="68" y="913"/>
                  </a:lnTo>
                  <a:cubicBezTo>
                    <a:pt x="44" y="1202"/>
                    <a:pt x="20" y="1464"/>
                    <a:pt x="0" y="1702"/>
                  </a:cubicBezTo>
                  <a:cubicBezTo>
                    <a:pt x="118" y="1722"/>
                    <a:pt x="239" y="1739"/>
                    <a:pt x="367" y="1759"/>
                  </a:cubicBezTo>
                  <a:lnTo>
                    <a:pt x="1176" y="1759"/>
                  </a:lnTo>
                  <a:lnTo>
                    <a:pt x="1515" y="0"/>
                  </a:lnTo>
                  <a:close/>
                </a:path>
              </a:pathLst>
            </a:custGeom>
            <a:gradFill>
              <a:gsLst>
                <a:gs pos="0">
                  <a:srgbClr val="3A305F">
                    <a:alpha val="46666"/>
                  </a:srgbClr>
                </a:gs>
                <a:gs pos="80000">
                  <a:srgbClr val="FFFFFF">
                    <a:alpha val="0"/>
                  </a:srgbClr>
                </a:gs>
                <a:gs pos="100000">
                  <a:srgbClr val="FFFFFF">
                    <a:alpha val="0"/>
                  </a:srgbClr>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445" name="Google Shape;1445;p51"/>
            <p:cNvSpPr/>
            <p:nvPr/>
          </p:nvSpPr>
          <p:spPr>
            <a:xfrm>
              <a:off x="6942256" y="3799238"/>
              <a:ext cx="413713" cy="740740"/>
            </a:xfrm>
            <a:custGeom>
              <a:avLst/>
              <a:gdLst/>
              <a:ahLst/>
              <a:cxnLst/>
              <a:rect l="l" t="t" r="r" b="b"/>
              <a:pathLst>
                <a:path w="8266" h="14800" extrusionOk="0">
                  <a:moveTo>
                    <a:pt x="1733" y="0"/>
                  </a:moveTo>
                  <a:cubicBezTo>
                    <a:pt x="1733" y="0"/>
                    <a:pt x="461" y="8440"/>
                    <a:pt x="1" y="14483"/>
                  </a:cubicBezTo>
                  <a:cubicBezTo>
                    <a:pt x="1" y="14483"/>
                    <a:pt x="2330" y="14800"/>
                    <a:pt x="4779" y="14800"/>
                  </a:cubicBezTo>
                  <a:cubicBezTo>
                    <a:pt x="6003" y="14800"/>
                    <a:pt x="7258" y="14720"/>
                    <a:pt x="8266" y="14483"/>
                  </a:cubicBezTo>
                  <a:cubicBezTo>
                    <a:pt x="8266" y="14483"/>
                    <a:pt x="7759" y="7101"/>
                    <a:pt x="7380" y="4707"/>
                  </a:cubicBezTo>
                  <a:cubicBezTo>
                    <a:pt x="7003" y="2310"/>
                    <a:pt x="6634" y="0"/>
                    <a:pt x="6634" y="0"/>
                  </a:cubicBezTo>
                  <a:close/>
                </a:path>
              </a:pathLst>
            </a:custGeom>
            <a:solidFill>
              <a:schemeClr val="accent6"/>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446" name="Google Shape;1446;p51"/>
            <p:cNvSpPr/>
            <p:nvPr/>
          </p:nvSpPr>
          <p:spPr>
            <a:xfrm>
              <a:off x="6554619" y="4242981"/>
              <a:ext cx="705605" cy="27077"/>
            </a:xfrm>
            <a:custGeom>
              <a:avLst/>
              <a:gdLst/>
              <a:ahLst/>
              <a:cxnLst/>
              <a:rect l="l" t="t" r="r" b="b"/>
              <a:pathLst>
                <a:path w="14098" h="541" extrusionOk="0">
                  <a:moveTo>
                    <a:pt x="0" y="0"/>
                  </a:moveTo>
                  <a:lnTo>
                    <a:pt x="0" y="541"/>
                  </a:lnTo>
                  <a:lnTo>
                    <a:pt x="14097" y="541"/>
                  </a:lnTo>
                  <a:lnTo>
                    <a:pt x="14097" y="0"/>
                  </a:lnTo>
                  <a:close/>
                </a:path>
              </a:pathLst>
            </a:custGeom>
            <a:solidFill>
              <a:schemeClr val="dk1"/>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447" name="Google Shape;1447;p51"/>
            <p:cNvSpPr/>
            <p:nvPr/>
          </p:nvSpPr>
          <p:spPr>
            <a:xfrm>
              <a:off x="6146461" y="4262951"/>
              <a:ext cx="503153" cy="411061"/>
            </a:xfrm>
            <a:custGeom>
              <a:avLst/>
              <a:gdLst/>
              <a:ahLst/>
              <a:cxnLst/>
              <a:rect l="l" t="t" r="r" b="b"/>
              <a:pathLst>
                <a:path w="10053" h="8213" extrusionOk="0">
                  <a:moveTo>
                    <a:pt x="1672" y="1"/>
                  </a:moveTo>
                  <a:lnTo>
                    <a:pt x="1" y="1807"/>
                  </a:lnTo>
                  <a:cubicBezTo>
                    <a:pt x="1" y="1807"/>
                    <a:pt x="1240" y="2126"/>
                    <a:pt x="4036" y="3332"/>
                  </a:cubicBezTo>
                  <a:cubicBezTo>
                    <a:pt x="6836" y="4533"/>
                    <a:pt x="9344" y="8213"/>
                    <a:pt x="9344" y="8213"/>
                  </a:cubicBezTo>
                  <a:lnTo>
                    <a:pt x="10052" y="7723"/>
                  </a:lnTo>
                  <a:cubicBezTo>
                    <a:pt x="10052" y="7723"/>
                    <a:pt x="9351" y="5084"/>
                    <a:pt x="7151" y="2694"/>
                  </a:cubicBezTo>
                  <a:cubicBezTo>
                    <a:pt x="4956" y="303"/>
                    <a:pt x="1672" y="1"/>
                    <a:pt x="1672" y="1"/>
                  </a:cubicBezTo>
                  <a:close/>
                </a:path>
              </a:pathLst>
            </a:custGeom>
            <a:solidFill>
              <a:srgbClr val="282766"/>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448" name="Google Shape;1448;p51"/>
            <p:cNvSpPr/>
            <p:nvPr/>
          </p:nvSpPr>
          <p:spPr>
            <a:xfrm>
              <a:off x="6614079" y="4646234"/>
              <a:ext cx="120871" cy="69469"/>
            </a:xfrm>
            <a:custGeom>
              <a:avLst/>
              <a:gdLst/>
              <a:ahLst/>
              <a:cxnLst/>
              <a:rect l="l" t="t" r="r" b="b"/>
              <a:pathLst>
                <a:path w="2415" h="1388" extrusionOk="0">
                  <a:moveTo>
                    <a:pt x="2415" y="1"/>
                  </a:moveTo>
                  <a:lnTo>
                    <a:pt x="709" y="65"/>
                  </a:lnTo>
                  <a:lnTo>
                    <a:pt x="1" y="555"/>
                  </a:lnTo>
                  <a:lnTo>
                    <a:pt x="343" y="1387"/>
                  </a:lnTo>
                  <a:lnTo>
                    <a:pt x="2415" y="1"/>
                  </a:lnTo>
                  <a:close/>
                </a:path>
              </a:pathLst>
            </a:custGeom>
            <a:solidFill>
              <a:srgbClr val="FFFFFF"/>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449" name="Google Shape;1449;p51"/>
            <p:cNvSpPr/>
            <p:nvPr/>
          </p:nvSpPr>
          <p:spPr>
            <a:xfrm>
              <a:off x="7450864" y="4318407"/>
              <a:ext cx="151101" cy="197347"/>
            </a:xfrm>
            <a:custGeom>
              <a:avLst/>
              <a:gdLst/>
              <a:ahLst/>
              <a:cxnLst/>
              <a:rect l="l" t="t" r="r" b="b"/>
              <a:pathLst>
                <a:path w="3019" h="3943" extrusionOk="0">
                  <a:moveTo>
                    <a:pt x="1827" y="1"/>
                  </a:moveTo>
                  <a:cubicBezTo>
                    <a:pt x="1116" y="1868"/>
                    <a:pt x="1" y="3335"/>
                    <a:pt x="1" y="3335"/>
                  </a:cubicBezTo>
                  <a:lnTo>
                    <a:pt x="1045" y="3942"/>
                  </a:lnTo>
                  <a:cubicBezTo>
                    <a:pt x="1776" y="3479"/>
                    <a:pt x="2647" y="1666"/>
                    <a:pt x="3019" y="837"/>
                  </a:cubicBezTo>
                  <a:lnTo>
                    <a:pt x="1827" y="1"/>
                  </a:lnTo>
                  <a:close/>
                </a:path>
              </a:pathLst>
            </a:custGeom>
            <a:solidFill>
              <a:srgbClr val="A97267"/>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450" name="Google Shape;1450;p51"/>
            <p:cNvSpPr/>
            <p:nvPr/>
          </p:nvSpPr>
          <p:spPr>
            <a:xfrm>
              <a:off x="7310674" y="4443632"/>
              <a:ext cx="554104" cy="272072"/>
            </a:xfrm>
            <a:custGeom>
              <a:avLst/>
              <a:gdLst/>
              <a:ahLst/>
              <a:cxnLst/>
              <a:rect l="l" t="t" r="r" b="b"/>
              <a:pathLst>
                <a:path w="11071" h="5436" extrusionOk="0">
                  <a:moveTo>
                    <a:pt x="2580" y="0"/>
                  </a:moveTo>
                  <a:cubicBezTo>
                    <a:pt x="1191" y="0"/>
                    <a:pt x="1" y="1700"/>
                    <a:pt x="1969" y="3092"/>
                  </a:cubicBezTo>
                  <a:cubicBezTo>
                    <a:pt x="4058" y="4566"/>
                    <a:pt x="10806" y="5435"/>
                    <a:pt x="10806" y="5435"/>
                  </a:cubicBezTo>
                  <a:lnTo>
                    <a:pt x="11071" y="4230"/>
                  </a:lnTo>
                  <a:cubicBezTo>
                    <a:pt x="7230" y="3008"/>
                    <a:pt x="4326" y="252"/>
                    <a:pt x="2835" y="20"/>
                  </a:cubicBezTo>
                  <a:cubicBezTo>
                    <a:pt x="2750" y="7"/>
                    <a:pt x="2664" y="0"/>
                    <a:pt x="2580" y="0"/>
                  </a:cubicBezTo>
                  <a:close/>
                </a:path>
              </a:pathLst>
            </a:custGeom>
            <a:solidFill>
              <a:schemeClr val="accent4"/>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451" name="Google Shape;1451;p51"/>
            <p:cNvSpPr/>
            <p:nvPr/>
          </p:nvSpPr>
          <p:spPr>
            <a:xfrm>
              <a:off x="7413727" y="4655694"/>
              <a:ext cx="116817" cy="60010"/>
            </a:xfrm>
            <a:custGeom>
              <a:avLst/>
              <a:gdLst/>
              <a:ahLst/>
              <a:cxnLst/>
              <a:rect l="l" t="t" r="r" b="b"/>
              <a:pathLst>
                <a:path w="2334" h="1199" extrusionOk="0">
                  <a:moveTo>
                    <a:pt x="2334" y="0"/>
                  </a:moveTo>
                  <a:lnTo>
                    <a:pt x="1320" y="326"/>
                  </a:lnTo>
                  <a:lnTo>
                    <a:pt x="175" y="856"/>
                  </a:lnTo>
                  <a:cubicBezTo>
                    <a:pt x="1" y="936"/>
                    <a:pt x="58" y="1198"/>
                    <a:pt x="253" y="1198"/>
                  </a:cubicBezTo>
                  <a:lnTo>
                    <a:pt x="2334" y="1198"/>
                  </a:lnTo>
                  <a:lnTo>
                    <a:pt x="2334" y="0"/>
                  </a:lnTo>
                  <a:close/>
                </a:path>
              </a:pathLst>
            </a:custGeom>
            <a:solidFill>
              <a:srgbClr val="FFFFFF"/>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grpSp>
          <p:nvGrpSpPr>
            <p:cNvPr id="1452" name="Google Shape;1452;p51"/>
            <p:cNvGrpSpPr/>
            <p:nvPr/>
          </p:nvGrpSpPr>
          <p:grpSpPr>
            <a:xfrm>
              <a:off x="6731629" y="4254175"/>
              <a:ext cx="359100" cy="461819"/>
              <a:chOff x="6857425" y="2442956"/>
              <a:chExt cx="359100" cy="461819"/>
            </a:xfrm>
          </p:grpSpPr>
          <p:cxnSp>
            <p:nvCxnSpPr>
              <p:cNvPr id="1453" name="Google Shape;1453;p51"/>
              <p:cNvCxnSpPr/>
              <p:nvPr/>
            </p:nvCxnSpPr>
            <p:spPr>
              <a:xfrm>
                <a:off x="7036971" y="2442956"/>
                <a:ext cx="0" cy="461700"/>
              </a:xfrm>
              <a:prstGeom prst="straightConnector1">
                <a:avLst/>
              </a:prstGeom>
              <a:noFill/>
              <a:ln w="9525" cap="flat" cmpd="sng">
                <a:solidFill>
                  <a:schemeClr val="dk1"/>
                </a:solidFill>
                <a:prstDash val="solid"/>
                <a:round/>
                <a:headEnd type="none" w="med" len="med"/>
                <a:tailEnd type="none" w="med" len="med"/>
              </a:ln>
            </p:spPr>
          </p:cxnSp>
          <p:cxnSp>
            <p:nvCxnSpPr>
              <p:cNvPr id="1454" name="Google Shape;1454;p51"/>
              <p:cNvCxnSpPr/>
              <p:nvPr/>
            </p:nvCxnSpPr>
            <p:spPr>
              <a:xfrm>
                <a:off x="6857425" y="2904775"/>
                <a:ext cx="359100" cy="0"/>
              </a:xfrm>
              <a:prstGeom prst="straightConnector1">
                <a:avLst/>
              </a:prstGeom>
              <a:noFill/>
              <a:ln w="9525" cap="flat" cmpd="sng">
                <a:solidFill>
                  <a:schemeClr val="dk1"/>
                </a:solidFill>
                <a:prstDash val="solid"/>
                <a:round/>
                <a:headEnd type="none" w="med" len="med"/>
                <a:tailEnd type="none" w="med" len="med"/>
              </a:ln>
            </p:spPr>
          </p:cxn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481" name="Shape 481"/>
        <p:cNvGrpSpPr/>
        <p:nvPr/>
      </p:nvGrpSpPr>
      <p:grpSpPr>
        <a:xfrm>
          <a:off x="0" y="0"/>
          <a:ext cx="0" cy="0"/>
          <a:chOff x="0" y="0"/>
          <a:chExt cx="0" cy="0"/>
        </a:xfrm>
      </p:grpSpPr>
      <p:sp>
        <p:nvSpPr>
          <p:cNvPr id="482" name="Google Shape;482;p58"/>
          <p:cNvSpPr txBox="1"/>
          <p:nvPr>
            <p:ph type="title"/>
          </p:nvPr>
        </p:nvSpPr>
        <p:spPr>
          <a:xfrm>
            <a:off x="4762400" y="634333"/>
            <a:ext cx="2667200" cy="6096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sz="3200">
                <a:solidFill>
                  <a:srgbClr val="000000"/>
                </a:solidFill>
                <a:latin typeface="Advent Pro"/>
                <a:ea typeface="Advent Pro"/>
                <a:cs typeface="Advent Pro"/>
                <a:sym typeface="Advent Pro"/>
              </a:rPr>
              <a:t>JavaScript</a:t>
            </a:r>
            <a:endParaRPr lang="en-US" sz="3200">
              <a:solidFill>
                <a:srgbClr val="000000"/>
              </a:solidFill>
              <a:latin typeface="Advent Pro"/>
              <a:ea typeface="Advent Pro"/>
              <a:cs typeface="Advent Pro"/>
              <a:sym typeface="Advent Pro"/>
            </a:endParaRPr>
          </a:p>
        </p:txBody>
      </p:sp>
      <p:sp>
        <p:nvSpPr>
          <p:cNvPr id="135" name="TextShape 1"/>
          <p:cNvSpPr txBox="1"/>
          <p:nvPr/>
        </p:nvSpPr>
        <p:spPr>
          <a:xfrm>
            <a:off x="3528907" y="1463040"/>
            <a:ext cx="4255347" cy="4693920"/>
          </a:xfrm>
          <a:prstGeom prst="rect">
            <a:avLst/>
          </a:prstGeom>
          <a:noFill/>
          <a:ln>
            <a:noFill/>
          </a:ln>
        </p:spPr>
        <p:txBody>
          <a:bodyPr>
            <a:noAutofit/>
          </a:bodyPr>
          <a:p>
            <a:pPr marL="286385" lvl="0" indent="-285750" algn="l">
              <a:spcBef>
                <a:spcPts val="1000"/>
              </a:spcBef>
              <a:buSzTx/>
              <a:buFont typeface="Arial" panose="020B0604020202020204" pitchFamily="34" charset="0"/>
              <a:buChar char="•"/>
            </a:pPr>
            <a:r>
              <a:rPr lang="en-US" sz="2135" spc="-1">
                <a:solidFill>
                  <a:schemeClr val="tx1"/>
                </a:solidFill>
                <a:latin typeface="Advent Pro Medium" charset="0"/>
                <a:cs typeface="Advent Pro Medium" charset="0"/>
                <a:sym typeface="+mn-ea"/>
              </a:rPr>
              <a:t>what’s javascript</a:t>
            </a:r>
            <a:endParaRPr lang="en-US" sz="2135" spc="-1">
              <a:solidFill>
                <a:schemeClr val="tx1"/>
              </a:solidFill>
              <a:latin typeface="Advent Pro Medium" charset="0"/>
              <a:cs typeface="Advent Pro Medium" charset="0"/>
              <a:sym typeface="+mn-ea"/>
            </a:endParaRPr>
          </a:p>
          <a:p>
            <a:pPr marL="286385" lvl="0" indent="-285750" algn="l">
              <a:spcBef>
                <a:spcPts val="1000"/>
              </a:spcBef>
              <a:buSzTx/>
              <a:buFont typeface="Arial" panose="020B0604020202020204" pitchFamily="34" charset="0"/>
              <a:buChar char="•"/>
            </a:pPr>
            <a:r>
              <a:rPr lang="en-US" sz="2135" spc="-1">
                <a:solidFill>
                  <a:schemeClr val="tx1"/>
                </a:solidFill>
                <a:latin typeface="Advent Pro Medium" charset="0"/>
                <a:cs typeface="Advent Pro Medium" charset="0"/>
                <a:sym typeface="+mn-ea"/>
              </a:rPr>
              <a:t>javascript history</a:t>
            </a:r>
            <a:endParaRPr lang="en-US" sz="2135" spc="-1">
              <a:solidFill>
                <a:schemeClr val="tx1"/>
              </a:solidFill>
              <a:latin typeface="Advent Pro Medium" charset="0"/>
              <a:cs typeface="Advent Pro Medium" charset="0"/>
              <a:sym typeface="+mn-ea"/>
            </a:endParaRPr>
          </a:p>
          <a:p>
            <a:pPr marL="286385" lvl="0" indent="-285750" algn="l">
              <a:spcBef>
                <a:spcPts val="1000"/>
              </a:spcBef>
              <a:buSzTx/>
              <a:buFont typeface="Arial" panose="020B0604020202020204" pitchFamily="34" charset="0"/>
              <a:buChar char="•"/>
            </a:pPr>
            <a:r>
              <a:rPr lang="en-US" sz="2135" spc="-1">
                <a:solidFill>
                  <a:schemeClr val="tx1"/>
                </a:solidFill>
                <a:latin typeface="Advent Pro Medium" charset="0"/>
                <a:cs typeface="Advent Pro Medium" charset="0"/>
                <a:sym typeface="+mn-ea"/>
              </a:rPr>
              <a:t>javascript characteristics</a:t>
            </a:r>
            <a:endParaRPr lang="en-US" sz="2135" spc="-1">
              <a:solidFill>
                <a:schemeClr val="tx1"/>
              </a:solidFill>
              <a:latin typeface="Advent Pro Medium" charset="0"/>
              <a:cs typeface="Advent Pro Medium" charset="0"/>
              <a:sym typeface="+mn-ea"/>
            </a:endParaRPr>
          </a:p>
          <a:p>
            <a:pPr marL="286385" lvl="0" indent="-285750" algn="l">
              <a:spcBef>
                <a:spcPts val="1000"/>
              </a:spcBef>
              <a:buSzTx/>
              <a:buFont typeface="Arial" panose="020B0604020202020204" pitchFamily="34" charset="0"/>
              <a:buChar char="•"/>
            </a:pPr>
            <a:r>
              <a:rPr lang="en-US" sz="2135" spc="-1">
                <a:solidFill>
                  <a:schemeClr val="tx1"/>
                </a:solidFill>
                <a:latin typeface="Advent Pro Medium" charset="0"/>
                <a:cs typeface="Advent Pro Medium" charset="0"/>
                <a:sym typeface="+mn-ea"/>
              </a:rPr>
              <a:t>where to write javascript</a:t>
            </a:r>
            <a:endParaRPr lang="en-US" sz="2135" spc="-1">
              <a:solidFill>
                <a:schemeClr val="tx1"/>
              </a:solidFill>
              <a:latin typeface="Advent Pro Medium" charset="0"/>
              <a:cs typeface="Advent Pro Medium" charset="0"/>
              <a:sym typeface="+mn-ea"/>
            </a:endParaRPr>
          </a:p>
          <a:p>
            <a:pPr marL="286385" lvl="0" indent="-285750" algn="l">
              <a:spcBef>
                <a:spcPts val="1000"/>
              </a:spcBef>
              <a:buSzTx/>
              <a:buFont typeface="Arial" panose="020B0604020202020204" pitchFamily="34" charset="0"/>
              <a:buChar char="•"/>
            </a:pPr>
            <a:r>
              <a:rPr lang="en-US" sz="2135" spc="-1">
                <a:solidFill>
                  <a:schemeClr val="tx1"/>
                </a:solidFill>
                <a:latin typeface="Advent Pro Medium" charset="0"/>
                <a:cs typeface="Advent Pro Medium" charset="0"/>
                <a:sym typeface="+mn-ea"/>
              </a:rPr>
              <a:t>datatypes variables</a:t>
            </a:r>
            <a:endParaRPr lang="en-US" sz="2135" spc="-1">
              <a:solidFill>
                <a:schemeClr val="tx1"/>
              </a:solidFill>
              <a:latin typeface="Advent Pro Medium" charset="0"/>
              <a:cs typeface="Advent Pro Medium" charset="0"/>
              <a:sym typeface="+mn-ea"/>
            </a:endParaRPr>
          </a:p>
          <a:p>
            <a:pPr marL="286385" lvl="0" indent="-285750" algn="l">
              <a:spcBef>
                <a:spcPts val="1000"/>
              </a:spcBef>
              <a:buSzTx/>
              <a:buFont typeface="Arial" panose="020B0604020202020204" pitchFamily="34" charset="0"/>
              <a:buChar char="•"/>
            </a:pPr>
            <a:r>
              <a:rPr lang="en-US" sz="2135" spc="-1">
                <a:solidFill>
                  <a:schemeClr val="tx1"/>
                </a:solidFill>
                <a:latin typeface="Advent Pro Medium" charset="0"/>
                <a:cs typeface="Advent Pro Medium" charset="0"/>
                <a:sym typeface="+mn-ea"/>
              </a:rPr>
              <a:t>output and input</a:t>
            </a:r>
            <a:endParaRPr lang="en-US" sz="2135" spc="-1">
              <a:solidFill>
                <a:schemeClr val="tx1"/>
              </a:solidFill>
              <a:latin typeface="Advent Pro Medium" charset="0"/>
              <a:cs typeface="Advent Pro Medium" charset="0"/>
              <a:sym typeface="+mn-ea"/>
            </a:endParaRPr>
          </a:p>
          <a:p>
            <a:pPr marL="286385" lvl="0" indent="-285750" algn="l">
              <a:spcBef>
                <a:spcPts val="1000"/>
              </a:spcBef>
              <a:buSzTx/>
              <a:buFont typeface="Arial" panose="020B0604020202020204" pitchFamily="34" charset="0"/>
              <a:buChar char="•"/>
            </a:pPr>
            <a:r>
              <a:rPr lang="en-US" sz="2135" spc="-1">
                <a:solidFill>
                  <a:schemeClr val="tx1"/>
                </a:solidFill>
                <a:latin typeface="Advent Pro Medium" charset="0"/>
                <a:cs typeface="Advent Pro Medium" charset="0"/>
                <a:sym typeface="+mn-ea"/>
              </a:rPr>
              <a:t>control statments and functions</a:t>
            </a:r>
            <a:endParaRPr lang="en-US" sz="2135" spc="-1">
              <a:solidFill>
                <a:schemeClr val="tx1"/>
              </a:solidFill>
              <a:latin typeface="Advent Pro Medium" charset="0"/>
              <a:cs typeface="Advent Pro Medium" charset="0"/>
              <a:sym typeface="+mn-ea"/>
            </a:endParaRPr>
          </a:p>
          <a:p>
            <a:pPr marL="286385" lvl="0" indent="-285750" algn="l">
              <a:spcBef>
                <a:spcPts val="1000"/>
              </a:spcBef>
              <a:buSzTx/>
              <a:buFont typeface="Arial" panose="020B0604020202020204" pitchFamily="34" charset="0"/>
              <a:buChar char="•"/>
            </a:pPr>
            <a:r>
              <a:rPr lang="en-US" sz="2135" spc="-1">
                <a:solidFill>
                  <a:schemeClr val="tx1"/>
                </a:solidFill>
                <a:latin typeface="Advent Pro Medium" charset="0"/>
                <a:cs typeface="Advent Pro Medium" charset="0"/>
                <a:sym typeface="+mn-ea"/>
              </a:rPr>
              <a:t>built in functions</a:t>
            </a:r>
            <a:endParaRPr lang="en-US" sz="2135" spc="-1">
              <a:solidFill>
                <a:schemeClr val="tx1"/>
              </a:solidFill>
              <a:latin typeface="Advent Pro Medium" charset="0"/>
              <a:cs typeface="Advent Pro Medium" charset="0"/>
              <a:sym typeface="+mn-ea"/>
            </a:endParaRPr>
          </a:p>
          <a:p>
            <a:pPr marL="286385" lvl="0" indent="-285750" algn="l">
              <a:spcBef>
                <a:spcPts val="1000"/>
              </a:spcBef>
              <a:buSzTx/>
              <a:buFont typeface="Arial" panose="020B0604020202020204" pitchFamily="34" charset="0"/>
              <a:buChar char="•"/>
            </a:pPr>
            <a:r>
              <a:rPr lang="en-US" sz="2135" spc="-1">
                <a:solidFill>
                  <a:schemeClr val="tx1"/>
                </a:solidFill>
                <a:latin typeface="Advent Pro Medium" charset="0"/>
                <a:cs typeface="Advent Pro Medium" charset="0"/>
                <a:sym typeface="+mn-ea"/>
              </a:rPr>
              <a:t>hoisting</a:t>
            </a:r>
            <a:endParaRPr lang="en-US" sz="2135" spc="-1">
              <a:solidFill>
                <a:schemeClr val="tx1"/>
              </a:solidFill>
              <a:latin typeface="Advent Pro Medium" charset="0"/>
              <a:cs typeface="Advent Pro Medium" charset="0"/>
              <a:sym typeface="+mn-ea"/>
            </a:endParaRPr>
          </a:p>
          <a:p>
            <a:pPr marL="286385" lvl="0" indent="-285750" algn="l">
              <a:spcBef>
                <a:spcPts val="1000"/>
              </a:spcBef>
              <a:buSzTx/>
              <a:buFont typeface="Arial" panose="020B0604020202020204" pitchFamily="34" charset="0"/>
              <a:buChar char="•"/>
            </a:pPr>
            <a:endParaRPr lang="en-US" sz="2135" spc="-1">
              <a:solidFill>
                <a:schemeClr val="tx1"/>
              </a:solidFill>
              <a:latin typeface="Advent Pro Medium" charset="0"/>
              <a:cs typeface="Advent Pro Medium" charset="0"/>
              <a:sym typeface="+mn-ea"/>
            </a:endParaRPr>
          </a:p>
        </p:txBody>
      </p:sp>
      <p:grpSp>
        <p:nvGrpSpPr>
          <p:cNvPr id="1231" name="Google Shape;1231;p51"/>
          <p:cNvGrpSpPr/>
          <p:nvPr/>
        </p:nvGrpSpPr>
        <p:grpSpPr>
          <a:xfrm>
            <a:off x="8051800" y="3569547"/>
            <a:ext cx="3194473" cy="2581487"/>
            <a:chOff x="3604125" y="2790424"/>
            <a:chExt cx="2319774" cy="1851284"/>
          </a:xfrm>
        </p:grpSpPr>
        <p:sp>
          <p:nvSpPr>
            <p:cNvPr id="1232" name="Google Shape;1232;p51"/>
            <p:cNvSpPr/>
            <p:nvPr/>
          </p:nvSpPr>
          <p:spPr>
            <a:xfrm>
              <a:off x="3604125" y="3774654"/>
              <a:ext cx="2319774" cy="867055"/>
            </a:xfrm>
            <a:custGeom>
              <a:avLst/>
              <a:gdLst/>
              <a:ahLst/>
              <a:cxnLst/>
              <a:rect l="l" t="t" r="r" b="b"/>
              <a:pathLst>
                <a:path w="58788" h="21973" extrusionOk="0">
                  <a:moveTo>
                    <a:pt x="11774" y="0"/>
                  </a:moveTo>
                  <a:cubicBezTo>
                    <a:pt x="7842" y="0"/>
                    <a:pt x="4719" y="1837"/>
                    <a:pt x="3210" y="4723"/>
                  </a:cubicBezTo>
                  <a:cubicBezTo>
                    <a:pt x="0" y="10864"/>
                    <a:pt x="1186" y="17011"/>
                    <a:pt x="3629" y="21972"/>
                  </a:cubicBezTo>
                  <a:lnTo>
                    <a:pt x="56885" y="21972"/>
                  </a:lnTo>
                  <a:cubicBezTo>
                    <a:pt x="58137" y="19800"/>
                    <a:pt x="58788" y="16859"/>
                    <a:pt x="56885" y="14224"/>
                  </a:cubicBezTo>
                  <a:cubicBezTo>
                    <a:pt x="54985" y="11592"/>
                    <a:pt x="58036" y="8154"/>
                    <a:pt x="57362" y="5216"/>
                  </a:cubicBezTo>
                  <a:cubicBezTo>
                    <a:pt x="56907" y="3239"/>
                    <a:pt x="55488" y="1716"/>
                    <a:pt x="53294" y="1716"/>
                  </a:cubicBezTo>
                  <a:cubicBezTo>
                    <a:pt x="52230" y="1716"/>
                    <a:pt x="50983" y="2075"/>
                    <a:pt x="49576" y="2914"/>
                  </a:cubicBezTo>
                  <a:cubicBezTo>
                    <a:pt x="46744" y="4603"/>
                    <a:pt x="40008" y="7775"/>
                    <a:pt x="33230" y="7775"/>
                  </a:cubicBezTo>
                  <a:cubicBezTo>
                    <a:pt x="29705" y="7775"/>
                    <a:pt x="26169" y="6918"/>
                    <a:pt x="23165" y="4548"/>
                  </a:cubicBezTo>
                  <a:cubicBezTo>
                    <a:pt x="19112" y="1351"/>
                    <a:pt x="15146" y="0"/>
                    <a:pt x="11774" y="0"/>
                  </a:cubicBezTo>
                  <a:close/>
                </a:path>
              </a:pathLst>
            </a:custGeom>
            <a:gradFill>
              <a:gsLst>
                <a:gs pos="0">
                  <a:schemeClr val="accent2"/>
                </a:gs>
                <a:gs pos="100000">
                  <a:schemeClr val="accent1"/>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233" name="Google Shape;1233;p51"/>
            <p:cNvSpPr/>
            <p:nvPr/>
          </p:nvSpPr>
          <p:spPr>
            <a:xfrm>
              <a:off x="4498450" y="3721995"/>
              <a:ext cx="1334862" cy="919685"/>
            </a:xfrm>
            <a:custGeom>
              <a:avLst/>
              <a:gdLst/>
              <a:ahLst/>
              <a:cxnLst/>
              <a:rect l="l" t="t" r="r" b="b"/>
              <a:pathLst>
                <a:path w="14928" h="10285" extrusionOk="0">
                  <a:moveTo>
                    <a:pt x="7437" y="1"/>
                  </a:moveTo>
                  <a:cubicBezTo>
                    <a:pt x="7394" y="1"/>
                    <a:pt x="7350" y="1"/>
                    <a:pt x="7306" y="1"/>
                  </a:cubicBezTo>
                  <a:cubicBezTo>
                    <a:pt x="0" y="99"/>
                    <a:pt x="1907" y="9478"/>
                    <a:pt x="2085" y="10284"/>
                  </a:cubicBezTo>
                  <a:lnTo>
                    <a:pt x="12361" y="10284"/>
                  </a:lnTo>
                  <a:cubicBezTo>
                    <a:pt x="13830" y="8275"/>
                    <a:pt x="14927" y="1"/>
                    <a:pt x="7437" y="1"/>
                  </a:cubicBezTo>
                  <a:close/>
                </a:path>
              </a:pathLst>
            </a:custGeom>
            <a:gradFill>
              <a:gsLst>
                <a:gs pos="0">
                  <a:srgbClr val="EEC9C3"/>
                </a:gs>
                <a:gs pos="100000">
                  <a:srgbClr val="FF8C8C"/>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234" name="Google Shape;1234;p51"/>
            <p:cNvSpPr/>
            <p:nvPr/>
          </p:nvSpPr>
          <p:spPr>
            <a:xfrm>
              <a:off x="4785754" y="4022622"/>
              <a:ext cx="164801" cy="517831"/>
            </a:xfrm>
            <a:custGeom>
              <a:avLst/>
              <a:gdLst/>
              <a:ahLst/>
              <a:cxnLst/>
              <a:rect l="l" t="t" r="r" b="b"/>
              <a:pathLst>
                <a:path w="1843" h="5791" extrusionOk="0">
                  <a:moveTo>
                    <a:pt x="1192" y="0"/>
                  </a:moveTo>
                  <a:lnTo>
                    <a:pt x="0" y="292"/>
                  </a:lnTo>
                  <a:cubicBezTo>
                    <a:pt x="0" y="1011"/>
                    <a:pt x="876" y="5791"/>
                    <a:pt x="876" y="5791"/>
                  </a:cubicBezTo>
                  <a:lnTo>
                    <a:pt x="1843" y="5791"/>
                  </a:lnTo>
                  <a:lnTo>
                    <a:pt x="1192" y="0"/>
                  </a:lnTo>
                  <a:close/>
                </a:path>
              </a:pathLst>
            </a:custGeom>
            <a:solidFill>
              <a:srgbClr val="FFADB7"/>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235" name="Google Shape;1235;p51"/>
            <p:cNvSpPr/>
            <p:nvPr/>
          </p:nvSpPr>
          <p:spPr>
            <a:xfrm>
              <a:off x="4779137" y="4540360"/>
              <a:ext cx="185278" cy="101313"/>
            </a:xfrm>
            <a:custGeom>
              <a:avLst/>
              <a:gdLst/>
              <a:ahLst/>
              <a:cxnLst/>
              <a:rect l="l" t="t" r="r" b="b"/>
              <a:pathLst>
                <a:path w="2072" h="1133" extrusionOk="0">
                  <a:moveTo>
                    <a:pt x="950" y="1"/>
                  </a:moveTo>
                  <a:lnTo>
                    <a:pt x="994" y="608"/>
                  </a:lnTo>
                  <a:lnTo>
                    <a:pt x="0" y="1132"/>
                  </a:lnTo>
                  <a:lnTo>
                    <a:pt x="2072" y="1132"/>
                  </a:lnTo>
                  <a:lnTo>
                    <a:pt x="1917" y="1"/>
                  </a:lnTo>
                  <a:close/>
                </a:path>
              </a:pathLst>
            </a:custGeom>
            <a:solidFill>
              <a:schemeClr val="dk1"/>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236" name="Google Shape;1236;p51"/>
            <p:cNvSpPr/>
            <p:nvPr/>
          </p:nvSpPr>
          <p:spPr>
            <a:xfrm>
              <a:off x="4512846" y="4032459"/>
              <a:ext cx="130643" cy="507995"/>
            </a:xfrm>
            <a:custGeom>
              <a:avLst/>
              <a:gdLst/>
              <a:ahLst/>
              <a:cxnLst/>
              <a:rect l="l" t="t" r="r" b="b"/>
              <a:pathLst>
                <a:path w="1461" h="5681" extrusionOk="0">
                  <a:moveTo>
                    <a:pt x="293" y="1"/>
                  </a:moveTo>
                  <a:cubicBezTo>
                    <a:pt x="158" y="719"/>
                    <a:pt x="0" y="5591"/>
                    <a:pt x="0" y="5591"/>
                  </a:cubicBezTo>
                  <a:lnTo>
                    <a:pt x="967" y="5681"/>
                  </a:lnTo>
                  <a:lnTo>
                    <a:pt x="1461" y="138"/>
                  </a:lnTo>
                  <a:lnTo>
                    <a:pt x="293" y="1"/>
                  </a:lnTo>
                  <a:close/>
                </a:path>
              </a:pathLst>
            </a:custGeom>
            <a:solidFill>
              <a:srgbClr val="FFADB7"/>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237" name="Google Shape;1237;p51"/>
            <p:cNvSpPr/>
            <p:nvPr/>
          </p:nvSpPr>
          <p:spPr>
            <a:xfrm>
              <a:off x="4390878" y="4532313"/>
              <a:ext cx="208527" cy="109361"/>
            </a:xfrm>
            <a:custGeom>
              <a:avLst/>
              <a:gdLst/>
              <a:ahLst/>
              <a:cxnLst/>
              <a:rect l="l" t="t" r="r" b="b"/>
              <a:pathLst>
                <a:path w="2332" h="1223" extrusionOk="0">
                  <a:moveTo>
                    <a:pt x="1364" y="1"/>
                  </a:moveTo>
                  <a:lnTo>
                    <a:pt x="1304" y="537"/>
                  </a:lnTo>
                  <a:lnTo>
                    <a:pt x="1" y="937"/>
                  </a:lnTo>
                  <a:lnTo>
                    <a:pt x="2331" y="1222"/>
                  </a:lnTo>
                  <a:lnTo>
                    <a:pt x="2331" y="91"/>
                  </a:lnTo>
                  <a:lnTo>
                    <a:pt x="1364" y="1"/>
                  </a:lnTo>
                  <a:close/>
                </a:path>
              </a:pathLst>
            </a:custGeom>
            <a:solidFill>
              <a:schemeClr val="dk1"/>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238" name="Google Shape;1238;p51"/>
            <p:cNvSpPr/>
            <p:nvPr/>
          </p:nvSpPr>
          <p:spPr>
            <a:xfrm>
              <a:off x="4576155" y="2790424"/>
              <a:ext cx="365728" cy="379677"/>
            </a:xfrm>
            <a:custGeom>
              <a:avLst/>
              <a:gdLst/>
              <a:ahLst/>
              <a:cxnLst/>
              <a:rect l="l" t="t" r="r" b="b"/>
              <a:pathLst>
                <a:path w="4090" h="4246" extrusionOk="0">
                  <a:moveTo>
                    <a:pt x="1435" y="1"/>
                  </a:moveTo>
                  <a:cubicBezTo>
                    <a:pt x="1376" y="1"/>
                    <a:pt x="1313" y="4"/>
                    <a:pt x="1246" y="12"/>
                  </a:cubicBezTo>
                  <a:cubicBezTo>
                    <a:pt x="276" y="126"/>
                    <a:pt x="296" y="590"/>
                    <a:pt x="380" y="1056"/>
                  </a:cubicBezTo>
                  <a:cubicBezTo>
                    <a:pt x="464" y="1523"/>
                    <a:pt x="0" y="2251"/>
                    <a:pt x="672" y="2520"/>
                  </a:cubicBezTo>
                  <a:cubicBezTo>
                    <a:pt x="1347" y="2792"/>
                    <a:pt x="1522" y="2745"/>
                    <a:pt x="1565" y="3221"/>
                  </a:cubicBezTo>
                  <a:cubicBezTo>
                    <a:pt x="1595" y="3553"/>
                    <a:pt x="2264" y="4245"/>
                    <a:pt x="2899" y="4245"/>
                  </a:cubicBezTo>
                  <a:cubicBezTo>
                    <a:pt x="3177" y="4245"/>
                    <a:pt x="3449" y="4112"/>
                    <a:pt x="3657" y="3755"/>
                  </a:cubicBezTo>
                  <a:cubicBezTo>
                    <a:pt x="3925" y="3302"/>
                    <a:pt x="4089" y="2802"/>
                    <a:pt x="3613" y="2359"/>
                  </a:cubicBezTo>
                  <a:cubicBezTo>
                    <a:pt x="3136" y="1916"/>
                    <a:pt x="3281" y="1174"/>
                    <a:pt x="2804" y="905"/>
                  </a:cubicBezTo>
                  <a:cubicBezTo>
                    <a:pt x="2360" y="655"/>
                    <a:pt x="2233" y="1"/>
                    <a:pt x="1435" y="1"/>
                  </a:cubicBezTo>
                  <a:close/>
                </a:path>
              </a:pathLst>
            </a:custGeom>
            <a:solidFill>
              <a:schemeClr val="dk1"/>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239" name="Google Shape;1239;p51"/>
            <p:cNvSpPr/>
            <p:nvPr/>
          </p:nvSpPr>
          <p:spPr>
            <a:xfrm>
              <a:off x="4464739" y="3482261"/>
              <a:ext cx="519798" cy="911279"/>
            </a:xfrm>
            <a:custGeom>
              <a:avLst/>
              <a:gdLst/>
              <a:ahLst/>
              <a:cxnLst/>
              <a:rect l="l" t="t" r="r" b="b"/>
              <a:pathLst>
                <a:path w="5813" h="10191" extrusionOk="0">
                  <a:moveTo>
                    <a:pt x="4684" y="0"/>
                  </a:moveTo>
                  <a:lnTo>
                    <a:pt x="1072" y="124"/>
                  </a:lnTo>
                  <a:lnTo>
                    <a:pt x="1" y="9850"/>
                  </a:lnTo>
                  <a:cubicBezTo>
                    <a:pt x="893" y="10103"/>
                    <a:pt x="1786" y="10190"/>
                    <a:pt x="2594" y="10190"/>
                  </a:cubicBezTo>
                  <a:cubicBezTo>
                    <a:pt x="4417" y="10190"/>
                    <a:pt x="5812" y="9745"/>
                    <a:pt x="5812" y="9745"/>
                  </a:cubicBezTo>
                  <a:cubicBezTo>
                    <a:pt x="5588" y="7590"/>
                    <a:pt x="4684" y="0"/>
                    <a:pt x="4684" y="0"/>
                  </a:cubicBezTo>
                  <a:close/>
                </a:path>
              </a:pathLst>
            </a:custGeom>
            <a:solidFill>
              <a:schemeClr val="lt1"/>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240" name="Google Shape;1240;p51"/>
            <p:cNvSpPr/>
            <p:nvPr/>
          </p:nvSpPr>
          <p:spPr>
            <a:xfrm>
              <a:off x="4560596" y="3036953"/>
              <a:ext cx="329960" cy="468561"/>
            </a:xfrm>
            <a:custGeom>
              <a:avLst/>
              <a:gdLst/>
              <a:ahLst/>
              <a:cxnLst/>
              <a:rect l="l" t="t" r="r" b="b"/>
              <a:pathLst>
                <a:path w="3690" h="5240" extrusionOk="0">
                  <a:moveTo>
                    <a:pt x="2565" y="1"/>
                  </a:moveTo>
                  <a:lnTo>
                    <a:pt x="2565" y="5"/>
                  </a:lnTo>
                  <a:lnTo>
                    <a:pt x="1632" y="357"/>
                  </a:lnTo>
                  <a:lnTo>
                    <a:pt x="836" y="35"/>
                  </a:lnTo>
                  <a:cubicBezTo>
                    <a:pt x="329" y="129"/>
                    <a:pt x="0" y="253"/>
                    <a:pt x="0" y="253"/>
                  </a:cubicBezTo>
                  <a:lnTo>
                    <a:pt x="0" y="5104"/>
                  </a:lnTo>
                  <a:cubicBezTo>
                    <a:pt x="473" y="5204"/>
                    <a:pt x="956" y="5240"/>
                    <a:pt x="1408" y="5240"/>
                  </a:cubicBezTo>
                  <a:cubicBezTo>
                    <a:pt x="2619" y="5240"/>
                    <a:pt x="3612" y="4980"/>
                    <a:pt x="3612" y="4980"/>
                  </a:cubicBezTo>
                  <a:lnTo>
                    <a:pt x="3690" y="287"/>
                  </a:lnTo>
                  <a:cubicBezTo>
                    <a:pt x="3690" y="287"/>
                    <a:pt x="3193" y="102"/>
                    <a:pt x="2565" y="1"/>
                  </a:cubicBezTo>
                  <a:close/>
                </a:path>
              </a:pathLst>
            </a:custGeom>
            <a:solidFill>
              <a:schemeClr val="accent6"/>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241" name="Google Shape;1241;p51"/>
            <p:cNvSpPr/>
            <p:nvPr/>
          </p:nvSpPr>
          <p:spPr>
            <a:xfrm>
              <a:off x="4623279" y="3212304"/>
              <a:ext cx="171865" cy="270048"/>
            </a:xfrm>
            <a:custGeom>
              <a:avLst/>
              <a:gdLst/>
              <a:ahLst/>
              <a:cxnLst/>
              <a:rect l="l" t="t" r="r" b="b"/>
              <a:pathLst>
                <a:path w="1922" h="3020" extrusionOk="0">
                  <a:moveTo>
                    <a:pt x="0" y="1"/>
                  </a:moveTo>
                  <a:lnTo>
                    <a:pt x="0" y="3019"/>
                  </a:lnTo>
                  <a:lnTo>
                    <a:pt x="1921" y="3019"/>
                  </a:lnTo>
                  <a:lnTo>
                    <a:pt x="1921" y="1"/>
                  </a:lnTo>
                  <a:close/>
                </a:path>
              </a:pathLst>
            </a:custGeom>
            <a:solidFill>
              <a:srgbClr val="FFFFFF"/>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242" name="Google Shape;1242;p51"/>
            <p:cNvSpPr/>
            <p:nvPr/>
          </p:nvSpPr>
          <p:spPr>
            <a:xfrm>
              <a:off x="4569270" y="3348848"/>
              <a:ext cx="106946" cy="91924"/>
            </a:xfrm>
            <a:custGeom>
              <a:avLst/>
              <a:gdLst/>
              <a:ahLst/>
              <a:cxnLst/>
              <a:rect l="l" t="t" r="r" b="b"/>
              <a:pathLst>
                <a:path w="1196" h="1028" extrusionOk="0">
                  <a:moveTo>
                    <a:pt x="589" y="1"/>
                  </a:moveTo>
                  <a:cubicBezTo>
                    <a:pt x="551" y="1"/>
                    <a:pt x="446" y="13"/>
                    <a:pt x="272" y="126"/>
                  </a:cubicBezTo>
                  <a:cubicBezTo>
                    <a:pt x="54" y="270"/>
                    <a:pt x="145" y="293"/>
                    <a:pt x="0" y="400"/>
                  </a:cubicBezTo>
                  <a:lnTo>
                    <a:pt x="54" y="908"/>
                  </a:lnTo>
                  <a:cubicBezTo>
                    <a:pt x="54" y="908"/>
                    <a:pt x="198" y="921"/>
                    <a:pt x="410" y="931"/>
                  </a:cubicBezTo>
                  <a:cubicBezTo>
                    <a:pt x="625" y="941"/>
                    <a:pt x="716" y="998"/>
                    <a:pt x="773" y="1022"/>
                  </a:cubicBezTo>
                  <a:cubicBezTo>
                    <a:pt x="781" y="1026"/>
                    <a:pt x="789" y="1028"/>
                    <a:pt x="799" y="1028"/>
                  </a:cubicBezTo>
                  <a:cubicBezTo>
                    <a:pt x="852" y="1028"/>
                    <a:pt x="916" y="965"/>
                    <a:pt x="830" y="904"/>
                  </a:cubicBezTo>
                  <a:cubicBezTo>
                    <a:pt x="756" y="854"/>
                    <a:pt x="591" y="807"/>
                    <a:pt x="591" y="807"/>
                  </a:cubicBezTo>
                  <a:cubicBezTo>
                    <a:pt x="591" y="807"/>
                    <a:pt x="796" y="794"/>
                    <a:pt x="987" y="713"/>
                  </a:cubicBezTo>
                  <a:cubicBezTo>
                    <a:pt x="1179" y="629"/>
                    <a:pt x="1128" y="525"/>
                    <a:pt x="1081" y="515"/>
                  </a:cubicBezTo>
                  <a:cubicBezTo>
                    <a:pt x="1081" y="515"/>
                    <a:pt x="1196" y="448"/>
                    <a:pt x="1172" y="371"/>
                  </a:cubicBezTo>
                  <a:cubicBezTo>
                    <a:pt x="1158" y="317"/>
                    <a:pt x="1112" y="309"/>
                    <a:pt x="1084" y="309"/>
                  </a:cubicBezTo>
                  <a:cubicBezTo>
                    <a:pt x="1073" y="309"/>
                    <a:pt x="1064" y="310"/>
                    <a:pt x="1064" y="310"/>
                  </a:cubicBezTo>
                  <a:cubicBezTo>
                    <a:pt x="1064" y="310"/>
                    <a:pt x="1145" y="239"/>
                    <a:pt x="1108" y="166"/>
                  </a:cubicBezTo>
                  <a:cubicBezTo>
                    <a:pt x="1093" y="140"/>
                    <a:pt x="1045" y="132"/>
                    <a:pt x="981" y="132"/>
                  </a:cubicBezTo>
                  <a:cubicBezTo>
                    <a:pt x="868" y="132"/>
                    <a:pt x="707" y="160"/>
                    <a:pt x="604" y="172"/>
                  </a:cubicBezTo>
                  <a:lnTo>
                    <a:pt x="604" y="2"/>
                  </a:lnTo>
                  <a:cubicBezTo>
                    <a:pt x="604" y="2"/>
                    <a:pt x="599" y="1"/>
                    <a:pt x="589" y="1"/>
                  </a:cubicBezTo>
                  <a:close/>
                </a:path>
              </a:pathLst>
            </a:custGeom>
            <a:solidFill>
              <a:srgbClr val="FFADB7"/>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243" name="Google Shape;1243;p51"/>
            <p:cNvSpPr/>
            <p:nvPr/>
          </p:nvSpPr>
          <p:spPr>
            <a:xfrm>
              <a:off x="4621223" y="3377015"/>
              <a:ext cx="39971" cy="12251"/>
            </a:xfrm>
            <a:custGeom>
              <a:avLst/>
              <a:gdLst/>
              <a:ahLst/>
              <a:cxnLst/>
              <a:rect l="l" t="t" r="r" b="b"/>
              <a:pathLst>
                <a:path w="447" h="137" extrusionOk="0">
                  <a:moveTo>
                    <a:pt x="419" y="1"/>
                  </a:moveTo>
                  <a:cubicBezTo>
                    <a:pt x="417" y="1"/>
                    <a:pt x="415" y="1"/>
                    <a:pt x="413" y="2"/>
                  </a:cubicBezTo>
                  <a:cubicBezTo>
                    <a:pt x="279" y="45"/>
                    <a:pt x="27" y="89"/>
                    <a:pt x="23" y="89"/>
                  </a:cubicBezTo>
                  <a:cubicBezTo>
                    <a:pt x="10" y="89"/>
                    <a:pt x="0" y="102"/>
                    <a:pt x="3" y="116"/>
                  </a:cubicBezTo>
                  <a:cubicBezTo>
                    <a:pt x="7" y="126"/>
                    <a:pt x="17" y="136"/>
                    <a:pt x="27" y="136"/>
                  </a:cubicBezTo>
                  <a:lnTo>
                    <a:pt x="31" y="136"/>
                  </a:lnTo>
                  <a:cubicBezTo>
                    <a:pt x="40" y="133"/>
                    <a:pt x="292" y="93"/>
                    <a:pt x="426" y="45"/>
                  </a:cubicBezTo>
                  <a:cubicBezTo>
                    <a:pt x="440" y="42"/>
                    <a:pt x="446" y="29"/>
                    <a:pt x="443" y="15"/>
                  </a:cubicBezTo>
                  <a:cubicBezTo>
                    <a:pt x="438" y="7"/>
                    <a:pt x="428" y="1"/>
                    <a:pt x="419" y="1"/>
                  </a:cubicBezTo>
                  <a:close/>
                </a:path>
              </a:pathLst>
            </a:custGeom>
            <a:solidFill>
              <a:srgbClr val="EF8998"/>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244" name="Google Shape;1244;p51"/>
            <p:cNvSpPr/>
            <p:nvPr/>
          </p:nvSpPr>
          <p:spPr>
            <a:xfrm>
              <a:off x="4622117" y="3394809"/>
              <a:ext cx="41223" cy="13055"/>
            </a:xfrm>
            <a:custGeom>
              <a:avLst/>
              <a:gdLst/>
              <a:ahLst/>
              <a:cxnLst/>
              <a:rect l="l" t="t" r="r" b="b"/>
              <a:pathLst>
                <a:path w="461" h="146" extrusionOk="0">
                  <a:moveTo>
                    <a:pt x="430" y="0"/>
                  </a:moveTo>
                  <a:cubicBezTo>
                    <a:pt x="428" y="0"/>
                    <a:pt x="426" y="0"/>
                    <a:pt x="423" y="1"/>
                  </a:cubicBezTo>
                  <a:cubicBezTo>
                    <a:pt x="303" y="41"/>
                    <a:pt x="87" y="92"/>
                    <a:pt x="24" y="98"/>
                  </a:cubicBezTo>
                  <a:cubicBezTo>
                    <a:pt x="10" y="98"/>
                    <a:pt x="0" y="112"/>
                    <a:pt x="0" y="122"/>
                  </a:cubicBezTo>
                  <a:cubicBezTo>
                    <a:pt x="4" y="135"/>
                    <a:pt x="13" y="145"/>
                    <a:pt x="24" y="145"/>
                  </a:cubicBezTo>
                  <a:lnTo>
                    <a:pt x="27" y="145"/>
                  </a:lnTo>
                  <a:cubicBezTo>
                    <a:pt x="98" y="139"/>
                    <a:pt x="312" y="88"/>
                    <a:pt x="440" y="44"/>
                  </a:cubicBezTo>
                  <a:cubicBezTo>
                    <a:pt x="453" y="41"/>
                    <a:pt x="461" y="27"/>
                    <a:pt x="453" y="15"/>
                  </a:cubicBezTo>
                  <a:cubicBezTo>
                    <a:pt x="451" y="6"/>
                    <a:pt x="441" y="0"/>
                    <a:pt x="430" y="0"/>
                  </a:cubicBezTo>
                  <a:close/>
                </a:path>
              </a:pathLst>
            </a:custGeom>
            <a:solidFill>
              <a:srgbClr val="EF8998"/>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245" name="Google Shape;1245;p51"/>
            <p:cNvSpPr/>
            <p:nvPr/>
          </p:nvSpPr>
          <p:spPr>
            <a:xfrm>
              <a:off x="4740329" y="3350010"/>
              <a:ext cx="107304" cy="90940"/>
            </a:xfrm>
            <a:custGeom>
              <a:avLst/>
              <a:gdLst/>
              <a:ahLst/>
              <a:cxnLst/>
              <a:rect l="l" t="t" r="r" b="b"/>
              <a:pathLst>
                <a:path w="1200" h="1017" extrusionOk="0">
                  <a:moveTo>
                    <a:pt x="623" y="1"/>
                  </a:moveTo>
                  <a:cubicBezTo>
                    <a:pt x="616" y="1"/>
                    <a:pt x="612" y="2"/>
                    <a:pt x="612" y="2"/>
                  </a:cubicBezTo>
                  <a:lnTo>
                    <a:pt x="612" y="190"/>
                  </a:lnTo>
                  <a:cubicBezTo>
                    <a:pt x="492" y="170"/>
                    <a:pt x="298" y="116"/>
                    <a:pt x="185" y="116"/>
                  </a:cubicBezTo>
                  <a:cubicBezTo>
                    <a:pt x="144" y="116"/>
                    <a:pt x="113" y="124"/>
                    <a:pt x="101" y="143"/>
                  </a:cubicBezTo>
                  <a:cubicBezTo>
                    <a:pt x="61" y="210"/>
                    <a:pt x="138" y="287"/>
                    <a:pt x="138" y="287"/>
                  </a:cubicBezTo>
                  <a:cubicBezTo>
                    <a:pt x="138" y="287"/>
                    <a:pt x="129" y="284"/>
                    <a:pt x="115" y="284"/>
                  </a:cubicBezTo>
                  <a:cubicBezTo>
                    <a:pt x="88" y="284"/>
                    <a:pt x="46" y="293"/>
                    <a:pt x="28" y="344"/>
                  </a:cubicBezTo>
                  <a:cubicBezTo>
                    <a:pt x="1" y="418"/>
                    <a:pt x="112" y="488"/>
                    <a:pt x="112" y="488"/>
                  </a:cubicBezTo>
                  <a:cubicBezTo>
                    <a:pt x="65" y="499"/>
                    <a:pt x="11" y="599"/>
                    <a:pt x="199" y="694"/>
                  </a:cubicBezTo>
                  <a:cubicBezTo>
                    <a:pt x="387" y="784"/>
                    <a:pt x="589" y="804"/>
                    <a:pt x="589" y="804"/>
                  </a:cubicBezTo>
                  <a:cubicBezTo>
                    <a:pt x="589" y="804"/>
                    <a:pt x="424" y="844"/>
                    <a:pt x="347" y="891"/>
                  </a:cubicBezTo>
                  <a:cubicBezTo>
                    <a:pt x="255" y="947"/>
                    <a:pt x="321" y="1016"/>
                    <a:pt x="377" y="1016"/>
                  </a:cubicBezTo>
                  <a:cubicBezTo>
                    <a:pt x="385" y="1016"/>
                    <a:pt x="393" y="1015"/>
                    <a:pt x="400" y="1012"/>
                  </a:cubicBezTo>
                  <a:cubicBezTo>
                    <a:pt x="454" y="989"/>
                    <a:pt x="552" y="939"/>
                    <a:pt x="763" y="939"/>
                  </a:cubicBezTo>
                  <a:cubicBezTo>
                    <a:pt x="978" y="935"/>
                    <a:pt x="1119" y="928"/>
                    <a:pt x="1119" y="928"/>
                  </a:cubicBezTo>
                  <a:lnTo>
                    <a:pt x="1200" y="425"/>
                  </a:lnTo>
                  <a:cubicBezTo>
                    <a:pt x="1059" y="311"/>
                    <a:pt x="1149" y="294"/>
                    <a:pt x="938" y="139"/>
                  </a:cubicBezTo>
                  <a:cubicBezTo>
                    <a:pt x="764" y="12"/>
                    <a:pt x="656" y="1"/>
                    <a:pt x="623" y="1"/>
                  </a:cubicBezTo>
                  <a:close/>
                </a:path>
              </a:pathLst>
            </a:custGeom>
            <a:solidFill>
              <a:srgbClr val="FFADB7"/>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246" name="Google Shape;1246;p51"/>
            <p:cNvSpPr/>
            <p:nvPr/>
          </p:nvSpPr>
          <p:spPr>
            <a:xfrm>
              <a:off x="4755441" y="3376031"/>
              <a:ext cx="39971" cy="14039"/>
            </a:xfrm>
            <a:custGeom>
              <a:avLst/>
              <a:gdLst/>
              <a:ahLst/>
              <a:cxnLst/>
              <a:rect l="l" t="t" r="r" b="b"/>
              <a:pathLst>
                <a:path w="447" h="157" extrusionOk="0">
                  <a:moveTo>
                    <a:pt x="25" y="0"/>
                  </a:moveTo>
                  <a:cubicBezTo>
                    <a:pt x="17" y="0"/>
                    <a:pt x="8" y="7"/>
                    <a:pt x="3" y="16"/>
                  </a:cubicBezTo>
                  <a:cubicBezTo>
                    <a:pt x="0" y="26"/>
                    <a:pt x="3" y="43"/>
                    <a:pt x="17" y="47"/>
                  </a:cubicBezTo>
                  <a:cubicBezTo>
                    <a:pt x="148" y="100"/>
                    <a:pt x="406" y="154"/>
                    <a:pt x="416" y="157"/>
                  </a:cubicBezTo>
                  <a:lnTo>
                    <a:pt x="420" y="157"/>
                  </a:lnTo>
                  <a:cubicBezTo>
                    <a:pt x="433" y="157"/>
                    <a:pt x="440" y="150"/>
                    <a:pt x="443" y="137"/>
                  </a:cubicBezTo>
                  <a:cubicBezTo>
                    <a:pt x="446" y="124"/>
                    <a:pt x="440" y="113"/>
                    <a:pt x="426" y="110"/>
                  </a:cubicBezTo>
                  <a:cubicBezTo>
                    <a:pt x="423" y="110"/>
                    <a:pt x="161" y="53"/>
                    <a:pt x="33" y="3"/>
                  </a:cubicBezTo>
                  <a:cubicBezTo>
                    <a:pt x="30" y="1"/>
                    <a:pt x="28" y="0"/>
                    <a:pt x="25" y="0"/>
                  </a:cubicBezTo>
                  <a:close/>
                </a:path>
              </a:pathLst>
            </a:custGeom>
            <a:solidFill>
              <a:srgbClr val="EF8998"/>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247" name="Google Shape;1247;p51"/>
            <p:cNvSpPr/>
            <p:nvPr/>
          </p:nvSpPr>
          <p:spPr>
            <a:xfrm>
              <a:off x="4752401" y="3393736"/>
              <a:ext cx="41491" cy="15023"/>
            </a:xfrm>
            <a:custGeom>
              <a:avLst/>
              <a:gdLst/>
              <a:ahLst/>
              <a:cxnLst/>
              <a:rect l="l" t="t" r="r" b="b"/>
              <a:pathLst>
                <a:path w="464" h="168" extrusionOk="0">
                  <a:moveTo>
                    <a:pt x="26" y="0"/>
                  </a:moveTo>
                  <a:cubicBezTo>
                    <a:pt x="17" y="0"/>
                    <a:pt x="10" y="7"/>
                    <a:pt x="7" y="16"/>
                  </a:cubicBezTo>
                  <a:cubicBezTo>
                    <a:pt x="0" y="27"/>
                    <a:pt x="7" y="39"/>
                    <a:pt x="20" y="47"/>
                  </a:cubicBezTo>
                  <a:cubicBezTo>
                    <a:pt x="141" y="97"/>
                    <a:pt x="363" y="157"/>
                    <a:pt x="434" y="168"/>
                  </a:cubicBezTo>
                  <a:lnTo>
                    <a:pt x="437" y="168"/>
                  </a:lnTo>
                  <a:cubicBezTo>
                    <a:pt x="450" y="168"/>
                    <a:pt x="460" y="157"/>
                    <a:pt x="460" y="147"/>
                  </a:cubicBezTo>
                  <a:cubicBezTo>
                    <a:pt x="464" y="134"/>
                    <a:pt x="454" y="120"/>
                    <a:pt x="440" y="120"/>
                  </a:cubicBezTo>
                  <a:cubicBezTo>
                    <a:pt x="373" y="110"/>
                    <a:pt x="155" y="50"/>
                    <a:pt x="37" y="3"/>
                  </a:cubicBezTo>
                  <a:cubicBezTo>
                    <a:pt x="34" y="1"/>
                    <a:pt x="30" y="0"/>
                    <a:pt x="26" y="0"/>
                  </a:cubicBezTo>
                  <a:close/>
                </a:path>
              </a:pathLst>
            </a:custGeom>
            <a:solidFill>
              <a:srgbClr val="EF8998"/>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248" name="Google Shape;1248;p51"/>
            <p:cNvSpPr/>
            <p:nvPr/>
          </p:nvSpPr>
          <p:spPr>
            <a:xfrm>
              <a:off x="4832819" y="3062527"/>
              <a:ext cx="205129" cy="375385"/>
            </a:xfrm>
            <a:custGeom>
              <a:avLst/>
              <a:gdLst/>
              <a:ahLst/>
              <a:cxnLst/>
              <a:rect l="l" t="t" r="r" b="b"/>
              <a:pathLst>
                <a:path w="2294" h="4198" extrusionOk="0">
                  <a:moveTo>
                    <a:pt x="602" y="1"/>
                  </a:moveTo>
                  <a:lnTo>
                    <a:pt x="545" y="3502"/>
                  </a:lnTo>
                  <a:lnTo>
                    <a:pt x="108" y="3596"/>
                  </a:lnTo>
                  <a:lnTo>
                    <a:pt x="1" y="4191"/>
                  </a:lnTo>
                  <a:cubicBezTo>
                    <a:pt x="1" y="4191"/>
                    <a:pt x="118" y="4198"/>
                    <a:pt x="283" y="4198"/>
                  </a:cubicBezTo>
                  <a:cubicBezTo>
                    <a:pt x="517" y="4198"/>
                    <a:pt x="849" y="4184"/>
                    <a:pt x="1082" y="4117"/>
                  </a:cubicBezTo>
                  <a:cubicBezTo>
                    <a:pt x="2038" y="3838"/>
                    <a:pt x="2294" y="3432"/>
                    <a:pt x="2125" y="2478"/>
                  </a:cubicBezTo>
                  <a:cubicBezTo>
                    <a:pt x="1955" y="1525"/>
                    <a:pt x="1561" y="400"/>
                    <a:pt x="602" y="1"/>
                  </a:cubicBezTo>
                  <a:close/>
                </a:path>
              </a:pathLst>
            </a:custGeom>
            <a:solidFill>
              <a:schemeClr val="accent6"/>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249" name="Google Shape;1249;p51"/>
            <p:cNvSpPr/>
            <p:nvPr/>
          </p:nvSpPr>
          <p:spPr>
            <a:xfrm>
              <a:off x="4409269" y="3059576"/>
              <a:ext cx="175710" cy="380393"/>
            </a:xfrm>
            <a:custGeom>
              <a:avLst/>
              <a:gdLst/>
              <a:ahLst/>
              <a:cxnLst/>
              <a:rect l="l" t="t" r="r" b="b"/>
              <a:pathLst>
                <a:path w="1965" h="4254" extrusionOk="0">
                  <a:moveTo>
                    <a:pt x="1736" y="0"/>
                  </a:moveTo>
                  <a:cubicBezTo>
                    <a:pt x="440" y="400"/>
                    <a:pt x="0" y="2890"/>
                    <a:pt x="158" y="3660"/>
                  </a:cubicBezTo>
                  <a:cubicBezTo>
                    <a:pt x="262" y="4167"/>
                    <a:pt x="1015" y="4253"/>
                    <a:pt x="1516" y="4253"/>
                  </a:cubicBezTo>
                  <a:cubicBezTo>
                    <a:pt x="1774" y="4253"/>
                    <a:pt x="1964" y="4230"/>
                    <a:pt x="1964" y="4230"/>
                  </a:cubicBezTo>
                  <a:lnTo>
                    <a:pt x="1898" y="3602"/>
                  </a:lnTo>
                  <a:lnTo>
                    <a:pt x="1736" y="3602"/>
                  </a:lnTo>
                  <a:lnTo>
                    <a:pt x="1736" y="34"/>
                  </a:lnTo>
                  <a:lnTo>
                    <a:pt x="1736" y="0"/>
                  </a:lnTo>
                  <a:close/>
                </a:path>
              </a:pathLst>
            </a:custGeom>
            <a:solidFill>
              <a:schemeClr val="accent6"/>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250" name="Google Shape;1250;p51"/>
            <p:cNvSpPr/>
            <p:nvPr/>
          </p:nvSpPr>
          <p:spPr>
            <a:xfrm>
              <a:off x="4635262" y="3031409"/>
              <a:ext cx="154786" cy="52311"/>
            </a:xfrm>
            <a:custGeom>
              <a:avLst/>
              <a:gdLst/>
              <a:ahLst/>
              <a:cxnLst/>
              <a:rect l="l" t="t" r="r" b="b"/>
              <a:pathLst>
                <a:path w="1731" h="585" extrusionOk="0">
                  <a:moveTo>
                    <a:pt x="982" y="0"/>
                  </a:moveTo>
                  <a:cubicBezTo>
                    <a:pt x="942" y="0"/>
                    <a:pt x="901" y="1"/>
                    <a:pt x="861" y="2"/>
                  </a:cubicBezTo>
                  <a:cubicBezTo>
                    <a:pt x="542" y="16"/>
                    <a:pt x="253" y="53"/>
                    <a:pt x="1" y="97"/>
                  </a:cubicBezTo>
                  <a:cubicBezTo>
                    <a:pt x="139" y="321"/>
                    <a:pt x="387" y="570"/>
                    <a:pt x="827" y="583"/>
                  </a:cubicBezTo>
                  <a:cubicBezTo>
                    <a:pt x="843" y="584"/>
                    <a:pt x="860" y="584"/>
                    <a:pt x="876" y="584"/>
                  </a:cubicBezTo>
                  <a:cubicBezTo>
                    <a:pt x="1488" y="584"/>
                    <a:pt x="1677" y="217"/>
                    <a:pt x="1730" y="67"/>
                  </a:cubicBezTo>
                  <a:cubicBezTo>
                    <a:pt x="1492" y="26"/>
                    <a:pt x="1237" y="0"/>
                    <a:pt x="982" y="0"/>
                  </a:cubicBezTo>
                  <a:close/>
                </a:path>
              </a:pathLst>
            </a:custGeom>
            <a:solidFill>
              <a:srgbClr val="FFADB7"/>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251" name="Google Shape;1251;p51"/>
            <p:cNvSpPr/>
            <p:nvPr/>
          </p:nvSpPr>
          <p:spPr>
            <a:xfrm>
              <a:off x="4620329" y="2864374"/>
              <a:ext cx="154965" cy="199764"/>
            </a:xfrm>
            <a:custGeom>
              <a:avLst/>
              <a:gdLst/>
              <a:ahLst/>
              <a:cxnLst/>
              <a:rect l="l" t="t" r="r" b="b"/>
              <a:pathLst>
                <a:path w="1733" h="2234" extrusionOk="0">
                  <a:moveTo>
                    <a:pt x="600" y="1"/>
                  </a:moveTo>
                  <a:cubicBezTo>
                    <a:pt x="409" y="1"/>
                    <a:pt x="205" y="118"/>
                    <a:pt x="205" y="118"/>
                  </a:cubicBezTo>
                  <a:cubicBezTo>
                    <a:pt x="219" y="457"/>
                    <a:pt x="0" y="840"/>
                    <a:pt x="0" y="840"/>
                  </a:cubicBezTo>
                  <a:cubicBezTo>
                    <a:pt x="43" y="888"/>
                    <a:pt x="113" y="896"/>
                    <a:pt x="153" y="896"/>
                  </a:cubicBezTo>
                  <a:cubicBezTo>
                    <a:pt x="172" y="896"/>
                    <a:pt x="185" y="894"/>
                    <a:pt x="185" y="894"/>
                  </a:cubicBezTo>
                  <a:lnTo>
                    <a:pt x="185" y="894"/>
                  </a:lnTo>
                  <a:cubicBezTo>
                    <a:pt x="182" y="1556"/>
                    <a:pt x="767" y="1562"/>
                    <a:pt x="789" y="1562"/>
                  </a:cubicBezTo>
                  <a:cubicBezTo>
                    <a:pt x="789" y="1562"/>
                    <a:pt x="789" y="1562"/>
                    <a:pt x="789" y="1562"/>
                  </a:cubicBezTo>
                  <a:lnTo>
                    <a:pt x="816" y="2197"/>
                  </a:lnTo>
                  <a:cubicBezTo>
                    <a:pt x="897" y="2224"/>
                    <a:pt x="979" y="2234"/>
                    <a:pt x="1055" y="2234"/>
                  </a:cubicBezTo>
                  <a:cubicBezTo>
                    <a:pt x="1228" y="2234"/>
                    <a:pt x="1363" y="2183"/>
                    <a:pt x="1363" y="2183"/>
                  </a:cubicBezTo>
                  <a:lnTo>
                    <a:pt x="1333" y="924"/>
                  </a:lnTo>
                  <a:cubicBezTo>
                    <a:pt x="1725" y="837"/>
                    <a:pt x="1733" y="259"/>
                    <a:pt x="1434" y="203"/>
                  </a:cubicBezTo>
                  <a:cubicBezTo>
                    <a:pt x="1416" y="199"/>
                    <a:pt x="1399" y="197"/>
                    <a:pt x="1384" y="197"/>
                  </a:cubicBezTo>
                  <a:cubicBezTo>
                    <a:pt x="1146" y="197"/>
                    <a:pt x="1229" y="615"/>
                    <a:pt x="1085" y="615"/>
                  </a:cubicBezTo>
                  <a:cubicBezTo>
                    <a:pt x="937" y="615"/>
                    <a:pt x="1051" y="440"/>
                    <a:pt x="863" y="135"/>
                  </a:cubicBezTo>
                  <a:cubicBezTo>
                    <a:pt x="800" y="34"/>
                    <a:pt x="702" y="1"/>
                    <a:pt x="600" y="1"/>
                  </a:cubicBezTo>
                  <a:close/>
                </a:path>
              </a:pathLst>
            </a:custGeom>
            <a:solidFill>
              <a:srgbClr val="FFADB7"/>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252" name="Google Shape;1252;p51"/>
            <p:cNvSpPr/>
            <p:nvPr/>
          </p:nvSpPr>
          <p:spPr>
            <a:xfrm>
              <a:off x="4738899" y="2888338"/>
              <a:ext cx="22266" cy="31655"/>
            </a:xfrm>
            <a:custGeom>
              <a:avLst/>
              <a:gdLst/>
              <a:ahLst/>
              <a:cxnLst/>
              <a:rect l="l" t="t" r="r" b="b"/>
              <a:pathLst>
                <a:path w="249" h="354" extrusionOk="0">
                  <a:moveTo>
                    <a:pt x="57" y="0"/>
                  </a:moveTo>
                  <a:cubicBezTo>
                    <a:pt x="42" y="0"/>
                    <a:pt x="28" y="4"/>
                    <a:pt x="17" y="11"/>
                  </a:cubicBezTo>
                  <a:cubicBezTo>
                    <a:pt x="4" y="18"/>
                    <a:pt x="1" y="31"/>
                    <a:pt x="7" y="45"/>
                  </a:cubicBezTo>
                  <a:cubicBezTo>
                    <a:pt x="11" y="52"/>
                    <a:pt x="19" y="55"/>
                    <a:pt x="28" y="55"/>
                  </a:cubicBezTo>
                  <a:cubicBezTo>
                    <a:pt x="32" y="55"/>
                    <a:pt x="37" y="54"/>
                    <a:pt x="41" y="51"/>
                  </a:cubicBezTo>
                  <a:cubicBezTo>
                    <a:pt x="46" y="48"/>
                    <a:pt x="52" y="47"/>
                    <a:pt x="60" y="47"/>
                  </a:cubicBezTo>
                  <a:cubicBezTo>
                    <a:pt x="67" y="47"/>
                    <a:pt x="76" y="48"/>
                    <a:pt x="84" y="51"/>
                  </a:cubicBezTo>
                  <a:cubicBezTo>
                    <a:pt x="168" y="65"/>
                    <a:pt x="198" y="163"/>
                    <a:pt x="198" y="240"/>
                  </a:cubicBezTo>
                  <a:cubicBezTo>
                    <a:pt x="202" y="270"/>
                    <a:pt x="198" y="297"/>
                    <a:pt x="192" y="327"/>
                  </a:cubicBezTo>
                  <a:cubicBezTo>
                    <a:pt x="188" y="337"/>
                    <a:pt x="195" y="350"/>
                    <a:pt x="208" y="354"/>
                  </a:cubicBezTo>
                  <a:lnTo>
                    <a:pt x="215" y="354"/>
                  </a:lnTo>
                  <a:cubicBezTo>
                    <a:pt x="225" y="354"/>
                    <a:pt x="235" y="347"/>
                    <a:pt x="235" y="337"/>
                  </a:cubicBezTo>
                  <a:cubicBezTo>
                    <a:pt x="245" y="307"/>
                    <a:pt x="249" y="273"/>
                    <a:pt x="249" y="240"/>
                  </a:cubicBezTo>
                  <a:cubicBezTo>
                    <a:pt x="245" y="146"/>
                    <a:pt x="205" y="25"/>
                    <a:pt x="94" y="5"/>
                  </a:cubicBezTo>
                  <a:cubicBezTo>
                    <a:pt x="80" y="2"/>
                    <a:pt x="68" y="0"/>
                    <a:pt x="57" y="0"/>
                  </a:cubicBezTo>
                  <a:close/>
                </a:path>
              </a:pathLst>
            </a:custGeom>
            <a:solidFill>
              <a:srgbClr val="EF8998"/>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253" name="Google Shape;1253;p51"/>
            <p:cNvSpPr/>
            <p:nvPr/>
          </p:nvSpPr>
          <p:spPr>
            <a:xfrm>
              <a:off x="4742475" y="2893793"/>
              <a:ext cx="14844" cy="17169"/>
            </a:xfrm>
            <a:custGeom>
              <a:avLst/>
              <a:gdLst/>
              <a:ahLst/>
              <a:cxnLst/>
              <a:rect l="l" t="t" r="r" b="b"/>
              <a:pathLst>
                <a:path w="166" h="192" extrusionOk="0">
                  <a:moveTo>
                    <a:pt x="139" y="1"/>
                  </a:moveTo>
                  <a:cubicBezTo>
                    <a:pt x="135" y="1"/>
                    <a:pt x="131" y="2"/>
                    <a:pt x="128" y="4"/>
                  </a:cubicBezTo>
                  <a:cubicBezTo>
                    <a:pt x="34" y="51"/>
                    <a:pt x="4" y="156"/>
                    <a:pt x="4" y="162"/>
                  </a:cubicBezTo>
                  <a:cubicBezTo>
                    <a:pt x="1" y="172"/>
                    <a:pt x="7" y="185"/>
                    <a:pt x="21" y="189"/>
                  </a:cubicBezTo>
                  <a:cubicBezTo>
                    <a:pt x="21" y="192"/>
                    <a:pt x="24" y="192"/>
                    <a:pt x="27" y="192"/>
                  </a:cubicBezTo>
                  <a:cubicBezTo>
                    <a:pt x="37" y="192"/>
                    <a:pt x="48" y="185"/>
                    <a:pt x="48" y="172"/>
                  </a:cubicBezTo>
                  <a:cubicBezTo>
                    <a:pt x="51" y="172"/>
                    <a:pt x="74" y="85"/>
                    <a:pt x="148" y="44"/>
                  </a:cubicBezTo>
                  <a:cubicBezTo>
                    <a:pt x="162" y="38"/>
                    <a:pt x="165" y="24"/>
                    <a:pt x="158" y="15"/>
                  </a:cubicBezTo>
                  <a:cubicBezTo>
                    <a:pt x="154" y="5"/>
                    <a:pt x="146" y="1"/>
                    <a:pt x="139" y="1"/>
                  </a:cubicBezTo>
                  <a:close/>
                </a:path>
              </a:pathLst>
            </a:custGeom>
            <a:solidFill>
              <a:srgbClr val="EF8998"/>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254" name="Google Shape;1254;p51"/>
            <p:cNvSpPr/>
            <p:nvPr/>
          </p:nvSpPr>
          <p:spPr>
            <a:xfrm>
              <a:off x="4646081" y="2928309"/>
              <a:ext cx="60806" cy="59285"/>
            </a:xfrm>
            <a:custGeom>
              <a:avLst/>
              <a:gdLst/>
              <a:ahLst/>
              <a:cxnLst/>
              <a:rect l="l" t="t" r="r" b="b"/>
              <a:pathLst>
                <a:path w="680" h="663" extrusionOk="0">
                  <a:moveTo>
                    <a:pt x="341" y="0"/>
                  </a:moveTo>
                  <a:cubicBezTo>
                    <a:pt x="335" y="0"/>
                    <a:pt x="329" y="0"/>
                    <a:pt x="323" y="1"/>
                  </a:cubicBezTo>
                  <a:cubicBezTo>
                    <a:pt x="139" y="11"/>
                    <a:pt x="1" y="165"/>
                    <a:pt x="11" y="350"/>
                  </a:cubicBezTo>
                  <a:cubicBezTo>
                    <a:pt x="21" y="525"/>
                    <a:pt x="166" y="663"/>
                    <a:pt x="339" y="663"/>
                  </a:cubicBezTo>
                  <a:cubicBezTo>
                    <a:pt x="345" y="663"/>
                    <a:pt x="351" y="663"/>
                    <a:pt x="357" y="662"/>
                  </a:cubicBezTo>
                  <a:cubicBezTo>
                    <a:pt x="541" y="652"/>
                    <a:pt x="679" y="495"/>
                    <a:pt x="669" y="313"/>
                  </a:cubicBezTo>
                  <a:cubicBezTo>
                    <a:pt x="659" y="138"/>
                    <a:pt x="514" y="0"/>
                    <a:pt x="341" y="0"/>
                  </a:cubicBezTo>
                  <a:close/>
                </a:path>
              </a:pathLst>
            </a:custGeom>
            <a:gradFill>
              <a:gsLst>
                <a:gs pos="0">
                  <a:schemeClr val="accent3"/>
                </a:gs>
                <a:gs pos="73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255" name="Google Shape;1255;p51"/>
            <p:cNvSpPr/>
            <p:nvPr/>
          </p:nvSpPr>
          <p:spPr>
            <a:xfrm>
              <a:off x="4690881" y="3001364"/>
              <a:ext cx="28883" cy="26379"/>
            </a:xfrm>
            <a:custGeom>
              <a:avLst/>
              <a:gdLst/>
              <a:ahLst/>
              <a:cxnLst/>
              <a:rect l="l" t="t" r="r" b="b"/>
              <a:pathLst>
                <a:path w="323" h="295" extrusionOk="0">
                  <a:moveTo>
                    <a:pt x="322" y="0"/>
                  </a:moveTo>
                  <a:lnTo>
                    <a:pt x="322" y="0"/>
                  </a:lnTo>
                  <a:cubicBezTo>
                    <a:pt x="322" y="0"/>
                    <a:pt x="228" y="30"/>
                    <a:pt x="0" y="30"/>
                  </a:cubicBezTo>
                  <a:lnTo>
                    <a:pt x="14" y="295"/>
                  </a:lnTo>
                  <a:cubicBezTo>
                    <a:pt x="292" y="231"/>
                    <a:pt x="322" y="0"/>
                    <a:pt x="322" y="0"/>
                  </a:cubicBezTo>
                  <a:close/>
                </a:path>
              </a:pathLst>
            </a:custGeom>
            <a:solidFill>
              <a:srgbClr val="000000"/>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2"/>
                                        </p:tgtEl>
                                        <p:attrNameLst>
                                          <p:attrName>style.visibility</p:attrName>
                                        </p:attrNameLst>
                                      </p:cBhvr>
                                      <p:to>
                                        <p:strVal val="visible"/>
                                      </p:to>
                                    </p:set>
                                    <p:animEffect transition="in" filter="fade">
                                      <p:cBhvr>
                                        <p:cTn id="7" dur="1000"/>
                                        <p:tgtEl>
                                          <p:spTgt spid="48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3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spid="13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364" name="Shape 364"/>
        <p:cNvGrpSpPr/>
        <p:nvPr/>
      </p:nvGrpSpPr>
      <p:grpSpPr>
        <a:xfrm>
          <a:off x="0" y="0"/>
          <a:ext cx="0" cy="0"/>
          <a:chOff x="0" y="0"/>
          <a:chExt cx="0" cy="0"/>
        </a:xfrm>
      </p:grpSpPr>
      <p:sp>
        <p:nvSpPr>
          <p:cNvPr id="4" name="Title 3"/>
          <p:cNvSpPr/>
          <p:nvPr>
            <p:ph type="title"/>
          </p:nvPr>
        </p:nvSpPr>
        <p:spPr/>
        <p:txBody>
          <a:bodyPr/>
          <a:p>
            <a:r>
              <a:rPr lang="en-US" spc="-1">
                <a:solidFill>
                  <a:schemeClr val="tx1"/>
                </a:solidFill>
                <a:latin typeface="Advent Pro Medium" charset="0"/>
                <a:cs typeface="Advent Pro Medium" charset="0"/>
                <a:sym typeface="+mn-ea"/>
              </a:rPr>
              <a:t>Communicating with the User</a:t>
            </a:r>
            <a:endParaRPr lang="en-US" spc="-1">
              <a:solidFill>
                <a:schemeClr val="tx1"/>
              </a:solidFill>
              <a:latin typeface="Advent Pro Medium" charset="0"/>
              <a:cs typeface="Advent Pro Medium" charset="0"/>
              <a:sym typeface="+mn-ea"/>
            </a:endParaRPr>
          </a:p>
        </p:txBody>
      </p:sp>
      <p:sp>
        <p:nvSpPr>
          <p:cNvPr id="308" name="Google Shape;308;p28"/>
          <p:cNvSpPr/>
          <p:nvPr/>
        </p:nvSpPr>
        <p:spPr>
          <a:xfrm flipH="1">
            <a:off x="2481427" y="1946623"/>
            <a:ext cx="798800" cy="695200"/>
          </a:xfrm>
          <a:prstGeom prst="wedgeRoundRectCallout">
            <a:avLst>
              <a:gd name="adj1" fmla="val -20833"/>
              <a:gd name="adj2" fmla="val 62500"/>
              <a:gd name="adj3" fmla="val 0"/>
            </a:avLst>
          </a:prstGeom>
          <a:gradFill>
            <a:gsLst>
              <a:gs pos="0">
                <a:schemeClr val="accent2"/>
              </a:gs>
              <a:gs pos="100000">
                <a:schemeClr val="accent1"/>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u="sng"/>
          </a:p>
        </p:txBody>
      </p:sp>
      <p:sp>
        <p:nvSpPr>
          <p:cNvPr id="309" name="Google Shape;309;p28"/>
          <p:cNvSpPr/>
          <p:nvPr/>
        </p:nvSpPr>
        <p:spPr>
          <a:xfrm flipH="1">
            <a:off x="7357580" y="1946623"/>
            <a:ext cx="798800" cy="695200"/>
          </a:xfrm>
          <a:prstGeom prst="wedgeRoundRectCallout">
            <a:avLst>
              <a:gd name="adj1" fmla="val -20833"/>
              <a:gd name="adj2" fmla="val 62500"/>
              <a:gd name="adj3" fmla="val 0"/>
            </a:avLst>
          </a:prstGeom>
          <a:noFill/>
          <a:ln w="9525" cap="flat" cmpd="sng">
            <a:solidFill>
              <a:schemeClr val="lt1"/>
            </a:solidFill>
            <a:prstDash val="dash"/>
            <a:round/>
            <a:headEnd type="none" w="sm" len="sm"/>
            <a:tailEnd type="none" w="sm" len="sm"/>
          </a:ln>
        </p:spPr>
        <p:txBody>
          <a:bodyPr spcFirstLastPara="1" wrap="square" lIns="121900" tIns="121900" rIns="121900" bIns="121900" anchor="ctr" anchorCtr="0">
            <a:noAutofit/>
          </a:bodyPr>
          <a:p>
            <a:pPr marL="0" lvl="0" indent="0" algn="l" rtl="0">
              <a:spcBef>
                <a:spcPts val="0"/>
              </a:spcBef>
              <a:spcAft>
                <a:spcPts val="0"/>
              </a:spcAft>
              <a:buNone/>
            </a:pPr>
            <a:endParaRPr sz="1865" u="sng"/>
          </a:p>
        </p:txBody>
      </p:sp>
      <p:sp>
        <p:nvSpPr>
          <p:cNvPr id="310" name="Google Shape;310;p28"/>
          <p:cNvSpPr/>
          <p:nvPr/>
        </p:nvSpPr>
        <p:spPr>
          <a:xfrm flipH="1">
            <a:off x="2481427" y="4011588"/>
            <a:ext cx="798800" cy="695200"/>
          </a:xfrm>
          <a:prstGeom prst="wedgeRoundRectCallout">
            <a:avLst>
              <a:gd name="adj1" fmla="val -20833"/>
              <a:gd name="adj2" fmla="val 62500"/>
              <a:gd name="adj3" fmla="val 0"/>
            </a:avLst>
          </a:prstGeom>
          <a:noFill/>
          <a:ln w="9525" cap="flat" cmpd="sng">
            <a:solidFill>
              <a:schemeClr val="lt1"/>
            </a:solidFill>
            <a:prstDash val="dash"/>
            <a:round/>
            <a:headEnd type="none" w="sm" len="sm"/>
            <a:tailEnd type="none" w="sm" len="sm"/>
          </a:ln>
        </p:spPr>
        <p:txBody>
          <a:bodyPr spcFirstLastPara="1" wrap="square" lIns="121900" tIns="121900" rIns="121900" bIns="121900" anchor="ctr" anchorCtr="0">
            <a:noAutofit/>
          </a:bodyPr>
          <a:p>
            <a:pPr marL="0" lvl="0" indent="0" algn="l" rtl="0">
              <a:spcBef>
                <a:spcPts val="0"/>
              </a:spcBef>
              <a:spcAft>
                <a:spcPts val="0"/>
              </a:spcAft>
              <a:buNone/>
            </a:pPr>
            <a:endParaRPr sz="1865" u="sng"/>
          </a:p>
        </p:txBody>
      </p:sp>
      <p:sp>
        <p:nvSpPr>
          <p:cNvPr id="311" name="Google Shape;311;p28"/>
          <p:cNvSpPr/>
          <p:nvPr/>
        </p:nvSpPr>
        <p:spPr>
          <a:xfrm flipH="1">
            <a:off x="7357580" y="4011588"/>
            <a:ext cx="798800" cy="695200"/>
          </a:xfrm>
          <a:prstGeom prst="wedgeRoundRectCallout">
            <a:avLst>
              <a:gd name="adj1" fmla="val -20833"/>
              <a:gd name="adj2" fmla="val 62500"/>
              <a:gd name="adj3" fmla="val 0"/>
            </a:avLst>
          </a:prstGeom>
          <a:gradFill>
            <a:gsLst>
              <a:gs pos="0">
                <a:srgbClr val="FFF3C4"/>
              </a:gs>
              <a:gs pos="100000">
                <a:srgbClr val="FAD647"/>
              </a:gs>
            </a:gsLst>
            <a:lin ang="5400012"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u="sng"/>
          </a:p>
        </p:txBody>
      </p:sp>
      <p:sp>
        <p:nvSpPr>
          <p:cNvPr id="318" name="Google Shape;318;p28"/>
          <p:cNvSpPr txBox="1"/>
          <p:nvPr>
            <p:ph type="subTitle" idx="1"/>
          </p:nvPr>
        </p:nvSpPr>
        <p:spPr>
          <a:xfrm>
            <a:off x="2343781" y="2641824"/>
            <a:ext cx="3098800" cy="938800"/>
          </a:xfrm>
          <a:prstGeom prst="rect">
            <a:avLst/>
          </a:prstGeom>
        </p:spPr>
        <p:txBody>
          <a:bodyPr spcFirstLastPara="1" wrap="square" lIns="121900" tIns="121900" rIns="121900" bIns="121900" anchor="t" anchorCtr="0">
            <a:noAutofit/>
          </a:bodyPr>
          <a:p>
            <a:pPr marL="0" lvl="0" algn="l" rtl="0">
              <a:spcBef>
                <a:spcPts val="0"/>
              </a:spcBef>
              <a:spcAft>
                <a:spcPts val="1600"/>
              </a:spcAft>
              <a:buFont typeface="Roboto Slab Light"/>
              <a:buNone/>
            </a:pPr>
            <a:r>
              <a:rPr lang="en-US" altLang="en-GB">
                <a:latin typeface="Roboto Slab Light"/>
                <a:ea typeface="Roboto Slab Light"/>
                <a:cs typeface="Roboto Slab Light"/>
              </a:rPr>
              <a:t>D</a:t>
            </a:r>
            <a:r>
              <a:rPr lang="en-GB">
                <a:latin typeface="Roboto Slab Light"/>
                <a:ea typeface="Roboto Slab Light"/>
                <a:cs typeface="Roboto Slab Light"/>
              </a:rPr>
              <a:t>isplay a text message in a pop-up window</a:t>
            </a:r>
            <a:endParaRPr lang="en-GB">
              <a:latin typeface="Roboto Slab Light"/>
              <a:ea typeface="Roboto Slab Light"/>
              <a:cs typeface="Roboto Slab Light"/>
            </a:endParaRPr>
          </a:p>
        </p:txBody>
      </p:sp>
      <p:sp>
        <p:nvSpPr>
          <p:cNvPr id="319" name="Google Shape;319;p28"/>
          <p:cNvSpPr txBox="1"/>
          <p:nvPr/>
        </p:nvSpPr>
        <p:spPr>
          <a:xfrm>
            <a:off x="2343687" y="4707065"/>
            <a:ext cx="3098800" cy="938800"/>
          </a:xfrm>
          <a:prstGeom prst="rect">
            <a:avLst/>
          </a:prstGeom>
          <a:noFill/>
          <a:ln>
            <a:noFill/>
          </a:ln>
        </p:spPr>
        <p:txBody>
          <a:bodyPr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Roboto Slab Light"/>
              <a:buNone/>
              <a:defRPr sz="1300" b="0" i="0" u="none" strike="noStrike" cap="none">
                <a:solidFill>
                  <a:schemeClr val="dk1"/>
                </a:solidFill>
                <a:latin typeface="Roboto Slab Light"/>
                <a:ea typeface="Roboto Slab Light"/>
                <a:cs typeface="Roboto Slab Light"/>
                <a:sym typeface="Roboto Slab Light"/>
              </a:defRPr>
            </a:lvl1pPr>
            <a:lvl2pPr marL="914400" marR="0" lvl="1" indent="-317500" algn="l" rtl="0">
              <a:lnSpc>
                <a:spcPct val="100000"/>
              </a:lnSpc>
              <a:spcBef>
                <a:spcPts val="1600"/>
              </a:spcBef>
              <a:spcAft>
                <a:spcPts val="0"/>
              </a:spcAft>
              <a:buClr>
                <a:schemeClr val="dk1"/>
              </a:buClr>
              <a:buSzPts val="1400"/>
              <a:buFont typeface="Roboto Slab Light"/>
              <a:buNone/>
              <a:defRPr sz="1300" b="0" i="0" u="none" strike="noStrike" cap="none">
                <a:solidFill>
                  <a:schemeClr val="dk1"/>
                </a:solidFill>
                <a:latin typeface="Roboto Slab Light"/>
                <a:ea typeface="Roboto Slab Light"/>
                <a:cs typeface="Roboto Slab Light"/>
                <a:sym typeface="Roboto Slab Light"/>
              </a:defRPr>
            </a:lvl2pPr>
            <a:lvl3pPr marL="1371600" marR="0" lvl="2" indent="-317500" algn="l" rtl="0">
              <a:lnSpc>
                <a:spcPct val="100000"/>
              </a:lnSpc>
              <a:spcBef>
                <a:spcPts val="1600"/>
              </a:spcBef>
              <a:spcAft>
                <a:spcPts val="0"/>
              </a:spcAft>
              <a:buClr>
                <a:schemeClr val="dk1"/>
              </a:buClr>
              <a:buSzPts val="1400"/>
              <a:buFont typeface="Roboto Slab Light"/>
              <a:buNone/>
              <a:defRPr sz="1300" b="0" i="0" u="none" strike="noStrike" cap="none">
                <a:solidFill>
                  <a:schemeClr val="dk1"/>
                </a:solidFill>
                <a:latin typeface="Roboto Slab Light"/>
                <a:ea typeface="Roboto Slab Light"/>
                <a:cs typeface="Roboto Slab Light"/>
                <a:sym typeface="Roboto Slab Light"/>
              </a:defRPr>
            </a:lvl3pPr>
            <a:lvl4pPr marL="1828800" marR="0" lvl="3" indent="-317500" algn="l" rtl="0">
              <a:lnSpc>
                <a:spcPct val="100000"/>
              </a:lnSpc>
              <a:spcBef>
                <a:spcPts val="1600"/>
              </a:spcBef>
              <a:spcAft>
                <a:spcPts val="0"/>
              </a:spcAft>
              <a:buClr>
                <a:schemeClr val="dk1"/>
              </a:buClr>
              <a:buSzPts val="1400"/>
              <a:buFont typeface="Roboto Slab Light"/>
              <a:buNone/>
              <a:defRPr sz="1300" b="0" i="0" u="none" strike="noStrike" cap="none">
                <a:solidFill>
                  <a:schemeClr val="dk1"/>
                </a:solidFill>
                <a:latin typeface="Roboto Slab Light"/>
                <a:ea typeface="Roboto Slab Light"/>
                <a:cs typeface="Roboto Slab Light"/>
                <a:sym typeface="Roboto Slab Light"/>
              </a:defRPr>
            </a:lvl4pPr>
            <a:lvl5pPr marL="2286000" marR="0" lvl="4" indent="-317500" algn="l" rtl="0">
              <a:lnSpc>
                <a:spcPct val="100000"/>
              </a:lnSpc>
              <a:spcBef>
                <a:spcPts val="1600"/>
              </a:spcBef>
              <a:spcAft>
                <a:spcPts val="0"/>
              </a:spcAft>
              <a:buClr>
                <a:schemeClr val="dk1"/>
              </a:buClr>
              <a:buSzPts val="1400"/>
              <a:buFont typeface="Roboto Slab Light"/>
              <a:buNone/>
              <a:defRPr sz="1300" b="0" i="0" u="none" strike="noStrike" cap="none">
                <a:solidFill>
                  <a:schemeClr val="dk1"/>
                </a:solidFill>
                <a:latin typeface="Roboto Slab Light"/>
                <a:ea typeface="Roboto Slab Light"/>
                <a:cs typeface="Roboto Slab Light"/>
                <a:sym typeface="Roboto Slab Light"/>
              </a:defRPr>
            </a:lvl5pPr>
            <a:lvl6pPr marL="2743200" marR="0" lvl="5" indent="-317500" algn="l" rtl="0">
              <a:lnSpc>
                <a:spcPct val="100000"/>
              </a:lnSpc>
              <a:spcBef>
                <a:spcPts val="1600"/>
              </a:spcBef>
              <a:spcAft>
                <a:spcPts val="0"/>
              </a:spcAft>
              <a:buClr>
                <a:schemeClr val="dk1"/>
              </a:buClr>
              <a:buSzPts val="1400"/>
              <a:buFont typeface="Roboto Slab Light"/>
              <a:buNone/>
              <a:defRPr sz="1300" b="0" i="0" u="none" strike="noStrike" cap="none">
                <a:solidFill>
                  <a:schemeClr val="dk1"/>
                </a:solidFill>
                <a:latin typeface="Roboto Slab Light"/>
                <a:ea typeface="Roboto Slab Light"/>
                <a:cs typeface="Roboto Slab Light"/>
                <a:sym typeface="Roboto Slab Light"/>
              </a:defRPr>
            </a:lvl6pPr>
            <a:lvl7pPr marL="3200400" marR="0" lvl="6" indent="-317500" algn="l" rtl="0">
              <a:lnSpc>
                <a:spcPct val="100000"/>
              </a:lnSpc>
              <a:spcBef>
                <a:spcPts val="1600"/>
              </a:spcBef>
              <a:spcAft>
                <a:spcPts val="0"/>
              </a:spcAft>
              <a:buClr>
                <a:schemeClr val="dk1"/>
              </a:buClr>
              <a:buSzPts val="1400"/>
              <a:buFont typeface="Roboto Slab Light"/>
              <a:buNone/>
              <a:defRPr sz="1300" b="0" i="0" u="none" strike="noStrike" cap="none">
                <a:solidFill>
                  <a:schemeClr val="dk1"/>
                </a:solidFill>
                <a:latin typeface="Roboto Slab Light"/>
                <a:ea typeface="Roboto Slab Light"/>
                <a:cs typeface="Roboto Slab Light"/>
                <a:sym typeface="Roboto Slab Light"/>
              </a:defRPr>
            </a:lvl7pPr>
            <a:lvl8pPr marL="3657600" marR="0" lvl="7" indent="-317500" algn="l" rtl="0">
              <a:lnSpc>
                <a:spcPct val="100000"/>
              </a:lnSpc>
              <a:spcBef>
                <a:spcPts val="1600"/>
              </a:spcBef>
              <a:spcAft>
                <a:spcPts val="0"/>
              </a:spcAft>
              <a:buClr>
                <a:schemeClr val="dk1"/>
              </a:buClr>
              <a:buSzPts val="1400"/>
              <a:buFont typeface="Roboto Slab Light"/>
              <a:buNone/>
              <a:defRPr sz="1300" b="0" i="0" u="none" strike="noStrike" cap="none">
                <a:solidFill>
                  <a:schemeClr val="dk1"/>
                </a:solidFill>
                <a:latin typeface="Roboto Slab Light"/>
                <a:ea typeface="Roboto Slab Light"/>
                <a:cs typeface="Roboto Slab Light"/>
                <a:sym typeface="Roboto Slab Light"/>
              </a:defRPr>
            </a:lvl8pPr>
            <a:lvl9pPr marL="4114800" marR="0" lvl="8" indent="-317500" algn="l" rtl="0">
              <a:lnSpc>
                <a:spcPct val="100000"/>
              </a:lnSpc>
              <a:spcBef>
                <a:spcPts val="1600"/>
              </a:spcBef>
              <a:spcAft>
                <a:spcPts val="1600"/>
              </a:spcAft>
              <a:buClr>
                <a:schemeClr val="dk1"/>
              </a:buClr>
              <a:buSzPts val="1400"/>
              <a:buFont typeface="Roboto Slab Light"/>
              <a:buNone/>
              <a:defRPr sz="1300" b="0" i="0" u="none" strike="noStrike" cap="none">
                <a:solidFill>
                  <a:schemeClr val="dk1"/>
                </a:solidFill>
                <a:latin typeface="Roboto Slab Light"/>
                <a:ea typeface="Roboto Slab Light"/>
                <a:cs typeface="Roboto Slab Light"/>
                <a:sym typeface="Roboto Slab Light"/>
              </a:defRPr>
            </a:lvl9pPr>
          </a:lstStyle>
          <a:p>
            <a:pPr marL="0" lvl="0" indent="0" algn="l" rtl="0">
              <a:spcBef>
                <a:spcPts val="0"/>
              </a:spcBef>
              <a:spcAft>
                <a:spcPts val="1600"/>
              </a:spcAft>
              <a:buNone/>
            </a:pPr>
            <a:r>
              <a:rPr lang="en-US" altLang="en-GB" sz="1735"/>
              <a:t>A</a:t>
            </a:r>
            <a:r>
              <a:rPr lang="en-GB" sz="1735"/>
              <a:t>sk a question in a pop-up window</a:t>
            </a:r>
            <a:endParaRPr lang="en-GB" sz="1735"/>
          </a:p>
        </p:txBody>
      </p:sp>
      <p:sp>
        <p:nvSpPr>
          <p:cNvPr id="321" name="Google Shape;321;p28"/>
          <p:cNvSpPr txBox="1"/>
          <p:nvPr/>
        </p:nvSpPr>
        <p:spPr>
          <a:xfrm>
            <a:off x="2482620" y="2068296"/>
            <a:ext cx="796400" cy="392800"/>
          </a:xfrm>
          <a:prstGeom prst="rect">
            <a:avLst/>
          </a:prstGeom>
          <a:noFill/>
          <a:ln>
            <a:noFill/>
          </a:ln>
        </p:spPr>
        <p:txBody>
          <a:bodyPr wrap="square" lIns="121900" tIns="0" rIns="121900" bIns="0"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800"/>
              <a:buFont typeface="Roboto Slab Light"/>
              <a:buNone/>
              <a:defRPr sz="2400" b="1" i="0" u="none" strike="noStrike" cap="none">
                <a:solidFill>
                  <a:schemeClr val="lt1"/>
                </a:solidFill>
                <a:latin typeface="Advent Pro"/>
                <a:ea typeface="Advent Pro"/>
                <a:cs typeface="Advent Pro"/>
                <a:sym typeface="Advent Pro"/>
              </a:defRPr>
            </a:lvl1pPr>
            <a:lvl2pPr marL="914400" marR="0" lvl="1" indent="-317500" algn="ctr" rtl="0">
              <a:lnSpc>
                <a:spcPct val="100000"/>
              </a:lnSpc>
              <a:spcBef>
                <a:spcPts val="1600"/>
              </a:spcBef>
              <a:spcAft>
                <a:spcPts val="0"/>
              </a:spcAft>
              <a:buClr>
                <a:schemeClr val="dk1"/>
              </a:buClr>
              <a:buSzPts val="1400"/>
              <a:buFont typeface="Roboto Slab Light"/>
              <a:buNone/>
              <a:defRPr sz="2400" b="1" i="0" u="none" strike="noStrike" cap="none">
                <a:solidFill>
                  <a:schemeClr val="lt1"/>
                </a:solidFill>
                <a:latin typeface="Advent Pro"/>
                <a:ea typeface="Advent Pro"/>
                <a:cs typeface="Advent Pro"/>
                <a:sym typeface="Advent Pro"/>
              </a:defRPr>
            </a:lvl2pPr>
            <a:lvl3pPr marL="1371600" marR="0" lvl="2" indent="-317500" algn="ctr" rtl="0">
              <a:lnSpc>
                <a:spcPct val="100000"/>
              </a:lnSpc>
              <a:spcBef>
                <a:spcPts val="1600"/>
              </a:spcBef>
              <a:spcAft>
                <a:spcPts val="0"/>
              </a:spcAft>
              <a:buClr>
                <a:schemeClr val="dk1"/>
              </a:buClr>
              <a:buSzPts val="1400"/>
              <a:buFont typeface="Roboto Slab Light"/>
              <a:buNone/>
              <a:defRPr sz="2400" b="1" i="0" u="none" strike="noStrike" cap="none">
                <a:solidFill>
                  <a:schemeClr val="lt1"/>
                </a:solidFill>
                <a:latin typeface="Advent Pro"/>
                <a:ea typeface="Advent Pro"/>
                <a:cs typeface="Advent Pro"/>
                <a:sym typeface="Advent Pro"/>
              </a:defRPr>
            </a:lvl3pPr>
            <a:lvl4pPr marL="1828800" marR="0" lvl="3" indent="-317500" algn="ctr" rtl="0">
              <a:lnSpc>
                <a:spcPct val="100000"/>
              </a:lnSpc>
              <a:spcBef>
                <a:spcPts val="1600"/>
              </a:spcBef>
              <a:spcAft>
                <a:spcPts val="0"/>
              </a:spcAft>
              <a:buClr>
                <a:schemeClr val="dk1"/>
              </a:buClr>
              <a:buSzPts val="1400"/>
              <a:buFont typeface="Roboto Slab Light"/>
              <a:buNone/>
              <a:defRPr sz="2400" b="1" i="0" u="none" strike="noStrike" cap="none">
                <a:solidFill>
                  <a:schemeClr val="lt1"/>
                </a:solidFill>
                <a:latin typeface="Advent Pro"/>
                <a:ea typeface="Advent Pro"/>
                <a:cs typeface="Advent Pro"/>
                <a:sym typeface="Advent Pro"/>
              </a:defRPr>
            </a:lvl4pPr>
            <a:lvl5pPr marL="2286000" marR="0" lvl="4" indent="-317500" algn="ctr" rtl="0">
              <a:lnSpc>
                <a:spcPct val="100000"/>
              </a:lnSpc>
              <a:spcBef>
                <a:spcPts val="1600"/>
              </a:spcBef>
              <a:spcAft>
                <a:spcPts val="0"/>
              </a:spcAft>
              <a:buClr>
                <a:schemeClr val="dk1"/>
              </a:buClr>
              <a:buSzPts val="1400"/>
              <a:buFont typeface="Roboto Slab Light"/>
              <a:buNone/>
              <a:defRPr sz="2400" b="1" i="0" u="none" strike="noStrike" cap="none">
                <a:solidFill>
                  <a:schemeClr val="lt1"/>
                </a:solidFill>
                <a:latin typeface="Advent Pro"/>
                <a:ea typeface="Advent Pro"/>
                <a:cs typeface="Advent Pro"/>
                <a:sym typeface="Advent Pro"/>
              </a:defRPr>
            </a:lvl5pPr>
            <a:lvl6pPr marL="2743200" marR="0" lvl="5" indent="-317500" algn="ctr" rtl="0">
              <a:lnSpc>
                <a:spcPct val="100000"/>
              </a:lnSpc>
              <a:spcBef>
                <a:spcPts val="1600"/>
              </a:spcBef>
              <a:spcAft>
                <a:spcPts val="0"/>
              </a:spcAft>
              <a:buClr>
                <a:schemeClr val="dk1"/>
              </a:buClr>
              <a:buSzPts val="1400"/>
              <a:buFont typeface="Roboto Slab Light"/>
              <a:buNone/>
              <a:defRPr sz="2400" b="1" i="0" u="none" strike="noStrike" cap="none">
                <a:solidFill>
                  <a:schemeClr val="lt1"/>
                </a:solidFill>
                <a:latin typeface="Advent Pro"/>
                <a:ea typeface="Advent Pro"/>
                <a:cs typeface="Advent Pro"/>
                <a:sym typeface="Advent Pro"/>
              </a:defRPr>
            </a:lvl6pPr>
            <a:lvl7pPr marL="3200400" marR="0" lvl="6" indent="-317500" algn="ctr" rtl="0">
              <a:lnSpc>
                <a:spcPct val="100000"/>
              </a:lnSpc>
              <a:spcBef>
                <a:spcPts val="1600"/>
              </a:spcBef>
              <a:spcAft>
                <a:spcPts val="0"/>
              </a:spcAft>
              <a:buClr>
                <a:schemeClr val="dk1"/>
              </a:buClr>
              <a:buSzPts val="1400"/>
              <a:buFont typeface="Roboto Slab Light"/>
              <a:buNone/>
              <a:defRPr sz="2400" b="1" i="0" u="none" strike="noStrike" cap="none">
                <a:solidFill>
                  <a:schemeClr val="lt1"/>
                </a:solidFill>
                <a:latin typeface="Advent Pro"/>
                <a:ea typeface="Advent Pro"/>
                <a:cs typeface="Advent Pro"/>
                <a:sym typeface="Advent Pro"/>
              </a:defRPr>
            </a:lvl7pPr>
            <a:lvl8pPr marL="3657600" marR="0" lvl="7" indent="-317500" algn="ctr" rtl="0">
              <a:lnSpc>
                <a:spcPct val="100000"/>
              </a:lnSpc>
              <a:spcBef>
                <a:spcPts val="1600"/>
              </a:spcBef>
              <a:spcAft>
                <a:spcPts val="0"/>
              </a:spcAft>
              <a:buClr>
                <a:schemeClr val="dk1"/>
              </a:buClr>
              <a:buSzPts val="1400"/>
              <a:buFont typeface="Roboto Slab Light"/>
              <a:buNone/>
              <a:defRPr sz="2400" b="1" i="0" u="none" strike="noStrike" cap="none">
                <a:solidFill>
                  <a:schemeClr val="lt1"/>
                </a:solidFill>
                <a:latin typeface="Advent Pro"/>
                <a:ea typeface="Advent Pro"/>
                <a:cs typeface="Advent Pro"/>
                <a:sym typeface="Advent Pro"/>
              </a:defRPr>
            </a:lvl8pPr>
            <a:lvl9pPr marL="4114800" marR="0" lvl="8" indent="-317500" algn="ctr" rtl="0">
              <a:lnSpc>
                <a:spcPct val="100000"/>
              </a:lnSpc>
              <a:spcBef>
                <a:spcPts val="1600"/>
              </a:spcBef>
              <a:spcAft>
                <a:spcPts val="1600"/>
              </a:spcAft>
              <a:buClr>
                <a:schemeClr val="dk1"/>
              </a:buClr>
              <a:buSzPts val="1400"/>
              <a:buFont typeface="Roboto Slab Light"/>
              <a:buNone/>
              <a:defRPr sz="2400" b="1" i="0" u="none" strike="noStrike" cap="none">
                <a:solidFill>
                  <a:schemeClr val="lt1"/>
                </a:solidFill>
                <a:latin typeface="Advent Pro"/>
                <a:ea typeface="Advent Pro"/>
                <a:cs typeface="Advent Pro"/>
                <a:sym typeface="Advent Pro"/>
              </a:defRPr>
            </a:lvl9pPr>
          </a:lstStyle>
          <a:p>
            <a:pPr marL="0" lvl="0" indent="0" algn="ctr" rtl="0">
              <a:spcBef>
                <a:spcPts val="0"/>
              </a:spcBef>
              <a:spcAft>
                <a:spcPts val="1600"/>
              </a:spcAft>
              <a:buNone/>
            </a:pPr>
            <a:r>
              <a:rPr lang="en-GB" sz="2800"/>
              <a:t>01</a:t>
            </a:r>
            <a:endParaRPr lang="en-GB" sz="2800"/>
          </a:p>
        </p:txBody>
      </p:sp>
      <p:sp>
        <p:nvSpPr>
          <p:cNvPr id="322" name="Google Shape;322;p28"/>
          <p:cNvSpPr txBox="1"/>
          <p:nvPr/>
        </p:nvSpPr>
        <p:spPr>
          <a:xfrm>
            <a:off x="2482620" y="4110731"/>
            <a:ext cx="796400" cy="390000"/>
          </a:xfrm>
          <a:prstGeom prst="rect">
            <a:avLst/>
          </a:prstGeom>
          <a:noFill/>
          <a:ln>
            <a:noFill/>
          </a:ln>
        </p:spPr>
        <p:txBody>
          <a:bodyPr wrap="square" lIns="121900" tIns="0" rIns="121900" bIns="0"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800"/>
              <a:buFont typeface="Roboto Slab Light"/>
              <a:buNone/>
              <a:defRPr sz="2400" b="1" i="0" u="none" strike="noStrike" cap="none">
                <a:solidFill>
                  <a:schemeClr val="lt1"/>
                </a:solidFill>
                <a:latin typeface="Advent Pro"/>
                <a:ea typeface="Advent Pro"/>
                <a:cs typeface="Advent Pro"/>
                <a:sym typeface="Advent Pro"/>
              </a:defRPr>
            </a:lvl1pPr>
            <a:lvl2pPr marL="914400" marR="0" lvl="1" indent="-317500" algn="ctr" rtl="0">
              <a:lnSpc>
                <a:spcPct val="100000"/>
              </a:lnSpc>
              <a:spcBef>
                <a:spcPts val="1600"/>
              </a:spcBef>
              <a:spcAft>
                <a:spcPts val="0"/>
              </a:spcAft>
              <a:buClr>
                <a:schemeClr val="dk1"/>
              </a:buClr>
              <a:buSzPts val="1400"/>
              <a:buFont typeface="Roboto Slab Light"/>
              <a:buNone/>
              <a:defRPr sz="2400" b="1" i="0" u="none" strike="noStrike" cap="none">
                <a:solidFill>
                  <a:schemeClr val="lt1"/>
                </a:solidFill>
                <a:latin typeface="Advent Pro"/>
                <a:ea typeface="Advent Pro"/>
                <a:cs typeface="Advent Pro"/>
                <a:sym typeface="Advent Pro"/>
              </a:defRPr>
            </a:lvl2pPr>
            <a:lvl3pPr marL="1371600" marR="0" lvl="2" indent="-317500" algn="ctr" rtl="0">
              <a:lnSpc>
                <a:spcPct val="100000"/>
              </a:lnSpc>
              <a:spcBef>
                <a:spcPts val="1600"/>
              </a:spcBef>
              <a:spcAft>
                <a:spcPts val="0"/>
              </a:spcAft>
              <a:buClr>
                <a:schemeClr val="dk1"/>
              </a:buClr>
              <a:buSzPts val="1400"/>
              <a:buFont typeface="Roboto Slab Light"/>
              <a:buNone/>
              <a:defRPr sz="2400" b="1" i="0" u="none" strike="noStrike" cap="none">
                <a:solidFill>
                  <a:schemeClr val="lt1"/>
                </a:solidFill>
                <a:latin typeface="Advent Pro"/>
                <a:ea typeface="Advent Pro"/>
                <a:cs typeface="Advent Pro"/>
                <a:sym typeface="Advent Pro"/>
              </a:defRPr>
            </a:lvl3pPr>
            <a:lvl4pPr marL="1828800" marR="0" lvl="3" indent="-317500" algn="ctr" rtl="0">
              <a:lnSpc>
                <a:spcPct val="100000"/>
              </a:lnSpc>
              <a:spcBef>
                <a:spcPts val="1600"/>
              </a:spcBef>
              <a:spcAft>
                <a:spcPts val="0"/>
              </a:spcAft>
              <a:buClr>
                <a:schemeClr val="dk1"/>
              </a:buClr>
              <a:buSzPts val="1400"/>
              <a:buFont typeface="Roboto Slab Light"/>
              <a:buNone/>
              <a:defRPr sz="2400" b="1" i="0" u="none" strike="noStrike" cap="none">
                <a:solidFill>
                  <a:schemeClr val="lt1"/>
                </a:solidFill>
                <a:latin typeface="Advent Pro"/>
                <a:ea typeface="Advent Pro"/>
                <a:cs typeface="Advent Pro"/>
                <a:sym typeface="Advent Pro"/>
              </a:defRPr>
            </a:lvl4pPr>
            <a:lvl5pPr marL="2286000" marR="0" lvl="4" indent="-317500" algn="ctr" rtl="0">
              <a:lnSpc>
                <a:spcPct val="100000"/>
              </a:lnSpc>
              <a:spcBef>
                <a:spcPts val="1600"/>
              </a:spcBef>
              <a:spcAft>
                <a:spcPts val="0"/>
              </a:spcAft>
              <a:buClr>
                <a:schemeClr val="dk1"/>
              </a:buClr>
              <a:buSzPts val="1400"/>
              <a:buFont typeface="Roboto Slab Light"/>
              <a:buNone/>
              <a:defRPr sz="2400" b="1" i="0" u="none" strike="noStrike" cap="none">
                <a:solidFill>
                  <a:schemeClr val="lt1"/>
                </a:solidFill>
                <a:latin typeface="Advent Pro"/>
                <a:ea typeface="Advent Pro"/>
                <a:cs typeface="Advent Pro"/>
                <a:sym typeface="Advent Pro"/>
              </a:defRPr>
            </a:lvl5pPr>
            <a:lvl6pPr marL="2743200" marR="0" lvl="5" indent="-317500" algn="ctr" rtl="0">
              <a:lnSpc>
                <a:spcPct val="100000"/>
              </a:lnSpc>
              <a:spcBef>
                <a:spcPts val="1600"/>
              </a:spcBef>
              <a:spcAft>
                <a:spcPts val="0"/>
              </a:spcAft>
              <a:buClr>
                <a:schemeClr val="dk1"/>
              </a:buClr>
              <a:buSzPts val="1400"/>
              <a:buFont typeface="Roboto Slab Light"/>
              <a:buNone/>
              <a:defRPr sz="2400" b="1" i="0" u="none" strike="noStrike" cap="none">
                <a:solidFill>
                  <a:schemeClr val="lt1"/>
                </a:solidFill>
                <a:latin typeface="Advent Pro"/>
                <a:ea typeface="Advent Pro"/>
                <a:cs typeface="Advent Pro"/>
                <a:sym typeface="Advent Pro"/>
              </a:defRPr>
            </a:lvl6pPr>
            <a:lvl7pPr marL="3200400" marR="0" lvl="6" indent="-317500" algn="ctr" rtl="0">
              <a:lnSpc>
                <a:spcPct val="100000"/>
              </a:lnSpc>
              <a:spcBef>
                <a:spcPts val="1600"/>
              </a:spcBef>
              <a:spcAft>
                <a:spcPts val="0"/>
              </a:spcAft>
              <a:buClr>
                <a:schemeClr val="dk1"/>
              </a:buClr>
              <a:buSzPts val="1400"/>
              <a:buFont typeface="Roboto Slab Light"/>
              <a:buNone/>
              <a:defRPr sz="2400" b="1" i="0" u="none" strike="noStrike" cap="none">
                <a:solidFill>
                  <a:schemeClr val="lt1"/>
                </a:solidFill>
                <a:latin typeface="Advent Pro"/>
                <a:ea typeface="Advent Pro"/>
                <a:cs typeface="Advent Pro"/>
                <a:sym typeface="Advent Pro"/>
              </a:defRPr>
            </a:lvl7pPr>
            <a:lvl8pPr marL="3657600" marR="0" lvl="7" indent="-317500" algn="ctr" rtl="0">
              <a:lnSpc>
                <a:spcPct val="100000"/>
              </a:lnSpc>
              <a:spcBef>
                <a:spcPts val="1600"/>
              </a:spcBef>
              <a:spcAft>
                <a:spcPts val="0"/>
              </a:spcAft>
              <a:buClr>
                <a:schemeClr val="dk1"/>
              </a:buClr>
              <a:buSzPts val="1400"/>
              <a:buFont typeface="Roboto Slab Light"/>
              <a:buNone/>
              <a:defRPr sz="2400" b="1" i="0" u="none" strike="noStrike" cap="none">
                <a:solidFill>
                  <a:schemeClr val="lt1"/>
                </a:solidFill>
                <a:latin typeface="Advent Pro"/>
                <a:ea typeface="Advent Pro"/>
                <a:cs typeface="Advent Pro"/>
                <a:sym typeface="Advent Pro"/>
              </a:defRPr>
            </a:lvl8pPr>
            <a:lvl9pPr marL="4114800" marR="0" lvl="8" indent="-317500" algn="ctr" rtl="0">
              <a:lnSpc>
                <a:spcPct val="100000"/>
              </a:lnSpc>
              <a:spcBef>
                <a:spcPts val="1600"/>
              </a:spcBef>
              <a:spcAft>
                <a:spcPts val="1600"/>
              </a:spcAft>
              <a:buClr>
                <a:schemeClr val="dk1"/>
              </a:buClr>
              <a:buSzPts val="1400"/>
              <a:buFont typeface="Roboto Slab Light"/>
              <a:buNone/>
              <a:defRPr sz="2400" b="1" i="0" u="none" strike="noStrike" cap="none">
                <a:solidFill>
                  <a:schemeClr val="lt1"/>
                </a:solidFill>
                <a:latin typeface="Advent Pro"/>
                <a:ea typeface="Advent Pro"/>
                <a:cs typeface="Advent Pro"/>
                <a:sym typeface="Advent Pro"/>
              </a:defRPr>
            </a:lvl9pPr>
          </a:lstStyle>
          <a:p>
            <a:pPr marL="0" lvl="0" indent="0" algn="ctr" rtl="0">
              <a:spcBef>
                <a:spcPts val="0"/>
              </a:spcBef>
              <a:spcAft>
                <a:spcPts val="1600"/>
              </a:spcAft>
              <a:buNone/>
            </a:pPr>
            <a:r>
              <a:rPr lang="en-GB" sz="2800"/>
              <a:t>02</a:t>
            </a:r>
            <a:endParaRPr lang="en-GB" sz="2800"/>
          </a:p>
        </p:txBody>
      </p:sp>
      <p:sp>
        <p:nvSpPr>
          <p:cNvPr id="323" name="Google Shape;323;p28"/>
          <p:cNvSpPr txBox="1"/>
          <p:nvPr/>
        </p:nvSpPr>
        <p:spPr>
          <a:xfrm>
            <a:off x="7231483" y="2641824"/>
            <a:ext cx="3098800" cy="938800"/>
          </a:xfrm>
          <a:prstGeom prst="rect">
            <a:avLst/>
          </a:prstGeom>
          <a:noFill/>
          <a:ln>
            <a:noFill/>
          </a:ln>
        </p:spPr>
        <p:txBody>
          <a:bodyPr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Roboto Slab Light"/>
              <a:buNone/>
              <a:defRPr sz="1300" b="0" i="0" u="none" strike="noStrike" cap="none">
                <a:solidFill>
                  <a:schemeClr val="dk1"/>
                </a:solidFill>
                <a:latin typeface="Roboto Slab Light"/>
                <a:ea typeface="Roboto Slab Light"/>
                <a:cs typeface="Roboto Slab Light"/>
                <a:sym typeface="Roboto Slab Light"/>
              </a:defRPr>
            </a:lvl1pPr>
            <a:lvl2pPr marL="914400" marR="0" lvl="1" indent="-317500" algn="l" rtl="0">
              <a:lnSpc>
                <a:spcPct val="100000"/>
              </a:lnSpc>
              <a:spcBef>
                <a:spcPts val="1600"/>
              </a:spcBef>
              <a:spcAft>
                <a:spcPts val="0"/>
              </a:spcAft>
              <a:buClr>
                <a:schemeClr val="dk1"/>
              </a:buClr>
              <a:buSzPts val="1400"/>
              <a:buFont typeface="Roboto Slab Light"/>
              <a:buNone/>
              <a:defRPr sz="1300" b="0" i="0" u="none" strike="noStrike" cap="none">
                <a:solidFill>
                  <a:schemeClr val="dk1"/>
                </a:solidFill>
                <a:latin typeface="Roboto Slab Light"/>
                <a:ea typeface="Roboto Slab Light"/>
                <a:cs typeface="Roboto Slab Light"/>
                <a:sym typeface="Roboto Slab Light"/>
              </a:defRPr>
            </a:lvl2pPr>
            <a:lvl3pPr marL="1371600" marR="0" lvl="2" indent="-317500" algn="l" rtl="0">
              <a:lnSpc>
                <a:spcPct val="100000"/>
              </a:lnSpc>
              <a:spcBef>
                <a:spcPts val="1600"/>
              </a:spcBef>
              <a:spcAft>
                <a:spcPts val="0"/>
              </a:spcAft>
              <a:buClr>
                <a:schemeClr val="dk1"/>
              </a:buClr>
              <a:buSzPts val="1400"/>
              <a:buFont typeface="Roboto Slab Light"/>
              <a:buNone/>
              <a:defRPr sz="1300" b="0" i="0" u="none" strike="noStrike" cap="none">
                <a:solidFill>
                  <a:schemeClr val="dk1"/>
                </a:solidFill>
                <a:latin typeface="Roboto Slab Light"/>
                <a:ea typeface="Roboto Slab Light"/>
                <a:cs typeface="Roboto Slab Light"/>
                <a:sym typeface="Roboto Slab Light"/>
              </a:defRPr>
            </a:lvl3pPr>
            <a:lvl4pPr marL="1828800" marR="0" lvl="3" indent="-317500" algn="l" rtl="0">
              <a:lnSpc>
                <a:spcPct val="100000"/>
              </a:lnSpc>
              <a:spcBef>
                <a:spcPts val="1600"/>
              </a:spcBef>
              <a:spcAft>
                <a:spcPts val="0"/>
              </a:spcAft>
              <a:buClr>
                <a:schemeClr val="dk1"/>
              </a:buClr>
              <a:buSzPts val="1400"/>
              <a:buFont typeface="Roboto Slab Light"/>
              <a:buNone/>
              <a:defRPr sz="1300" b="0" i="0" u="none" strike="noStrike" cap="none">
                <a:solidFill>
                  <a:schemeClr val="dk1"/>
                </a:solidFill>
                <a:latin typeface="Roboto Slab Light"/>
                <a:ea typeface="Roboto Slab Light"/>
                <a:cs typeface="Roboto Slab Light"/>
                <a:sym typeface="Roboto Slab Light"/>
              </a:defRPr>
            </a:lvl4pPr>
            <a:lvl5pPr marL="2286000" marR="0" lvl="4" indent="-317500" algn="l" rtl="0">
              <a:lnSpc>
                <a:spcPct val="100000"/>
              </a:lnSpc>
              <a:spcBef>
                <a:spcPts val="1600"/>
              </a:spcBef>
              <a:spcAft>
                <a:spcPts val="0"/>
              </a:spcAft>
              <a:buClr>
                <a:schemeClr val="dk1"/>
              </a:buClr>
              <a:buSzPts val="1400"/>
              <a:buFont typeface="Roboto Slab Light"/>
              <a:buNone/>
              <a:defRPr sz="1300" b="0" i="0" u="none" strike="noStrike" cap="none">
                <a:solidFill>
                  <a:schemeClr val="dk1"/>
                </a:solidFill>
                <a:latin typeface="Roboto Slab Light"/>
                <a:ea typeface="Roboto Slab Light"/>
                <a:cs typeface="Roboto Slab Light"/>
                <a:sym typeface="Roboto Slab Light"/>
              </a:defRPr>
            </a:lvl5pPr>
            <a:lvl6pPr marL="2743200" marR="0" lvl="5" indent="-317500" algn="l" rtl="0">
              <a:lnSpc>
                <a:spcPct val="100000"/>
              </a:lnSpc>
              <a:spcBef>
                <a:spcPts val="1600"/>
              </a:spcBef>
              <a:spcAft>
                <a:spcPts val="0"/>
              </a:spcAft>
              <a:buClr>
                <a:schemeClr val="dk1"/>
              </a:buClr>
              <a:buSzPts val="1400"/>
              <a:buFont typeface="Roboto Slab Light"/>
              <a:buNone/>
              <a:defRPr sz="1300" b="0" i="0" u="none" strike="noStrike" cap="none">
                <a:solidFill>
                  <a:schemeClr val="dk1"/>
                </a:solidFill>
                <a:latin typeface="Roboto Slab Light"/>
                <a:ea typeface="Roboto Slab Light"/>
                <a:cs typeface="Roboto Slab Light"/>
                <a:sym typeface="Roboto Slab Light"/>
              </a:defRPr>
            </a:lvl6pPr>
            <a:lvl7pPr marL="3200400" marR="0" lvl="6" indent="-317500" algn="l" rtl="0">
              <a:lnSpc>
                <a:spcPct val="100000"/>
              </a:lnSpc>
              <a:spcBef>
                <a:spcPts val="1600"/>
              </a:spcBef>
              <a:spcAft>
                <a:spcPts val="0"/>
              </a:spcAft>
              <a:buClr>
                <a:schemeClr val="dk1"/>
              </a:buClr>
              <a:buSzPts val="1400"/>
              <a:buFont typeface="Roboto Slab Light"/>
              <a:buNone/>
              <a:defRPr sz="1300" b="0" i="0" u="none" strike="noStrike" cap="none">
                <a:solidFill>
                  <a:schemeClr val="dk1"/>
                </a:solidFill>
                <a:latin typeface="Roboto Slab Light"/>
                <a:ea typeface="Roboto Slab Light"/>
                <a:cs typeface="Roboto Slab Light"/>
                <a:sym typeface="Roboto Slab Light"/>
              </a:defRPr>
            </a:lvl7pPr>
            <a:lvl8pPr marL="3657600" marR="0" lvl="7" indent="-317500" algn="l" rtl="0">
              <a:lnSpc>
                <a:spcPct val="100000"/>
              </a:lnSpc>
              <a:spcBef>
                <a:spcPts val="1600"/>
              </a:spcBef>
              <a:spcAft>
                <a:spcPts val="0"/>
              </a:spcAft>
              <a:buClr>
                <a:schemeClr val="dk1"/>
              </a:buClr>
              <a:buSzPts val="1400"/>
              <a:buFont typeface="Roboto Slab Light"/>
              <a:buNone/>
              <a:defRPr sz="1300" b="0" i="0" u="none" strike="noStrike" cap="none">
                <a:solidFill>
                  <a:schemeClr val="dk1"/>
                </a:solidFill>
                <a:latin typeface="Roboto Slab Light"/>
                <a:ea typeface="Roboto Slab Light"/>
                <a:cs typeface="Roboto Slab Light"/>
                <a:sym typeface="Roboto Slab Light"/>
              </a:defRPr>
            </a:lvl8pPr>
            <a:lvl9pPr marL="4114800" marR="0" lvl="8" indent="-317500" algn="l" rtl="0">
              <a:lnSpc>
                <a:spcPct val="100000"/>
              </a:lnSpc>
              <a:spcBef>
                <a:spcPts val="1600"/>
              </a:spcBef>
              <a:spcAft>
                <a:spcPts val="1600"/>
              </a:spcAft>
              <a:buClr>
                <a:schemeClr val="dk1"/>
              </a:buClr>
              <a:buSzPts val="1400"/>
              <a:buFont typeface="Roboto Slab Light"/>
              <a:buNone/>
              <a:defRPr sz="1300" b="0" i="0" u="none" strike="noStrike" cap="none">
                <a:solidFill>
                  <a:schemeClr val="dk1"/>
                </a:solidFill>
                <a:latin typeface="Roboto Slab Light"/>
                <a:ea typeface="Roboto Slab Light"/>
                <a:cs typeface="Roboto Slab Light"/>
                <a:sym typeface="Roboto Slab Light"/>
              </a:defRPr>
            </a:lvl9pPr>
          </a:lstStyle>
          <a:p>
            <a:pPr marL="0" lvl="0" indent="0" algn="l" rtl="0">
              <a:spcBef>
                <a:spcPts val="0"/>
              </a:spcBef>
              <a:spcAft>
                <a:spcPts val="1600"/>
              </a:spcAft>
              <a:buNone/>
            </a:pPr>
            <a:r>
              <a:rPr lang="en-US" altLang="en-GB" sz="1735"/>
              <a:t>A</a:t>
            </a:r>
            <a:r>
              <a:rPr lang="en-GB" sz="1735"/>
              <a:t>sk for </a:t>
            </a:r>
            <a:r>
              <a:rPr lang="en-US" altLang="en-GB" sz="1735"/>
              <a:t>con</a:t>
            </a:r>
            <a:r>
              <a:rPr lang="en-GB" sz="1735"/>
              <a:t>formation in a pop-up window</a:t>
            </a:r>
            <a:endParaRPr lang="en-GB" sz="1735"/>
          </a:p>
        </p:txBody>
      </p:sp>
      <p:sp>
        <p:nvSpPr>
          <p:cNvPr id="324" name="Google Shape;324;p28"/>
          <p:cNvSpPr txBox="1"/>
          <p:nvPr/>
        </p:nvSpPr>
        <p:spPr>
          <a:xfrm>
            <a:off x="7231389" y="4707065"/>
            <a:ext cx="3098800" cy="938800"/>
          </a:xfrm>
          <a:prstGeom prst="rect">
            <a:avLst/>
          </a:prstGeom>
          <a:noFill/>
          <a:ln>
            <a:noFill/>
          </a:ln>
        </p:spPr>
        <p:txBody>
          <a:bodyPr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Roboto Slab Light"/>
              <a:buNone/>
              <a:defRPr sz="1300" b="0" i="0" u="none" strike="noStrike" cap="none">
                <a:solidFill>
                  <a:schemeClr val="dk1"/>
                </a:solidFill>
                <a:latin typeface="Roboto Slab Light"/>
                <a:ea typeface="Roboto Slab Light"/>
                <a:cs typeface="Roboto Slab Light"/>
                <a:sym typeface="Roboto Slab Light"/>
              </a:defRPr>
            </a:lvl1pPr>
            <a:lvl2pPr marL="914400" marR="0" lvl="1" indent="-317500" algn="l" rtl="0">
              <a:lnSpc>
                <a:spcPct val="100000"/>
              </a:lnSpc>
              <a:spcBef>
                <a:spcPts val="1600"/>
              </a:spcBef>
              <a:spcAft>
                <a:spcPts val="0"/>
              </a:spcAft>
              <a:buClr>
                <a:schemeClr val="dk1"/>
              </a:buClr>
              <a:buSzPts val="1400"/>
              <a:buFont typeface="Roboto Slab Light"/>
              <a:buNone/>
              <a:defRPr sz="1300" b="0" i="0" u="none" strike="noStrike" cap="none">
                <a:solidFill>
                  <a:schemeClr val="dk1"/>
                </a:solidFill>
                <a:latin typeface="Roboto Slab Light"/>
                <a:ea typeface="Roboto Slab Light"/>
                <a:cs typeface="Roboto Slab Light"/>
                <a:sym typeface="Roboto Slab Light"/>
              </a:defRPr>
            </a:lvl2pPr>
            <a:lvl3pPr marL="1371600" marR="0" lvl="2" indent="-317500" algn="l" rtl="0">
              <a:lnSpc>
                <a:spcPct val="100000"/>
              </a:lnSpc>
              <a:spcBef>
                <a:spcPts val="1600"/>
              </a:spcBef>
              <a:spcAft>
                <a:spcPts val="0"/>
              </a:spcAft>
              <a:buClr>
                <a:schemeClr val="dk1"/>
              </a:buClr>
              <a:buSzPts val="1400"/>
              <a:buFont typeface="Roboto Slab Light"/>
              <a:buNone/>
              <a:defRPr sz="1300" b="0" i="0" u="none" strike="noStrike" cap="none">
                <a:solidFill>
                  <a:schemeClr val="dk1"/>
                </a:solidFill>
                <a:latin typeface="Roboto Slab Light"/>
                <a:ea typeface="Roboto Slab Light"/>
                <a:cs typeface="Roboto Slab Light"/>
                <a:sym typeface="Roboto Slab Light"/>
              </a:defRPr>
            </a:lvl3pPr>
            <a:lvl4pPr marL="1828800" marR="0" lvl="3" indent="-317500" algn="l" rtl="0">
              <a:lnSpc>
                <a:spcPct val="100000"/>
              </a:lnSpc>
              <a:spcBef>
                <a:spcPts val="1600"/>
              </a:spcBef>
              <a:spcAft>
                <a:spcPts val="0"/>
              </a:spcAft>
              <a:buClr>
                <a:schemeClr val="dk1"/>
              </a:buClr>
              <a:buSzPts val="1400"/>
              <a:buFont typeface="Roboto Slab Light"/>
              <a:buNone/>
              <a:defRPr sz="1300" b="0" i="0" u="none" strike="noStrike" cap="none">
                <a:solidFill>
                  <a:schemeClr val="dk1"/>
                </a:solidFill>
                <a:latin typeface="Roboto Slab Light"/>
                <a:ea typeface="Roboto Slab Light"/>
                <a:cs typeface="Roboto Slab Light"/>
                <a:sym typeface="Roboto Slab Light"/>
              </a:defRPr>
            </a:lvl4pPr>
            <a:lvl5pPr marL="2286000" marR="0" lvl="4" indent="-317500" algn="l" rtl="0">
              <a:lnSpc>
                <a:spcPct val="100000"/>
              </a:lnSpc>
              <a:spcBef>
                <a:spcPts val="1600"/>
              </a:spcBef>
              <a:spcAft>
                <a:spcPts val="0"/>
              </a:spcAft>
              <a:buClr>
                <a:schemeClr val="dk1"/>
              </a:buClr>
              <a:buSzPts val="1400"/>
              <a:buFont typeface="Roboto Slab Light"/>
              <a:buNone/>
              <a:defRPr sz="1300" b="0" i="0" u="none" strike="noStrike" cap="none">
                <a:solidFill>
                  <a:schemeClr val="dk1"/>
                </a:solidFill>
                <a:latin typeface="Roboto Slab Light"/>
                <a:ea typeface="Roboto Slab Light"/>
                <a:cs typeface="Roboto Slab Light"/>
                <a:sym typeface="Roboto Slab Light"/>
              </a:defRPr>
            </a:lvl5pPr>
            <a:lvl6pPr marL="2743200" marR="0" lvl="5" indent="-317500" algn="l" rtl="0">
              <a:lnSpc>
                <a:spcPct val="100000"/>
              </a:lnSpc>
              <a:spcBef>
                <a:spcPts val="1600"/>
              </a:spcBef>
              <a:spcAft>
                <a:spcPts val="0"/>
              </a:spcAft>
              <a:buClr>
                <a:schemeClr val="dk1"/>
              </a:buClr>
              <a:buSzPts val="1400"/>
              <a:buFont typeface="Roboto Slab Light"/>
              <a:buNone/>
              <a:defRPr sz="1300" b="0" i="0" u="none" strike="noStrike" cap="none">
                <a:solidFill>
                  <a:schemeClr val="dk1"/>
                </a:solidFill>
                <a:latin typeface="Roboto Slab Light"/>
                <a:ea typeface="Roboto Slab Light"/>
                <a:cs typeface="Roboto Slab Light"/>
                <a:sym typeface="Roboto Slab Light"/>
              </a:defRPr>
            </a:lvl6pPr>
            <a:lvl7pPr marL="3200400" marR="0" lvl="6" indent="-317500" algn="l" rtl="0">
              <a:lnSpc>
                <a:spcPct val="100000"/>
              </a:lnSpc>
              <a:spcBef>
                <a:spcPts val="1600"/>
              </a:spcBef>
              <a:spcAft>
                <a:spcPts val="0"/>
              </a:spcAft>
              <a:buClr>
                <a:schemeClr val="dk1"/>
              </a:buClr>
              <a:buSzPts val="1400"/>
              <a:buFont typeface="Roboto Slab Light"/>
              <a:buNone/>
              <a:defRPr sz="1300" b="0" i="0" u="none" strike="noStrike" cap="none">
                <a:solidFill>
                  <a:schemeClr val="dk1"/>
                </a:solidFill>
                <a:latin typeface="Roboto Slab Light"/>
                <a:ea typeface="Roboto Slab Light"/>
                <a:cs typeface="Roboto Slab Light"/>
                <a:sym typeface="Roboto Slab Light"/>
              </a:defRPr>
            </a:lvl7pPr>
            <a:lvl8pPr marL="3657600" marR="0" lvl="7" indent="-317500" algn="l" rtl="0">
              <a:lnSpc>
                <a:spcPct val="100000"/>
              </a:lnSpc>
              <a:spcBef>
                <a:spcPts val="1600"/>
              </a:spcBef>
              <a:spcAft>
                <a:spcPts val="0"/>
              </a:spcAft>
              <a:buClr>
                <a:schemeClr val="dk1"/>
              </a:buClr>
              <a:buSzPts val="1400"/>
              <a:buFont typeface="Roboto Slab Light"/>
              <a:buNone/>
              <a:defRPr sz="1300" b="0" i="0" u="none" strike="noStrike" cap="none">
                <a:solidFill>
                  <a:schemeClr val="dk1"/>
                </a:solidFill>
                <a:latin typeface="Roboto Slab Light"/>
                <a:ea typeface="Roboto Slab Light"/>
                <a:cs typeface="Roboto Slab Light"/>
                <a:sym typeface="Roboto Slab Light"/>
              </a:defRPr>
            </a:lvl8pPr>
            <a:lvl9pPr marL="4114800" marR="0" lvl="8" indent="-317500" algn="l" rtl="0">
              <a:lnSpc>
                <a:spcPct val="100000"/>
              </a:lnSpc>
              <a:spcBef>
                <a:spcPts val="1600"/>
              </a:spcBef>
              <a:spcAft>
                <a:spcPts val="1600"/>
              </a:spcAft>
              <a:buClr>
                <a:schemeClr val="dk1"/>
              </a:buClr>
              <a:buSzPts val="1400"/>
              <a:buFont typeface="Roboto Slab Light"/>
              <a:buNone/>
              <a:defRPr sz="1300" b="0" i="0" u="none" strike="noStrike" cap="none">
                <a:solidFill>
                  <a:schemeClr val="dk1"/>
                </a:solidFill>
                <a:latin typeface="Roboto Slab Light"/>
                <a:ea typeface="Roboto Slab Light"/>
                <a:cs typeface="Roboto Slab Light"/>
                <a:sym typeface="Roboto Slab Light"/>
              </a:defRPr>
            </a:lvl9pPr>
          </a:lstStyle>
          <a:p>
            <a:pPr marL="0" lvl="0" indent="0" algn="l" rtl="0">
              <a:spcBef>
                <a:spcPts val="0"/>
              </a:spcBef>
              <a:spcAft>
                <a:spcPts val="1600"/>
              </a:spcAft>
              <a:buNone/>
            </a:pPr>
            <a:r>
              <a:rPr lang="en-US" altLang="en-GB" sz="1735"/>
              <a:t>D</a:t>
            </a:r>
            <a:r>
              <a:rPr lang="en-GB" sz="1735"/>
              <a:t>isplay a text message in the browser window.</a:t>
            </a:r>
            <a:endParaRPr lang="en-GB" sz="1735"/>
          </a:p>
        </p:txBody>
      </p:sp>
      <p:sp>
        <p:nvSpPr>
          <p:cNvPr id="325" name="Google Shape;325;p28"/>
          <p:cNvSpPr txBox="1"/>
          <p:nvPr/>
        </p:nvSpPr>
        <p:spPr>
          <a:xfrm>
            <a:off x="7358773" y="2068296"/>
            <a:ext cx="796400" cy="392800"/>
          </a:xfrm>
          <a:prstGeom prst="rect">
            <a:avLst/>
          </a:prstGeom>
          <a:noFill/>
          <a:ln>
            <a:noFill/>
          </a:ln>
        </p:spPr>
        <p:txBody>
          <a:bodyPr wrap="square" lIns="121900" tIns="0" rIns="121900" bIns="0"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800"/>
              <a:buFont typeface="Roboto Slab Light"/>
              <a:buNone/>
              <a:defRPr sz="2400" b="1" i="0" u="none" strike="noStrike" cap="none">
                <a:solidFill>
                  <a:schemeClr val="lt1"/>
                </a:solidFill>
                <a:latin typeface="Advent Pro"/>
                <a:ea typeface="Advent Pro"/>
                <a:cs typeface="Advent Pro"/>
                <a:sym typeface="Advent Pro"/>
              </a:defRPr>
            </a:lvl1pPr>
            <a:lvl2pPr marL="914400" marR="0" lvl="1" indent="-317500" algn="ctr" rtl="0">
              <a:lnSpc>
                <a:spcPct val="100000"/>
              </a:lnSpc>
              <a:spcBef>
                <a:spcPts val="1600"/>
              </a:spcBef>
              <a:spcAft>
                <a:spcPts val="0"/>
              </a:spcAft>
              <a:buClr>
                <a:schemeClr val="dk1"/>
              </a:buClr>
              <a:buSzPts val="1400"/>
              <a:buFont typeface="Roboto Slab Light"/>
              <a:buNone/>
              <a:defRPr sz="2400" b="1" i="0" u="none" strike="noStrike" cap="none">
                <a:solidFill>
                  <a:schemeClr val="lt1"/>
                </a:solidFill>
                <a:latin typeface="Advent Pro"/>
                <a:ea typeface="Advent Pro"/>
                <a:cs typeface="Advent Pro"/>
                <a:sym typeface="Advent Pro"/>
              </a:defRPr>
            </a:lvl2pPr>
            <a:lvl3pPr marL="1371600" marR="0" lvl="2" indent="-317500" algn="ctr" rtl="0">
              <a:lnSpc>
                <a:spcPct val="100000"/>
              </a:lnSpc>
              <a:spcBef>
                <a:spcPts val="1600"/>
              </a:spcBef>
              <a:spcAft>
                <a:spcPts val="0"/>
              </a:spcAft>
              <a:buClr>
                <a:schemeClr val="dk1"/>
              </a:buClr>
              <a:buSzPts val="1400"/>
              <a:buFont typeface="Roboto Slab Light"/>
              <a:buNone/>
              <a:defRPr sz="2400" b="1" i="0" u="none" strike="noStrike" cap="none">
                <a:solidFill>
                  <a:schemeClr val="lt1"/>
                </a:solidFill>
                <a:latin typeface="Advent Pro"/>
                <a:ea typeface="Advent Pro"/>
                <a:cs typeface="Advent Pro"/>
                <a:sym typeface="Advent Pro"/>
              </a:defRPr>
            </a:lvl3pPr>
            <a:lvl4pPr marL="1828800" marR="0" lvl="3" indent="-317500" algn="ctr" rtl="0">
              <a:lnSpc>
                <a:spcPct val="100000"/>
              </a:lnSpc>
              <a:spcBef>
                <a:spcPts val="1600"/>
              </a:spcBef>
              <a:spcAft>
                <a:spcPts val="0"/>
              </a:spcAft>
              <a:buClr>
                <a:schemeClr val="dk1"/>
              </a:buClr>
              <a:buSzPts val="1400"/>
              <a:buFont typeface="Roboto Slab Light"/>
              <a:buNone/>
              <a:defRPr sz="2400" b="1" i="0" u="none" strike="noStrike" cap="none">
                <a:solidFill>
                  <a:schemeClr val="lt1"/>
                </a:solidFill>
                <a:latin typeface="Advent Pro"/>
                <a:ea typeface="Advent Pro"/>
                <a:cs typeface="Advent Pro"/>
                <a:sym typeface="Advent Pro"/>
              </a:defRPr>
            </a:lvl4pPr>
            <a:lvl5pPr marL="2286000" marR="0" lvl="4" indent="-317500" algn="ctr" rtl="0">
              <a:lnSpc>
                <a:spcPct val="100000"/>
              </a:lnSpc>
              <a:spcBef>
                <a:spcPts val="1600"/>
              </a:spcBef>
              <a:spcAft>
                <a:spcPts val="0"/>
              </a:spcAft>
              <a:buClr>
                <a:schemeClr val="dk1"/>
              </a:buClr>
              <a:buSzPts val="1400"/>
              <a:buFont typeface="Roboto Slab Light"/>
              <a:buNone/>
              <a:defRPr sz="2400" b="1" i="0" u="none" strike="noStrike" cap="none">
                <a:solidFill>
                  <a:schemeClr val="lt1"/>
                </a:solidFill>
                <a:latin typeface="Advent Pro"/>
                <a:ea typeface="Advent Pro"/>
                <a:cs typeface="Advent Pro"/>
                <a:sym typeface="Advent Pro"/>
              </a:defRPr>
            </a:lvl5pPr>
            <a:lvl6pPr marL="2743200" marR="0" lvl="5" indent="-317500" algn="ctr" rtl="0">
              <a:lnSpc>
                <a:spcPct val="100000"/>
              </a:lnSpc>
              <a:spcBef>
                <a:spcPts val="1600"/>
              </a:spcBef>
              <a:spcAft>
                <a:spcPts val="0"/>
              </a:spcAft>
              <a:buClr>
                <a:schemeClr val="dk1"/>
              </a:buClr>
              <a:buSzPts val="1400"/>
              <a:buFont typeface="Roboto Slab Light"/>
              <a:buNone/>
              <a:defRPr sz="2400" b="1" i="0" u="none" strike="noStrike" cap="none">
                <a:solidFill>
                  <a:schemeClr val="lt1"/>
                </a:solidFill>
                <a:latin typeface="Advent Pro"/>
                <a:ea typeface="Advent Pro"/>
                <a:cs typeface="Advent Pro"/>
                <a:sym typeface="Advent Pro"/>
              </a:defRPr>
            </a:lvl6pPr>
            <a:lvl7pPr marL="3200400" marR="0" lvl="6" indent="-317500" algn="ctr" rtl="0">
              <a:lnSpc>
                <a:spcPct val="100000"/>
              </a:lnSpc>
              <a:spcBef>
                <a:spcPts val="1600"/>
              </a:spcBef>
              <a:spcAft>
                <a:spcPts val="0"/>
              </a:spcAft>
              <a:buClr>
                <a:schemeClr val="dk1"/>
              </a:buClr>
              <a:buSzPts val="1400"/>
              <a:buFont typeface="Roboto Slab Light"/>
              <a:buNone/>
              <a:defRPr sz="2400" b="1" i="0" u="none" strike="noStrike" cap="none">
                <a:solidFill>
                  <a:schemeClr val="lt1"/>
                </a:solidFill>
                <a:latin typeface="Advent Pro"/>
                <a:ea typeface="Advent Pro"/>
                <a:cs typeface="Advent Pro"/>
                <a:sym typeface="Advent Pro"/>
              </a:defRPr>
            </a:lvl7pPr>
            <a:lvl8pPr marL="3657600" marR="0" lvl="7" indent="-317500" algn="ctr" rtl="0">
              <a:lnSpc>
                <a:spcPct val="100000"/>
              </a:lnSpc>
              <a:spcBef>
                <a:spcPts val="1600"/>
              </a:spcBef>
              <a:spcAft>
                <a:spcPts val="0"/>
              </a:spcAft>
              <a:buClr>
                <a:schemeClr val="dk1"/>
              </a:buClr>
              <a:buSzPts val="1400"/>
              <a:buFont typeface="Roboto Slab Light"/>
              <a:buNone/>
              <a:defRPr sz="2400" b="1" i="0" u="none" strike="noStrike" cap="none">
                <a:solidFill>
                  <a:schemeClr val="lt1"/>
                </a:solidFill>
                <a:latin typeface="Advent Pro"/>
                <a:ea typeface="Advent Pro"/>
                <a:cs typeface="Advent Pro"/>
                <a:sym typeface="Advent Pro"/>
              </a:defRPr>
            </a:lvl8pPr>
            <a:lvl9pPr marL="4114800" marR="0" lvl="8" indent="-317500" algn="ctr" rtl="0">
              <a:lnSpc>
                <a:spcPct val="100000"/>
              </a:lnSpc>
              <a:spcBef>
                <a:spcPts val="1600"/>
              </a:spcBef>
              <a:spcAft>
                <a:spcPts val="1600"/>
              </a:spcAft>
              <a:buClr>
                <a:schemeClr val="dk1"/>
              </a:buClr>
              <a:buSzPts val="1400"/>
              <a:buFont typeface="Roboto Slab Light"/>
              <a:buNone/>
              <a:defRPr sz="2400" b="1" i="0" u="none" strike="noStrike" cap="none">
                <a:solidFill>
                  <a:schemeClr val="lt1"/>
                </a:solidFill>
                <a:latin typeface="Advent Pro"/>
                <a:ea typeface="Advent Pro"/>
                <a:cs typeface="Advent Pro"/>
                <a:sym typeface="Advent Pro"/>
              </a:defRPr>
            </a:lvl9pPr>
          </a:lstStyle>
          <a:p>
            <a:pPr marL="0" lvl="0" indent="0" algn="ctr" rtl="0">
              <a:spcBef>
                <a:spcPts val="0"/>
              </a:spcBef>
              <a:spcAft>
                <a:spcPts val="1600"/>
              </a:spcAft>
              <a:buNone/>
            </a:pPr>
            <a:r>
              <a:rPr lang="en-GB" sz="2800"/>
              <a:t>03</a:t>
            </a:r>
            <a:endParaRPr lang="en-GB" sz="2800"/>
          </a:p>
        </p:txBody>
      </p:sp>
      <p:sp>
        <p:nvSpPr>
          <p:cNvPr id="326" name="Google Shape;326;p28"/>
          <p:cNvSpPr txBox="1"/>
          <p:nvPr/>
        </p:nvSpPr>
        <p:spPr>
          <a:xfrm>
            <a:off x="7358773" y="4110731"/>
            <a:ext cx="796400" cy="390000"/>
          </a:xfrm>
          <a:prstGeom prst="rect">
            <a:avLst/>
          </a:prstGeom>
          <a:noFill/>
          <a:ln>
            <a:noFill/>
          </a:ln>
        </p:spPr>
        <p:txBody>
          <a:bodyPr wrap="square" lIns="121900" tIns="0" rIns="121900" bIns="0"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800"/>
              <a:buFont typeface="Roboto Slab Light"/>
              <a:buNone/>
              <a:defRPr sz="2400" b="1" i="0" u="none" strike="noStrike" cap="none">
                <a:solidFill>
                  <a:schemeClr val="lt1"/>
                </a:solidFill>
                <a:latin typeface="Advent Pro"/>
                <a:ea typeface="Advent Pro"/>
                <a:cs typeface="Advent Pro"/>
                <a:sym typeface="Advent Pro"/>
              </a:defRPr>
            </a:lvl1pPr>
            <a:lvl2pPr marL="914400" marR="0" lvl="1" indent="-317500" algn="ctr" rtl="0">
              <a:lnSpc>
                <a:spcPct val="100000"/>
              </a:lnSpc>
              <a:spcBef>
                <a:spcPts val="1600"/>
              </a:spcBef>
              <a:spcAft>
                <a:spcPts val="0"/>
              </a:spcAft>
              <a:buClr>
                <a:schemeClr val="dk1"/>
              </a:buClr>
              <a:buSzPts val="1400"/>
              <a:buFont typeface="Roboto Slab Light"/>
              <a:buNone/>
              <a:defRPr sz="2400" b="1" i="0" u="none" strike="noStrike" cap="none">
                <a:solidFill>
                  <a:schemeClr val="lt1"/>
                </a:solidFill>
                <a:latin typeface="Advent Pro"/>
                <a:ea typeface="Advent Pro"/>
                <a:cs typeface="Advent Pro"/>
                <a:sym typeface="Advent Pro"/>
              </a:defRPr>
            </a:lvl2pPr>
            <a:lvl3pPr marL="1371600" marR="0" lvl="2" indent="-317500" algn="ctr" rtl="0">
              <a:lnSpc>
                <a:spcPct val="100000"/>
              </a:lnSpc>
              <a:spcBef>
                <a:spcPts val="1600"/>
              </a:spcBef>
              <a:spcAft>
                <a:spcPts val="0"/>
              </a:spcAft>
              <a:buClr>
                <a:schemeClr val="dk1"/>
              </a:buClr>
              <a:buSzPts val="1400"/>
              <a:buFont typeface="Roboto Slab Light"/>
              <a:buNone/>
              <a:defRPr sz="2400" b="1" i="0" u="none" strike="noStrike" cap="none">
                <a:solidFill>
                  <a:schemeClr val="lt1"/>
                </a:solidFill>
                <a:latin typeface="Advent Pro"/>
                <a:ea typeface="Advent Pro"/>
                <a:cs typeface="Advent Pro"/>
                <a:sym typeface="Advent Pro"/>
              </a:defRPr>
            </a:lvl3pPr>
            <a:lvl4pPr marL="1828800" marR="0" lvl="3" indent="-317500" algn="ctr" rtl="0">
              <a:lnSpc>
                <a:spcPct val="100000"/>
              </a:lnSpc>
              <a:spcBef>
                <a:spcPts val="1600"/>
              </a:spcBef>
              <a:spcAft>
                <a:spcPts val="0"/>
              </a:spcAft>
              <a:buClr>
                <a:schemeClr val="dk1"/>
              </a:buClr>
              <a:buSzPts val="1400"/>
              <a:buFont typeface="Roboto Slab Light"/>
              <a:buNone/>
              <a:defRPr sz="2400" b="1" i="0" u="none" strike="noStrike" cap="none">
                <a:solidFill>
                  <a:schemeClr val="lt1"/>
                </a:solidFill>
                <a:latin typeface="Advent Pro"/>
                <a:ea typeface="Advent Pro"/>
                <a:cs typeface="Advent Pro"/>
                <a:sym typeface="Advent Pro"/>
              </a:defRPr>
            </a:lvl4pPr>
            <a:lvl5pPr marL="2286000" marR="0" lvl="4" indent="-317500" algn="ctr" rtl="0">
              <a:lnSpc>
                <a:spcPct val="100000"/>
              </a:lnSpc>
              <a:spcBef>
                <a:spcPts val="1600"/>
              </a:spcBef>
              <a:spcAft>
                <a:spcPts val="0"/>
              </a:spcAft>
              <a:buClr>
                <a:schemeClr val="dk1"/>
              </a:buClr>
              <a:buSzPts val="1400"/>
              <a:buFont typeface="Roboto Slab Light"/>
              <a:buNone/>
              <a:defRPr sz="2400" b="1" i="0" u="none" strike="noStrike" cap="none">
                <a:solidFill>
                  <a:schemeClr val="lt1"/>
                </a:solidFill>
                <a:latin typeface="Advent Pro"/>
                <a:ea typeface="Advent Pro"/>
                <a:cs typeface="Advent Pro"/>
                <a:sym typeface="Advent Pro"/>
              </a:defRPr>
            </a:lvl5pPr>
            <a:lvl6pPr marL="2743200" marR="0" lvl="5" indent="-317500" algn="ctr" rtl="0">
              <a:lnSpc>
                <a:spcPct val="100000"/>
              </a:lnSpc>
              <a:spcBef>
                <a:spcPts val="1600"/>
              </a:spcBef>
              <a:spcAft>
                <a:spcPts val="0"/>
              </a:spcAft>
              <a:buClr>
                <a:schemeClr val="dk1"/>
              </a:buClr>
              <a:buSzPts val="1400"/>
              <a:buFont typeface="Roboto Slab Light"/>
              <a:buNone/>
              <a:defRPr sz="2400" b="1" i="0" u="none" strike="noStrike" cap="none">
                <a:solidFill>
                  <a:schemeClr val="lt1"/>
                </a:solidFill>
                <a:latin typeface="Advent Pro"/>
                <a:ea typeface="Advent Pro"/>
                <a:cs typeface="Advent Pro"/>
                <a:sym typeface="Advent Pro"/>
              </a:defRPr>
            </a:lvl6pPr>
            <a:lvl7pPr marL="3200400" marR="0" lvl="6" indent="-317500" algn="ctr" rtl="0">
              <a:lnSpc>
                <a:spcPct val="100000"/>
              </a:lnSpc>
              <a:spcBef>
                <a:spcPts val="1600"/>
              </a:spcBef>
              <a:spcAft>
                <a:spcPts val="0"/>
              </a:spcAft>
              <a:buClr>
                <a:schemeClr val="dk1"/>
              </a:buClr>
              <a:buSzPts val="1400"/>
              <a:buFont typeface="Roboto Slab Light"/>
              <a:buNone/>
              <a:defRPr sz="2400" b="1" i="0" u="none" strike="noStrike" cap="none">
                <a:solidFill>
                  <a:schemeClr val="lt1"/>
                </a:solidFill>
                <a:latin typeface="Advent Pro"/>
                <a:ea typeface="Advent Pro"/>
                <a:cs typeface="Advent Pro"/>
                <a:sym typeface="Advent Pro"/>
              </a:defRPr>
            </a:lvl7pPr>
            <a:lvl8pPr marL="3657600" marR="0" lvl="7" indent="-317500" algn="ctr" rtl="0">
              <a:lnSpc>
                <a:spcPct val="100000"/>
              </a:lnSpc>
              <a:spcBef>
                <a:spcPts val="1600"/>
              </a:spcBef>
              <a:spcAft>
                <a:spcPts val="0"/>
              </a:spcAft>
              <a:buClr>
                <a:schemeClr val="dk1"/>
              </a:buClr>
              <a:buSzPts val="1400"/>
              <a:buFont typeface="Roboto Slab Light"/>
              <a:buNone/>
              <a:defRPr sz="2400" b="1" i="0" u="none" strike="noStrike" cap="none">
                <a:solidFill>
                  <a:schemeClr val="lt1"/>
                </a:solidFill>
                <a:latin typeface="Advent Pro"/>
                <a:ea typeface="Advent Pro"/>
                <a:cs typeface="Advent Pro"/>
                <a:sym typeface="Advent Pro"/>
              </a:defRPr>
            </a:lvl8pPr>
            <a:lvl9pPr marL="4114800" marR="0" lvl="8" indent="-317500" algn="ctr" rtl="0">
              <a:lnSpc>
                <a:spcPct val="100000"/>
              </a:lnSpc>
              <a:spcBef>
                <a:spcPts val="1600"/>
              </a:spcBef>
              <a:spcAft>
                <a:spcPts val="1600"/>
              </a:spcAft>
              <a:buClr>
                <a:schemeClr val="dk1"/>
              </a:buClr>
              <a:buSzPts val="1400"/>
              <a:buFont typeface="Roboto Slab Light"/>
              <a:buNone/>
              <a:defRPr sz="2400" b="1" i="0" u="none" strike="noStrike" cap="none">
                <a:solidFill>
                  <a:schemeClr val="lt1"/>
                </a:solidFill>
                <a:latin typeface="Advent Pro"/>
                <a:ea typeface="Advent Pro"/>
                <a:cs typeface="Advent Pro"/>
                <a:sym typeface="Advent Pro"/>
              </a:defRPr>
            </a:lvl9pPr>
          </a:lstStyle>
          <a:p>
            <a:pPr marL="0" lvl="0" indent="0" algn="ctr" rtl="0">
              <a:spcBef>
                <a:spcPts val="0"/>
              </a:spcBef>
              <a:spcAft>
                <a:spcPts val="1600"/>
              </a:spcAft>
              <a:buNone/>
            </a:pPr>
            <a:r>
              <a:rPr lang="en-GB" sz="2800"/>
              <a:t>04</a:t>
            </a:r>
            <a:endParaRPr lang="en-GB" sz="28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US"/>
              <a:t>Dialogues and Alerts</a:t>
            </a:r>
            <a:endParaRPr lang="en-US"/>
          </a:p>
        </p:txBody>
      </p:sp>
      <p:grpSp>
        <p:nvGrpSpPr>
          <p:cNvPr id="1231" name="Google Shape;1231;p51"/>
          <p:cNvGrpSpPr/>
          <p:nvPr/>
        </p:nvGrpSpPr>
        <p:grpSpPr>
          <a:xfrm>
            <a:off x="7667413" y="3331633"/>
            <a:ext cx="3673687" cy="2838027"/>
            <a:chOff x="3604125" y="2790424"/>
            <a:chExt cx="2319774" cy="1851284"/>
          </a:xfrm>
        </p:grpSpPr>
        <p:sp>
          <p:nvSpPr>
            <p:cNvPr id="1232" name="Google Shape;1232;p51"/>
            <p:cNvSpPr/>
            <p:nvPr/>
          </p:nvSpPr>
          <p:spPr>
            <a:xfrm>
              <a:off x="3604125" y="3774654"/>
              <a:ext cx="2319774" cy="867055"/>
            </a:xfrm>
            <a:custGeom>
              <a:avLst/>
              <a:gdLst/>
              <a:ahLst/>
              <a:cxnLst/>
              <a:rect l="l" t="t" r="r" b="b"/>
              <a:pathLst>
                <a:path w="58788" h="21973" extrusionOk="0">
                  <a:moveTo>
                    <a:pt x="11774" y="0"/>
                  </a:moveTo>
                  <a:cubicBezTo>
                    <a:pt x="7842" y="0"/>
                    <a:pt x="4719" y="1837"/>
                    <a:pt x="3210" y="4723"/>
                  </a:cubicBezTo>
                  <a:cubicBezTo>
                    <a:pt x="0" y="10864"/>
                    <a:pt x="1186" y="17011"/>
                    <a:pt x="3629" y="21972"/>
                  </a:cubicBezTo>
                  <a:lnTo>
                    <a:pt x="56885" y="21972"/>
                  </a:lnTo>
                  <a:cubicBezTo>
                    <a:pt x="58137" y="19800"/>
                    <a:pt x="58788" y="16859"/>
                    <a:pt x="56885" y="14224"/>
                  </a:cubicBezTo>
                  <a:cubicBezTo>
                    <a:pt x="54985" y="11592"/>
                    <a:pt x="58036" y="8154"/>
                    <a:pt x="57362" y="5216"/>
                  </a:cubicBezTo>
                  <a:cubicBezTo>
                    <a:pt x="56907" y="3239"/>
                    <a:pt x="55488" y="1716"/>
                    <a:pt x="53294" y="1716"/>
                  </a:cubicBezTo>
                  <a:cubicBezTo>
                    <a:pt x="52230" y="1716"/>
                    <a:pt x="50983" y="2075"/>
                    <a:pt x="49576" y="2914"/>
                  </a:cubicBezTo>
                  <a:cubicBezTo>
                    <a:pt x="46744" y="4603"/>
                    <a:pt x="40008" y="7775"/>
                    <a:pt x="33230" y="7775"/>
                  </a:cubicBezTo>
                  <a:cubicBezTo>
                    <a:pt x="29705" y="7775"/>
                    <a:pt x="26169" y="6918"/>
                    <a:pt x="23165" y="4548"/>
                  </a:cubicBezTo>
                  <a:cubicBezTo>
                    <a:pt x="19112" y="1351"/>
                    <a:pt x="15146" y="0"/>
                    <a:pt x="11774" y="0"/>
                  </a:cubicBezTo>
                  <a:close/>
                </a:path>
              </a:pathLst>
            </a:custGeom>
            <a:gradFill>
              <a:gsLst>
                <a:gs pos="0">
                  <a:schemeClr val="accent2"/>
                </a:gs>
                <a:gs pos="100000">
                  <a:schemeClr val="accent1"/>
                </a:gs>
              </a:gsLst>
              <a:lin ang="54007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33" name="Google Shape;1233;p51"/>
            <p:cNvSpPr/>
            <p:nvPr/>
          </p:nvSpPr>
          <p:spPr>
            <a:xfrm>
              <a:off x="4498450" y="3721995"/>
              <a:ext cx="1334862" cy="919685"/>
            </a:xfrm>
            <a:custGeom>
              <a:avLst/>
              <a:gdLst/>
              <a:ahLst/>
              <a:cxnLst/>
              <a:rect l="l" t="t" r="r" b="b"/>
              <a:pathLst>
                <a:path w="14928" h="10285" extrusionOk="0">
                  <a:moveTo>
                    <a:pt x="7437" y="1"/>
                  </a:moveTo>
                  <a:cubicBezTo>
                    <a:pt x="7394" y="1"/>
                    <a:pt x="7350" y="1"/>
                    <a:pt x="7306" y="1"/>
                  </a:cubicBezTo>
                  <a:cubicBezTo>
                    <a:pt x="0" y="99"/>
                    <a:pt x="1907" y="9478"/>
                    <a:pt x="2085" y="10284"/>
                  </a:cubicBezTo>
                  <a:lnTo>
                    <a:pt x="12361" y="10284"/>
                  </a:lnTo>
                  <a:cubicBezTo>
                    <a:pt x="13830" y="8275"/>
                    <a:pt x="14927" y="1"/>
                    <a:pt x="7437" y="1"/>
                  </a:cubicBezTo>
                  <a:close/>
                </a:path>
              </a:pathLst>
            </a:custGeom>
            <a:gradFill>
              <a:gsLst>
                <a:gs pos="0">
                  <a:srgbClr val="EEC9C3"/>
                </a:gs>
                <a:gs pos="100000">
                  <a:srgbClr val="FF8C8C"/>
                </a:gs>
              </a:gsLst>
              <a:lin ang="54007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34" name="Google Shape;1234;p51"/>
            <p:cNvSpPr/>
            <p:nvPr/>
          </p:nvSpPr>
          <p:spPr>
            <a:xfrm>
              <a:off x="4785754" y="4022622"/>
              <a:ext cx="164801" cy="517831"/>
            </a:xfrm>
            <a:custGeom>
              <a:avLst/>
              <a:gdLst/>
              <a:ahLst/>
              <a:cxnLst/>
              <a:rect l="l" t="t" r="r" b="b"/>
              <a:pathLst>
                <a:path w="1843" h="5791" extrusionOk="0">
                  <a:moveTo>
                    <a:pt x="1192" y="0"/>
                  </a:moveTo>
                  <a:lnTo>
                    <a:pt x="0" y="292"/>
                  </a:lnTo>
                  <a:cubicBezTo>
                    <a:pt x="0" y="1011"/>
                    <a:pt x="876" y="5791"/>
                    <a:pt x="876" y="5791"/>
                  </a:cubicBezTo>
                  <a:lnTo>
                    <a:pt x="1843" y="5791"/>
                  </a:lnTo>
                  <a:lnTo>
                    <a:pt x="1192" y="0"/>
                  </a:lnTo>
                  <a:close/>
                </a:path>
              </a:pathLst>
            </a:custGeom>
            <a:solidFill>
              <a:srgbClr val="FFADB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35" name="Google Shape;1235;p51"/>
            <p:cNvSpPr/>
            <p:nvPr/>
          </p:nvSpPr>
          <p:spPr>
            <a:xfrm>
              <a:off x="4779137" y="4540360"/>
              <a:ext cx="185278" cy="101313"/>
            </a:xfrm>
            <a:custGeom>
              <a:avLst/>
              <a:gdLst/>
              <a:ahLst/>
              <a:cxnLst/>
              <a:rect l="l" t="t" r="r" b="b"/>
              <a:pathLst>
                <a:path w="2072" h="1133" extrusionOk="0">
                  <a:moveTo>
                    <a:pt x="950" y="1"/>
                  </a:moveTo>
                  <a:lnTo>
                    <a:pt x="994" y="608"/>
                  </a:lnTo>
                  <a:lnTo>
                    <a:pt x="0" y="1132"/>
                  </a:lnTo>
                  <a:lnTo>
                    <a:pt x="2072" y="1132"/>
                  </a:lnTo>
                  <a:lnTo>
                    <a:pt x="1917"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36" name="Google Shape;1236;p51"/>
            <p:cNvSpPr/>
            <p:nvPr/>
          </p:nvSpPr>
          <p:spPr>
            <a:xfrm>
              <a:off x="4512846" y="4032459"/>
              <a:ext cx="130643" cy="507995"/>
            </a:xfrm>
            <a:custGeom>
              <a:avLst/>
              <a:gdLst/>
              <a:ahLst/>
              <a:cxnLst/>
              <a:rect l="l" t="t" r="r" b="b"/>
              <a:pathLst>
                <a:path w="1461" h="5681" extrusionOk="0">
                  <a:moveTo>
                    <a:pt x="293" y="1"/>
                  </a:moveTo>
                  <a:cubicBezTo>
                    <a:pt x="158" y="719"/>
                    <a:pt x="0" y="5591"/>
                    <a:pt x="0" y="5591"/>
                  </a:cubicBezTo>
                  <a:lnTo>
                    <a:pt x="967" y="5681"/>
                  </a:lnTo>
                  <a:lnTo>
                    <a:pt x="1461" y="138"/>
                  </a:lnTo>
                  <a:lnTo>
                    <a:pt x="293" y="1"/>
                  </a:lnTo>
                  <a:close/>
                </a:path>
              </a:pathLst>
            </a:custGeom>
            <a:solidFill>
              <a:srgbClr val="FFADB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37" name="Google Shape;1237;p51"/>
            <p:cNvSpPr/>
            <p:nvPr/>
          </p:nvSpPr>
          <p:spPr>
            <a:xfrm>
              <a:off x="4390878" y="4532313"/>
              <a:ext cx="208527" cy="109361"/>
            </a:xfrm>
            <a:custGeom>
              <a:avLst/>
              <a:gdLst/>
              <a:ahLst/>
              <a:cxnLst/>
              <a:rect l="l" t="t" r="r" b="b"/>
              <a:pathLst>
                <a:path w="2332" h="1223" extrusionOk="0">
                  <a:moveTo>
                    <a:pt x="1364" y="1"/>
                  </a:moveTo>
                  <a:lnTo>
                    <a:pt x="1304" y="537"/>
                  </a:lnTo>
                  <a:lnTo>
                    <a:pt x="1" y="937"/>
                  </a:lnTo>
                  <a:lnTo>
                    <a:pt x="2331" y="1222"/>
                  </a:lnTo>
                  <a:lnTo>
                    <a:pt x="2331" y="91"/>
                  </a:lnTo>
                  <a:lnTo>
                    <a:pt x="1364"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38" name="Google Shape;1238;p51"/>
            <p:cNvSpPr/>
            <p:nvPr/>
          </p:nvSpPr>
          <p:spPr>
            <a:xfrm>
              <a:off x="4576155" y="2790424"/>
              <a:ext cx="365728" cy="379677"/>
            </a:xfrm>
            <a:custGeom>
              <a:avLst/>
              <a:gdLst/>
              <a:ahLst/>
              <a:cxnLst/>
              <a:rect l="l" t="t" r="r" b="b"/>
              <a:pathLst>
                <a:path w="4090" h="4246" extrusionOk="0">
                  <a:moveTo>
                    <a:pt x="1435" y="1"/>
                  </a:moveTo>
                  <a:cubicBezTo>
                    <a:pt x="1376" y="1"/>
                    <a:pt x="1313" y="4"/>
                    <a:pt x="1246" y="12"/>
                  </a:cubicBezTo>
                  <a:cubicBezTo>
                    <a:pt x="276" y="126"/>
                    <a:pt x="296" y="590"/>
                    <a:pt x="380" y="1056"/>
                  </a:cubicBezTo>
                  <a:cubicBezTo>
                    <a:pt x="464" y="1523"/>
                    <a:pt x="0" y="2251"/>
                    <a:pt x="672" y="2520"/>
                  </a:cubicBezTo>
                  <a:cubicBezTo>
                    <a:pt x="1347" y="2792"/>
                    <a:pt x="1522" y="2745"/>
                    <a:pt x="1565" y="3221"/>
                  </a:cubicBezTo>
                  <a:cubicBezTo>
                    <a:pt x="1595" y="3553"/>
                    <a:pt x="2264" y="4245"/>
                    <a:pt x="2899" y="4245"/>
                  </a:cubicBezTo>
                  <a:cubicBezTo>
                    <a:pt x="3177" y="4245"/>
                    <a:pt x="3449" y="4112"/>
                    <a:pt x="3657" y="3755"/>
                  </a:cubicBezTo>
                  <a:cubicBezTo>
                    <a:pt x="3925" y="3302"/>
                    <a:pt x="4089" y="2802"/>
                    <a:pt x="3613" y="2359"/>
                  </a:cubicBezTo>
                  <a:cubicBezTo>
                    <a:pt x="3136" y="1916"/>
                    <a:pt x="3281" y="1174"/>
                    <a:pt x="2804" y="905"/>
                  </a:cubicBezTo>
                  <a:cubicBezTo>
                    <a:pt x="2360" y="655"/>
                    <a:pt x="2233" y="1"/>
                    <a:pt x="143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39" name="Google Shape;1239;p51"/>
            <p:cNvSpPr/>
            <p:nvPr/>
          </p:nvSpPr>
          <p:spPr>
            <a:xfrm>
              <a:off x="4464739" y="3482261"/>
              <a:ext cx="519798" cy="911279"/>
            </a:xfrm>
            <a:custGeom>
              <a:avLst/>
              <a:gdLst/>
              <a:ahLst/>
              <a:cxnLst/>
              <a:rect l="l" t="t" r="r" b="b"/>
              <a:pathLst>
                <a:path w="5813" h="10191" extrusionOk="0">
                  <a:moveTo>
                    <a:pt x="4684" y="0"/>
                  </a:moveTo>
                  <a:lnTo>
                    <a:pt x="1072" y="124"/>
                  </a:lnTo>
                  <a:lnTo>
                    <a:pt x="1" y="9850"/>
                  </a:lnTo>
                  <a:cubicBezTo>
                    <a:pt x="893" y="10103"/>
                    <a:pt x="1786" y="10190"/>
                    <a:pt x="2594" y="10190"/>
                  </a:cubicBezTo>
                  <a:cubicBezTo>
                    <a:pt x="4417" y="10190"/>
                    <a:pt x="5812" y="9745"/>
                    <a:pt x="5812" y="9745"/>
                  </a:cubicBezTo>
                  <a:cubicBezTo>
                    <a:pt x="5588" y="7590"/>
                    <a:pt x="4684" y="0"/>
                    <a:pt x="4684"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40" name="Google Shape;1240;p51"/>
            <p:cNvSpPr/>
            <p:nvPr/>
          </p:nvSpPr>
          <p:spPr>
            <a:xfrm>
              <a:off x="4560596" y="3036953"/>
              <a:ext cx="329960" cy="468561"/>
            </a:xfrm>
            <a:custGeom>
              <a:avLst/>
              <a:gdLst/>
              <a:ahLst/>
              <a:cxnLst/>
              <a:rect l="l" t="t" r="r" b="b"/>
              <a:pathLst>
                <a:path w="3690" h="5240" extrusionOk="0">
                  <a:moveTo>
                    <a:pt x="2565" y="1"/>
                  </a:moveTo>
                  <a:lnTo>
                    <a:pt x="2565" y="5"/>
                  </a:lnTo>
                  <a:lnTo>
                    <a:pt x="1632" y="357"/>
                  </a:lnTo>
                  <a:lnTo>
                    <a:pt x="836" y="35"/>
                  </a:lnTo>
                  <a:cubicBezTo>
                    <a:pt x="329" y="129"/>
                    <a:pt x="0" y="253"/>
                    <a:pt x="0" y="253"/>
                  </a:cubicBezTo>
                  <a:lnTo>
                    <a:pt x="0" y="5104"/>
                  </a:lnTo>
                  <a:cubicBezTo>
                    <a:pt x="473" y="5204"/>
                    <a:pt x="956" y="5240"/>
                    <a:pt x="1408" y="5240"/>
                  </a:cubicBezTo>
                  <a:cubicBezTo>
                    <a:pt x="2619" y="5240"/>
                    <a:pt x="3612" y="4980"/>
                    <a:pt x="3612" y="4980"/>
                  </a:cubicBezTo>
                  <a:lnTo>
                    <a:pt x="3690" y="287"/>
                  </a:lnTo>
                  <a:cubicBezTo>
                    <a:pt x="3690" y="287"/>
                    <a:pt x="3193" y="102"/>
                    <a:pt x="2565" y="1"/>
                  </a:cubicBezTo>
                  <a:close/>
                </a:path>
              </a:pathLst>
            </a:cu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41" name="Google Shape;1241;p51"/>
            <p:cNvSpPr/>
            <p:nvPr/>
          </p:nvSpPr>
          <p:spPr>
            <a:xfrm>
              <a:off x="4623279" y="3212304"/>
              <a:ext cx="171865" cy="270048"/>
            </a:xfrm>
            <a:custGeom>
              <a:avLst/>
              <a:gdLst/>
              <a:ahLst/>
              <a:cxnLst/>
              <a:rect l="l" t="t" r="r" b="b"/>
              <a:pathLst>
                <a:path w="1922" h="3020" extrusionOk="0">
                  <a:moveTo>
                    <a:pt x="0" y="1"/>
                  </a:moveTo>
                  <a:lnTo>
                    <a:pt x="0" y="3019"/>
                  </a:lnTo>
                  <a:lnTo>
                    <a:pt x="1921" y="3019"/>
                  </a:lnTo>
                  <a:lnTo>
                    <a:pt x="1921" y="1"/>
                  </a:lnTo>
                  <a:close/>
                </a:path>
              </a:pathLst>
            </a:cu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42" name="Google Shape;1242;p51"/>
            <p:cNvSpPr/>
            <p:nvPr/>
          </p:nvSpPr>
          <p:spPr>
            <a:xfrm>
              <a:off x="4569270" y="3348848"/>
              <a:ext cx="106946" cy="91924"/>
            </a:xfrm>
            <a:custGeom>
              <a:avLst/>
              <a:gdLst/>
              <a:ahLst/>
              <a:cxnLst/>
              <a:rect l="l" t="t" r="r" b="b"/>
              <a:pathLst>
                <a:path w="1196" h="1028" extrusionOk="0">
                  <a:moveTo>
                    <a:pt x="589" y="1"/>
                  </a:moveTo>
                  <a:cubicBezTo>
                    <a:pt x="551" y="1"/>
                    <a:pt x="446" y="13"/>
                    <a:pt x="272" y="126"/>
                  </a:cubicBezTo>
                  <a:cubicBezTo>
                    <a:pt x="54" y="270"/>
                    <a:pt x="145" y="293"/>
                    <a:pt x="0" y="400"/>
                  </a:cubicBezTo>
                  <a:lnTo>
                    <a:pt x="54" y="908"/>
                  </a:lnTo>
                  <a:cubicBezTo>
                    <a:pt x="54" y="908"/>
                    <a:pt x="198" y="921"/>
                    <a:pt x="410" y="931"/>
                  </a:cubicBezTo>
                  <a:cubicBezTo>
                    <a:pt x="625" y="941"/>
                    <a:pt x="716" y="998"/>
                    <a:pt x="773" y="1022"/>
                  </a:cubicBezTo>
                  <a:cubicBezTo>
                    <a:pt x="781" y="1026"/>
                    <a:pt x="789" y="1028"/>
                    <a:pt x="799" y="1028"/>
                  </a:cubicBezTo>
                  <a:cubicBezTo>
                    <a:pt x="852" y="1028"/>
                    <a:pt x="916" y="965"/>
                    <a:pt x="830" y="904"/>
                  </a:cubicBezTo>
                  <a:cubicBezTo>
                    <a:pt x="756" y="854"/>
                    <a:pt x="591" y="807"/>
                    <a:pt x="591" y="807"/>
                  </a:cubicBezTo>
                  <a:cubicBezTo>
                    <a:pt x="591" y="807"/>
                    <a:pt x="796" y="794"/>
                    <a:pt x="987" y="713"/>
                  </a:cubicBezTo>
                  <a:cubicBezTo>
                    <a:pt x="1179" y="629"/>
                    <a:pt x="1128" y="525"/>
                    <a:pt x="1081" y="515"/>
                  </a:cubicBezTo>
                  <a:cubicBezTo>
                    <a:pt x="1081" y="515"/>
                    <a:pt x="1196" y="448"/>
                    <a:pt x="1172" y="371"/>
                  </a:cubicBezTo>
                  <a:cubicBezTo>
                    <a:pt x="1158" y="317"/>
                    <a:pt x="1112" y="309"/>
                    <a:pt x="1084" y="309"/>
                  </a:cubicBezTo>
                  <a:cubicBezTo>
                    <a:pt x="1073" y="309"/>
                    <a:pt x="1064" y="310"/>
                    <a:pt x="1064" y="310"/>
                  </a:cubicBezTo>
                  <a:cubicBezTo>
                    <a:pt x="1064" y="310"/>
                    <a:pt x="1145" y="239"/>
                    <a:pt x="1108" y="166"/>
                  </a:cubicBezTo>
                  <a:cubicBezTo>
                    <a:pt x="1093" y="140"/>
                    <a:pt x="1045" y="132"/>
                    <a:pt x="981" y="132"/>
                  </a:cubicBezTo>
                  <a:cubicBezTo>
                    <a:pt x="868" y="132"/>
                    <a:pt x="707" y="160"/>
                    <a:pt x="604" y="172"/>
                  </a:cubicBezTo>
                  <a:lnTo>
                    <a:pt x="604" y="2"/>
                  </a:lnTo>
                  <a:cubicBezTo>
                    <a:pt x="604" y="2"/>
                    <a:pt x="599" y="1"/>
                    <a:pt x="589" y="1"/>
                  </a:cubicBezTo>
                  <a:close/>
                </a:path>
              </a:pathLst>
            </a:custGeom>
            <a:solidFill>
              <a:srgbClr val="FFADB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43" name="Google Shape;1243;p51"/>
            <p:cNvSpPr/>
            <p:nvPr/>
          </p:nvSpPr>
          <p:spPr>
            <a:xfrm>
              <a:off x="4621223" y="3377015"/>
              <a:ext cx="39971" cy="12251"/>
            </a:xfrm>
            <a:custGeom>
              <a:avLst/>
              <a:gdLst/>
              <a:ahLst/>
              <a:cxnLst/>
              <a:rect l="l" t="t" r="r" b="b"/>
              <a:pathLst>
                <a:path w="447" h="137" extrusionOk="0">
                  <a:moveTo>
                    <a:pt x="419" y="1"/>
                  </a:moveTo>
                  <a:cubicBezTo>
                    <a:pt x="417" y="1"/>
                    <a:pt x="415" y="1"/>
                    <a:pt x="413" y="2"/>
                  </a:cubicBezTo>
                  <a:cubicBezTo>
                    <a:pt x="279" y="45"/>
                    <a:pt x="27" y="89"/>
                    <a:pt x="23" y="89"/>
                  </a:cubicBezTo>
                  <a:cubicBezTo>
                    <a:pt x="10" y="89"/>
                    <a:pt x="0" y="102"/>
                    <a:pt x="3" y="116"/>
                  </a:cubicBezTo>
                  <a:cubicBezTo>
                    <a:pt x="7" y="126"/>
                    <a:pt x="17" y="136"/>
                    <a:pt x="27" y="136"/>
                  </a:cubicBezTo>
                  <a:lnTo>
                    <a:pt x="31" y="136"/>
                  </a:lnTo>
                  <a:cubicBezTo>
                    <a:pt x="40" y="133"/>
                    <a:pt x="292" y="93"/>
                    <a:pt x="426" y="45"/>
                  </a:cubicBezTo>
                  <a:cubicBezTo>
                    <a:pt x="440" y="42"/>
                    <a:pt x="446" y="29"/>
                    <a:pt x="443" y="15"/>
                  </a:cubicBezTo>
                  <a:cubicBezTo>
                    <a:pt x="438" y="7"/>
                    <a:pt x="428" y="1"/>
                    <a:pt x="419" y="1"/>
                  </a:cubicBezTo>
                  <a:close/>
                </a:path>
              </a:pathLst>
            </a:custGeom>
            <a:solidFill>
              <a:srgbClr val="EF899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44" name="Google Shape;1244;p51"/>
            <p:cNvSpPr/>
            <p:nvPr/>
          </p:nvSpPr>
          <p:spPr>
            <a:xfrm>
              <a:off x="4622117" y="3394809"/>
              <a:ext cx="41223" cy="13055"/>
            </a:xfrm>
            <a:custGeom>
              <a:avLst/>
              <a:gdLst/>
              <a:ahLst/>
              <a:cxnLst/>
              <a:rect l="l" t="t" r="r" b="b"/>
              <a:pathLst>
                <a:path w="461" h="146" extrusionOk="0">
                  <a:moveTo>
                    <a:pt x="430" y="0"/>
                  </a:moveTo>
                  <a:cubicBezTo>
                    <a:pt x="428" y="0"/>
                    <a:pt x="426" y="0"/>
                    <a:pt x="423" y="1"/>
                  </a:cubicBezTo>
                  <a:cubicBezTo>
                    <a:pt x="303" y="41"/>
                    <a:pt x="87" y="92"/>
                    <a:pt x="24" y="98"/>
                  </a:cubicBezTo>
                  <a:cubicBezTo>
                    <a:pt x="10" y="98"/>
                    <a:pt x="0" y="112"/>
                    <a:pt x="0" y="122"/>
                  </a:cubicBezTo>
                  <a:cubicBezTo>
                    <a:pt x="4" y="135"/>
                    <a:pt x="13" y="145"/>
                    <a:pt x="24" y="145"/>
                  </a:cubicBezTo>
                  <a:lnTo>
                    <a:pt x="27" y="145"/>
                  </a:lnTo>
                  <a:cubicBezTo>
                    <a:pt x="98" y="139"/>
                    <a:pt x="312" y="88"/>
                    <a:pt x="440" y="44"/>
                  </a:cubicBezTo>
                  <a:cubicBezTo>
                    <a:pt x="453" y="41"/>
                    <a:pt x="461" y="27"/>
                    <a:pt x="453" y="15"/>
                  </a:cubicBezTo>
                  <a:cubicBezTo>
                    <a:pt x="451" y="6"/>
                    <a:pt x="441" y="0"/>
                    <a:pt x="430" y="0"/>
                  </a:cubicBezTo>
                  <a:close/>
                </a:path>
              </a:pathLst>
            </a:custGeom>
            <a:solidFill>
              <a:srgbClr val="EF899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45" name="Google Shape;1245;p51"/>
            <p:cNvSpPr/>
            <p:nvPr/>
          </p:nvSpPr>
          <p:spPr>
            <a:xfrm>
              <a:off x="4740329" y="3350010"/>
              <a:ext cx="107304" cy="90940"/>
            </a:xfrm>
            <a:custGeom>
              <a:avLst/>
              <a:gdLst/>
              <a:ahLst/>
              <a:cxnLst/>
              <a:rect l="l" t="t" r="r" b="b"/>
              <a:pathLst>
                <a:path w="1200" h="1017" extrusionOk="0">
                  <a:moveTo>
                    <a:pt x="623" y="1"/>
                  </a:moveTo>
                  <a:cubicBezTo>
                    <a:pt x="616" y="1"/>
                    <a:pt x="612" y="2"/>
                    <a:pt x="612" y="2"/>
                  </a:cubicBezTo>
                  <a:lnTo>
                    <a:pt x="612" y="190"/>
                  </a:lnTo>
                  <a:cubicBezTo>
                    <a:pt x="492" y="170"/>
                    <a:pt x="298" y="116"/>
                    <a:pt x="185" y="116"/>
                  </a:cubicBezTo>
                  <a:cubicBezTo>
                    <a:pt x="144" y="116"/>
                    <a:pt x="113" y="124"/>
                    <a:pt x="101" y="143"/>
                  </a:cubicBezTo>
                  <a:cubicBezTo>
                    <a:pt x="61" y="210"/>
                    <a:pt x="138" y="287"/>
                    <a:pt x="138" y="287"/>
                  </a:cubicBezTo>
                  <a:cubicBezTo>
                    <a:pt x="138" y="287"/>
                    <a:pt x="129" y="284"/>
                    <a:pt x="115" y="284"/>
                  </a:cubicBezTo>
                  <a:cubicBezTo>
                    <a:pt x="88" y="284"/>
                    <a:pt x="46" y="293"/>
                    <a:pt x="28" y="344"/>
                  </a:cubicBezTo>
                  <a:cubicBezTo>
                    <a:pt x="1" y="418"/>
                    <a:pt x="112" y="488"/>
                    <a:pt x="112" y="488"/>
                  </a:cubicBezTo>
                  <a:cubicBezTo>
                    <a:pt x="65" y="499"/>
                    <a:pt x="11" y="599"/>
                    <a:pt x="199" y="694"/>
                  </a:cubicBezTo>
                  <a:cubicBezTo>
                    <a:pt x="387" y="784"/>
                    <a:pt x="589" y="804"/>
                    <a:pt x="589" y="804"/>
                  </a:cubicBezTo>
                  <a:cubicBezTo>
                    <a:pt x="589" y="804"/>
                    <a:pt x="424" y="844"/>
                    <a:pt x="347" y="891"/>
                  </a:cubicBezTo>
                  <a:cubicBezTo>
                    <a:pt x="255" y="947"/>
                    <a:pt x="321" y="1016"/>
                    <a:pt x="377" y="1016"/>
                  </a:cubicBezTo>
                  <a:cubicBezTo>
                    <a:pt x="385" y="1016"/>
                    <a:pt x="393" y="1015"/>
                    <a:pt x="400" y="1012"/>
                  </a:cubicBezTo>
                  <a:cubicBezTo>
                    <a:pt x="454" y="989"/>
                    <a:pt x="552" y="939"/>
                    <a:pt x="763" y="939"/>
                  </a:cubicBezTo>
                  <a:cubicBezTo>
                    <a:pt x="978" y="935"/>
                    <a:pt x="1119" y="928"/>
                    <a:pt x="1119" y="928"/>
                  </a:cubicBezTo>
                  <a:lnTo>
                    <a:pt x="1200" y="425"/>
                  </a:lnTo>
                  <a:cubicBezTo>
                    <a:pt x="1059" y="311"/>
                    <a:pt x="1149" y="294"/>
                    <a:pt x="938" y="139"/>
                  </a:cubicBezTo>
                  <a:cubicBezTo>
                    <a:pt x="764" y="12"/>
                    <a:pt x="656" y="1"/>
                    <a:pt x="623" y="1"/>
                  </a:cubicBezTo>
                  <a:close/>
                </a:path>
              </a:pathLst>
            </a:custGeom>
            <a:solidFill>
              <a:srgbClr val="FFADB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46" name="Google Shape;1246;p51"/>
            <p:cNvSpPr/>
            <p:nvPr/>
          </p:nvSpPr>
          <p:spPr>
            <a:xfrm>
              <a:off x="4755441" y="3376031"/>
              <a:ext cx="39971" cy="14039"/>
            </a:xfrm>
            <a:custGeom>
              <a:avLst/>
              <a:gdLst/>
              <a:ahLst/>
              <a:cxnLst/>
              <a:rect l="l" t="t" r="r" b="b"/>
              <a:pathLst>
                <a:path w="447" h="157" extrusionOk="0">
                  <a:moveTo>
                    <a:pt x="25" y="0"/>
                  </a:moveTo>
                  <a:cubicBezTo>
                    <a:pt x="17" y="0"/>
                    <a:pt x="8" y="7"/>
                    <a:pt x="3" y="16"/>
                  </a:cubicBezTo>
                  <a:cubicBezTo>
                    <a:pt x="0" y="26"/>
                    <a:pt x="3" y="43"/>
                    <a:pt x="17" y="47"/>
                  </a:cubicBezTo>
                  <a:cubicBezTo>
                    <a:pt x="148" y="100"/>
                    <a:pt x="406" y="154"/>
                    <a:pt x="416" y="157"/>
                  </a:cubicBezTo>
                  <a:lnTo>
                    <a:pt x="420" y="157"/>
                  </a:lnTo>
                  <a:cubicBezTo>
                    <a:pt x="433" y="157"/>
                    <a:pt x="440" y="150"/>
                    <a:pt x="443" y="137"/>
                  </a:cubicBezTo>
                  <a:cubicBezTo>
                    <a:pt x="446" y="124"/>
                    <a:pt x="440" y="113"/>
                    <a:pt x="426" y="110"/>
                  </a:cubicBezTo>
                  <a:cubicBezTo>
                    <a:pt x="423" y="110"/>
                    <a:pt x="161" y="53"/>
                    <a:pt x="33" y="3"/>
                  </a:cubicBezTo>
                  <a:cubicBezTo>
                    <a:pt x="30" y="1"/>
                    <a:pt x="28" y="0"/>
                    <a:pt x="25" y="0"/>
                  </a:cubicBezTo>
                  <a:close/>
                </a:path>
              </a:pathLst>
            </a:custGeom>
            <a:solidFill>
              <a:srgbClr val="EF899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47" name="Google Shape;1247;p51"/>
            <p:cNvSpPr/>
            <p:nvPr/>
          </p:nvSpPr>
          <p:spPr>
            <a:xfrm>
              <a:off x="4752401" y="3393736"/>
              <a:ext cx="41491" cy="15023"/>
            </a:xfrm>
            <a:custGeom>
              <a:avLst/>
              <a:gdLst/>
              <a:ahLst/>
              <a:cxnLst/>
              <a:rect l="l" t="t" r="r" b="b"/>
              <a:pathLst>
                <a:path w="464" h="168" extrusionOk="0">
                  <a:moveTo>
                    <a:pt x="26" y="0"/>
                  </a:moveTo>
                  <a:cubicBezTo>
                    <a:pt x="17" y="0"/>
                    <a:pt x="10" y="7"/>
                    <a:pt x="7" y="16"/>
                  </a:cubicBezTo>
                  <a:cubicBezTo>
                    <a:pt x="0" y="27"/>
                    <a:pt x="7" y="39"/>
                    <a:pt x="20" y="47"/>
                  </a:cubicBezTo>
                  <a:cubicBezTo>
                    <a:pt x="141" y="97"/>
                    <a:pt x="363" y="157"/>
                    <a:pt x="434" y="168"/>
                  </a:cubicBezTo>
                  <a:lnTo>
                    <a:pt x="437" y="168"/>
                  </a:lnTo>
                  <a:cubicBezTo>
                    <a:pt x="450" y="168"/>
                    <a:pt x="460" y="157"/>
                    <a:pt x="460" y="147"/>
                  </a:cubicBezTo>
                  <a:cubicBezTo>
                    <a:pt x="464" y="134"/>
                    <a:pt x="454" y="120"/>
                    <a:pt x="440" y="120"/>
                  </a:cubicBezTo>
                  <a:cubicBezTo>
                    <a:pt x="373" y="110"/>
                    <a:pt x="155" y="50"/>
                    <a:pt x="37" y="3"/>
                  </a:cubicBezTo>
                  <a:cubicBezTo>
                    <a:pt x="34" y="1"/>
                    <a:pt x="30" y="0"/>
                    <a:pt x="26" y="0"/>
                  </a:cubicBezTo>
                  <a:close/>
                </a:path>
              </a:pathLst>
            </a:custGeom>
            <a:solidFill>
              <a:srgbClr val="EF899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48" name="Google Shape;1248;p51"/>
            <p:cNvSpPr/>
            <p:nvPr/>
          </p:nvSpPr>
          <p:spPr>
            <a:xfrm>
              <a:off x="4832819" y="3062527"/>
              <a:ext cx="205129" cy="375385"/>
            </a:xfrm>
            <a:custGeom>
              <a:avLst/>
              <a:gdLst/>
              <a:ahLst/>
              <a:cxnLst/>
              <a:rect l="l" t="t" r="r" b="b"/>
              <a:pathLst>
                <a:path w="2294" h="4198" extrusionOk="0">
                  <a:moveTo>
                    <a:pt x="602" y="1"/>
                  </a:moveTo>
                  <a:lnTo>
                    <a:pt x="545" y="3502"/>
                  </a:lnTo>
                  <a:lnTo>
                    <a:pt x="108" y="3596"/>
                  </a:lnTo>
                  <a:lnTo>
                    <a:pt x="1" y="4191"/>
                  </a:lnTo>
                  <a:cubicBezTo>
                    <a:pt x="1" y="4191"/>
                    <a:pt x="118" y="4198"/>
                    <a:pt x="283" y="4198"/>
                  </a:cubicBezTo>
                  <a:cubicBezTo>
                    <a:pt x="517" y="4198"/>
                    <a:pt x="849" y="4184"/>
                    <a:pt x="1082" y="4117"/>
                  </a:cubicBezTo>
                  <a:cubicBezTo>
                    <a:pt x="2038" y="3838"/>
                    <a:pt x="2294" y="3432"/>
                    <a:pt x="2125" y="2478"/>
                  </a:cubicBezTo>
                  <a:cubicBezTo>
                    <a:pt x="1955" y="1525"/>
                    <a:pt x="1561" y="400"/>
                    <a:pt x="602" y="1"/>
                  </a:cubicBezTo>
                  <a:close/>
                </a:path>
              </a:pathLst>
            </a:cu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49" name="Google Shape;1249;p51"/>
            <p:cNvSpPr/>
            <p:nvPr/>
          </p:nvSpPr>
          <p:spPr>
            <a:xfrm>
              <a:off x="4409269" y="3059576"/>
              <a:ext cx="175710" cy="380393"/>
            </a:xfrm>
            <a:custGeom>
              <a:avLst/>
              <a:gdLst/>
              <a:ahLst/>
              <a:cxnLst/>
              <a:rect l="l" t="t" r="r" b="b"/>
              <a:pathLst>
                <a:path w="1965" h="4254" extrusionOk="0">
                  <a:moveTo>
                    <a:pt x="1736" y="0"/>
                  </a:moveTo>
                  <a:cubicBezTo>
                    <a:pt x="440" y="400"/>
                    <a:pt x="0" y="2890"/>
                    <a:pt x="158" y="3660"/>
                  </a:cubicBezTo>
                  <a:cubicBezTo>
                    <a:pt x="262" y="4167"/>
                    <a:pt x="1015" y="4253"/>
                    <a:pt x="1516" y="4253"/>
                  </a:cubicBezTo>
                  <a:cubicBezTo>
                    <a:pt x="1774" y="4253"/>
                    <a:pt x="1964" y="4230"/>
                    <a:pt x="1964" y="4230"/>
                  </a:cubicBezTo>
                  <a:lnTo>
                    <a:pt x="1898" y="3602"/>
                  </a:lnTo>
                  <a:lnTo>
                    <a:pt x="1736" y="3602"/>
                  </a:lnTo>
                  <a:lnTo>
                    <a:pt x="1736" y="34"/>
                  </a:lnTo>
                  <a:lnTo>
                    <a:pt x="1736" y="0"/>
                  </a:lnTo>
                  <a:close/>
                </a:path>
              </a:pathLst>
            </a:cu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50" name="Google Shape;1250;p51"/>
            <p:cNvSpPr/>
            <p:nvPr/>
          </p:nvSpPr>
          <p:spPr>
            <a:xfrm>
              <a:off x="4635262" y="3031409"/>
              <a:ext cx="154786" cy="52311"/>
            </a:xfrm>
            <a:custGeom>
              <a:avLst/>
              <a:gdLst/>
              <a:ahLst/>
              <a:cxnLst/>
              <a:rect l="l" t="t" r="r" b="b"/>
              <a:pathLst>
                <a:path w="1731" h="585" extrusionOk="0">
                  <a:moveTo>
                    <a:pt x="982" y="0"/>
                  </a:moveTo>
                  <a:cubicBezTo>
                    <a:pt x="942" y="0"/>
                    <a:pt x="901" y="1"/>
                    <a:pt x="861" y="2"/>
                  </a:cubicBezTo>
                  <a:cubicBezTo>
                    <a:pt x="542" y="16"/>
                    <a:pt x="253" y="53"/>
                    <a:pt x="1" y="97"/>
                  </a:cubicBezTo>
                  <a:cubicBezTo>
                    <a:pt x="139" y="321"/>
                    <a:pt x="387" y="570"/>
                    <a:pt x="827" y="583"/>
                  </a:cubicBezTo>
                  <a:cubicBezTo>
                    <a:pt x="843" y="584"/>
                    <a:pt x="860" y="584"/>
                    <a:pt x="876" y="584"/>
                  </a:cubicBezTo>
                  <a:cubicBezTo>
                    <a:pt x="1488" y="584"/>
                    <a:pt x="1677" y="217"/>
                    <a:pt x="1730" y="67"/>
                  </a:cubicBezTo>
                  <a:cubicBezTo>
                    <a:pt x="1492" y="26"/>
                    <a:pt x="1237" y="0"/>
                    <a:pt x="982" y="0"/>
                  </a:cubicBezTo>
                  <a:close/>
                </a:path>
              </a:pathLst>
            </a:custGeom>
            <a:solidFill>
              <a:srgbClr val="FFADB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51" name="Google Shape;1251;p51"/>
            <p:cNvSpPr/>
            <p:nvPr/>
          </p:nvSpPr>
          <p:spPr>
            <a:xfrm>
              <a:off x="4620329" y="2864374"/>
              <a:ext cx="154965" cy="199764"/>
            </a:xfrm>
            <a:custGeom>
              <a:avLst/>
              <a:gdLst/>
              <a:ahLst/>
              <a:cxnLst/>
              <a:rect l="l" t="t" r="r" b="b"/>
              <a:pathLst>
                <a:path w="1733" h="2234" extrusionOk="0">
                  <a:moveTo>
                    <a:pt x="600" y="1"/>
                  </a:moveTo>
                  <a:cubicBezTo>
                    <a:pt x="409" y="1"/>
                    <a:pt x="205" y="118"/>
                    <a:pt x="205" y="118"/>
                  </a:cubicBezTo>
                  <a:cubicBezTo>
                    <a:pt x="219" y="457"/>
                    <a:pt x="0" y="840"/>
                    <a:pt x="0" y="840"/>
                  </a:cubicBezTo>
                  <a:cubicBezTo>
                    <a:pt x="43" y="888"/>
                    <a:pt x="113" y="896"/>
                    <a:pt x="153" y="896"/>
                  </a:cubicBezTo>
                  <a:cubicBezTo>
                    <a:pt x="172" y="896"/>
                    <a:pt x="185" y="894"/>
                    <a:pt x="185" y="894"/>
                  </a:cubicBezTo>
                  <a:lnTo>
                    <a:pt x="185" y="894"/>
                  </a:lnTo>
                  <a:cubicBezTo>
                    <a:pt x="182" y="1556"/>
                    <a:pt x="767" y="1562"/>
                    <a:pt x="789" y="1562"/>
                  </a:cubicBezTo>
                  <a:cubicBezTo>
                    <a:pt x="789" y="1562"/>
                    <a:pt x="789" y="1562"/>
                    <a:pt x="789" y="1562"/>
                  </a:cubicBezTo>
                  <a:lnTo>
                    <a:pt x="816" y="2197"/>
                  </a:lnTo>
                  <a:cubicBezTo>
                    <a:pt x="897" y="2224"/>
                    <a:pt x="979" y="2234"/>
                    <a:pt x="1055" y="2234"/>
                  </a:cubicBezTo>
                  <a:cubicBezTo>
                    <a:pt x="1228" y="2234"/>
                    <a:pt x="1363" y="2183"/>
                    <a:pt x="1363" y="2183"/>
                  </a:cubicBezTo>
                  <a:lnTo>
                    <a:pt x="1333" y="924"/>
                  </a:lnTo>
                  <a:cubicBezTo>
                    <a:pt x="1725" y="837"/>
                    <a:pt x="1733" y="259"/>
                    <a:pt x="1434" y="203"/>
                  </a:cubicBezTo>
                  <a:cubicBezTo>
                    <a:pt x="1416" y="199"/>
                    <a:pt x="1399" y="197"/>
                    <a:pt x="1384" y="197"/>
                  </a:cubicBezTo>
                  <a:cubicBezTo>
                    <a:pt x="1146" y="197"/>
                    <a:pt x="1229" y="615"/>
                    <a:pt x="1085" y="615"/>
                  </a:cubicBezTo>
                  <a:cubicBezTo>
                    <a:pt x="937" y="615"/>
                    <a:pt x="1051" y="440"/>
                    <a:pt x="863" y="135"/>
                  </a:cubicBezTo>
                  <a:cubicBezTo>
                    <a:pt x="800" y="34"/>
                    <a:pt x="702" y="1"/>
                    <a:pt x="600" y="1"/>
                  </a:cubicBezTo>
                  <a:close/>
                </a:path>
              </a:pathLst>
            </a:custGeom>
            <a:solidFill>
              <a:srgbClr val="FFADB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52" name="Google Shape;1252;p51"/>
            <p:cNvSpPr/>
            <p:nvPr/>
          </p:nvSpPr>
          <p:spPr>
            <a:xfrm>
              <a:off x="4738899" y="2888338"/>
              <a:ext cx="22266" cy="31655"/>
            </a:xfrm>
            <a:custGeom>
              <a:avLst/>
              <a:gdLst/>
              <a:ahLst/>
              <a:cxnLst/>
              <a:rect l="l" t="t" r="r" b="b"/>
              <a:pathLst>
                <a:path w="249" h="354" extrusionOk="0">
                  <a:moveTo>
                    <a:pt x="57" y="0"/>
                  </a:moveTo>
                  <a:cubicBezTo>
                    <a:pt x="42" y="0"/>
                    <a:pt x="28" y="4"/>
                    <a:pt x="17" y="11"/>
                  </a:cubicBezTo>
                  <a:cubicBezTo>
                    <a:pt x="4" y="18"/>
                    <a:pt x="1" y="31"/>
                    <a:pt x="7" y="45"/>
                  </a:cubicBezTo>
                  <a:cubicBezTo>
                    <a:pt x="11" y="52"/>
                    <a:pt x="19" y="55"/>
                    <a:pt x="28" y="55"/>
                  </a:cubicBezTo>
                  <a:cubicBezTo>
                    <a:pt x="32" y="55"/>
                    <a:pt x="37" y="54"/>
                    <a:pt x="41" y="51"/>
                  </a:cubicBezTo>
                  <a:cubicBezTo>
                    <a:pt x="46" y="48"/>
                    <a:pt x="52" y="47"/>
                    <a:pt x="60" y="47"/>
                  </a:cubicBezTo>
                  <a:cubicBezTo>
                    <a:pt x="67" y="47"/>
                    <a:pt x="76" y="48"/>
                    <a:pt x="84" y="51"/>
                  </a:cubicBezTo>
                  <a:cubicBezTo>
                    <a:pt x="168" y="65"/>
                    <a:pt x="198" y="163"/>
                    <a:pt x="198" y="240"/>
                  </a:cubicBezTo>
                  <a:cubicBezTo>
                    <a:pt x="202" y="270"/>
                    <a:pt x="198" y="297"/>
                    <a:pt x="192" y="327"/>
                  </a:cubicBezTo>
                  <a:cubicBezTo>
                    <a:pt x="188" y="337"/>
                    <a:pt x="195" y="350"/>
                    <a:pt x="208" y="354"/>
                  </a:cubicBezTo>
                  <a:lnTo>
                    <a:pt x="215" y="354"/>
                  </a:lnTo>
                  <a:cubicBezTo>
                    <a:pt x="225" y="354"/>
                    <a:pt x="235" y="347"/>
                    <a:pt x="235" y="337"/>
                  </a:cubicBezTo>
                  <a:cubicBezTo>
                    <a:pt x="245" y="307"/>
                    <a:pt x="249" y="273"/>
                    <a:pt x="249" y="240"/>
                  </a:cubicBezTo>
                  <a:cubicBezTo>
                    <a:pt x="245" y="146"/>
                    <a:pt x="205" y="25"/>
                    <a:pt x="94" y="5"/>
                  </a:cubicBezTo>
                  <a:cubicBezTo>
                    <a:pt x="80" y="2"/>
                    <a:pt x="68" y="0"/>
                    <a:pt x="57" y="0"/>
                  </a:cubicBezTo>
                  <a:close/>
                </a:path>
              </a:pathLst>
            </a:custGeom>
            <a:solidFill>
              <a:srgbClr val="EF899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53" name="Google Shape;1253;p51"/>
            <p:cNvSpPr/>
            <p:nvPr/>
          </p:nvSpPr>
          <p:spPr>
            <a:xfrm>
              <a:off x="4742475" y="2893793"/>
              <a:ext cx="14844" cy="17169"/>
            </a:xfrm>
            <a:custGeom>
              <a:avLst/>
              <a:gdLst/>
              <a:ahLst/>
              <a:cxnLst/>
              <a:rect l="l" t="t" r="r" b="b"/>
              <a:pathLst>
                <a:path w="166" h="192" extrusionOk="0">
                  <a:moveTo>
                    <a:pt x="139" y="1"/>
                  </a:moveTo>
                  <a:cubicBezTo>
                    <a:pt x="135" y="1"/>
                    <a:pt x="131" y="2"/>
                    <a:pt x="128" y="4"/>
                  </a:cubicBezTo>
                  <a:cubicBezTo>
                    <a:pt x="34" y="51"/>
                    <a:pt x="4" y="156"/>
                    <a:pt x="4" y="162"/>
                  </a:cubicBezTo>
                  <a:cubicBezTo>
                    <a:pt x="1" y="172"/>
                    <a:pt x="7" y="185"/>
                    <a:pt x="21" y="189"/>
                  </a:cubicBezTo>
                  <a:cubicBezTo>
                    <a:pt x="21" y="192"/>
                    <a:pt x="24" y="192"/>
                    <a:pt x="27" y="192"/>
                  </a:cubicBezTo>
                  <a:cubicBezTo>
                    <a:pt x="37" y="192"/>
                    <a:pt x="48" y="185"/>
                    <a:pt x="48" y="172"/>
                  </a:cubicBezTo>
                  <a:cubicBezTo>
                    <a:pt x="51" y="172"/>
                    <a:pt x="74" y="85"/>
                    <a:pt x="148" y="44"/>
                  </a:cubicBezTo>
                  <a:cubicBezTo>
                    <a:pt x="162" y="38"/>
                    <a:pt x="165" y="24"/>
                    <a:pt x="158" y="15"/>
                  </a:cubicBezTo>
                  <a:cubicBezTo>
                    <a:pt x="154" y="5"/>
                    <a:pt x="146" y="1"/>
                    <a:pt x="139" y="1"/>
                  </a:cubicBezTo>
                  <a:close/>
                </a:path>
              </a:pathLst>
            </a:custGeom>
            <a:solidFill>
              <a:srgbClr val="EF899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54" name="Google Shape;1254;p51"/>
            <p:cNvSpPr/>
            <p:nvPr/>
          </p:nvSpPr>
          <p:spPr>
            <a:xfrm>
              <a:off x="4646081" y="2928309"/>
              <a:ext cx="60806" cy="59285"/>
            </a:xfrm>
            <a:custGeom>
              <a:avLst/>
              <a:gdLst/>
              <a:ahLst/>
              <a:cxnLst/>
              <a:rect l="l" t="t" r="r" b="b"/>
              <a:pathLst>
                <a:path w="680" h="663" extrusionOk="0">
                  <a:moveTo>
                    <a:pt x="341" y="0"/>
                  </a:moveTo>
                  <a:cubicBezTo>
                    <a:pt x="335" y="0"/>
                    <a:pt x="329" y="0"/>
                    <a:pt x="323" y="1"/>
                  </a:cubicBezTo>
                  <a:cubicBezTo>
                    <a:pt x="139" y="11"/>
                    <a:pt x="1" y="165"/>
                    <a:pt x="11" y="350"/>
                  </a:cubicBezTo>
                  <a:cubicBezTo>
                    <a:pt x="21" y="525"/>
                    <a:pt x="166" y="663"/>
                    <a:pt x="339" y="663"/>
                  </a:cubicBezTo>
                  <a:cubicBezTo>
                    <a:pt x="345" y="663"/>
                    <a:pt x="351" y="663"/>
                    <a:pt x="357" y="662"/>
                  </a:cubicBezTo>
                  <a:cubicBezTo>
                    <a:pt x="541" y="652"/>
                    <a:pt x="679" y="495"/>
                    <a:pt x="669" y="313"/>
                  </a:cubicBezTo>
                  <a:cubicBezTo>
                    <a:pt x="659" y="138"/>
                    <a:pt x="514" y="0"/>
                    <a:pt x="341" y="0"/>
                  </a:cubicBezTo>
                  <a:close/>
                </a:path>
              </a:pathLst>
            </a:custGeom>
            <a:gradFill>
              <a:gsLst>
                <a:gs pos="0">
                  <a:schemeClr val="accent3"/>
                </a:gs>
                <a:gs pos="73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55" name="Google Shape;1255;p51"/>
            <p:cNvSpPr/>
            <p:nvPr/>
          </p:nvSpPr>
          <p:spPr>
            <a:xfrm>
              <a:off x="4690881" y="3001364"/>
              <a:ext cx="28883" cy="26379"/>
            </a:xfrm>
            <a:custGeom>
              <a:avLst/>
              <a:gdLst/>
              <a:ahLst/>
              <a:cxnLst/>
              <a:rect l="l" t="t" r="r" b="b"/>
              <a:pathLst>
                <a:path w="323" h="295" extrusionOk="0">
                  <a:moveTo>
                    <a:pt x="322" y="0"/>
                  </a:moveTo>
                  <a:lnTo>
                    <a:pt x="322" y="0"/>
                  </a:lnTo>
                  <a:cubicBezTo>
                    <a:pt x="322" y="0"/>
                    <a:pt x="228" y="30"/>
                    <a:pt x="0" y="30"/>
                  </a:cubicBezTo>
                  <a:lnTo>
                    <a:pt x="14" y="295"/>
                  </a:lnTo>
                  <a:cubicBezTo>
                    <a:pt x="292" y="231"/>
                    <a:pt x="322" y="0"/>
                    <a:pt x="322"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sp>
        <p:nvSpPr>
          <p:cNvPr id="3" name="TextShape 1"/>
          <p:cNvSpPr txBox="1"/>
          <p:nvPr/>
        </p:nvSpPr>
        <p:spPr>
          <a:xfrm>
            <a:off x="1467273" y="1512147"/>
            <a:ext cx="7542953" cy="4231640"/>
          </a:xfrm>
          <a:prstGeom prst="rect">
            <a:avLst/>
          </a:prstGeom>
          <a:noFill/>
          <a:ln>
            <a:noFill/>
          </a:ln>
        </p:spPr>
        <p:txBody>
          <a:bodyPr>
            <a:noAutofit/>
          </a:bodyPr>
          <a:p>
            <a:pPr marL="228600" indent="-227965">
              <a:lnSpc>
                <a:spcPct val="100000"/>
              </a:lnSpc>
              <a:spcBef>
                <a:spcPts val="1000"/>
              </a:spcBef>
              <a:buClr>
                <a:srgbClr val="2F5597"/>
              </a:buClr>
              <a:buFont typeface="Wingdings" panose="05000000000000000000" pitchFamily="2" charset="2"/>
              <a:buChar char=""/>
            </a:pPr>
            <a:r>
              <a:rPr lang="en-US" sz="2135" b="0" strike="noStrike" spc="-1">
                <a:solidFill>
                  <a:schemeClr val="tx1"/>
                </a:solidFill>
                <a:latin typeface="Advent Pro Medium" charset="0"/>
                <a:cs typeface="Advent Pro Medium" charset="0"/>
              </a:rPr>
              <a:t>There are 3 types of dialogues:</a:t>
            </a:r>
            <a:endParaRPr lang="en-US" sz="2135" b="0" strike="noStrike" spc="-1">
              <a:solidFill>
                <a:schemeClr val="tx1"/>
              </a:solidFill>
              <a:latin typeface="Advent Pro Medium" charset="0"/>
              <a:cs typeface="Advent Pro Medium" charset="0"/>
            </a:endParaRPr>
          </a:p>
          <a:p>
            <a:pPr marL="228600" indent="-227965">
              <a:lnSpc>
                <a:spcPct val="100000"/>
              </a:lnSpc>
              <a:spcBef>
                <a:spcPts val="1000"/>
              </a:spcBef>
              <a:buClr>
                <a:srgbClr val="2F5597"/>
              </a:buClr>
              <a:buFont typeface="Wingdings" panose="05000000000000000000" pitchFamily="2" charset="2"/>
              <a:buChar char=""/>
            </a:pPr>
            <a:r>
              <a:rPr lang="en-US" sz="2135" b="0" strike="noStrike" spc="-1">
                <a:solidFill>
                  <a:schemeClr val="tx1"/>
                </a:solidFill>
                <a:latin typeface="Advent Pro Medium" charset="0"/>
                <a:cs typeface="Advent Pro Medium" charset="0"/>
              </a:rPr>
              <a:t>alert(): Show a message box with one button, has no return.</a:t>
            </a:r>
            <a:endParaRPr lang="en-US" sz="2135" b="0" strike="noStrike" spc="-1">
              <a:solidFill>
                <a:schemeClr val="tx1"/>
              </a:solidFill>
              <a:latin typeface="Advent Pro Medium" charset="0"/>
              <a:cs typeface="Advent Pro Medium" charset="0"/>
            </a:endParaRPr>
          </a:p>
          <a:p>
            <a:pPr marL="228600" indent="-227965">
              <a:lnSpc>
                <a:spcPct val="100000"/>
              </a:lnSpc>
              <a:spcBef>
                <a:spcPts val="1000"/>
              </a:spcBef>
              <a:buClr>
                <a:srgbClr val="2F5597"/>
              </a:buClr>
              <a:buFont typeface="Wingdings" panose="05000000000000000000" pitchFamily="2" charset="2"/>
              <a:buChar char=""/>
            </a:pPr>
            <a:r>
              <a:rPr lang="en-US" sz="2135" b="0" strike="noStrike" spc="-1">
                <a:solidFill>
                  <a:schemeClr val="tx1"/>
                </a:solidFill>
                <a:latin typeface="Advent Pro Medium" charset="0"/>
                <a:cs typeface="Advent Pro Medium" charset="0"/>
              </a:rPr>
              <a:t>confirm(): Show a message  box with 2 buttons (OK and Cancel).</a:t>
            </a:r>
            <a:endParaRPr lang="en-US" sz="2135" b="0" strike="noStrike" spc="-1">
              <a:solidFill>
                <a:schemeClr val="tx1"/>
              </a:solidFill>
              <a:latin typeface="Advent Pro Medium" charset="0"/>
              <a:cs typeface="Advent Pro Medium" charset="0"/>
            </a:endParaRPr>
          </a:p>
          <a:p>
            <a:pPr marL="685800" lvl="1" indent="-227965">
              <a:lnSpc>
                <a:spcPct val="100000"/>
              </a:lnSpc>
              <a:spcBef>
                <a:spcPts val="1000"/>
              </a:spcBef>
              <a:buClr>
                <a:srgbClr val="2F5597"/>
              </a:buClr>
              <a:buFont typeface="Wingdings" panose="05000000000000000000" pitchFamily="2" charset="2"/>
              <a:buChar char=""/>
            </a:pPr>
            <a:r>
              <a:rPr lang="en-US" sz="2135" b="0" strike="noStrike" spc="-1">
                <a:solidFill>
                  <a:schemeClr val="tx1"/>
                </a:solidFill>
                <a:latin typeface="Advent Pro Medium" charset="0"/>
                <a:cs typeface="Advent Pro Medium" charset="0"/>
              </a:rPr>
              <a:t>Returns true --&gt; OK pressed.</a:t>
            </a:r>
            <a:endParaRPr lang="en-US" sz="2135" b="0" strike="noStrike" spc="-1">
              <a:solidFill>
                <a:schemeClr val="tx1"/>
              </a:solidFill>
              <a:latin typeface="Advent Pro Medium" charset="0"/>
              <a:cs typeface="Advent Pro Medium" charset="0"/>
            </a:endParaRPr>
          </a:p>
          <a:p>
            <a:pPr marL="685800" lvl="1" indent="-227965">
              <a:lnSpc>
                <a:spcPct val="100000"/>
              </a:lnSpc>
              <a:spcBef>
                <a:spcPts val="1000"/>
              </a:spcBef>
              <a:buClr>
                <a:srgbClr val="2F5597"/>
              </a:buClr>
              <a:buFont typeface="Wingdings" panose="05000000000000000000" pitchFamily="2" charset="2"/>
              <a:buChar char=""/>
            </a:pPr>
            <a:r>
              <a:rPr lang="en-US" sz="2135" b="0" strike="noStrike" spc="-1">
                <a:solidFill>
                  <a:schemeClr val="tx1"/>
                </a:solidFill>
                <a:latin typeface="Advent Pro Medium" charset="0"/>
                <a:cs typeface="Advent Pro Medium" charset="0"/>
              </a:rPr>
              <a:t>Returns false --&gt; Cancel pressed.</a:t>
            </a:r>
            <a:endParaRPr lang="en-US" sz="2135" b="0" strike="noStrike" spc="-1">
              <a:solidFill>
                <a:schemeClr val="tx1"/>
              </a:solidFill>
              <a:latin typeface="Advent Pro Medium" charset="0"/>
              <a:cs typeface="Advent Pro Medium" charset="0"/>
            </a:endParaRPr>
          </a:p>
          <a:p>
            <a:pPr marL="228600" indent="-227965">
              <a:lnSpc>
                <a:spcPct val="100000"/>
              </a:lnSpc>
              <a:spcBef>
                <a:spcPts val="1000"/>
              </a:spcBef>
              <a:buClr>
                <a:srgbClr val="2F5597"/>
              </a:buClr>
              <a:buFont typeface="Wingdings" panose="05000000000000000000" pitchFamily="2" charset="2"/>
              <a:buChar char=""/>
            </a:pPr>
            <a:r>
              <a:rPr lang="en-US" sz="2135" b="0" strike="noStrike" spc="-1">
                <a:solidFill>
                  <a:schemeClr val="tx1"/>
                </a:solidFill>
                <a:latin typeface="Advent Pro Medium" charset="0"/>
                <a:cs typeface="Advent Pro Medium" charset="0"/>
              </a:rPr>
              <a:t>prompt(): Show a message box with 2 buttons (OK and Cancel) and a textbox</a:t>
            </a:r>
            <a:endParaRPr lang="en-US" sz="2135" b="0" strike="noStrike" spc="-1">
              <a:solidFill>
                <a:schemeClr val="tx1"/>
              </a:solidFill>
              <a:latin typeface="Advent Pro Medium" charset="0"/>
              <a:cs typeface="Advent Pro Medium" charset="0"/>
            </a:endParaRPr>
          </a:p>
          <a:p>
            <a:pPr marL="685800" lvl="1" indent="-227965">
              <a:lnSpc>
                <a:spcPct val="100000"/>
              </a:lnSpc>
              <a:spcBef>
                <a:spcPts val="1000"/>
              </a:spcBef>
              <a:buClr>
                <a:srgbClr val="2F5597"/>
              </a:buClr>
              <a:buFont typeface="Wingdings" panose="05000000000000000000" pitchFamily="2" charset="2"/>
              <a:buChar char=""/>
            </a:pPr>
            <a:r>
              <a:rPr lang="en-US" sz="2135" b="0" strike="noStrike" spc="-1">
                <a:solidFill>
                  <a:schemeClr val="tx1"/>
                </a:solidFill>
                <a:latin typeface="Advent Pro Medium" charset="0"/>
                <a:cs typeface="Advent Pro Medium" charset="0"/>
              </a:rPr>
              <a:t>Returns the text in textbox --&gt; OK pressed</a:t>
            </a:r>
            <a:endParaRPr lang="en-US" sz="2135" b="0" strike="noStrike" spc="-1">
              <a:solidFill>
                <a:schemeClr val="tx1"/>
              </a:solidFill>
              <a:latin typeface="Advent Pro Medium" charset="0"/>
              <a:cs typeface="Advent Pro Medium" charset="0"/>
            </a:endParaRPr>
          </a:p>
          <a:p>
            <a:pPr marL="685800" lvl="1" indent="-227965">
              <a:lnSpc>
                <a:spcPct val="100000"/>
              </a:lnSpc>
              <a:spcBef>
                <a:spcPts val="1000"/>
              </a:spcBef>
              <a:buClr>
                <a:srgbClr val="2F5597"/>
              </a:buClr>
              <a:buFont typeface="Wingdings" panose="05000000000000000000" pitchFamily="2" charset="2"/>
              <a:buChar char=""/>
            </a:pPr>
            <a:r>
              <a:rPr lang="en-US" sz="2135" b="0" strike="noStrike" spc="-1">
                <a:solidFill>
                  <a:schemeClr val="tx1"/>
                </a:solidFill>
                <a:latin typeface="Advent Pro Medium" charset="0"/>
                <a:cs typeface="Advent Pro Medium" charset="0"/>
              </a:rPr>
              <a:t>Returns null --&gt; Cancel pressed</a:t>
            </a:r>
            <a:endParaRPr lang="en-US" sz="2135" b="0" strike="noStrike" spc="-1">
              <a:solidFill>
                <a:schemeClr val="tx1"/>
              </a:solidFill>
              <a:latin typeface="Advent Pro Medium" charset="0"/>
              <a:cs typeface="Advent Pro Medium"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1660313" y="645160"/>
            <a:ext cx="8939107" cy="609600"/>
          </a:xfrm>
        </p:spPr>
        <p:txBody>
          <a:bodyPr/>
          <a:p>
            <a:r>
              <a:rPr lang="en-US"/>
              <a:t>Outputting text with JavaScript (on the current window)</a:t>
            </a:r>
            <a:endParaRPr lang="en-US"/>
          </a:p>
        </p:txBody>
      </p:sp>
      <p:grpSp>
        <p:nvGrpSpPr>
          <p:cNvPr id="1231" name="Google Shape;1231;p51"/>
          <p:cNvGrpSpPr/>
          <p:nvPr/>
        </p:nvGrpSpPr>
        <p:grpSpPr>
          <a:xfrm flipH="1">
            <a:off x="905933" y="3274907"/>
            <a:ext cx="3673687" cy="2838027"/>
            <a:chOff x="3604125" y="2790424"/>
            <a:chExt cx="2319774" cy="1851284"/>
          </a:xfrm>
        </p:grpSpPr>
        <p:sp>
          <p:nvSpPr>
            <p:cNvPr id="1232" name="Google Shape;1232;p51"/>
            <p:cNvSpPr/>
            <p:nvPr/>
          </p:nvSpPr>
          <p:spPr>
            <a:xfrm>
              <a:off x="3604125" y="3774654"/>
              <a:ext cx="2319774" cy="867055"/>
            </a:xfrm>
            <a:custGeom>
              <a:avLst/>
              <a:gdLst/>
              <a:ahLst/>
              <a:cxnLst/>
              <a:rect l="l" t="t" r="r" b="b"/>
              <a:pathLst>
                <a:path w="58788" h="21973" extrusionOk="0">
                  <a:moveTo>
                    <a:pt x="11774" y="0"/>
                  </a:moveTo>
                  <a:cubicBezTo>
                    <a:pt x="7842" y="0"/>
                    <a:pt x="4719" y="1837"/>
                    <a:pt x="3210" y="4723"/>
                  </a:cubicBezTo>
                  <a:cubicBezTo>
                    <a:pt x="0" y="10864"/>
                    <a:pt x="1186" y="17011"/>
                    <a:pt x="3629" y="21972"/>
                  </a:cubicBezTo>
                  <a:lnTo>
                    <a:pt x="56885" y="21972"/>
                  </a:lnTo>
                  <a:cubicBezTo>
                    <a:pt x="58137" y="19800"/>
                    <a:pt x="58788" y="16859"/>
                    <a:pt x="56885" y="14224"/>
                  </a:cubicBezTo>
                  <a:cubicBezTo>
                    <a:pt x="54985" y="11592"/>
                    <a:pt x="58036" y="8154"/>
                    <a:pt x="57362" y="5216"/>
                  </a:cubicBezTo>
                  <a:cubicBezTo>
                    <a:pt x="56907" y="3239"/>
                    <a:pt x="55488" y="1716"/>
                    <a:pt x="53294" y="1716"/>
                  </a:cubicBezTo>
                  <a:cubicBezTo>
                    <a:pt x="52230" y="1716"/>
                    <a:pt x="50983" y="2075"/>
                    <a:pt x="49576" y="2914"/>
                  </a:cubicBezTo>
                  <a:cubicBezTo>
                    <a:pt x="46744" y="4603"/>
                    <a:pt x="40008" y="7775"/>
                    <a:pt x="33230" y="7775"/>
                  </a:cubicBezTo>
                  <a:cubicBezTo>
                    <a:pt x="29705" y="7775"/>
                    <a:pt x="26169" y="6918"/>
                    <a:pt x="23165" y="4548"/>
                  </a:cubicBezTo>
                  <a:cubicBezTo>
                    <a:pt x="19112" y="1351"/>
                    <a:pt x="15146" y="0"/>
                    <a:pt x="11774" y="0"/>
                  </a:cubicBezTo>
                  <a:close/>
                </a:path>
              </a:pathLst>
            </a:custGeom>
            <a:gradFill>
              <a:gsLst>
                <a:gs pos="0">
                  <a:schemeClr val="accent2"/>
                </a:gs>
                <a:gs pos="100000">
                  <a:schemeClr val="accent1"/>
                </a:gs>
              </a:gsLst>
              <a:lin ang="54007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33" name="Google Shape;1233;p51"/>
            <p:cNvSpPr/>
            <p:nvPr/>
          </p:nvSpPr>
          <p:spPr>
            <a:xfrm>
              <a:off x="4498450" y="3721995"/>
              <a:ext cx="1334862" cy="919685"/>
            </a:xfrm>
            <a:custGeom>
              <a:avLst/>
              <a:gdLst/>
              <a:ahLst/>
              <a:cxnLst/>
              <a:rect l="l" t="t" r="r" b="b"/>
              <a:pathLst>
                <a:path w="14928" h="10285" extrusionOk="0">
                  <a:moveTo>
                    <a:pt x="7437" y="1"/>
                  </a:moveTo>
                  <a:cubicBezTo>
                    <a:pt x="7394" y="1"/>
                    <a:pt x="7350" y="1"/>
                    <a:pt x="7306" y="1"/>
                  </a:cubicBezTo>
                  <a:cubicBezTo>
                    <a:pt x="0" y="99"/>
                    <a:pt x="1907" y="9478"/>
                    <a:pt x="2085" y="10284"/>
                  </a:cubicBezTo>
                  <a:lnTo>
                    <a:pt x="12361" y="10284"/>
                  </a:lnTo>
                  <a:cubicBezTo>
                    <a:pt x="13830" y="8275"/>
                    <a:pt x="14927" y="1"/>
                    <a:pt x="7437" y="1"/>
                  </a:cubicBezTo>
                  <a:close/>
                </a:path>
              </a:pathLst>
            </a:custGeom>
            <a:gradFill>
              <a:gsLst>
                <a:gs pos="0">
                  <a:srgbClr val="EEC9C3"/>
                </a:gs>
                <a:gs pos="100000">
                  <a:srgbClr val="FF8C8C"/>
                </a:gs>
              </a:gsLst>
              <a:lin ang="54007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34" name="Google Shape;1234;p51"/>
            <p:cNvSpPr/>
            <p:nvPr/>
          </p:nvSpPr>
          <p:spPr>
            <a:xfrm>
              <a:off x="4785754" y="4022622"/>
              <a:ext cx="164801" cy="517831"/>
            </a:xfrm>
            <a:custGeom>
              <a:avLst/>
              <a:gdLst/>
              <a:ahLst/>
              <a:cxnLst/>
              <a:rect l="l" t="t" r="r" b="b"/>
              <a:pathLst>
                <a:path w="1843" h="5791" extrusionOk="0">
                  <a:moveTo>
                    <a:pt x="1192" y="0"/>
                  </a:moveTo>
                  <a:lnTo>
                    <a:pt x="0" y="292"/>
                  </a:lnTo>
                  <a:cubicBezTo>
                    <a:pt x="0" y="1011"/>
                    <a:pt x="876" y="5791"/>
                    <a:pt x="876" y="5791"/>
                  </a:cubicBezTo>
                  <a:lnTo>
                    <a:pt x="1843" y="5791"/>
                  </a:lnTo>
                  <a:lnTo>
                    <a:pt x="1192" y="0"/>
                  </a:lnTo>
                  <a:close/>
                </a:path>
              </a:pathLst>
            </a:custGeom>
            <a:solidFill>
              <a:srgbClr val="FFADB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35" name="Google Shape;1235;p51"/>
            <p:cNvSpPr/>
            <p:nvPr/>
          </p:nvSpPr>
          <p:spPr>
            <a:xfrm>
              <a:off x="4779137" y="4540360"/>
              <a:ext cx="185278" cy="101313"/>
            </a:xfrm>
            <a:custGeom>
              <a:avLst/>
              <a:gdLst/>
              <a:ahLst/>
              <a:cxnLst/>
              <a:rect l="l" t="t" r="r" b="b"/>
              <a:pathLst>
                <a:path w="2072" h="1133" extrusionOk="0">
                  <a:moveTo>
                    <a:pt x="950" y="1"/>
                  </a:moveTo>
                  <a:lnTo>
                    <a:pt x="994" y="608"/>
                  </a:lnTo>
                  <a:lnTo>
                    <a:pt x="0" y="1132"/>
                  </a:lnTo>
                  <a:lnTo>
                    <a:pt x="2072" y="1132"/>
                  </a:lnTo>
                  <a:lnTo>
                    <a:pt x="1917"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36" name="Google Shape;1236;p51"/>
            <p:cNvSpPr/>
            <p:nvPr/>
          </p:nvSpPr>
          <p:spPr>
            <a:xfrm>
              <a:off x="4512846" y="4032459"/>
              <a:ext cx="130643" cy="507995"/>
            </a:xfrm>
            <a:custGeom>
              <a:avLst/>
              <a:gdLst/>
              <a:ahLst/>
              <a:cxnLst/>
              <a:rect l="l" t="t" r="r" b="b"/>
              <a:pathLst>
                <a:path w="1461" h="5681" extrusionOk="0">
                  <a:moveTo>
                    <a:pt x="293" y="1"/>
                  </a:moveTo>
                  <a:cubicBezTo>
                    <a:pt x="158" y="719"/>
                    <a:pt x="0" y="5591"/>
                    <a:pt x="0" y="5591"/>
                  </a:cubicBezTo>
                  <a:lnTo>
                    <a:pt x="967" y="5681"/>
                  </a:lnTo>
                  <a:lnTo>
                    <a:pt x="1461" y="138"/>
                  </a:lnTo>
                  <a:lnTo>
                    <a:pt x="293" y="1"/>
                  </a:lnTo>
                  <a:close/>
                </a:path>
              </a:pathLst>
            </a:custGeom>
            <a:solidFill>
              <a:srgbClr val="FFADB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37" name="Google Shape;1237;p51"/>
            <p:cNvSpPr/>
            <p:nvPr/>
          </p:nvSpPr>
          <p:spPr>
            <a:xfrm>
              <a:off x="4390878" y="4532313"/>
              <a:ext cx="208527" cy="109361"/>
            </a:xfrm>
            <a:custGeom>
              <a:avLst/>
              <a:gdLst/>
              <a:ahLst/>
              <a:cxnLst/>
              <a:rect l="l" t="t" r="r" b="b"/>
              <a:pathLst>
                <a:path w="2332" h="1223" extrusionOk="0">
                  <a:moveTo>
                    <a:pt x="1364" y="1"/>
                  </a:moveTo>
                  <a:lnTo>
                    <a:pt x="1304" y="537"/>
                  </a:lnTo>
                  <a:lnTo>
                    <a:pt x="1" y="937"/>
                  </a:lnTo>
                  <a:lnTo>
                    <a:pt x="2331" y="1222"/>
                  </a:lnTo>
                  <a:lnTo>
                    <a:pt x="2331" y="91"/>
                  </a:lnTo>
                  <a:lnTo>
                    <a:pt x="1364"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38" name="Google Shape;1238;p51"/>
            <p:cNvSpPr/>
            <p:nvPr/>
          </p:nvSpPr>
          <p:spPr>
            <a:xfrm>
              <a:off x="4576155" y="2790424"/>
              <a:ext cx="365728" cy="379677"/>
            </a:xfrm>
            <a:custGeom>
              <a:avLst/>
              <a:gdLst/>
              <a:ahLst/>
              <a:cxnLst/>
              <a:rect l="l" t="t" r="r" b="b"/>
              <a:pathLst>
                <a:path w="4090" h="4246" extrusionOk="0">
                  <a:moveTo>
                    <a:pt x="1435" y="1"/>
                  </a:moveTo>
                  <a:cubicBezTo>
                    <a:pt x="1376" y="1"/>
                    <a:pt x="1313" y="4"/>
                    <a:pt x="1246" y="12"/>
                  </a:cubicBezTo>
                  <a:cubicBezTo>
                    <a:pt x="276" y="126"/>
                    <a:pt x="296" y="590"/>
                    <a:pt x="380" y="1056"/>
                  </a:cubicBezTo>
                  <a:cubicBezTo>
                    <a:pt x="464" y="1523"/>
                    <a:pt x="0" y="2251"/>
                    <a:pt x="672" y="2520"/>
                  </a:cubicBezTo>
                  <a:cubicBezTo>
                    <a:pt x="1347" y="2792"/>
                    <a:pt x="1522" y="2745"/>
                    <a:pt x="1565" y="3221"/>
                  </a:cubicBezTo>
                  <a:cubicBezTo>
                    <a:pt x="1595" y="3553"/>
                    <a:pt x="2264" y="4245"/>
                    <a:pt x="2899" y="4245"/>
                  </a:cubicBezTo>
                  <a:cubicBezTo>
                    <a:pt x="3177" y="4245"/>
                    <a:pt x="3449" y="4112"/>
                    <a:pt x="3657" y="3755"/>
                  </a:cubicBezTo>
                  <a:cubicBezTo>
                    <a:pt x="3925" y="3302"/>
                    <a:pt x="4089" y="2802"/>
                    <a:pt x="3613" y="2359"/>
                  </a:cubicBezTo>
                  <a:cubicBezTo>
                    <a:pt x="3136" y="1916"/>
                    <a:pt x="3281" y="1174"/>
                    <a:pt x="2804" y="905"/>
                  </a:cubicBezTo>
                  <a:cubicBezTo>
                    <a:pt x="2360" y="655"/>
                    <a:pt x="2233" y="1"/>
                    <a:pt x="143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39" name="Google Shape;1239;p51"/>
            <p:cNvSpPr/>
            <p:nvPr/>
          </p:nvSpPr>
          <p:spPr>
            <a:xfrm>
              <a:off x="4464739" y="3482261"/>
              <a:ext cx="519798" cy="911279"/>
            </a:xfrm>
            <a:custGeom>
              <a:avLst/>
              <a:gdLst/>
              <a:ahLst/>
              <a:cxnLst/>
              <a:rect l="l" t="t" r="r" b="b"/>
              <a:pathLst>
                <a:path w="5813" h="10191" extrusionOk="0">
                  <a:moveTo>
                    <a:pt x="4684" y="0"/>
                  </a:moveTo>
                  <a:lnTo>
                    <a:pt x="1072" y="124"/>
                  </a:lnTo>
                  <a:lnTo>
                    <a:pt x="1" y="9850"/>
                  </a:lnTo>
                  <a:cubicBezTo>
                    <a:pt x="893" y="10103"/>
                    <a:pt x="1786" y="10190"/>
                    <a:pt x="2594" y="10190"/>
                  </a:cubicBezTo>
                  <a:cubicBezTo>
                    <a:pt x="4417" y="10190"/>
                    <a:pt x="5812" y="9745"/>
                    <a:pt x="5812" y="9745"/>
                  </a:cubicBezTo>
                  <a:cubicBezTo>
                    <a:pt x="5588" y="7590"/>
                    <a:pt x="4684" y="0"/>
                    <a:pt x="4684"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40" name="Google Shape;1240;p51"/>
            <p:cNvSpPr/>
            <p:nvPr/>
          </p:nvSpPr>
          <p:spPr>
            <a:xfrm>
              <a:off x="4560596" y="3036953"/>
              <a:ext cx="329960" cy="468561"/>
            </a:xfrm>
            <a:custGeom>
              <a:avLst/>
              <a:gdLst/>
              <a:ahLst/>
              <a:cxnLst/>
              <a:rect l="l" t="t" r="r" b="b"/>
              <a:pathLst>
                <a:path w="3690" h="5240" extrusionOk="0">
                  <a:moveTo>
                    <a:pt x="2565" y="1"/>
                  </a:moveTo>
                  <a:lnTo>
                    <a:pt x="2565" y="5"/>
                  </a:lnTo>
                  <a:lnTo>
                    <a:pt x="1632" y="357"/>
                  </a:lnTo>
                  <a:lnTo>
                    <a:pt x="836" y="35"/>
                  </a:lnTo>
                  <a:cubicBezTo>
                    <a:pt x="329" y="129"/>
                    <a:pt x="0" y="253"/>
                    <a:pt x="0" y="253"/>
                  </a:cubicBezTo>
                  <a:lnTo>
                    <a:pt x="0" y="5104"/>
                  </a:lnTo>
                  <a:cubicBezTo>
                    <a:pt x="473" y="5204"/>
                    <a:pt x="956" y="5240"/>
                    <a:pt x="1408" y="5240"/>
                  </a:cubicBezTo>
                  <a:cubicBezTo>
                    <a:pt x="2619" y="5240"/>
                    <a:pt x="3612" y="4980"/>
                    <a:pt x="3612" y="4980"/>
                  </a:cubicBezTo>
                  <a:lnTo>
                    <a:pt x="3690" y="287"/>
                  </a:lnTo>
                  <a:cubicBezTo>
                    <a:pt x="3690" y="287"/>
                    <a:pt x="3193" y="102"/>
                    <a:pt x="2565" y="1"/>
                  </a:cubicBezTo>
                  <a:close/>
                </a:path>
              </a:pathLst>
            </a:cu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41" name="Google Shape;1241;p51"/>
            <p:cNvSpPr/>
            <p:nvPr/>
          </p:nvSpPr>
          <p:spPr>
            <a:xfrm>
              <a:off x="4623279" y="3212304"/>
              <a:ext cx="171865" cy="270048"/>
            </a:xfrm>
            <a:custGeom>
              <a:avLst/>
              <a:gdLst/>
              <a:ahLst/>
              <a:cxnLst/>
              <a:rect l="l" t="t" r="r" b="b"/>
              <a:pathLst>
                <a:path w="1922" h="3020" extrusionOk="0">
                  <a:moveTo>
                    <a:pt x="0" y="1"/>
                  </a:moveTo>
                  <a:lnTo>
                    <a:pt x="0" y="3019"/>
                  </a:lnTo>
                  <a:lnTo>
                    <a:pt x="1921" y="3019"/>
                  </a:lnTo>
                  <a:lnTo>
                    <a:pt x="1921" y="1"/>
                  </a:lnTo>
                  <a:close/>
                </a:path>
              </a:pathLst>
            </a:cu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42" name="Google Shape;1242;p51"/>
            <p:cNvSpPr/>
            <p:nvPr/>
          </p:nvSpPr>
          <p:spPr>
            <a:xfrm>
              <a:off x="4569270" y="3348848"/>
              <a:ext cx="106946" cy="91924"/>
            </a:xfrm>
            <a:custGeom>
              <a:avLst/>
              <a:gdLst/>
              <a:ahLst/>
              <a:cxnLst/>
              <a:rect l="l" t="t" r="r" b="b"/>
              <a:pathLst>
                <a:path w="1196" h="1028" extrusionOk="0">
                  <a:moveTo>
                    <a:pt x="589" y="1"/>
                  </a:moveTo>
                  <a:cubicBezTo>
                    <a:pt x="551" y="1"/>
                    <a:pt x="446" y="13"/>
                    <a:pt x="272" y="126"/>
                  </a:cubicBezTo>
                  <a:cubicBezTo>
                    <a:pt x="54" y="270"/>
                    <a:pt x="145" y="293"/>
                    <a:pt x="0" y="400"/>
                  </a:cubicBezTo>
                  <a:lnTo>
                    <a:pt x="54" y="908"/>
                  </a:lnTo>
                  <a:cubicBezTo>
                    <a:pt x="54" y="908"/>
                    <a:pt x="198" y="921"/>
                    <a:pt x="410" y="931"/>
                  </a:cubicBezTo>
                  <a:cubicBezTo>
                    <a:pt x="625" y="941"/>
                    <a:pt x="716" y="998"/>
                    <a:pt x="773" y="1022"/>
                  </a:cubicBezTo>
                  <a:cubicBezTo>
                    <a:pt x="781" y="1026"/>
                    <a:pt x="789" y="1028"/>
                    <a:pt x="799" y="1028"/>
                  </a:cubicBezTo>
                  <a:cubicBezTo>
                    <a:pt x="852" y="1028"/>
                    <a:pt x="916" y="965"/>
                    <a:pt x="830" y="904"/>
                  </a:cubicBezTo>
                  <a:cubicBezTo>
                    <a:pt x="756" y="854"/>
                    <a:pt x="591" y="807"/>
                    <a:pt x="591" y="807"/>
                  </a:cubicBezTo>
                  <a:cubicBezTo>
                    <a:pt x="591" y="807"/>
                    <a:pt x="796" y="794"/>
                    <a:pt x="987" y="713"/>
                  </a:cubicBezTo>
                  <a:cubicBezTo>
                    <a:pt x="1179" y="629"/>
                    <a:pt x="1128" y="525"/>
                    <a:pt x="1081" y="515"/>
                  </a:cubicBezTo>
                  <a:cubicBezTo>
                    <a:pt x="1081" y="515"/>
                    <a:pt x="1196" y="448"/>
                    <a:pt x="1172" y="371"/>
                  </a:cubicBezTo>
                  <a:cubicBezTo>
                    <a:pt x="1158" y="317"/>
                    <a:pt x="1112" y="309"/>
                    <a:pt x="1084" y="309"/>
                  </a:cubicBezTo>
                  <a:cubicBezTo>
                    <a:pt x="1073" y="309"/>
                    <a:pt x="1064" y="310"/>
                    <a:pt x="1064" y="310"/>
                  </a:cubicBezTo>
                  <a:cubicBezTo>
                    <a:pt x="1064" y="310"/>
                    <a:pt x="1145" y="239"/>
                    <a:pt x="1108" y="166"/>
                  </a:cubicBezTo>
                  <a:cubicBezTo>
                    <a:pt x="1093" y="140"/>
                    <a:pt x="1045" y="132"/>
                    <a:pt x="981" y="132"/>
                  </a:cubicBezTo>
                  <a:cubicBezTo>
                    <a:pt x="868" y="132"/>
                    <a:pt x="707" y="160"/>
                    <a:pt x="604" y="172"/>
                  </a:cubicBezTo>
                  <a:lnTo>
                    <a:pt x="604" y="2"/>
                  </a:lnTo>
                  <a:cubicBezTo>
                    <a:pt x="604" y="2"/>
                    <a:pt x="599" y="1"/>
                    <a:pt x="589" y="1"/>
                  </a:cubicBezTo>
                  <a:close/>
                </a:path>
              </a:pathLst>
            </a:custGeom>
            <a:solidFill>
              <a:srgbClr val="FFADB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43" name="Google Shape;1243;p51"/>
            <p:cNvSpPr/>
            <p:nvPr/>
          </p:nvSpPr>
          <p:spPr>
            <a:xfrm>
              <a:off x="4621223" y="3377015"/>
              <a:ext cx="39971" cy="12251"/>
            </a:xfrm>
            <a:custGeom>
              <a:avLst/>
              <a:gdLst/>
              <a:ahLst/>
              <a:cxnLst/>
              <a:rect l="l" t="t" r="r" b="b"/>
              <a:pathLst>
                <a:path w="447" h="137" extrusionOk="0">
                  <a:moveTo>
                    <a:pt x="419" y="1"/>
                  </a:moveTo>
                  <a:cubicBezTo>
                    <a:pt x="417" y="1"/>
                    <a:pt x="415" y="1"/>
                    <a:pt x="413" y="2"/>
                  </a:cubicBezTo>
                  <a:cubicBezTo>
                    <a:pt x="279" y="45"/>
                    <a:pt x="27" y="89"/>
                    <a:pt x="23" y="89"/>
                  </a:cubicBezTo>
                  <a:cubicBezTo>
                    <a:pt x="10" y="89"/>
                    <a:pt x="0" y="102"/>
                    <a:pt x="3" y="116"/>
                  </a:cubicBezTo>
                  <a:cubicBezTo>
                    <a:pt x="7" y="126"/>
                    <a:pt x="17" y="136"/>
                    <a:pt x="27" y="136"/>
                  </a:cubicBezTo>
                  <a:lnTo>
                    <a:pt x="31" y="136"/>
                  </a:lnTo>
                  <a:cubicBezTo>
                    <a:pt x="40" y="133"/>
                    <a:pt x="292" y="93"/>
                    <a:pt x="426" y="45"/>
                  </a:cubicBezTo>
                  <a:cubicBezTo>
                    <a:pt x="440" y="42"/>
                    <a:pt x="446" y="29"/>
                    <a:pt x="443" y="15"/>
                  </a:cubicBezTo>
                  <a:cubicBezTo>
                    <a:pt x="438" y="7"/>
                    <a:pt x="428" y="1"/>
                    <a:pt x="419" y="1"/>
                  </a:cubicBezTo>
                  <a:close/>
                </a:path>
              </a:pathLst>
            </a:custGeom>
            <a:solidFill>
              <a:srgbClr val="EF899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44" name="Google Shape;1244;p51"/>
            <p:cNvSpPr/>
            <p:nvPr/>
          </p:nvSpPr>
          <p:spPr>
            <a:xfrm>
              <a:off x="4622117" y="3394809"/>
              <a:ext cx="41223" cy="13055"/>
            </a:xfrm>
            <a:custGeom>
              <a:avLst/>
              <a:gdLst/>
              <a:ahLst/>
              <a:cxnLst/>
              <a:rect l="l" t="t" r="r" b="b"/>
              <a:pathLst>
                <a:path w="461" h="146" extrusionOk="0">
                  <a:moveTo>
                    <a:pt x="430" y="0"/>
                  </a:moveTo>
                  <a:cubicBezTo>
                    <a:pt x="428" y="0"/>
                    <a:pt x="426" y="0"/>
                    <a:pt x="423" y="1"/>
                  </a:cubicBezTo>
                  <a:cubicBezTo>
                    <a:pt x="303" y="41"/>
                    <a:pt x="87" y="92"/>
                    <a:pt x="24" y="98"/>
                  </a:cubicBezTo>
                  <a:cubicBezTo>
                    <a:pt x="10" y="98"/>
                    <a:pt x="0" y="112"/>
                    <a:pt x="0" y="122"/>
                  </a:cubicBezTo>
                  <a:cubicBezTo>
                    <a:pt x="4" y="135"/>
                    <a:pt x="13" y="145"/>
                    <a:pt x="24" y="145"/>
                  </a:cubicBezTo>
                  <a:lnTo>
                    <a:pt x="27" y="145"/>
                  </a:lnTo>
                  <a:cubicBezTo>
                    <a:pt x="98" y="139"/>
                    <a:pt x="312" y="88"/>
                    <a:pt x="440" y="44"/>
                  </a:cubicBezTo>
                  <a:cubicBezTo>
                    <a:pt x="453" y="41"/>
                    <a:pt x="461" y="27"/>
                    <a:pt x="453" y="15"/>
                  </a:cubicBezTo>
                  <a:cubicBezTo>
                    <a:pt x="451" y="6"/>
                    <a:pt x="441" y="0"/>
                    <a:pt x="430" y="0"/>
                  </a:cubicBezTo>
                  <a:close/>
                </a:path>
              </a:pathLst>
            </a:custGeom>
            <a:solidFill>
              <a:srgbClr val="EF899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45" name="Google Shape;1245;p51"/>
            <p:cNvSpPr/>
            <p:nvPr/>
          </p:nvSpPr>
          <p:spPr>
            <a:xfrm>
              <a:off x="4740329" y="3350010"/>
              <a:ext cx="107304" cy="90940"/>
            </a:xfrm>
            <a:custGeom>
              <a:avLst/>
              <a:gdLst/>
              <a:ahLst/>
              <a:cxnLst/>
              <a:rect l="l" t="t" r="r" b="b"/>
              <a:pathLst>
                <a:path w="1200" h="1017" extrusionOk="0">
                  <a:moveTo>
                    <a:pt x="623" y="1"/>
                  </a:moveTo>
                  <a:cubicBezTo>
                    <a:pt x="616" y="1"/>
                    <a:pt x="612" y="2"/>
                    <a:pt x="612" y="2"/>
                  </a:cubicBezTo>
                  <a:lnTo>
                    <a:pt x="612" y="190"/>
                  </a:lnTo>
                  <a:cubicBezTo>
                    <a:pt x="492" y="170"/>
                    <a:pt x="298" y="116"/>
                    <a:pt x="185" y="116"/>
                  </a:cubicBezTo>
                  <a:cubicBezTo>
                    <a:pt x="144" y="116"/>
                    <a:pt x="113" y="124"/>
                    <a:pt x="101" y="143"/>
                  </a:cubicBezTo>
                  <a:cubicBezTo>
                    <a:pt x="61" y="210"/>
                    <a:pt x="138" y="287"/>
                    <a:pt x="138" y="287"/>
                  </a:cubicBezTo>
                  <a:cubicBezTo>
                    <a:pt x="138" y="287"/>
                    <a:pt x="129" y="284"/>
                    <a:pt x="115" y="284"/>
                  </a:cubicBezTo>
                  <a:cubicBezTo>
                    <a:pt x="88" y="284"/>
                    <a:pt x="46" y="293"/>
                    <a:pt x="28" y="344"/>
                  </a:cubicBezTo>
                  <a:cubicBezTo>
                    <a:pt x="1" y="418"/>
                    <a:pt x="112" y="488"/>
                    <a:pt x="112" y="488"/>
                  </a:cubicBezTo>
                  <a:cubicBezTo>
                    <a:pt x="65" y="499"/>
                    <a:pt x="11" y="599"/>
                    <a:pt x="199" y="694"/>
                  </a:cubicBezTo>
                  <a:cubicBezTo>
                    <a:pt x="387" y="784"/>
                    <a:pt x="589" y="804"/>
                    <a:pt x="589" y="804"/>
                  </a:cubicBezTo>
                  <a:cubicBezTo>
                    <a:pt x="589" y="804"/>
                    <a:pt x="424" y="844"/>
                    <a:pt x="347" y="891"/>
                  </a:cubicBezTo>
                  <a:cubicBezTo>
                    <a:pt x="255" y="947"/>
                    <a:pt x="321" y="1016"/>
                    <a:pt x="377" y="1016"/>
                  </a:cubicBezTo>
                  <a:cubicBezTo>
                    <a:pt x="385" y="1016"/>
                    <a:pt x="393" y="1015"/>
                    <a:pt x="400" y="1012"/>
                  </a:cubicBezTo>
                  <a:cubicBezTo>
                    <a:pt x="454" y="989"/>
                    <a:pt x="552" y="939"/>
                    <a:pt x="763" y="939"/>
                  </a:cubicBezTo>
                  <a:cubicBezTo>
                    <a:pt x="978" y="935"/>
                    <a:pt x="1119" y="928"/>
                    <a:pt x="1119" y="928"/>
                  </a:cubicBezTo>
                  <a:lnTo>
                    <a:pt x="1200" y="425"/>
                  </a:lnTo>
                  <a:cubicBezTo>
                    <a:pt x="1059" y="311"/>
                    <a:pt x="1149" y="294"/>
                    <a:pt x="938" y="139"/>
                  </a:cubicBezTo>
                  <a:cubicBezTo>
                    <a:pt x="764" y="12"/>
                    <a:pt x="656" y="1"/>
                    <a:pt x="623" y="1"/>
                  </a:cubicBezTo>
                  <a:close/>
                </a:path>
              </a:pathLst>
            </a:custGeom>
            <a:solidFill>
              <a:srgbClr val="FFADB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46" name="Google Shape;1246;p51"/>
            <p:cNvSpPr/>
            <p:nvPr/>
          </p:nvSpPr>
          <p:spPr>
            <a:xfrm>
              <a:off x="4755441" y="3376031"/>
              <a:ext cx="39971" cy="14039"/>
            </a:xfrm>
            <a:custGeom>
              <a:avLst/>
              <a:gdLst/>
              <a:ahLst/>
              <a:cxnLst/>
              <a:rect l="l" t="t" r="r" b="b"/>
              <a:pathLst>
                <a:path w="447" h="157" extrusionOk="0">
                  <a:moveTo>
                    <a:pt x="25" y="0"/>
                  </a:moveTo>
                  <a:cubicBezTo>
                    <a:pt x="17" y="0"/>
                    <a:pt x="8" y="7"/>
                    <a:pt x="3" y="16"/>
                  </a:cubicBezTo>
                  <a:cubicBezTo>
                    <a:pt x="0" y="26"/>
                    <a:pt x="3" y="43"/>
                    <a:pt x="17" y="47"/>
                  </a:cubicBezTo>
                  <a:cubicBezTo>
                    <a:pt x="148" y="100"/>
                    <a:pt x="406" y="154"/>
                    <a:pt x="416" y="157"/>
                  </a:cubicBezTo>
                  <a:lnTo>
                    <a:pt x="420" y="157"/>
                  </a:lnTo>
                  <a:cubicBezTo>
                    <a:pt x="433" y="157"/>
                    <a:pt x="440" y="150"/>
                    <a:pt x="443" y="137"/>
                  </a:cubicBezTo>
                  <a:cubicBezTo>
                    <a:pt x="446" y="124"/>
                    <a:pt x="440" y="113"/>
                    <a:pt x="426" y="110"/>
                  </a:cubicBezTo>
                  <a:cubicBezTo>
                    <a:pt x="423" y="110"/>
                    <a:pt x="161" y="53"/>
                    <a:pt x="33" y="3"/>
                  </a:cubicBezTo>
                  <a:cubicBezTo>
                    <a:pt x="30" y="1"/>
                    <a:pt x="28" y="0"/>
                    <a:pt x="25" y="0"/>
                  </a:cubicBezTo>
                  <a:close/>
                </a:path>
              </a:pathLst>
            </a:custGeom>
            <a:solidFill>
              <a:srgbClr val="EF899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47" name="Google Shape;1247;p51"/>
            <p:cNvSpPr/>
            <p:nvPr/>
          </p:nvSpPr>
          <p:spPr>
            <a:xfrm>
              <a:off x="4752401" y="3393736"/>
              <a:ext cx="41491" cy="15023"/>
            </a:xfrm>
            <a:custGeom>
              <a:avLst/>
              <a:gdLst/>
              <a:ahLst/>
              <a:cxnLst/>
              <a:rect l="l" t="t" r="r" b="b"/>
              <a:pathLst>
                <a:path w="464" h="168" extrusionOk="0">
                  <a:moveTo>
                    <a:pt x="26" y="0"/>
                  </a:moveTo>
                  <a:cubicBezTo>
                    <a:pt x="17" y="0"/>
                    <a:pt x="10" y="7"/>
                    <a:pt x="7" y="16"/>
                  </a:cubicBezTo>
                  <a:cubicBezTo>
                    <a:pt x="0" y="27"/>
                    <a:pt x="7" y="39"/>
                    <a:pt x="20" y="47"/>
                  </a:cubicBezTo>
                  <a:cubicBezTo>
                    <a:pt x="141" y="97"/>
                    <a:pt x="363" y="157"/>
                    <a:pt x="434" y="168"/>
                  </a:cubicBezTo>
                  <a:lnTo>
                    <a:pt x="437" y="168"/>
                  </a:lnTo>
                  <a:cubicBezTo>
                    <a:pt x="450" y="168"/>
                    <a:pt x="460" y="157"/>
                    <a:pt x="460" y="147"/>
                  </a:cubicBezTo>
                  <a:cubicBezTo>
                    <a:pt x="464" y="134"/>
                    <a:pt x="454" y="120"/>
                    <a:pt x="440" y="120"/>
                  </a:cubicBezTo>
                  <a:cubicBezTo>
                    <a:pt x="373" y="110"/>
                    <a:pt x="155" y="50"/>
                    <a:pt x="37" y="3"/>
                  </a:cubicBezTo>
                  <a:cubicBezTo>
                    <a:pt x="34" y="1"/>
                    <a:pt x="30" y="0"/>
                    <a:pt x="26" y="0"/>
                  </a:cubicBezTo>
                  <a:close/>
                </a:path>
              </a:pathLst>
            </a:custGeom>
            <a:solidFill>
              <a:srgbClr val="EF899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48" name="Google Shape;1248;p51"/>
            <p:cNvSpPr/>
            <p:nvPr/>
          </p:nvSpPr>
          <p:spPr>
            <a:xfrm>
              <a:off x="4832819" y="3062527"/>
              <a:ext cx="205129" cy="375385"/>
            </a:xfrm>
            <a:custGeom>
              <a:avLst/>
              <a:gdLst/>
              <a:ahLst/>
              <a:cxnLst/>
              <a:rect l="l" t="t" r="r" b="b"/>
              <a:pathLst>
                <a:path w="2294" h="4198" extrusionOk="0">
                  <a:moveTo>
                    <a:pt x="602" y="1"/>
                  </a:moveTo>
                  <a:lnTo>
                    <a:pt x="545" y="3502"/>
                  </a:lnTo>
                  <a:lnTo>
                    <a:pt x="108" y="3596"/>
                  </a:lnTo>
                  <a:lnTo>
                    <a:pt x="1" y="4191"/>
                  </a:lnTo>
                  <a:cubicBezTo>
                    <a:pt x="1" y="4191"/>
                    <a:pt x="118" y="4198"/>
                    <a:pt x="283" y="4198"/>
                  </a:cubicBezTo>
                  <a:cubicBezTo>
                    <a:pt x="517" y="4198"/>
                    <a:pt x="849" y="4184"/>
                    <a:pt x="1082" y="4117"/>
                  </a:cubicBezTo>
                  <a:cubicBezTo>
                    <a:pt x="2038" y="3838"/>
                    <a:pt x="2294" y="3432"/>
                    <a:pt x="2125" y="2478"/>
                  </a:cubicBezTo>
                  <a:cubicBezTo>
                    <a:pt x="1955" y="1525"/>
                    <a:pt x="1561" y="400"/>
                    <a:pt x="602" y="1"/>
                  </a:cubicBezTo>
                  <a:close/>
                </a:path>
              </a:pathLst>
            </a:cu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49" name="Google Shape;1249;p51"/>
            <p:cNvSpPr/>
            <p:nvPr/>
          </p:nvSpPr>
          <p:spPr>
            <a:xfrm>
              <a:off x="4409269" y="3059576"/>
              <a:ext cx="175710" cy="380393"/>
            </a:xfrm>
            <a:custGeom>
              <a:avLst/>
              <a:gdLst/>
              <a:ahLst/>
              <a:cxnLst/>
              <a:rect l="l" t="t" r="r" b="b"/>
              <a:pathLst>
                <a:path w="1965" h="4254" extrusionOk="0">
                  <a:moveTo>
                    <a:pt x="1736" y="0"/>
                  </a:moveTo>
                  <a:cubicBezTo>
                    <a:pt x="440" y="400"/>
                    <a:pt x="0" y="2890"/>
                    <a:pt x="158" y="3660"/>
                  </a:cubicBezTo>
                  <a:cubicBezTo>
                    <a:pt x="262" y="4167"/>
                    <a:pt x="1015" y="4253"/>
                    <a:pt x="1516" y="4253"/>
                  </a:cubicBezTo>
                  <a:cubicBezTo>
                    <a:pt x="1774" y="4253"/>
                    <a:pt x="1964" y="4230"/>
                    <a:pt x="1964" y="4230"/>
                  </a:cubicBezTo>
                  <a:lnTo>
                    <a:pt x="1898" y="3602"/>
                  </a:lnTo>
                  <a:lnTo>
                    <a:pt x="1736" y="3602"/>
                  </a:lnTo>
                  <a:lnTo>
                    <a:pt x="1736" y="34"/>
                  </a:lnTo>
                  <a:lnTo>
                    <a:pt x="1736" y="0"/>
                  </a:lnTo>
                  <a:close/>
                </a:path>
              </a:pathLst>
            </a:cu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50" name="Google Shape;1250;p51"/>
            <p:cNvSpPr/>
            <p:nvPr/>
          </p:nvSpPr>
          <p:spPr>
            <a:xfrm>
              <a:off x="4635262" y="3031409"/>
              <a:ext cx="154786" cy="52311"/>
            </a:xfrm>
            <a:custGeom>
              <a:avLst/>
              <a:gdLst/>
              <a:ahLst/>
              <a:cxnLst/>
              <a:rect l="l" t="t" r="r" b="b"/>
              <a:pathLst>
                <a:path w="1731" h="585" extrusionOk="0">
                  <a:moveTo>
                    <a:pt x="982" y="0"/>
                  </a:moveTo>
                  <a:cubicBezTo>
                    <a:pt x="942" y="0"/>
                    <a:pt x="901" y="1"/>
                    <a:pt x="861" y="2"/>
                  </a:cubicBezTo>
                  <a:cubicBezTo>
                    <a:pt x="542" y="16"/>
                    <a:pt x="253" y="53"/>
                    <a:pt x="1" y="97"/>
                  </a:cubicBezTo>
                  <a:cubicBezTo>
                    <a:pt x="139" y="321"/>
                    <a:pt x="387" y="570"/>
                    <a:pt x="827" y="583"/>
                  </a:cubicBezTo>
                  <a:cubicBezTo>
                    <a:pt x="843" y="584"/>
                    <a:pt x="860" y="584"/>
                    <a:pt x="876" y="584"/>
                  </a:cubicBezTo>
                  <a:cubicBezTo>
                    <a:pt x="1488" y="584"/>
                    <a:pt x="1677" y="217"/>
                    <a:pt x="1730" y="67"/>
                  </a:cubicBezTo>
                  <a:cubicBezTo>
                    <a:pt x="1492" y="26"/>
                    <a:pt x="1237" y="0"/>
                    <a:pt x="982" y="0"/>
                  </a:cubicBezTo>
                  <a:close/>
                </a:path>
              </a:pathLst>
            </a:custGeom>
            <a:solidFill>
              <a:srgbClr val="FFADB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51" name="Google Shape;1251;p51"/>
            <p:cNvSpPr/>
            <p:nvPr/>
          </p:nvSpPr>
          <p:spPr>
            <a:xfrm>
              <a:off x="4620329" y="2864374"/>
              <a:ext cx="154965" cy="199764"/>
            </a:xfrm>
            <a:custGeom>
              <a:avLst/>
              <a:gdLst/>
              <a:ahLst/>
              <a:cxnLst/>
              <a:rect l="l" t="t" r="r" b="b"/>
              <a:pathLst>
                <a:path w="1733" h="2234" extrusionOk="0">
                  <a:moveTo>
                    <a:pt x="600" y="1"/>
                  </a:moveTo>
                  <a:cubicBezTo>
                    <a:pt x="409" y="1"/>
                    <a:pt x="205" y="118"/>
                    <a:pt x="205" y="118"/>
                  </a:cubicBezTo>
                  <a:cubicBezTo>
                    <a:pt x="219" y="457"/>
                    <a:pt x="0" y="840"/>
                    <a:pt x="0" y="840"/>
                  </a:cubicBezTo>
                  <a:cubicBezTo>
                    <a:pt x="43" y="888"/>
                    <a:pt x="113" y="896"/>
                    <a:pt x="153" y="896"/>
                  </a:cubicBezTo>
                  <a:cubicBezTo>
                    <a:pt x="172" y="896"/>
                    <a:pt x="185" y="894"/>
                    <a:pt x="185" y="894"/>
                  </a:cubicBezTo>
                  <a:lnTo>
                    <a:pt x="185" y="894"/>
                  </a:lnTo>
                  <a:cubicBezTo>
                    <a:pt x="182" y="1556"/>
                    <a:pt x="767" y="1562"/>
                    <a:pt x="789" y="1562"/>
                  </a:cubicBezTo>
                  <a:cubicBezTo>
                    <a:pt x="789" y="1562"/>
                    <a:pt x="789" y="1562"/>
                    <a:pt x="789" y="1562"/>
                  </a:cubicBezTo>
                  <a:lnTo>
                    <a:pt x="816" y="2197"/>
                  </a:lnTo>
                  <a:cubicBezTo>
                    <a:pt x="897" y="2224"/>
                    <a:pt x="979" y="2234"/>
                    <a:pt x="1055" y="2234"/>
                  </a:cubicBezTo>
                  <a:cubicBezTo>
                    <a:pt x="1228" y="2234"/>
                    <a:pt x="1363" y="2183"/>
                    <a:pt x="1363" y="2183"/>
                  </a:cubicBezTo>
                  <a:lnTo>
                    <a:pt x="1333" y="924"/>
                  </a:lnTo>
                  <a:cubicBezTo>
                    <a:pt x="1725" y="837"/>
                    <a:pt x="1733" y="259"/>
                    <a:pt x="1434" y="203"/>
                  </a:cubicBezTo>
                  <a:cubicBezTo>
                    <a:pt x="1416" y="199"/>
                    <a:pt x="1399" y="197"/>
                    <a:pt x="1384" y="197"/>
                  </a:cubicBezTo>
                  <a:cubicBezTo>
                    <a:pt x="1146" y="197"/>
                    <a:pt x="1229" y="615"/>
                    <a:pt x="1085" y="615"/>
                  </a:cubicBezTo>
                  <a:cubicBezTo>
                    <a:pt x="937" y="615"/>
                    <a:pt x="1051" y="440"/>
                    <a:pt x="863" y="135"/>
                  </a:cubicBezTo>
                  <a:cubicBezTo>
                    <a:pt x="800" y="34"/>
                    <a:pt x="702" y="1"/>
                    <a:pt x="600" y="1"/>
                  </a:cubicBezTo>
                  <a:close/>
                </a:path>
              </a:pathLst>
            </a:custGeom>
            <a:solidFill>
              <a:srgbClr val="FFADB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52" name="Google Shape;1252;p51"/>
            <p:cNvSpPr/>
            <p:nvPr/>
          </p:nvSpPr>
          <p:spPr>
            <a:xfrm>
              <a:off x="4738899" y="2888338"/>
              <a:ext cx="22266" cy="31655"/>
            </a:xfrm>
            <a:custGeom>
              <a:avLst/>
              <a:gdLst/>
              <a:ahLst/>
              <a:cxnLst/>
              <a:rect l="l" t="t" r="r" b="b"/>
              <a:pathLst>
                <a:path w="249" h="354" extrusionOk="0">
                  <a:moveTo>
                    <a:pt x="57" y="0"/>
                  </a:moveTo>
                  <a:cubicBezTo>
                    <a:pt x="42" y="0"/>
                    <a:pt x="28" y="4"/>
                    <a:pt x="17" y="11"/>
                  </a:cubicBezTo>
                  <a:cubicBezTo>
                    <a:pt x="4" y="18"/>
                    <a:pt x="1" y="31"/>
                    <a:pt x="7" y="45"/>
                  </a:cubicBezTo>
                  <a:cubicBezTo>
                    <a:pt x="11" y="52"/>
                    <a:pt x="19" y="55"/>
                    <a:pt x="28" y="55"/>
                  </a:cubicBezTo>
                  <a:cubicBezTo>
                    <a:pt x="32" y="55"/>
                    <a:pt x="37" y="54"/>
                    <a:pt x="41" y="51"/>
                  </a:cubicBezTo>
                  <a:cubicBezTo>
                    <a:pt x="46" y="48"/>
                    <a:pt x="52" y="47"/>
                    <a:pt x="60" y="47"/>
                  </a:cubicBezTo>
                  <a:cubicBezTo>
                    <a:pt x="67" y="47"/>
                    <a:pt x="76" y="48"/>
                    <a:pt x="84" y="51"/>
                  </a:cubicBezTo>
                  <a:cubicBezTo>
                    <a:pt x="168" y="65"/>
                    <a:pt x="198" y="163"/>
                    <a:pt x="198" y="240"/>
                  </a:cubicBezTo>
                  <a:cubicBezTo>
                    <a:pt x="202" y="270"/>
                    <a:pt x="198" y="297"/>
                    <a:pt x="192" y="327"/>
                  </a:cubicBezTo>
                  <a:cubicBezTo>
                    <a:pt x="188" y="337"/>
                    <a:pt x="195" y="350"/>
                    <a:pt x="208" y="354"/>
                  </a:cubicBezTo>
                  <a:lnTo>
                    <a:pt x="215" y="354"/>
                  </a:lnTo>
                  <a:cubicBezTo>
                    <a:pt x="225" y="354"/>
                    <a:pt x="235" y="347"/>
                    <a:pt x="235" y="337"/>
                  </a:cubicBezTo>
                  <a:cubicBezTo>
                    <a:pt x="245" y="307"/>
                    <a:pt x="249" y="273"/>
                    <a:pt x="249" y="240"/>
                  </a:cubicBezTo>
                  <a:cubicBezTo>
                    <a:pt x="245" y="146"/>
                    <a:pt x="205" y="25"/>
                    <a:pt x="94" y="5"/>
                  </a:cubicBezTo>
                  <a:cubicBezTo>
                    <a:pt x="80" y="2"/>
                    <a:pt x="68" y="0"/>
                    <a:pt x="57" y="0"/>
                  </a:cubicBezTo>
                  <a:close/>
                </a:path>
              </a:pathLst>
            </a:custGeom>
            <a:solidFill>
              <a:srgbClr val="EF899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53" name="Google Shape;1253;p51"/>
            <p:cNvSpPr/>
            <p:nvPr/>
          </p:nvSpPr>
          <p:spPr>
            <a:xfrm>
              <a:off x="4742475" y="2893793"/>
              <a:ext cx="14844" cy="17169"/>
            </a:xfrm>
            <a:custGeom>
              <a:avLst/>
              <a:gdLst/>
              <a:ahLst/>
              <a:cxnLst/>
              <a:rect l="l" t="t" r="r" b="b"/>
              <a:pathLst>
                <a:path w="166" h="192" extrusionOk="0">
                  <a:moveTo>
                    <a:pt x="139" y="1"/>
                  </a:moveTo>
                  <a:cubicBezTo>
                    <a:pt x="135" y="1"/>
                    <a:pt x="131" y="2"/>
                    <a:pt x="128" y="4"/>
                  </a:cubicBezTo>
                  <a:cubicBezTo>
                    <a:pt x="34" y="51"/>
                    <a:pt x="4" y="156"/>
                    <a:pt x="4" y="162"/>
                  </a:cubicBezTo>
                  <a:cubicBezTo>
                    <a:pt x="1" y="172"/>
                    <a:pt x="7" y="185"/>
                    <a:pt x="21" y="189"/>
                  </a:cubicBezTo>
                  <a:cubicBezTo>
                    <a:pt x="21" y="192"/>
                    <a:pt x="24" y="192"/>
                    <a:pt x="27" y="192"/>
                  </a:cubicBezTo>
                  <a:cubicBezTo>
                    <a:pt x="37" y="192"/>
                    <a:pt x="48" y="185"/>
                    <a:pt x="48" y="172"/>
                  </a:cubicBezTo>
                  <a:cubicBezTo>
                    <a:pt x="51" y="172"/>
                    <a:pt x="74" y="85"/>
                    <a:pt x="148" y="44"/>
                  </a:cubicBezTo>
                  <a:cubicBezTo>
                    <a:pt x="162" y="38"/>
                    <a:pt x="165" y="24"/>
                    <a:pt x="158" y="15"/>
                  </a:cubicBezTo>
                  <a:cubicBezTo>
                    <a:pt x="154" y="5"/>
                    <a:pt x="146" y="1"/>
                    <a:pt x="139" y="1"/>
                  </a:cubicBezTo>
                  <a:close/>
                </a:path>
              </a:pathLst>
            </a:custGeom>
            <a:solidFill>
              <a:srgbClr val="EF899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54" name="Google Shape;1254;p51"/>
            <p:cNvSpPr/>
            <p:nvPr/>
          </p:nvSpPr>
          <p:spPr>
            <a:xfrm>
              <a:off x="4646081" y="2928309"/>
              <a:ext cx="60806" cy="59285"/>
            </a:xfrm>
            <a:custGeom>
              <a:avLst/>
              <a:gdLst/>
              <a:ahLst/>
              <a:cxnLst/>
              <a:rect l="l" t="t" r="r" b="b"/>
              <a:pathLst>
                <a:path w="680" h="663" extrusionOk="0">
                  <a:moveTo>
                    <a:pt x="341" y="0"/>
                  </a:moveTo>
                  <a:cubicBezTo>
                    <a:pt x="335" y="0"/>
                    <a:pt x="329" y="0"/>
                    <a:pt x="323" y="1"/>
                  </a:cubicBezTo>
                  <a:cubicBezTo>
                    <a:pt x="139" y="11"/>
                    <a:pt x="1" y="165"/>
                    <a:pt x="11" y="350"/>
                  </a:cubicBezTo>
                  <a:cubicBezTo>
                    <a:pt x="21" y="525"/>
                    <a:pt x="166" y="663"/>
                    <a:pt x="339" y="663"/>
                  </a:cubicBezTo>
                  <a:cubicBezTo>
                    <a:pt x="345" y="663"/>
                    <a:pt x="351" y="663"/>
                    <a:pt x="357" y="662"/>
                  </a:cubicBezTo>
                  <a:cubicBezTo>
                    <a:pt x="541" y="652"/>
                    <a:pt x="679" y="495"/>
                    <a:pt x="669" y="313"/>
                  </a:cubicBezTo>
                  <a:cubicBezTo>
                    <a:pt x="659" y="138"/>
                    <a:pt x="514" y="0"/>
                    <a:pt x="341" y="0"/>
                  </a:cubicBezTo>
                  <a:close/>
                </a:path>
              </a:pathLst>
            </a:custGeom>
            <a:gradFill>
              <a:gsLst>
                <a:gs pos="0">
                  <a:schemeClr val="accent3"/>
                </a:gs>
                <a:gs pos="73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55" name="Google Shape;1255;p51"/>
            <p:cNvSpPr/>
            <p:nvPr/>
          </p:nvSpPr>
          <p:spPr>
            <a:xfrm>
              <a:off x="4690881" y="3001364"/>
              <a:ext cx="28883" cy="26379"/>
            </a:xfrm>
            <a:custGeom>
              <a:avLst/>
              <a:gdLst/>
              <a:ahLst/>
              <a:cxnLst/>
              <a:rect l="l" t="t" r="r" b="b"/>
              <a:pathLst>
                <a:path w="323" h="295" extrusionOk="0">
                  <a:moveTo>
                    <a:pt x="322" y="0"/>
                  </a:moveTo>
                  <a:lnTo>
                    <a:pt x="322" y="0"/>
                  </a:lnTo>
                  <a:cubicBezTo>
                    <a:pt x="322" y="0"/>
                    <a:pt x="228" y="30"/>
                    <a:pt x="0" y="30"/>
                  </a:cubicBezTo>
                  <a:lnTo>
                    <a:pt x="14" y="295"/>
                  </a:lnTo>
                  <a:cubicBezTo>
                    <a:pt x="292" y="231"/>
                    <a:pt x="322" y="0"/>
                    <a:pt x="322"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sp>
        <p:nvSpPr>
          <p:cNvPr id="3" name="TextShape 1"/>
          <p:cNvSpPr txBox="1"/>
          <p:nvPr/>
        </p:nvSpPr>
        <p:spPr>
          <a:xfrm>
            <a:off x="4417060" y="1840653"/>
            <a:ext cx="6181513" cy="2674620"/>
          </a:xfrm>
          <a:prstGeom prst="rect">
            <a:avLst/>
          </a:prstGeom>
          <a:noFill/>
          <a:ln>
            <a:noFill/>
          </a:ln>
        </p:spPr>
        <p:txBody>
          <a:bodyPr>
            <a:noAutofit/>
          </a:bodyPr>
          <a:p>
            <a:pPr marL="228600" indent="-227965">
              <a:lnSpc>
                <a:spcPct val="100000"/>
              </a:lnSpc>
              <a:spcBef>
                <a:spcPts val="1000"/>
              </a:spcBef>
              <a:buClr>
                <a:srgbClr val="2F5597"/>
              </a:buClr>
              <a:buFont typeface="Wingdings" panose="05000000000000000000" pitchFamily="2" charset="2"/>
              <a:buChar char=""/>
            </a:pPr>
            <a:r>
              <a:rPr lang="en-US" sz="2665" b="0" strike="noStrike" spc="-1">
                <a:solidFill>
                  <a:schemeClr val="tx1"/>
                </a:solidFill>
                <a:latin typeface="Advent Pro Medium" charset="0"/>
                <a:cs typeface="Advent Pro Medium" charset="0"/>
              </a:rPr>
              <a:t>You can write out plain text or you can mix HTML tags in with the text being written using document.write()</a:t>
            </a:r>
            <a:endParaRPr lang="en-US" sz="2665" b="0" strike="noStrike" spc="-1">
              <a:solidFill>
                <a:schemeClr val="tx1"/>
              </a:solidFill>
              <a:latin typeface="Advent Pro Medium" charset="0"/>
              <a:cs typeface="Advent Pro Medium" charset="0"/>
            </a:endParaRPr>
          </a:p>
          <a:p>
            <a:pPr marL="228600" indent="-227965">
              <a:lnSpc>
                <a:spcPct val="100000"/>
              </a:lnSpc>
              <a:spcBef>
                <a:spcPts val="1000"/>
              </a:spcBef>
              <a:buClr>
                <a:srgbClr val="2F5597"/>
              </a:buClr>
              <a:buFont typeface="Wingdings" panose="05000000000000000000" pitchFamily="2" charset="2"/>
              <a:buChar char=""/>
            </a:pPr>
            <a:r>
              <a:rPr lang="en-US" sz="2665" b="0" strike="noStrike" spc="-1">
                <a:solidFill>
                  <a:schemeClr val="tx1"/>
                </a:solidFill>
                <a:latin typeface="Advent Pro Medium" charset="0"/>
                <a:cs typeface="Advent Pro Medium" charset="0"/>
              </a:rPr>
              <a:t>to return text to the browser screen.</a:t>
            </a:r>
            <a:endParaRPr lang="en-US" sz="2665" b="0" strike="noStrike" spc="-1">
              <a:solidFill>
                <a:schemeClr val="tx1"/>
              </a:solidFill>
              <a:latin typeface="Advent Pro Medium" charset="0"/>
              <a:cs typeface="Advent Pro Medium" charset="0"/>
            </a:endParaRPr>
          </a:p>
          <a:p>
            <a:pPr marL="228600" indent="-227965">
              <a:lnSpc>
                <a:spcPct val="100000"/>
              </a:lnSpc>
              <a:spcBef>
                <a:spcPts val="1000"/>
              </a:spcBef>
              <a:buClr>
                <a:srgbClr val="2F5597"/>
              </a:buClr>
              <a:buFont typeface="Wingdings" panose="05000000000000000000" pitchFamily="2" charset="2"/>
              <a:buChar char=""/>
            </a:pPr>
            <a:r>
              <a:rPr lang="en-US" sz="2665" b="0" strike="noStrike" spc="-1">
                <a:solidFill>
                  <a:schemeClr val="tx1"/>
                </a:solidFill>
                <a:latin typeface="Advent Pro Medium" charset="0"/>
                <a:cs typeface="Advent Pro Medium" charset="0"/>
              </a:rPr>
              <a:t>document.write(" ") </a:t>
            </a:r>
            <a:endParaRPr lang="en-US" sz="2665" b="0" strike="noStrike" spc="-1">
              <a:solidFill>
                <a:schemeClr val="tx1"/>
              </a:solidFill>
              <a:latin typeface="Advent Pro Medium" charset="0"/>
              <a:cs typeface="Advent Pro Medium" charset="0"/>
            </a:endParaRPr>
          </a:p>
          <a:p>
            <a:pPr marL="228600" indent="-227965">
              <a:lnSpc>
                <a:spcPct val="100000"/>
              </a:lnSpc>
              <a:spcBef>
                <a:spcPts val="1000"/>
              </a:spcBef>
              <a:buClr>
                <a:srgbClr val="2F5597"/>
              </a:buClr>
              <a:buFont typeface="Wingdings" panose="05000000000000000000" pitchFamily="2" charset="2"/>
              <a:buChar char=""/>
            </a:pPr>
            <a:r>
              <a:rPr lang="en-US" sz="2665" b="0" strike="noStrike" spc="-1">
                <a:solidFill>
                  <a:schemeClr val="tx1"/>
                </a:solidFill>
                <a:latin typeface="Advent Pro Medium" charset="0"/>
                <a:cs typeface="Advent Pro Medium" charset="0"/>
              </a:rPr>
              <a:t>Example: document.write("HellThere!")</a:t>
            </a:r>
            <a:endParaRPr lang="en-US" sz="2665" b="0" strike="noStrike" spc="-1">
              <a:solidFill>
                <a:schemeClr val="tx1"/>
              </a:solidFill>
              <a:latin typeface="Advent Pro Medium" charset="0"/>
              <a:cs typeface="Advent Pro Medium"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US"/>
              <a:t>Arithmetic Operators</a:t>
            </a:r>
            <a:endParaRPr lang="en-US"/>
          </a:p>
        </p:txBody>
      </p:sp>
      <p:sp>
        <p:nvSpPr>
          <p:cNvPr id="4" name="Google Shape;932;p40"/>
          <p:cNvSpPr txBox="1"/>
          <p:nvPr/>
        </p:nvSpPr>
        <p:spPr>
          <a:xfrm>
            <a:off x="3622887" y="2591647"/>
            <a:ext cx="2131907" cy="1410547"/>
          </a:xfrm>
          <a:prstGeom prst="rect">
            <a:avLst/>
          </a:prstGeom>
          <a:noFill/>
          <a:ln>
            <a:noFill/>
          </a:ln>
        </p:spPr>
        <p:txBody>
          <a:bodyPr spcFirstLastPara="1" wrap="square" lIns="121900" tIns="121900" rIns="121900" bIns="121900" anchor="ctr" anchorCtr="0">
            <a:noAutofit/>
          </a:bodyPr>
          <a:p>
            <a:pPr marL="0" lvl="0" indent="0" algn="ctr" rtl="0">
              <a:spcBef>
                <a:spcPts val="0"/>
              </a:spcBef>
              <a:spcAft>
                <a:spcPts val="0"/>
              </a:spcAft>
              <a:buNone/>
            </a:pPr>
            <a:r>
              <a:rPr lang="en-US" altLang="en-GB" sz="2665" b="1">
                <a:solidFill>
                  <a:srgbClr val="FFFFFF"/>
                </a:solidFill>
                <a:latin typeface="Advent Pro"/>
                <a:ea typeface="Advent Pro"/>
                <a:cs typeface="Advent Pro"/>
                <a:sym typeface="Advent Pro"/>
              </a:rPr>
              <a:t>Null</a:t>
            </a:r>
            <a:endParaRPr lang="en-US" altLang="en-GB" sz="2665" b="1">
              <a:solidFill>
                <a:srgbClr val="FFFFFF"/>
              </a:solidFill>
              <a:latin typeface="Advent Pro"/>
              <a:ea typeface="Advent Pro"/>
              <a:cs typeface="Advent Pro"/>
              <a:sym typeface="Advent Pro"/>
            </a:endParaRPr>
          </a:p>
        </p:txBody>
      </p:sp>
      <p:graphicFrame>
        <p:nvGraphicFramePr>
          <p:cNvPr id="298" name="Table 1"/>
          <p:cNvGraphicFramePr/>
          <p:nvPr/>
        </p:nvGraphicFramePr>
        <p:xfrm>
          <a:off x="1650153" y="1843193"/>
          <a:ext cx="8892540" cy="4316730"/>
        </p:xfrm>
        <a:graphic>
          <a:graphicData uri="http://schemas.openxmlformats.org/drawingml/2006/table">
            <a:tbl>
              <a:tblPr firstCol="1">
                <a:tableStyleId>{93296810-A885-4BE3-A3E7-6D5BEEA58F35}</a:tableStyleId>
              </a:tblPr>
              <a:tblGrid>
                <a:gridCol w="1333500"/>
                <a:gridCol w="3556635"/>
                <a:gridCol w="2223770"/>
                <a:gridCol w="1778635"/>
              </a:tblGrid>
              <a:tr h="863600">
                <a:tc>
                  <a:txBody>
                    <a:bodyPr>
                      <a:spAutoFit/>
                    </a:bodyPr>
                    <a:p>
                      <a:pPr algn="ctr">
                        <a:lnSpc>
                          <a:spcPct val="115000"/>
                        </a:lnSpc>
                        <a:spcAft>
                          <a:spcPts val="1000"/>
                        </a:spcAft>
                      </a:pPr>
                      <a:r>
                        <a:rPr lang="en-US" sz="2400" strike="noStrike" spc="-1"/>
                        <a:t>Operator</a:t>
                      </a:r>
                      <a:endParaRPr lang="en-US" sz="2400" strike="noStrike" spc="-1"/>
                    </a:p>
                  </a:txBody>
                  <a:tcPr marL="0" marR="0" marT="0" marB="0" anchor="ctr"/>
                </a:tc>
                <a:tc>
                  <a:txBody>
                    <a:bodyPr>
                      <a:spAutoFit/>
                    </a:bodyPr>
                    <a:p>
                      <a:pPr algn="ctr">
                        <a:lnSpc>
                          <a:spcPct val="115000"/>
                        </a:lnSpc>
                        <a:spcAft>
                          <a:spcPts val="1000"/>
                        </a:spcAft>
                      </a:pPr>
                      <a:r>
                        <a:rPr lang="en-US" sz="2400" strike="noStrike" spc="-1"/>
                        <a:t>Description</a:t>
                      </a:r>
                      <a:endParaRPr lang="en-US" sz="2400" strike="noStrike" spc="-1"/>
                    </a:p>
                  </a:txBody>
                  <a:tcPr marL="0" marR="0" marT="0" marB="0" anchor="ctr"/>
                </a:tc>
                <a:tc>
                  <a:txBody>
                    <a:bodyPr>
                      <a:spAutoFit/>
                    </a:bodyPr>
                    <a:p>
                      <a:pPr algn="ctr">
                        <a:lnSpc>
                          <a:spcPct val="115000"/>
                        </a:lnSpc>
                        <a:spcAft>
                          <a:spcPts val="1000"/>
                        </a:spcAft>
                      </a:pPr>
                      <a:r>
                        <a:rPr lang="en-US" sz="2400" strike="noStrike" spc="-1"/>
                        <a:t>Example</a:t>
                      </a:r>
                      <a:endParaRPr lang="en-US" sz="2400" strike="noStrike" spc="-1"/>
                    </a:p>
                  </a:txBody>
                  <a:tcPr marL="0" marR="0" marT="0" marB="0" anchor="ctr"/>
                </a:tc>
                <a:tc>
                  <a:txBody>
                    <a:bodyPr>
                      <a:spAutoFit/>
                    </a:bodyPr>
                    <a:p>
                      <a:pPr algn="ctr">
                        <a:lnSpc>
                          <a:spcPct val="115000"/>
                        </a:lnSpc>
                        <a:spcAft>
                          <a:spcPts val="1000"/>
                        </a:spcAft>
                      </a:pPr>
                      <a:r>
                        <a:rPr lang="en-US" sz="2400" strike="noStrike" spc="-1"/>
                        <a:t>Result</a:t>
                      </a:r>
                      <a:endParaRPr lang="en-US" sz="2400" strike="noStrike" spc="-1"/>
                    </a:p>
                  </a:txBody>
                  <a:tcPr marL="0" marR="0" marT="0" marB="0" anchor="ctr"/>
                </a:tc>
              </a:tr>
              <a:tr h="431165">
                <a:tc>
                  <a:txBody>
                    <a:bodyPr>
                      <a:spAutoFit/>
                    </a:bodyPr>
                    <a:p>
                      <a:pPr algn="ctr">
                        <a:lnSpc>
                          <a:spcPct val="115000"/>
                        </a:lnSpc>
                        <a:spcAft>
                          <a:spcPts val="1000"/>
                        </a:spcAft>
                      </a:pPr>
                      <a:r>
                        <a:rPr lang="en-US" sz="2400" strike="noStrike" spc="-1"/>
                        <a:t>+</a:t>
                      </a:r>
                      <a:endParaRPr lang="en-US" sz="2400" strike="noStrike" spc="-1"/>
                    </a:p>
                  </a:txBody>
                  <a:tcPr marL="0" marR="0" marT="0" marB="0"/>
                </a:tc>
                <a:tc>
                  <a:txBody>
                    <a:bodyPr>
                      <a:spAutoFit/>
                    </a:bodyPr>
                    <a:p>
                      <a:pPr>
                        <a:lnSpc>
                          <a:spcPct val="115000"/>
                        </a:lnSpc>
                        <a:spcAft>
                          <a:spcPts val="1000"/>
                        </a:spcAft>
                      </a:pPr>
                      <a:r>
                        <a:rPr lang="en-US" sz="2400" strike="noStrike" spc="-1"/>
                        <a:t>   Addition</a:t>
                      </a:r>
                      <a:endParaRPr lang="en-US" sz="2400" strike="noStrike" spc="-1"/>
                    </a:p>
                  </a:txBody>
                  <a:tcPr marL="0" marR="0" marT="0" marB="0"/>
                </a:tc>
                <a:tc>
                  <a:txBody>
                    <a:bodyPr>
                      <a:spAutoFit/>
                    </a:bodyPr>
                    <a:p>
                      <a:pPr algn="ctr">
                        <a:lnSpc>
                          <a:spcPct val="115000"/>
                        </a:lnSpc>
                        <a:spcAft>
                          <a:spcPts val="1000"/>
                        </a:spcAft>
                      </a:pPr>
                      <a:r>
                        <a:rPr lang="en-US" sz="2400" strike="noStrike" spc="-1"/>
                        <a:t>x=y+2</a:t>
                      </a:r>
                      <a:endParaRPr lang="en-US" sz="2400" strike="noStrike" spc="-1"/>
                    </a:p>
                  </a:txBody>
                  <a:tcPr marL="0" marR="0" marT="0" marB="0"/>
                </a:tc>
                <a:tc>
                  <a:txBody>
                    <a:bodyPr>
                      <a:spAutoFit/>
                    </a:bodyPr>
                    <a:p>
                      <a:pPr algn="ctr">
                        <a:lnSpc>
                          <a:spcPct val="115000"/>
                        </a:lnSpc>
                        <a:spcAft>
                          <a:spcPts val="1000"/>
                        </a:spcAft>
                      </a:pPr>
                      <a:r>
                        <a:rPr lang="en-US" sz="2400" strike="noStrike" spc="-1"/>
                        <a:t>x=7</a:t>
                      </a:r>
                      <a:endParaRPr lang="en-US" sz="2400" strike="noStrike" spc="-1"/>
                    </a:p>
                  </a:txBody>
                  <a:tcPr marL="0" marR="0" marT="0" marB="0"/>
                </a:tc>
              </a:tr>
              <a:tr h="431800">
                <a:tc>
                  <a:txBody>
                    <a:bodyPr>
                      <a:spAutoFit/>
                    </a:bodyPr>
                    <a:p>
                      <a:pPr algn="ctr">
                        <a:lnSpc>
                          <a:spcPct val="115000"/>
                        </a:lnSpc>
                        <a:spcAft>
                          <a:spcPts val="1000"/>
                        </a:spcAft>
                      </a:pPr>
                      <a:r>
                        <a:rPr lang="en-US" sz="2400" strike="noStrike" spc="-1"/>
                        <a:t>-</a:t>
                      </a:r>
                      <a:endParaRPr lang="en-US" sz="2400" strike="noStrike" spc="-1"/>
                    </a:p>
                  </a:txBody>
                  <a:tcPr marL="0" marR="0" marT="0" marB="0"/>
                </a:tc>
                <a:tc>
                  <a:txBody>
                    <a:bodyPr>
                      <a:spAutoFit/>
                    </a:bodyPr>
                    <a:p>
                      <a:pPr>
                        <a:lnSpc>
                          <a:spcPct val="115000"/>
                        </a:lnSpc>
                        <a:spcAft>
                          <a:spcPts val="1000"/>
                        </a:spcAft>
                      </a:pPr>
                      <a:r>
                        <a:rPr lang="en-US" sz="2400" strike="noStrike" spc="-1"/>
                        <a:t>   Subtraction</a:t>
                      </a:r>
                      <a:endParaRPr lang="en-US" sz="2400" strike="noStrike" spc="-1"/>
                    </a:p>
                  </a:txBody>
                  <a:tcPr marL="0" marR="0" marT="0" marB="0"/>
                </a:tc>
                <a:tc>
                  <a:txBody>
                    <a:bodyPr>
                      <a:spAutoFit/>
                    </a:bodyPr>
                    <a:p>
                      <a:pPr algn="ctr">
                        <a:lnSpc>
                          <a:spcPct val="115000"/>
                        </a:lnSpc>
                        <a:spcAft>
                          <a:spcPts val="1000"/>
                        </a:spcAft>
                      </a:pPr>
                      <a:r>
                        <a:rPr lang="en-US" sz="2400" strike="noStrike" spc="-1"/>
                        <a:t>x=y-2</a:t>
                      </a:r>
                      <a:endParaRPr lang="en-US" sz="2400" strike="noStrike" spc="-1"/>
                    </a:p>
                  </a:txBody>
                  <a:tcPr marL="0" marR="0" marT="0" marB="0"/>
                </a:tc>
                <a:tc>
                  <a:txBody>
                    <a:bodyPr>
                      <a:spAutoFit/>
                    </a:bodyPr>
                    <a:p>
                      <a:pPr algn="ctr">
                        <a:lnSpc>
                          <a:spcPct val="115000"/>
                        </a:lnSpc>
                        <a:spcAft>
                          <a:spcPts val="1000"/>
                        </a:spcAft>
                      </a:pPr>
                      <a:r>
                        <a:rPr lang="en-US" sz="2400" strike="noStrike" spc="-1"/>
                        <a:t>x=3</a:t>
                      </a:r>
                      <a:endParaRPr lang="en-US" sz="2400" strike="noStrike" spc="-1"/>
                    </a:p>
                  </a:txBody>
                  <a:tcPr marL="0" marR="0" marT="0" marB="0"/>
                </a:tc>
              </a:tr>
              <a:tr h="431800">
                <a:tc>
                  <a:txBody>
                    <a:bodyPr>
                      <a:spAutoFit/>
                    </a:bodyPr>
                    <a:p>
                      <a:pPr algn="ctr">
                        <a:lnSpc>
                          <a:spcPct val="115000"/>
                        </a:lnSpc>
                        <a:spcAft>
                          <a:spcPts val="1000"/>
                        </a:spcAft>
                      </a:pPr>
                      <a:r>
                        <a:rPr lang="en-US" sz="2400" strike="noStrike" spc="-1"/>
                        <a:t>*</a:t>
                      </a:r>
                      <a:endParaRPr lang="en-US" sz="2400" strike="noStrike" spc="-1"/>
                    </a:p>
                  </a:txBody>
                  <a:tcPr marL="0" marR="0" marT="0" marB="0"/>
                </a:tc>
                <a:tc>
                  <a:txBody>
                    <a:bodyPr>
                      <a:spAutoFit/>
                    </a:bodyPr>
                    <a:p>
                      <a:pPr>
                        <a:lnSpc>
                          <a:spcPct val="115000"/>
                        </a:lnSpc>
                        <a:spcAft>
                          <a:spcPts val="1000"/>
                        </a:spcAft>
                      </a:pPr>
                      <a:r>
                        <a:rPr lang="en-US" sz="2400" strike="noStrike" spc="-1"/>
                        <a:t>   Multiplication</a:t>
                      </a:r>
                      <a:endParaRPr lang="en-US" sz="2400" strike="noStrike" spc="-1"/>
                    </a:p>
                  </a:txBody>
                  <a:tcPr marL="0" marR="0" marT="0" marB="0"/>
                </a:tc>
                <a:tc>
                  <a:txBody>
                    <a:bodyPr>
                      <a:spAutoFit/>
                    </a:bodyPr>
                    <a:p>
                      <a:pPr algn="ctr">
                        <a:lnSpc>
                          <a:spcPct val="115000"/>
                        </a:lnSpc>
                        <a:spcAft>
                          <a:spcPts val="1000"/>
                        </a:spcAft>
                      </a:pPr>
                      <a:r>
                        <a:rPr lang="en-US" sz="2400" strike="noStrike" spc="-1"/>
                        <a:t>x=y*2</a:t>
                      </a:r>
                      <a:endParaRPr lang="en-US" sz="2400" strike="noStrike" spc="-1"/>
                    </a:p>
                  </a:txBody>
                  <a:tcPr marL="0" marR="0" marT="0" marB="0"/>
                </a:tc>
                <a:tc>
                  <a:txBody>
                    <a:bodyPr>
                      <a:spAutoFit/>
                    </a:bodyPr>
                    <a:p>
                      <a:pPr algn="ctr">
                        <a:lnSpc>
                          <a:spcPct val="115000"/>
                        </a:lnSpc>
                        <a:spcAft>
                          <a:spcPts val="1000"/>
                        </a:spcAft>
                      </a:pPr>
                      <a:r>
                        <a:rPr lang="en-US" sz="2400" strike="noStrike" spc="-1"/>
                        <a:t>x=10</a:t>
                      </a:r>
                      <a:endParaRPr lang="en-US" sz="2400" strike="noStrike" spc="-1"/>
                    </a:p>
                  </a:txBody>
                  <a:tcPr marL="0" marR="0" marT="0" marB="0"/>
                </a:tc>
              </a:tr>
              <a:tr h="431800">
                <a:tc>
                  <a:txBody>
                    <a:bodyPr>
                      <a:spAutoFit/>
                    </a:bodyPr>
                    <a:p>
                      <a:pPr algn="ctr">
                        <a:lnSpc>
                          <a:spcPct val="115000"/>
                        </a:lnSpc>
                        <a:spcAft>
                          <a:spcPts val="1000"/>
                        </a:spcAft>
                      </a:pPr>
                      <a:r>
                        <a:rPr lang="en-US" sz="2400" strike="noStrike" spc="-1"/>
                        <a:t>/</a:t>
                      </a:r>
                      <a:endParaRPr lang="en-US" sz="2400" strike="noStrike" spc="-1"/>
                    </a:p>
                  </a:txBody>
                  <a:tcPr marL="0" marR="0" marT="0" marB="0"/>
                </a:tc>
                <a:tc>
                  <a:txBody>
                    <a:bodyPr>
                      <a:spAutoFit/>
                    </a:bodyPr>
                    <a:p>
                      <a:pPr>
                        <a:lnSpc>
                          <a:spcPct val="115000"/>
                        </a:lnSpc>
                        <a:spcAft>
                          <a:spcPts val="1000"/>
                        </a:spcAft>
                      </a:pPr>
                      <a:r>
                        <a:rPr lang="en-US" sz="2400" strike="noStrike" spc="-1"/>
                        <a:t>   Division</a:t>
                      </a:r>
                      <a:endParaRPr lang="en-US" sz="2400" strike="noStrike" spc="-1"/>
                    </a:p>
                  </a:txBody>
                  <a:tcPr marL="0" marR="0" marT="0" marB="0"/>
                </a:tc>
                <a:tc>
                  <a:txBody>
                    <a:bodyPr>
                      <a:spAutoFit/>
                    </a:bodyPr>
                    <a:p>
                      <a:pPr algn="ctr">
                        <a:lnSpc>
                          <a:spcPct val="115000"/>
                        </a:lnSpc>
                        <a:spcAft>
                          <a:spcPts val="1000"/>
                        </a:spcAft>
                      </a:pPr>
                      <a:r>
                        <a:rPr lang="en-US" sz="2400" strike="noStrike" spc="-1"/>
                        <a:t>x=y/2</a:t>
                      </a:r>
                      <a:endParaRPr lang="en-US" sz="2400" strike="noStrike" spc="-1"/>
                    </a:p>
                  </a:txBody>
                  <a:tcPr marL="0" marR="0" marT="0" marB="0"/>
                </a:tc>
                <a:tc>
                  <a:txBody>
                    <a:bodyPr>
                      <a:spAutoFit/>
                    </a:bodyPr>
                    <a:p>
                      <a:pPr algn="ctr">
                        <a:lnSpc>
                          <a:spcPct val="115000"/>
                        </a:lnSpc>
                        <a:spcAft>
                          <a:spcPts val="1000"/>
                        </a:spcAft>
                      </a:pPr>
                      <a:r>
                        <a:rPr lang="en-US" sz="2400" strike="noStrike" spc="-1"/>
                        <a:t>x=2.5</a:t>
                      </a:r>
                      <a:endParaRPr lang="en-US" sz="2400" strike="noStrike" spc="-1"/>
                    </a:p>
                  </a:txBody>
                  <a:tcPr marL="0" marR="0" marT="0" marB="0"/>
                </a:tc>
              </a:tr>
              <a:tr h="862965">
                <a:tc>
                  <a:txBody>
                    <a:bodyPr>
                      <a:spAutoFit/>
                    </a:bodyPr>
                    <a:p>
                      <a:pPr algn="ctr">
                        <a:lnSpc>
                          <a:spcPct val="115000"/>
                        </a:lnSpc>
                        <a:spcAft>
                          <a:spcPts val="1000"/>
                        </a:spcAft>
                      </a:pPr>
                      <a:r>
                        <a:rPr lang="en-US" sz="2400" strike="noStrike" spc="-1"/>
                        <a:t>%</a:t>
                      </a:r>
                      <a:endParaRPr lang="en-US" sz="2400" strike="noStrike" spc="-1"/>
                    </a:p>
                  </a:txBody>
                  <a:tcPr marL="0" marR="0" marT="0" marB="0"/>
                </a:tc>
                <a:tc>
                  <a:txBody>
                    <a:bodyPr>
                      <a:spAutoFit/>
                    </a:bodyPr>
                    <a:p>
                      <a:pPr marL="124460" indent="-124460">
                        <a:lnSpc>
                          <a:spcPct val="115000"/>
                        </a:lnSpc>
                        <a:spcAft>
                          <a:spcPts val="1000"/>
                        </a:spcAft>
                      </a:pPr>
                      <a:r>
                        <a:rPr lang="en-US" sz="2400" strike="noStrike" spc="-1"/>
                        <a:t>   Modulus (division remainder)</a:t>
                      </a:r>
                      <a:endParaRPr lang="en-US" sz="2400" strike="noStrike" spc="-1"/>
                    </a:p>
                  </a:txBody>
                  <a:tcPr marL="0" marR="0" marT="0" marB="0"/>
                </a:tc>
                <a:tc>
                  <a:txBody>
                    <a:bodyPr>
                      <a:spAutoFit/>
                    </a:bodyPr>
                    <a:p>
                      <a:pPr algn="ctr">
                        <a:lnSpc>
                          <a:spcPct val="115000"/>
                        </a:lnSpc>
                        <a:spcAft>
                          <a:spcPts val="1000"/>
                        </a:spcAft>
                      </a:pPr>
                      <a:r>
                        <a:rPr lang="en-US" sz="2400" strike="noStrike" spc="-1"/>
                        <a:t>x=y%2</a:t>
                      </a:r>
                      <a:endParaRPr lang="en-US" sz="2400" strike="noStrike" spc="-1"/>
                    </a:p>
                  </a:txBody>
                  <a:tcPr marL="0" marR="0" marT="0" marB="0"/>
                </a:tc>
                <a:tc>
                  <a:txBody>
                    <a:bodyPr>
                      <a:spAutoFit/>
                    </a:bodyPr>
                    <a:p>
                      <a:pPr algn="ctr">
                        <a:lnSpc>
                          <a:spcPct val="115000"/>
                        </a:lnSpc>
                        <a:spcAft>
                          <a:spcPts val="1000"/>
                        </a:spcAft>
                      </a:pPr>
                      <a:r>
                        <a:rPr lang="en-US" sz="2400" strike="noStrike" spc="-1"/>
                        <a:t>x=1</a:t>
                      </a:r>
                      <a:endParaRPr lang="en-US" sz="2400" strike="noStrike" spc="-1"/>
                    </a:p>
                  </a:txBody>
                  <a:tcPr marL="0" marR="0" marT="0" marB="0"/>
                </a:tc>
              </a:tr>
              <a:tr h="431800">
                <a:tc>
                  <a:txBody>
                    <a:bodyPr>
                      <a:spAutoFit/>
                    </a:bodyPr>
                    <a:p>
                      <a:pPr algn="ctr">
                        <a:lnSpc>
                          <a:spcPct val="115000"/>
                        </a:lnSpc>
                        <a:spcAft>
                          <a:spcPts val="1000"/>
                        </a:spcAft>
                      </a:pPr>
                      <a:r>
                        <a:rPr lang="en-US" sz="2400" strike="noStrike" spc="-1"/>
                        <a:t>++</a:t>
                      </a:r>
                      <a:endParaRPr lang="en-US" sz="2400" strike="noStrike" spc="-1"/>
                    </a:p>
                  </a:txBody>
                  <a:tcPr marL="0" marR="0" marT="0" marB="0"/>
                </a:tc>
                <a:tc>
                  <a:txBody>
                    <a:bodyPr>
                      <a:spAutoFit/>
                    </a:bodyPr>
                    <a:p>
                      <a:pPr>
                        <a:lnSpc>
                          <a:spcPct val="115000"/>
                        </a:lnSpc>
                        <a:spcAft>
                          <a:spcPts val="1000"/>
                        </a:spcAft>
                      </a:pPr>
                      <a:r>
                        <a:rPr lang="en-US" sz="2400" strike="noStrike" spc="-1"/>
                        <a:t>   Increment</a:t>
                      </a:r>
                      <a:endParaRPr lang="en-US" sz="2400" strike="noStrike" spc="-1"/>
                    </a:p>
                  </a:txBody>
                  <a:tcPr marL="0" marR="0" marT="0" marB="0"/>
                </a:tc>
                <a:tc>
                  <a:txBody>
                    <a:bodyPr>
                      <a:spAutoFit/>
                    </a:bodyPr>
                    <a:p>
                      <a:pPr algn="ctr">
                        <a:lnSpc>
                          <a:spcPct val="115000"/>
                        </a:lnSpc>
                        <a:spcAft>
                          <a:spcPts val="1000"/>
                        </a:spcAft>
                      </a:pPr>
                      <a:r>
                        <a:rPr lang="en-US" sz="2400" strike="noStrike" spc="-1"/>
                        <a:t>x=++y</a:t>
                      </a:r>
                      <a:endParaRPr lang="en-US" sz="2400" strike="noStrike" spc="-1"/>
                    </a:p>
                  </a:txBody>
                  <a:tcPr marL="0" marR="0" marT="0" marB="0"/>
                </a:tc>
                <a:tc>
                  <a:txBody>
                    <a:bodyPr>
                      <a:spAutoFit/>
                    </a:bodyPr>
                    <a:p>
                      <a:pPr algn="ctr">
                        <a:lnSpc>
                          <a:spcPct val="115000"/>
                        </a:lnSpc>
                        <a:spcAft>
                          <a:spcPts val="1000"/>
                        </a:spcAft>
                      </a:pPr>
                      <a:r>
                        <a:rPr lang="en-US" sz="2400" strike="noStrike" spc="-1"/>
                        <a:t>x=6</a:t>
                      </a:r>
                      <a:endParaRPr lang="en-US" sz="2400" strike="noStrike" spc="-1"/>
                    </a:p>
                  </a:txBody>
                  <a:tcPr marL="0" marR="0" marT="0" marB="0"/>
                </a:tc>
              </a:tr>
              <a:tr h="431800">
                <a:tc>
                  <a:txBody>
                    <a:bodyPr>
                      <a:spAutoFit/>
                    </a:bodyPr>
                    <a:p>
                      <a:pPr algn="ctr">
                        <a:lnSpc>
                          <a:spcPct val="115000"/>
                        </a:lnSpc>
                        <a:spcAft>
                          <a:spcPts val="1000"/>
                        </a:spcAft>
                      </a:pPr>
                      <a:r>
                        <a:rPr lang="en-US" sz="2400" strike="noStrike" spc="-1"/>
                        <a:t>--</a:t>
                      </a:r>
                      <a:endParaRPr lang="en-US" sz="2400" strike="noStrike" spc="-1"/>
                    </a:p>
                  </a:txBody>
                  <a:tcPr marL="0" marR="0" marT="0" marB="0"/>
                </a:tc>
                <a:tc>
                  <a:txBody>
                    <a:bodyPr>
                      <a:spAutoFit/>
                    </a:bodyPr>
                    <a:p>
                      <a:pPr>
                        <a:lnSpc>
                          <a:spcPct val="115000"/>
                        </a:lnSpc>
                        <a:spcAft>
                          <a:spcPts val="1000"/>
                        </a:spcAft>
                      </a:pPr>
                      <a:r>
                        <a:rPr lang="en-US" sz="2400" strike="noStrike" spc="-1"/>
                        <a:t>   Decrement</a:t>
                      </a:r>
                      <a:endParaRPr lang="en-US" sz="2400" strike="noStrike" spc="-1"/>
                    </a:p>
                  </a:txBody>
                  <a:tcPr marL="0" marR="0" marT="0" marB="0"/>
                </a:tc>
                <a:tc>
                  <a:txBody>
                    <a:bodyPr>
                      <a:spAutoFit/>
                    </a:bodyPr>
                    <a:p>
                      <a:pPr algn="ctr">
                        <a:lnSpc>
                          <a:spcPct val="115000"/>
                        </a:lnSpc>
                        <a:spcAft>
                          <a:spcPts val="1000"/>
                        </a:spcAft>
                      </a:pPr>
                      <a:r>
                        <a:rPr lang="en-US" sz="2400" strike="noStrike" spc="-1"/>
                        <a:t>x=--y</a:t>
                      </a:r>
                      <a:endParaRPr lang="en-US" sz="2400" strike="noStrike" spc="-1"/>
                    </a:p>
                  </a:txBody>
                  <a:tcPr marL="0" marR="0" marT="0" marB="0"/>
                </a:tc>
                <a:tc>
                  <a:txBody>
                    <a:bodyPr>
                      <a:spAutoFit/>
                    </a:bodyPr>
                    <a:p>
                      <a:pPr algn="ctr">
                        <a:lnSpc>
                          <a:spcPct val="115000"/>
                        </a:lnSpc>
                        <a:spcAft>
                          <a:spcPts val="1000"/>
                        </a:spcAft>
                      </a:pPr>
                      <a:r>
                        <a:rPr lang="en-US" sz="2400" strike="noStrike" spc="-1"/>
                        <a:t>x=4</a:t>
                      </a:r>
                      <a:endParaRPr lang="en-US" sz="2400" strike="noStrike" spc="-1"/>
                    </a:p>
                  </a:txBody>
                  <a:tcPr marL="0" marR="0" marT="0" marB="0"/>
                </a:tc>
              </a:tr>
            </a:tbl>
          </a:graphicData>
        </a:graphic>
      </p:graphicFrame>
      <p:sp>
        <p:nvSpPr>
          <p:cNvPr id="3" name="Text Box 2"/>
          <p:cNvSpPr txBox="1"/>
          <p:nvPr/>
        </p:nvSpPr>
        <p:spPr>
          <a:xfrm>
            <a:off x="4996180" y="1303020"/>
            <a:ext cx="2200487" cy="460375"/>
          </a:xfrm>
          <a:prstGeom prst="rect">
            <a:avLst/>
          </a:prstGeom>
          <a:noFill/>
        </p:spPr>
        <p:txBody>
          <a:bodyPr wrap="square" rtlCol="0">
            <a:spAutoFit/>
          </a:bodyPr>
          <a:p>
            <a:r>
              <a:rPr lang="en-US" sz="2400" spc="-1">
                <a:solidFill>
                  <a:schemeClr val="dk1"/>
                </a:solidFill>
              </a:rPr>
              <a:t>var y=5 , x= 5</a:t>
            </a:r>
            <a:endParaRPr lang="en-US" sz="2400" spc="-1">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US"/>
              <a:t>Assignment Operators</a:t>
            </a:r>
            <a:endParaRPr lang="en-US"/>
          </a:p>
        </p:txBody>
      </p:sp>
      <p:sp>
        <p:nvSpPr>
          <p:cNvPr id="4" name="Google Shape;932;p40"/>
          <p:cNvSpPr txBox="1"/>
          <p:nvPr/>
        </p:nvSpPr>
        <p:spPr>
          <a:xfrm>
            <a:off x="3622887" y="2591647"/>
            <a:ext cx="2131907" cy="1410547"/>
          </a:xfrm>
          <a:prstGeom prst="rect">
            <a:avLst/>
          </a:prstGeom>
          <a:noFill/>
          <a:ln>
            <a:noFill/>
          </a:ln>
        </p:spPr>
        <p:txBody>
          <a:bodyPr spcFirstLastPara="1" wrap="square" lIns="121900" tIns="121900" rIns="121900" bIns="121900" anchor="ctr" anchorCtr="0">
            <a:noAutofit/>
          </a:bodyPr>
          <a:p>
            <a:pPr marL="0" lvl="0" indent="0" algn="ctr" rtl="0">
              <a:spcBef>
                <a:spcPts val="0"/>
              </a:spcBef>
              <a:spcAft>
                <a:spcPts val="0"/>
              </a:spcAft>
              <a:buNone/>
            </a:pPr>
            <a:r>
              <a:rPr lang="en-US" altLang="en-GB" sz="2665" b="1">
                <a:solidFill>
                  <a:srgbClr val="FFFFFF"/>
                </a:solidFill>
                <a:latin typeface="Advent Pro"/>
                <a:ea typeface="Advent Pro"/>
                <a:cs typeface="Advent Pro"/>
                <a:sym typeface="Advent Pro"/>
              </a:rPr>
              <a:t>Null</a:t>
            </a:r>
            <a:endParaRPr lang="en-US" altLang="en-GB" sz="2665" b="1">
              <a:solidFill>
                <a:srgbClr val="FFFFFF"/>
              </a:solidFill>
              <a:latin typeface="Advent Pro"/>
              <a:ea typeface="Advent Pro"/>
              <a:cs typeface="Advent Pro"/>
              <a:sym typeface="Advent Pro"/>
            </a:endParaRPr>
          </a:p>
        </p:txBody>
      </p:sp>
      <p:graphicFrame>
        <p:nvGraphicFramePr>
          <p:cNvPr id="301" name="Table 2"/>
          <p:cNvGraphicFramePr/>
          <p:nvPr/>
        </p:nvGraphicFramePr>
        <p:xfrm>
          <a:off x="1332653" y="1842347"/>
          <a:ext cx="9526270" cy="4303395"/>
        </p:xfrm>
        <a:graphic>
          <a:graphicData uri="http://schemas.openxmlformats.org/drawingml/2006/table">
            <a:tbl>
              <a:tblPr firstCol="1">
                <a:tableStyleId>{93296810-A885-4BE3-A3E7-6D5BEEA58F35}</a:tableStyleId>
              </a:tblPr>
              <a:tblGrid>
                <a:gridCol w="1114425"/>
                <a:gridCol w="3077210"/>
                <a:gridCol w="5334635"/>
              </a:tblGrid>
              <a:tr h="549275">
                <a:tc>
                  <a:txBody>
                    <a:bodyPr>
                      <a:spAutoFit/>
                    </a:bodyPr>
                    <a:p>
                      <a:pPr algn="ctr">
                        <a:lnSpc>
                          <a:spcPct val="100000"/>
                        </a:lnSpc>
                      </a:pPr>
                      <a:r>
                        <a:rPr lang="en-US" sz="1335" strike="noStrike" spc="-1"/>
                        <a:t>Operator</a:t>
                      </a:r>
                      <a:endParaRPr lang="en-US" sz="1335" strike="noStrike" spc="-1"/>
                    </a:p>
                  </a:txBody>
                  <a:tcPr marL="121920" marR="121920" marT="60960" marB="60960" anchor="ctr"/>
                </a:tc>
                <a:tc>
                  <a:txBody>
                    <a:bodyPr>
                      <a:spAutoFit/>
                    </a:bodyPr>
                    <a:p>
                      <a:pPr algn="ctr">
                        <a:lnSpc>
                          <a:spcPct val="100000"/>
                        </a:lnSpc>
                      </a:pPr>
                      <a:r>
                        <a:rPr lang="en-US" sz="1865" strike="noStrike" spc="-1"/>
                        <a:t>Example</a:t>
                      </a:r>
                      <a:endParaRPr lang="en-US" sz="1865" strike="noStrike" spc="-1"/>
                    </a:p>
                  </a:txBody>
                  <a:tcPr marL="121920" marR="121920" marT="60960" marB="60960" anchor="ctr"/>
                </a:tc>
                <a:tc>
                  <a:txBody>
                    <a:bodyPr>
                      <a:spAutoFit/>
                    </a:bodyPr>
                    <a:p>
                      <a:pPr algn="ctr">
                        <a:lnSpc>
                          <a:spcPct val="100000"/>
                        </a:lnSpc>
                      </a:pPr>
                      <a:r>
                        <a:rPr lang="en-US" sz="1865" strike="noStrike" spc="-1"/>
                        <a:t>Description</a:t>
                      </a:r>
                      <a:endParaRPr lang="en-US" sz="1865" strike="noStrike" spc="-1"/>
                    </a:p>
                  </a:txBody>
                  <a:tcPr marL="121920" marR="121920" marT="60960" marB="60960" anchor="ctr"/>
                </a:tc>
              </a:tr>
              <a:tr h="591185">
                <a:tc>
                  <a:txBody>
                    <a:bodyPr>
                      <a:spAutoFit/>
                    </a:bodyPr>
                    <a:p>
                      <a:pPr algn="ctr">
                        <a:lnSpc>
                          <a:spcPct val="100000"/>
                        </a:lnSpc>
                      </a:pPr>
                      <a:r>
                        <a:rPr lang="en-US" sz="1600" strike="noStrike" spc="-1"/>
                        <a:t>=</a:t>
                      </a:r>
                      <a:endParaRPr lang="en-US" sz="1600" strike="noStrike" spc="-1"/>
                    </a:p>
                  </a:txBody>
                  <a:tcPr marL="121920" marR="121920" marT="60960" marB="60960" anchor="ctr"/>
                </a:tc>
                <a:tc>
                  <a:txBody>
                    <a:bodyPr>
                      <a:spAutoFit/>
                    </a:bodyPr>
                    <a:p>
                      <a:pPr>
                        <a:lnSpc>
                          <a:spcPct val="100000"/>
                        </a:lnSpc>
                      </a:pPr>
                      <a:r>
                        <a:rPr lang="en-US" sz="1600" strike="noStrike" spc="-1"/>
                        <a:t>x = y</a:t>
                      </a:r>
                      <a:endParaRPr lang="en-US" sz="1600" strike="noStrike" spc="-1"/>
                    </a:p>
                    <a:p>
                      <a:pPr>
                        <a:lnSpc>
                          <a:spcPct val="100000"/>
                        </a:lnSpc>
                      </a:pPr>
                      <a:r>
                        <a:rPr lang="en-US" sz="1335" strike="noStrike" spc="-1"/>
                        <a:t>Sets x to the value of y</a:t>
                      </a:r>
                      <a:endParaRPr lang="en-US" sz="1335" strike="noStrike" spc="-1"/>
                    </a:p>
                  </a:txBody>
                  <a:tcPr marL="121920" marR="121920" marT="60960" marB="60960" anchor="ctr"/>
                </a:tc>
                <a:tc>
                  <a:txBody>
                    <a:bodyPr>
                      <a:spAutoFit/>
                    </a:bodyPr>
                    <a:p>
                      <a:pPr>
                        <a:lnSpc>
                          <a:spcPct val="100000"/>
                        </a:lnSpc>
                        <a:spcBef>
                          <a:spcPts val="360"/>
                        </a:spcBef>
                      </a:pPr>
                      <a:r>
                        <a:rPr lang="en-US" sz="1335" strike="noStrike" spc="-1"/>
                        <a:t>Assigns the value of the right operand to the left operand</a:t>
                      </a:r>
                      <a:endParaRPr lang="en-US" sz="1335" strike="noStrike" spc="-1"/>
                    </a:p>
                  </a:txBody>
                  <a:tcPr marL="121920" marR="121920" marT="60960" marB="60960" anchor="ctr"/>
                </a:tc>
              </a:tr>
              <a:tr h="632460">
                <a:tc>
                  <a:txBody>
                    <a:bodyPr>
                      <a:spAutoFit/>
                    </a:bodyPr>
                    <a:p>
                      <a:pPr algn="ctr">
                        <a:lnSpc>
                          <a:spcPct val="100000"/>
                        </a:lnSpc>
                      </a:pPr>
                      <a:r>
                        <a:rPr lang="en-US" sz="1600" strike="noStrike" spc="-1"/>
                        <a:t>+=</a:t>
                      </a:r>
                      <a:endParaRPr lang="en-US" sz="1600" strike="noStrike" spc="-1"/>
                    </a:p>
                  </a:txBody>
                  <a:tcPr marL="121920" marR="121920" marT="60960" marB="60960" anchor="ctr"/>
                </a:tc>
                <a:tc>
                  <a:txBody>
                    <a:bodyPr>
                      <a:spAutoFit/>
                    </a:bodyPr>
                    <a:p>
                      <a:pPr>
                        <a:lnSpc>
                          <a:spcPct val="100000"/>
                        </a:lnSpc>
                      </a:pPr>
                      <a:r>
                        <a:rPr lang="en-US" sz="1600" strike="noStrike" spc="-1"/>
                        <a:t>x += y</a:t>
                      </a:r>
                      <a:endParaRPr lang="en-US" sz="1600" strike="noStrike" spc="-1"/>
                    </a:p>
                    <a:p>
                      <a:pPr>
                        <a:lnSpc>
                          <a:spcPct val="100000"/>
                        </a:lnSpc>
                      </a:pPr>
                      <a:r>
                        <a:rPr lang="en-US" sz="1600" strike="noStrike" spc="-1"/>
                        <a:t>i.e. x = x + y (15)</a:t>
                      </a:r>
                      <a:endParaRPr lang="en-US" sz="1600" strike="noStrike" spc="-1"/>
                    </a:p>
                  </a:txBody>
                  <a:tcPr marL="121920" marR="121920" marT="60960" marB="60960" anchor="ctr"/>
                </a:tc>
                <a:tc>
                  <a:txBody>
                    <a:bodyPr>
                      <a:spAutoFit/>
                    </a:bodyPr>
                    <a:p>
                      <a:pPr>
                        <a:lnSpc>
                          <a:spcPct val="100000"/>
                        </a:lnSpc>
                        <a:spcBef>
                          <a:spcPts val="360"/>
                        </a:spcBef>
                      </a:pPr>
                      <a:r>
                        <a:rPr lang="en-US" sz="1335" strike="noStrike" spc="-1"/>
                        <a:t>Adds together the operands and assigns the result to the left operand. </a:t>
                      </a:r>
                      <a:endParaRPr lang="en-US" sz="1335" strike="noStrike" spc="-1"/>
                    </a:p>
                  </a:txBody>
                  <a:tcPr marL="121920" marR="121920" marT="60960" marB="60960" anchor="ctr"/>
                </a:tc>
              </a:tr>
              <a:tr h="633095">
                <a:tc>
                  <a:txBody>
                    <a:bodyPr>
                      <a:spAutoFit/>
                    </a:bodyPr>
                    <a:p>
                      <a:pPr algn="ctr">
                        <a:lnSpc>
                          <a:spcPct val="100000"/>
                        </a:lnSpc>
                      </a:pPr>
                      <a:r>
                        <a:rPr lang="en-US" sz="1600" strike="noStrike" spc="-1"/>
                        <a:t>–= </a:t>
                      </a:r>
                      <a:endParaRPr lang="en-US" sz="1600" strike="noStrike" spc="-1"/>
                    </a:p>
                  </a:txBody>
                  <a:tcPr marL="121920" marR="121920" marT="60960" marB="60960" anchor="ctr"/>
                </a:tc>
                <a:tc>
                  <a:txBody>
                    <a:bodyPr>
                      <a:spAutoFit/>
                    </a:bodyPr>
                    <a:p>
                      <a:pPr>
                        <a:lnSpc>
                          <a:spcPct val="100000"/>
                        </a:lnSpc>
                      </a:pPr>
                      <a:r>
                        <a:rPr lang="en-US" sz="1600" strike="noStrike" spc="-1"/>
                        <a:t>x –= y</a:t>
                      </a:r>
                      <a:endParaRPr lang="en-US" sz="1600" strike="noStrike" spc="-1"/>
                    </a:p>
                    <a:p>
                      <a:pPr>
                        <a:lnSpc>
                          <a:spcPct val="100000"/>
                        </a:lnSpc>
                      </a:pPr>
                      <a:r>
                        <a:rPr lang="en-US" sz="1600" strike="noStrike" spc="-1"/>
                        <a:t>i.e. x = x – y (5)</a:t>
                      </a:r>
                      <a:endParaRPr lang="en-US" sz="1600" strike="noStrike" spc="-1"/>
                    </a:p>
                  </a:txBody>
                  <a:tcPr marL="121920" marR="121920" marT="60960" marB="60960" anchor="ctr"/>
                </a:tc>
                <a:tc>
                  <a:txBody>
                    <a:bodyPr>
                      <a:spAutoFit/>
                    </a:bodyPr>
                    <a:p>
                      <a:pPr>
                        <a:lnSpc>
                          <a:spcPct val="100000"/>
                        </a:lnSpc>
                        <a:spcBef>
                          <a:spcPts val="360"/>
                        </a:spcBef>
                      </a:pPr>
                      <a:r>
                        <a:rPr lang="en-US" sz="1335" strike="noStrike" spc="-1"/>
                        <a:t>Subtracts the right operand from the left operand and assigns the result to the left operand.</a:t>
                      </a:r>
                      <a:endParaRPr lang="en-US" sz="1335" strike="noStrike" spc="-1"/>
                    </a:p>
                  </a:txBody>
                  <a:tcPr marL="121920" marR="121920" marT="60960" marB="60960" anchor="ctr"/>
                </a:tc>
              </a:tr>
              <a:tr h="632460">
                <a:tc>
                  <a:txBody>
                    <a:bodyPr>
                      <a:spAutoFit/>
                    </a:bodyPr>
                    <a:p>
                      <a:pPr algn="ctr">
                        <a:lnSpc>
                          <a:spcPct val="100000"/>
                        </a:lnSpc>
                      </a:pPr>
                      <a:r>
                        <a:rPr lang="en-US" sz="1600" strike="noStrike" spc="-1"/>
                        <a:t>*=</a:t>
                      </a:r>
                      <a:endParaRPr lang="en-US" sz="1600" strike="noStrike" spc="-1"/>
                    </a:p>
                  </a:txBody>
                  <a:tcPr marL="121920" marR="121920" marT="60960" marB="60960" anchor="ctr"/>
                </a:tc>
                <a:tc>
                  <a:txBody>
                    <a:bodyPr>
                      <a:spAutoFit/>
                    </a:bodyPr>
                    <a:p>
                      <a:pPr>
                        <a:lnSpc>
                          <a:spcPct val="100000"/>
                        </a:lnSpc>
                      </a:pPr>
                      <a:r>
                        <a:rPr lang="en-US" sz="1600" strike="noStrike" spc="-1"/>
                        <a:t>x *=   y</a:t>
                      </a:r>
                      <a:endParaRPr lang="en-US" sz="1600" strike="noStrike" spc="-1"/>
                    </a:p>
                    <a:p>
                      <a:pPr>
                        <a:lnSpc>
                          <a:spcPct val="100000"/>
                        </a:lnSpc>
                      </a:pPr>
                      <a:r>
                        <a:rPr lang="en-US" sz="1600" strike="noStrike" spc="-1"/>
                        <a:t>i.e. x = x * y (50)</a:t>
                      </a:r>
                      <a:endParaRPr lang="en-US" sz="1600" strike="noStrike" spc="-1"/>
                    </a:p>
                  </a:txBody>
                  <a:tcPr marL="121920" marR="121920" marT="60960" marB="60960" anchor="ctr"/>
                </a:tc>
                <a:tc>
                  <a:txBody>
                    <a:bodyPr>
                      <a:spAutoFit/>
                    </a:bodyPr>
                    <a:p>
                      <a:pPr>
                        <a:lnSpc>
                          <a:spcPct val="100000"/>
                        </a:lnSpc>
                        <a:spcBef>
                          <a:spcPts val="360"/>
                        </a:spcBef>
                      </a:pPr>
                      <a:r>
                        <a:rPr lang="en-US" sz="1335" strike="noStrike" spc="-1"/>
                        <a:t>Multiplies together the operands and assigns the result to the left operand.</a:t>
                      </a:r>
                      <a:endParaRPr lang="en-US" sz="1335" strike="noStrike" spc="-1"/>
                    </a:p>
                  </a:txBody>
                  <a:tcPr marL="121920" marR="121920" marT="60960" marB="60960" anchor="ctr"/>
                </a:tc>
              </a:tr>
              <a:tr h="632460">
                <a:tc>
                  <a:txBody>
                    <a:bodyPr>
                      <a:spAutoFit/>
                    </a:bodyPr>
                    <a:p>
                      <a:pPr algn="ctr">
                        <a:lnSpc>
                          <a:spcPct val="100000"/>
                        </a:lnSpc>
                      </a:pPr>
                      <a:r>
                        <a:rPr lang="en-US" sz="1600" strike="noStrike" spc="-1"/>
                        <a:t>/=</a:t>
                      </a:r>
                      <a:endParaRPr lang="en-US" sz="1600" strike="noStrike" spc="-1"/>
                    </a:p>
                  </a:txBody>
                  <a:tcPr marL="121920" marR="121920" marT="60960" marB="60960" anchor="ctr"/>
                </a:tc>
                <a:tc>
                  <a:txBody>
                    <a:bodyPr>
                      <a:spAutoFit/>
                    </a:bodyPr>
                    <a:p>
                      <a:pPr>
                        <a:lnSpc>
                          <a:spcPct val="100000"/>
                        </a:lnSpc>
                      </a:pPr>
                      <a:r>
                        <a:rPr lang="en-US" sz="1600" strike="noStrike" spc="-1"/>
                        <a:t>x /=   y</a:t>
                      </a:r>
                      <a:endParaRPr lang="en-US" sz="1600" strike="noStrike" spc="-1"/>
                    </a:p>
                    <a:p>
                      <a:pPr>
                        <a:lnSpc>
                          <a:spcPct val="100000"/>
                        </a:lnSpc>
                      </a:pPr>
                      <a:r>
                        <a:rPr lang="en-US" sz="1600" strike="noStrike" spc="-1"/>
                        <a:t>i.e. x = x / y (2)</a:t>
                      </a:r>
                      <a:endParaRPr lang="en-US" sz="1600" strike="noStrike" spc="-1"/>
                    </a:p>
                  </a:txBody>
                  <a:tcPr marL="121920" marR="121920" marT="60960" marB="60960" anchor="ctr"/>
                </a:tc>
                <a:tc>
                  <a:txBody>
                    <a:bodyPr>
                      <a:spAutoFit/>
                    </a:bodyPr>
                    <a:p>
                      <a:pPr>
                        <a:lnSpc>
                          <a:spcPct val="100000"/>
                        </a:lnSpc>
                        <a:spcBef>
                          <a:spcPts val="360"/>
                        </a:spcBef>
                      </a:pPr>
                      <a:r>
                        <a:rPr lang="en-US" sz="1335" strike="noStrike" spc="-1"/>
                        <a:t>Divides the left operand by the right operand and assigns the result to the left operand.</a:t>
                      </a:r>
                      <a:endParaRPr lang="en-US" sz="1335" strike="noStrike" spc="-1"/>
                    </a:p>
                  </a:txBody>
                  <a:tcPr marL="121920" marR="121920" marT="60960" marB="60960" anchor="ctr"/>
                </a:tc>
              </a:tr>
              <a:tr h="632460">
                <a:tc>
                  <a:txBody>
                    <a:bodyPr>
                      <a:spAutoFit/>
                    </a:bodyPr>
                    <a:p>
                      <a:pPr algn="ctr">
                        <a:lnSpc>
                          <a:spcPct val="100000"/>
                        </a:lnSpc>
                      </a:pPr>
                      <a:r>
                        <a:rPr lang="en-US" sz="1600" strike="noStrike" spc="-1"/>
                        <a:t>%=</a:t>
                      </a:r>
                      <a:endParaRPr lang="en-US" sz="1600" strike="noStrike" spc="-1"/>
                    </a:p>
                  </a:txBody>
                  <a:tcPr marL="121920" marR="121920" marT="60960" marB="60960" anchor="ctr"/>
                </a:tc>
                <a:tc>
                  <a:txBody>
                    <a:bodyPr>
                      <a:spAutoFit/>
                    </a:bodyPr>
                    <a:p>
                      <a:pPr>
                        <a:lnSpc>
                          <a:spcPct val="100000"/>
                        </a:lnSpc>
                      </a:pPr>
                      <a:r>
                        <a:rPr lang="en-US" sz="1600" strike="noStrike" spc="-1"/>
                        <a:t>x %= y</a:t>
                      </a:r>
                      <a:endParaRPr lang="en-US" sz="1600" strike="noStrike" spc="-1"/>
                    </a:p>
                    <a:p>
                      <a:pPr>
                        <a:lnSpc>
                          <a:spcPct val="100000"/>
                        </a:lnSpc>
                      </a:pPr>
                      <a:r>
                        <a:rPr lang="en-US" sz="1600" strike="noStrike" spc="-1"/>
                        <a:t>i.e. x = x % y (0)</a:t>
                      </a:r>
                      <a:endParaRPr lang="en-US" sz="1600" strike="noStrike" spc="-1"/>
                    </a:p>
                  </a:txBody>
                  <a:tcPr marL="121920" marR="121920" marT="60960" marB="60960" anchor="ctr"/>
                </a:tc>
                <a:tc>
                  <a:txBody>
                    <a:bodyPr>
                      <a:spAutoFit/>
                    </a:bodyPr>
                    <a:p>
                      <a:pPr>
                        <a:lnSpc>
                          <a:spcPct val="100000"/>
                        </a:lnSpc>
                        <a:spcBef>
                          <a:spcPts val="360"/>
                        </a:spcBef>
                      </a:pPr>
                      <a:r>
                        <a:rPr lang="en-US" sz="1335" strike="noStrike" spc="-1"/>
                        <a:t>Divides the left operand by the right operand and assigns the result to the left operand. </a:t>
                      </a:r>
                      <a:endParaRPr lang="en-US" sz="1335" strike="noStrike" spc="-1"/>
                    </a:p>
                  </a:txBody>
                  <a:tcPr marL="121920" marR="121920" marT="60960" marB="60960" anchor="ctr"/>
                </a:tc>
              </a:tr>
            </a:tbl>
          </a:graphicData>
        </a:graphic>
      </p:graphicFrame>
      <p:sp>
        <p:nvSpPr>
          <p:cNvPr id="3" name="Text Box 2"/>
          <p:cNvSpPr txBox="1"/>
          <p:nvPr/>
        </p:nvSpPr>
        <p:spPr>
          <a:xfrm>
            <a:off x="4996180" y="1303020"/>
            <a:ext cx="2311400" cy="460375"/>
          </a:xfrm>
          <a:prstGeom prst="rect">
            <a:avLst/>
          </a:prstGeom>
          <a:noFill/>
        </p:spPr>
        <p:txBody>
          <a:bodyPr wrap="square" rtlCol="0">
            <a:spAutoFit/>
          </a:bodyPr>
          <a:p>
            <a:r>
              <a:rPr lang="en-US" sz="2400" spc="-1">
                <a:solidFill>
                  <a:schemeClr val="dk1"/>
                </a:solidFill>
              </a:rPr>
              <a:t>var y=10 , x= 5</a:t>
            </a:r>
            <a:endParaRPr lang="en-US" sz="2400" spc="-1">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US"/>
              <a:t>Comparison Operators</a:t>
            </a:r>
            <a:endParaRPr lang="en-US"/>
          </a:p>
        </p:txBody>
      </p:sp>
      <p:sp>
        <p:nvSpPr>
          <p:cNvPr id="4" name="Google Shape;932;p40"/>
          <p:cNvSpPr txBox="1"/>
          <p:nvPr/>
        </p:nvSpPr>
        <p:spPr>
          <a:xfrm>
            <a:off x="3622887" y="2591647"/>
            <a:ext cx="2131907" cy="1410547"/>
          </a:xfrm>
          <a:prstGeom prst="rect">
            <a:avLst/>
          </a:prstGeom>
          <a:noFill/>
          <a:ln>
            <a:noFill/>
          </a:ln>
        </p:spPr>
        <p:txBody>
          <a:bodyPr spcFirstLastPara="1" wrap="square" lIns="121900" tIns="121900" rIns="121900" bIns="121900" anchor="ctr" anchorCtr="0">
            <a:noAutofit/>
          </a:bodyPr>
          <a:p>
            <a:pPr marL="0" lvl="0" indent="0" algn="ctr" rtl="0">
              <a:spcBef>
                <a:spcPts val="0"/>
              </a:spcBef>
              <a:spcAft>
                <a:spcPts val="0"/>
              </a:spcAft>
              <a:buNone/>
            </a:pPr>
            <a:r>
              <a:rPr lang="en-US" altLang="en-GB" sz="2665" b="1">
                <a:solidFill>
                  <a:srgbClr val="FFFFFF"/>
                </a:solidFill>
                <a:latin typeface="Advent Pro"/>
                <a:ea typeface="Advent Pro"/>
                <a:cs typeface="Advent Pro"/>
                <a:sym typeface="Advent Pro"/>
              </a:rPr>
              <a:t>Null</a:t>
            </a:r>
            <a:endParaRPr lang="en-US" altLang="en-GB" sz="2665" b="1">
              <a:solidFill>
                <a:srgbClr val="FFFFFF"/>
              </a:solidFill>
              <a:latin typeface="Advent Pro"/>
              <a:ea typeface="Advent Pro"/>
              <a:cs typeface="Advent Pro"/>
              <a:sym typeface="Advent Pro"/>
            </a:endParaRPr>
          </a:p>
        </p:txBody>
      </p:sp>
      <p:graphicFrame>
        <p:nvGraphicFramePr>
          <p:cNvPr id="303" name="Table 2"/>
          <p:cNvGraphicFramePr/>
          <p:nvPr/>
        </p:nvGraphicFramePr>
        <p:xfrm>
          <a:off x="1859280" y="1662007"/>
          <a:ext cx="8473440" cy="4488180"/>
        </p:xfrm>
        <a:graphic>
          <a:graphicData uri="http://schemas.openxmlformats.org/drawingml/2006/table">
            <a:tbl>
              <a:tblPr firstCol="1">
                <a:tableStyleId>{93296810-A885-4BE3-A3E7-6D5BEEA58F35}</a:tableStyleId>
              </a:tblPr>
              <a:tblGrid>
                <a:gridCol w="1491615"/>
                <a:gridCol w="3886200"/>
                <a:gridCol w="3095625"/>
              </a:tblGrid>
              <a:tr h="538480">
                <a:tc>
                  <a:txBody>
                    <a:bodyPr>
                      <a:spAutoFit/>
                    </a:bodyPr>
                    <a:p>
                      <a:pPr algn="ctr">
                        <a:lnSpc>
                          <a:spcPct val="115000"/>
                        </a:lnSpc>
                        <a:spcAft>
                          <a:spcPts val="1000"/>
                        </a:spcAft>
                      </a:pPr>
                      <a:r>
                        <a:rPr lang="en-US" sz="1865" strike="noStrike" spc="-1"/>
                        <a:t>Operator</a:t>
                      </a:r>
                      <a:endParaRPr lang="en-US" sz="1865" strike="noStrike" spc="-1"/>
                    </a:p>
                  </a:txBody>
                  <a:tcPr marL="0" marR="0" marT="0" marB="0" anchor="ctr"/>
                </a:tc>
                <a:tc>
                  <a:txBody>
                    <a:bodyPr>
                      <a:spAutoFit/>
                    </a:bodyPr>
                    <a:p>
                      <a:pPr algn="ctr">
                        <a:lnSpc>
                          <a:spcPct val="115000"/>
                        </a:lnSpc>
                        <a:spcAft>
                          <a:spcPts val="1000"/>
                        </a:spcAft>
                      </a:pPr>
                      <a:r>
                        <a:rPr lang="en-US" sz="1865" strike="noStrike" spc="-1"/>
                        <a:t>Description</a:t>
                      </a:r>
                      <a:endParaRPr lang="en-US" sz="1865" strike="noStrike" spc="-1"/>
                    </a:p>
                  </a:txBody>
                  <a:tcPr marL="0" marR="0" marT="0" marB="0" anchor="ctr"/>
                </a:tc>
                <a:tc>
                  <a:txBody>
                    <a:bodyPr>
                      <a:spAutoFit/>
                    </a:bodyPr>
                    <a:p>
                      <a:pPr algn="ctr">
                        <a:lnSpc>
                          <a:spcPct val="115000"/>
                        </a:lnSpc>
                        <a:spcAft>
                          <a:spcPts val="1000"/>
                        </a:spcAft>
                      </a:pPr>
                      <a:r>
                        <a:rPr lang="en-US" sz="1865" strike="noStrike" spc="-1"/>
                        <a:t>Example</a:t>
                      </a:r>
                      <a:endParaRPr lang="en-US" sz="1865" strike="noStrike" spc="-1"/>
                    </a:p>
                  </a:txBody>
                  <a:tcPr marL="0" marR="0" marT="0" marB="0" anchor="ctr"/>
                </a:tc>
              </a:tr>
              <a:tr h="538480">
                <a:tc>
                  <a:txBody>
                    <a:bodyPr>
                      <a:spAutoFit/>
                    </a:bodyPr>
                    <a:p>
                      <a:pPr algn="ctr">
                        <a:lnSpc>
                          <a:spcPct val="115000"/>
                        </a:lnSpc>
                        <a:spcAft>
                          <a:spcPts val="1000"/>
                        </a:spcAft>
                      </a:pPr>
                      <a:r>
                        <a:rPr lang="en-US" sz="1865" strike="noStrike" spc="-1"/>
                        <a:t>==</a:t>
                      </a:r>
                      <a:endParaRPr lang="en-US" sz="1865" strike="noStrike" spc="-1"/>
                    </a:p>
                  </a:txBody>
                  <a:tcPr marL="0" marR="0" marT="0" marB="0"/>
                </a:tc>
                <a:tc>
                  <a:txBody>
                    <a:bodyPr>
                      <a:spAutoFit/>
                    </a:bodyPr>
                    <a:p>
                      <a:pPr>
                        <a:lnSpc>
                          <a:spcPct val="115000"/>
                        </a:lnSpc>
                        <a:spcAft>
                          <a:spcPts val="1000"/>
                        </a:spcAft>
                      </a:pPr>
                      <a:r>
                        <a:rPr lang="en-US" sz="1865" strike="noStrike" spc="-1"/>
                        <a:t>  is equal to</a:t>
                      </a:r>
                      <a:endParaRPr lang="en-US" sz="1865" strike="noStrike" spc="-1"/>
                    </a:p>
                  </a:txBody>
                  <a:tcPr marL="0" marR="0" marT="0" marB="0"/>
                </a:tc>
                <a:tc>
                  <a:txBody>
                    <a:bodyPr>
                      <a:spAutoFit/>
                    </a:bodyPr>
                    <a:p>
                      <a:pPr algn="ctr">
                        <a:lnSpc>
                          <a:spcPct val="115000"/>
                        </a:lnSpc>
                        <a:spcAft>
                          <a:spcPts val="1000"/>
                        </a:spcAft>
                      </a:pPr>
                      <a:r>
                        <a:rPr lang="en-US" sz="1865" strike="noStrike" spc="-1"/>
                        <a:t>x==8 is false </a:t>
                      </a:r>
                      <a:endParaRPr lang="en-US" sz="1865" strike="noStrike" spc="-1"/>
                    </a:p>
                  </a:txBody>
                  <a:tcPr marL="0" marR="0" marT="0" marB="0"/>
                </a:tc>
              </a:tr>
              <a:tr h="1076960">
                <a:tc>
                  <a:txBody>
                    <a:bodyPr>
                      <a:spAutoFit/>
                    </a:bodyPr>
                    <a:p>
                      <a:pPr algn="ctr">
                        <a:lnSpc>
                          <a:spcPct val="115000"/>
                        </a:lnSpc>
                        <a:spcAft>
                          <a:spcPts val="1000"/>
                        </a:spcAft>
                      </a:pPr>
                      <a:r>
                        <a:rPr lang="en-US" sz="2665" strike="noStrike" spc="-1"/>
                        <a:t>===</a:t>
                      </a:r>
                      <a:endParaRPr lang="en-US" sz="2665" strike="noStrike" spc="-1"/>
                    </a:p>
                  </a:txBody>
                  <a:tcPr marL="0" marR="0" marT="0" marB="0"/>
                </a:tc>
                <a:tc>
                  <a:txBody>
                    <a:bodyPr>
                      <a:spAutoFit/>
                    </a:bodyPr>
                    <a:p>
                      <a:pPr marL="115570">
                        <a:lnSpc>
                          <a:spcPct val="115000"/>
                        </a:lnSpc>
                        <a:spcAft>
                          <a:spcPts val="1000"/>
                        </a:spcAft>
                      </a:pPr>
                      <a:r>
                        <a:rPr lang="en-US" sz="1865" strike="noStrike" spc="-1"/>
                        <a:t>  is exactly equal to(value and  type)</a:t>
                      </a:r>
                      <a:endParaRPr lang="en-US" sz="1865" strike="noStrike" spc="-1"/>
                    </a:p>
                  </a:txBody>
                  <a:tcPr marL="0" marR="0" marT="0" marB="0"/>
                </a:tc>
                <a:tc>
                  <a:txBody>
                    <a:bodyPr>
                      <a:spAutoFit/>
                    </a:bodyPr>
                    <a:p>
                      <a:pPr algn="ctr">
                        <a:lnSpc>
                          <a:spcPct val="115000"/>
                        </a:lnSpc>
                        <a:spcAft>
                          <a:spcPts val="1000"/>
                        </a:spcAft>
                      </a:pPr>
                      <a:r>
                        <a:rPr lang="en-US" sz="1865" strike="noStrike" spc="-1"/>
                        <a:t>x===5 is true</a:t>
                      </a:r>
                      <a:br>
                        <a:rPr lang="en-US" sz="1865" strike="noStrike" spc="-1"/>
                      </a:br>
                      <a:r>
                        <a:rPr lang="en-US" sz="1865" strike="noStrike" spc="-1"/>
                        <a:t>x==="5" is false</a:t>
                      </a:r>
                      <a:endParaRPr lang="en-US" sz="1865" strike="noStrike" spc="-1"/>
                    </a:p>
                  </a:txBody>
                  <a:tcPr marL="0" marR="0" marT="0" marB="0"/>
                </a:tc>
              </a:tr>
              <a:tr h="419100">
                <a:tc>
                  <a:txBody>
                    <a:bodyPr>
                      <a:spAutoFit/>
                    </a:bodyPr>
                    <a:p>
                      <a:pPr algn="ctr">
                        <a:lnSpc>
                          <a:spcPct val="115000"/>
                        </a:lnSpc>
                        <a:spcAft>
                          <a:spcPts val="1000"/>
                        </a:spcAft>
                      </a:pPr>
                      <a:r>
                        <a:rPr lang="en-US" sz="1865" strike="noStrike" spc="-1"/>
                        <a:t>!=</a:t>
                      </a:r>
                      <a:endParaRPr lang="en-US" sz="1865" strike="noStrike" spc="-1"/>
                    </a:p>
                  </a:txBody>
                  <a:tcPr marL="0" marR="0" marT="0" marB="0"/>
                </a:tc>
                <a:tc>
                  <a:txBody>
                    <a:bodyPr>
                      <a:spAutoFit/>
                    </a:bodyPr>
                    <a:p>
                      <a:pPr>
                        <a:lnSpc>
                          <a:spcPct val="115000"/>
                        </a:lnSpc>
                        <a:spcAft>
                          <a:spcPts val="1000"/>
                        </a:spcAft>
                      </a:pPr>
                      <a:r>
                        <a:rPr lang="en-US" sz="1865" strike="noStrike" spc="-1"/>
                        <a:t>  is not equal</a:t>
                      </a:r>
                      <a:endParaRPr lang="en-US" sz="1865" strike="noStrike" spc="-1"/>
                    </a:p>
                  </a:txBody>
                  <a:tcPr marL="0" marR="0" marT="0" marB="0"/>
                </a:tc>
                <a:tc>
                  <a:txBody>
                    <a:bodyPr>
                      <a:spAutoFit/>
                    </a:bodyPr>
                    <a:p>
                      <a:pPr algn="ctr">
                        <a:lnSpc>
                          <a:spcPct val="115000"/>
                        </a:lnSpc>
                        <a:spcAft>
                          <a:spcPts val="1000"/>
                        </a:spcAft>
                      </a:pPr>
                      <a:r>
                        <a:rPr lang="en-US" sz="1865" strike="noStrike" spc="-1"/>
                        <a:t>x!=8 is true</a:t>
                      </a:r>
                      <a:endParaRPr lang="en-US" sz="1865" strike="noStrike" spc="-1"/>
                    </a:p>
                  </a:txBody>
                  <a:tcPr marL="0" marR="0" marT="0" marB="0"/>
                </a:tc>
              </a:tr>
              <a:tr h="419100">
                <a:tc>
                  <a:txBody>
                    <a:bodyPr>
                      <a:spAutoFit/>
                    </a:bodyPr>
                    <a:p>
                      <a:pPr algn="ctr">
                        <a:lnSpc>
                          <a:spcPct val="115000"/>
                        </a:lnSpc>
                        <a:spcAft>
                          <a:spcPts val="1000"/>
                        </a:spcAft>
                      </a:pPr>
                      <a:r>
                        <a:rPr lang="en-US" sz="1865" strike="noStrike" spc="-1"/>
                        <a:t>&gt;</a:t>
                      </a:r>
                      <a:endParaRPr lang="en-US" sz="1865" strike="noStrike" spc="-1"/>
                    </a:p>
                  </a:txBody>
                  <a:tcPr marL="0" marR="0" marT="0" marB="0"/>
                </a:tc>
                <a:tc>
                  <a:txBody>
                    <a:bodyPr>
                      <a:spAutoFit/>
                    </a:bodyPr>
                    <a:p>
                      <a:pPr>
                        <a:lnSpc>
                          <a:spcPct val="115000"/>
                        </a:lnSpc>
                        <a:spcAft>
                          <a:spcPts val="1000"/>
                        </a:spcAft>
                      </a:pPr>
                      <a:r>
                        <a:rPr lang="en-US" sz="1865" strike="noStrike" spc="-1"/>
                        <a:t>  is greater than</a:t>
                      </a:r>
                      <a:endParaRPr lang="en-US" sz="1865" strike="noStrike" spc="-1"/>
                    </a:p>
                  </a:txBody>
                  <a:tcPr marL="0" marR="0" marT="0" marB="0"/>
                </a:tc>
                <a:tc>
                  <a:txBody>
                    <a:bodyPr>
                      <a:spAutoFit/>
                    </a:bodyPr>
                    <a:p>
                      <a:pPr algn="ctr">
                        <a:lnSpc>
                          <a:spcPct val="115000"/>
                        </a:lnSpc>
                        <a:spcAft>
                          <a:spcPts val="1000"/>
                        </a:spcAft>
                      </a:pPr>
                      <a:r>
                        <a:rPr lang="en-US" sz="1865" strike="noStrike" spc="-1"/>
                        <a:t>x&gt;8 is false</a:t>
                      </a:r>
                      <a:endParaRPr lang="en-US" sz="1865" strike="noStrike" spc="-1"/>
                    </a:p>
                  </a:txBody>
                  <a:tcPr marL="0" marR="0" marT="0" marB="0"/>
                </a:tc>
              </a:tr>
              <a:tr h="419100">
                <a:tc>
                  <a:txBody>
                    <a:bodyPr>
                      <a:spAutoFit/>
                    </a:bodyPr>
                    <a:p>
                      <a:pPr algn="ctr">
                        <a:lnSpc>
                          <a:spcPct val="115000"/>
                        </a:lnSpc>
                        <a:spcAft>
                          <a:spcPts val="1000"/>
                        </a:spcAft>
                      </a:pPr>
                      <a:r>
                        <a:rPr lang="en-US" sz="1865" strike="noStrike" spc="-1"/>
                        <a:t>&lt;</a:t>
                      </a:r>
                      <a:endParaRPr lang="en-US" sz="1865" strike="noStrike" spc="-1"/>
                    </a:p>
                  </a:txBody>
                  <a:tcPr marL="0" marR="0" marT="0" marB="0"/>
                </a:tc>
                <a:tc>
                  <a:txBody>
                    <a:bodyPr>
                      <a:spAutoFit/>
                    </a:bodyPr>
                    <a:p>
                      <a:pPr>
                        <a:lnSpc>
                          <a:spcPct val="115000"/>
                        </a:lnSpc>
                        <a:spcAft>
                          <a:spcPts val="1000"/>
                        </a:spcAft>
                      </a:pPr>
                      <a:r>
                        <a:rPr lang="en-US" sz="1865" strike="noStrike" spc="-1"/>
                        <a:t>  is less than</a:t>
                      </a:r>
                      <a:endParaRPr lang="en-US" sz="1865" strike="noStrike" spc="-1"/>
                    </a:p>
                  </a:txBody>
                  <a:tcPr marL="0" marR="0" marT="0" marB="0"/>
                </a:tc>
                <a:tc>
                  <a:txBody>
                    <a:bodyPr>
                      <a:spAutoFit/>
                    </a:bodyPr>
                    <a:p>
                      <a:pPr algn="ctr">
                        <a:lnSpc>
                          <a:spcPct val="115000"/>
                        </a:lnSpc>
                        <a:spcAft>
                          <a:spcPts val="1000"/>
                        </a:spcAft>
                      </a:pPr>
                      <a:r>
                        <a:rPr lang="en-US" sz="1865" strike="noStrike" spc="-1"/>
                        <a:t>x&lt;8 is true</a:t>
                      </a:r>
                      <a:endParaRPr lang="en-US" sz="1865" strike="noStrike" spc="-1"/>
                    </a:p>
                  </a:txBody>
                  <a:tcPr marL="0" marR="0" marT="0" marB="0"/>
                </a:tc>
              </a:tr>
              <a:tr h="538480">
                <a:tc>
                  <a:txBody>
                    <a:bodyPr>
                      <a:spAutoFit/>
                    </a:bodyPr>
                    <a:p>
                      <a:pPr algn="ctr">
                        <a:lnSpc>
                          <a:spcPct val="115000"/>
                        </a:lnSpc>
                        <a:spcAft>
                          <a:spcPts val="1000"/>
                        </a:spcAft>
                      </a:pPr>
                      <a:r>
                        <a:rPr lang="en-US" sz="1865" strike="noStrike" spc="-1"/>
                        <a:t>&gt;=</a:t>
                      </a:r>
                      <a:endParaRPr lang="en-US" sz="1865" strike="noStrike" spc="-1"/>
                    </a:p>
                  </a:txBody>
                  <a:tcPr marL="0" marR="0" marT="0" marB="0"/>
                </a:tc>
                <a:tc>
                  <a:txBody>
                    <a:bodyPr>
                      <a:spAutoFit/>
                    </a:bodyPr>
                    <a:p>
                      <a:pPr>
                        <a:lnSpc>
                          <a:spcPct val="115000"/>
                        </a:lnSpc>
                        <a:spcAft>
                          <a:spcPts val="1000"/>
                        </a:spcAft>
                      </a:pPr>
                      <a:r>
                        <a:rPr lang="en-US" sz="1865" strike="noStrike" spc="-1"/>
                        <a:t>  is greater than or equal to</a:t>
                      </a:r>
                      <a:endParaRPr lang="en-US" sz="1865" strike="noStrike" spc="-1"/>
                    </a:p>
                  </a:txBody>
                  <a:tcPr marL="0" marR="0" marT="0" marB="0"/>
                </a:tc>
                <a:tc>
                  <a:txBody>
                    <a:bodyPr>
                      <a:spAutoFit/>
                    </a:bodyPr>
                    <a:p>
                      <a:pPr algn="ctr">
                        <a:lnSpc>
                          <a:spcPct val="115000"/>
                        </a:lnSpc>
                        <a:spcAft>
                          <a:spcPts val="1000"/>
                        </a:spcAft>
                      </a:pPr>
                      <a:r>
                        <a:rPr lang="en-US" sz="1865" strike="noStrike" spc="-1"/>
                        <a:t>x&gt;=8 is false</a:t>
                      </a:r>
                      <a:endParaRPr lang="en-US" sz="1865" strike="noStrike" spc="-1"/>
                    </a:p>
                  </a:txBody>
                  <a:tcPr marL="0" marR="0" marT="0" marB="0"/>
                </a:tc>
              </a:tr>
              <a:tr h="538480">
                <a:tc>
                  <a:txBody>
                    <a:bodyPr>
                      <a:spAutoFit/>
                    </a:bodyPr>
                    <a:p>
                      <a:pPr algn="ctr">
                        <a:lnSpc>
                          <a:spcPct val="115000"/>
                        </a:lnSpc>
                        <a:spcAft>
                          <a:spcPts val="1000"/>
                        </a:spcAft>
                      </a:pPr>
                      <a:r>
                        <a:rPr lang="en-US" sz="1865" strike="noStrike" spc="-1"/>
                        <a:t>&lt;=</a:t>
                      </a:r>
                      <a:endParaRPr lang="en-US" sz="1865" strike="noStrike" spc="-1"/>
                    </a:p>
                  </a:txBody>
                  <a:tcPr marL="0" marR="0" marT="0" marB="0"/>
                </a:tc>
                <a:tc>
                  <a:txBody>
                    <a:bodyPr>
                      <a:spAutoFit/>
                    </a:bodyPr>
                    <a:p>
                      <a:pPr>
                        <a:lnSpc>
                          <a:spcPct val="115000"/>
                        </a:lnSpc>
                        <a:spcAft>
                          <a:spcPts val="1000"/>
                        </a:spcAft>
                      </a:pPr>
                      <a:r>
                        <a:rPr lang="en-US" sz="1865" strike="noStrike" spc="-1"/>
                        <a:t>  is less than or equal to</a:t>
                      </a:r>
                      <a:endParaRPr lang="en-US" sz="1865" strike="noStrike" spc="-1"/>
                    </a:p>
                  </a:txBody>
                  <a:tcPr marL="0" marR="0" marT="0" marB="0"/>
                </a:tc>
                <a:tc>
                  <a:txBody>
                    <a:bodyPr>
                      <a:spAutoFit/>
                    </a:bodyPr>
                    <a:p>
                      <a:pPr algn="ctr">
                        <a:lnSpc>
                          <a:spcPct val="115000"/>
                        </a:lnSpc>
                        <a:spcAft>
                          <a:spcPts val="1000"/>
                        </a:spcAft>
                      </a:pPr>
                      <a:r>
                        <a:rPr lang="en-US" sz="1865" strike="noStrike" spc="-1"/>
                        <a:t>x&lt;=8 is true</a:t>
                      </a:r>
                      <a:endParaRPr lang="en-US" sz="1865" strike="noStrike" spc="-1"/>
                    </a:p>
                  </a:txBody>
                  <a:tcPr marL="0" marR="0" marT="0" marB="0"/>
                </a:tc>
              </a:tr>
            </a:tbl>
          </a:graphicData>
        </a:graphic>
      </p:graphicFrame>
      <p:sp>
        <p:nvSpPr>
          <p:cNvPr id="3" name="Text Box 2"/>
          <p:cNvSpPr txBox="1"/>
          <p:nvPr/>
        </p:nvSpPr>
        <p:spPr>
          <a:xfrm>
            <a:off x="4996180" y="1252220"/>
            <a:ext cx="2200487" cy="420370"/>
          </a:xfrm>
          <a:prstGeom prst="rect">
            <a:avLst/>
          </a:prstGeom>
          <a:noFill/>
        </p:spPr>
        <p:txBody>
          <a:bodyPr wrap="square" rtlCol="0">
            <a:spAutoFit/>
          </a:bodyPr>
          <a:p>
            <a:r>
              <a:rPr lang="en-US" sz="2135" spc="-1">
                <a:solidFill>
                  <a:schemeClr val="dk1"/>
                </a:solidFill>
              </a:rPr>
              <a:t>var x= 5</a:t>
            </a:r>
            <a:endParaRPr lang="en-US" sz="2135" spc="-1">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US"/>
              <a:t>Logical Operators</a:t>
            </a:r>
            <a:endParaRPr lang="en-US"/>
          </a:p>
        </p:txBody>
      </p:sp>
      <p:sp>
        <p:nvSpPr>
          <p:cNvPr id="4" name="Google Shape;932;p40"/>
          <p:cNvSpPr txBox="1"/>
          <p:nvPr/>
        </p:nvSpPr>
        <p:spPr>
          <a:xfrm>
            <a:off x="3622887" y="2591647"/>
            <a:ext cx="2131907" cy="1410547"/>
          </a:xfrm>
          <a:prstGeom prst="rect">
            <a:avLst/>
          </a:prstGeom>
          <a:noFill/>
          <a:ln>
            <a:noFill/>
          </a:ln>
        </p:spPr>
        <p:txBody>
          <a:bodyPr spcFirstLastPara="1" wrap="square" lIns="121900" tIns="121900" rIns="121900" bIns="121900" anchor="ctr" anchorCtr="0">
            <a:noAutofit/>
          </a:bodyPr>
          <a:p>
            <a:pPr marL="0" lvl="0" indent="0" algn="ctr" rtl="0">
              <a:spcBef>
                <a:spcPts val="0"/>
              </a:spcBef>
              <a:spcAft>
                <a:spcPts val="0"/>
              </a:spcAft>
              <a:buNone/>
            </a:pPr>
            <a:r>
              <a:rPr lang="en-US" altLang="en-GB" sz="2665" b="1">
                <a:solidFill>
                  <a:srgbClr val="FFFFFF"/>
                </a:solidFill>
                <a:latin typeface="Advent Pro"/>
                <a:ea typeface="Advent Pro"/>
                <a:cs typeface="Advent Pro"/>
                <a:sym typeface="Advent Pro"/>
              </a:rPr>
              <a:t>Null</a:t>
            </a:r>
            <a:endParaRPr lang="en-US" altLang="en-GB" sz="2665" b="1">
              <a:solidFill>
                <a:srgbClr val="FFFFFF"/>
              </a:solidFill>
              <a:latin typeface="Advent Pro"/>
              <a:ea typeface="Advent Pro"/>
              <a:cs typeface="Advent Pro"/>
              <a:sym typeface="Advent Pro"/>
            </a:endParaRPr>
          </a:p>
        </p:txBody>
      </p:sp>
      <p:graphicFrame>
        <p:nvGraphicFramePr>
          <p:cNvPr id="305" name="Table 2"/>
          <p:cNvGraphicFramePr/>
          <p:nvPr/>
        </p:nvGraphicFramePr>
        <p:xfrm>
          <a:off x="1493520" y="1459653"/>
          <a:ext cx="9363710" cy="4405630"/>
        </p:xfrm>
        <a:graphic>
          <a:graphicData uri="http://schemas.openxmlformats.org/drawingml/2006/table">
            <a:tbl>
              <a:tblPr firstCol="1">
                <a:tableStyleId>{93296810-A885-4BE3-A3E7-6D5BEEA58F35}</a:tableStyleId>
              </a:tblPr>
              <a:tblGrid>
                <a:gridCol w="1285875"/>
                <a:gridCol w="8077835"/>
              </a:tblGrid>
              <a:tr h="699770">
                <a:tc>
                  <a:txBody>
                    <a:bodyPr>
                      <a:spAutoFit/>
                    </a:bodyPr>
                    <a:p>
                      <a:pPr algn="ctr">
                        <a:lnSpc>
                          <a:spcPct val="100000"/>
                        </a:lnSpc>
                      </a:pPr>
                      <a:r>
                        <a:rPr lang="en-US" sz="1865" strike="noStrike" spc="-1"/>
                        <a:t>Operator</a:t>
                      </a:r>
                      <a:endParaRPr lang="en-US" sz="1865" strike="noStrike" spc="-1"/>
                    </a:p>
                  </a:txBody>
                  <a:tcPr marL="121920" marR="121920" marT="60960" marB="60960" anchor="ctr"/>
                </a:tc>
                <a:tc>
                  <a:txBody>
                    <a:bodyPr>
                      <a:spAutoFit/>
                    </a:bodyPr>
                    <a:p>
                      <a:pPr algn="ctr">
                        <a:lnSpc>
                          <a:spcPct val="100000"/>
                        </a:lnSpc>
                      </a:pPr>
                      <a:r>
                        <a:rPr lang="en-US" sz="1865" strike="noStrike" spc="-1"/>
                        <a:t>Definition</a:t>
                      </a:r>
                      <a:endParaRPr lang="en-US" sz="1865" strike="noStrike" spc="-1"/>
                    </a:p>
                  </a:txBody>
                  <a:tcPr marL="121920" marR="121920" marT="60960" marB="60960" anchor="ctr"/>
                </a:tc>
              </a:tr>
              <a:tr h="1420495">
                <a:tc>
                  <a:txBody>
                    <a:bodyPr>
                      <a:spAutoFit/>
                    </a:bodyPr>
                    <a:p>
                      <a:pPr algn="ctr">
                        <a:lnSpc>
                          <a:spcPct val="100000"/>
                        </a:lnSpc>
                        <a:spcBef>
                          <a:spcPts val="480"/>
                        </a:spcBef>
                      </a:pPr>
                      <a:r>
                        <a:rPr lang="en-US" sz="1600" strike="noStrike" spc="-1"/>
                        <a:t>&amp;&amp;</a:t>
                      </a:r>
                      <a:endParaRPr lang="en-US" sz="1600" strike="noStrike" spc="-1"/>
                    </a:p>
                  </a:txBody>
                  <a:tcPr marL="121920" marR="121920" marT="60960" marB="60960"/>
                </a:tc>
                <a:tc>
                  <a:txBody>
                    <a:bodyPr>
                      <a:spAutoFit/>
                    </a:bodyPr>
                    <a:p>
                      <a:pPr>
                        <a:lnSpc>
                          <a:spcPct val="100000"/>
                        </a:lnSpc>
                        <a:spcBef>
                          <a:spcPts val="480"/>
                        </a:spcBef>
                      </a:pPr>
                      <a:r>
                        <a:rPr lang="en-US" sz="1600" strike="noStrike" spc="-1"/>
                        <a:t>Logical "AND" – returns true when both operands are true; otherwise it returns false </a:t>
                      </a:r>
                      <a:endParaRPr lang="en-US" sz="1600" strike="noStrike" spc="-1"/>
                    </a:p>
                    <a:p>
                      <a:pPr>
                        <a:lnSpc>
                          <a:spcPct val="100000"/>
                        </a:lnSpc>
                        <a:spcBef>
                          <a:spcPts val="480"/>
                        </a:spcBef>
                      </a:pPr>
                      <a:r>
                        <a:rPr lang="en-US" sz="1600" strike="noStrike" spc="-1"/>
                        <a:t>More generally, the operator returns the value of the first falsy operand encountered when evaluating from left to right, or the value of the last operand if they are all truthy.</a:t>
                      </a:r>
                      <a:endParaRPr lang="en-US" sz="1600" strike="noStrike" spc="-1"/>
                    </a:p>
                  </a:txBody>
                  <a:tcPr marL="121920" marR="121920" marT="60960" marB="60960"/>
                </a:tc>
              </a:tr>
              <a:tr h="1420495">
                <a:tc>
                  <a:txBody>
                    <a:bodyPr>
                      <a:spAutoFit/>
                    </a:bodyPr>
                    <a:p>
                      <a:pPr algn="ctr">
                        <a:lnSpc>
                          <a:spcPct val="100000"/>
                        </a:lnSpc>
                        <a:spcBef>
                          <a:spcPts val="480"/>
                        </a:spcBef>
                      </a:pPr>
                      <a:r>
                        <a:rPr lang="en-US" sz="1600" strike="noStrike" spc="-1"/>
                        <a:t>||</a:t>
                      </a:r>
                      <a:endParaRPr lang="en-US" sz="1600" strike="noStrike" spc="-1"/>
                    </a:p>
                  </a:txBody>
                  <a:tcPr marL="121920" marR="121920" marT="60960" marB="60960"/>
                </a:tc>
                <a:tc>
                  <a:txBody>
                    <a:bodyPr>
                      <a:spAutoFit/>
                    </a:bodyPr>
                    <a:p>
                      <a:pPr>
                        <a:lnSpc>
                          <a:spcPct val="100000"/>
                        </a:lnSpc>
                        <a:spcBef>
                          <a:spcPts val="480"/>
                        </a:spcBef>
                      </a:pPr>
                      <a:r>
                        <a:rPr lang="en-US" sz="1600" strike="noStrike" spc="-1"/>
                        <a:t>Logical "OR" – returns true if either operand is true. It only returns false when both operands are false </a:t>
                      </a:r>
                      <a:endParaRPr lang="en-US" sz="1600" strike="noStrike" spc="-1"/>
                    </a:p>
                    <a:p>
                      <a:pPr>
                        <a:lnSpc>
                          <a:spcPct val="100000"/>
                        </a:lnSpc>
                        <a:spcBef>
                          <a:spcPts val="480"/>
                        </a:spcBef>
                      </a:pPr>
                      <a:r>
                        <a:rPr lang="en-US" sz="1600" strike="noStrike" spc="-1"/>
                        <a:t>More generally, the operator returns the value of the first truthy operand encountered when evaluating from left to right, or the value of the first operand if they are all truthy.</a:t>
                      </a:r>
                      <a:endParaRPr lang="en-US" sz="1600" strike="noStrike" spc="-1"/>
                    </a:p>
                  </a:txBody>
                  <a:tcPr marL="121920" marR="121920" marT="60960" marB="60960"/>
                </a:tc>
              </a:tr>
              <a:tr h="864870">
                <a:tc>
                  <a:txBody>
                    <a:bodyPr>
                      <a:spAutoFit/>
                    </a:bodyPr>
                    <a:p>
                      <a:pPr algn="ctr">
                        <a:lnSpc>
                          <a:spcPct val="100000"/>
                        </a:lnSpc>
                        <a:spcBef>
                          <a:spcPts val="480"/>
                        </a:spcBef>
                      </a:pPr>
                      <a:r>
                        <a:rPr lang="en-US" sz="1600" strike="noStrike" spc="-1"/>
                        <a:t>!</a:t>
                      </a:r>
                      <a:endParaRPr lang="en-US" sz="1600" strike="noStrike" spc="-1"/>
                    </a:p>
                  </a:txBody>
                  <a:tcPr marL="121920" marR="121920" marT="60960" marB="60960"/>
                </a:tc>
                <a:tc>
                  <a:txBody>
                    <a:bodyPr>
                      <a:spAutoFit/>
                    </a:bodyPr>
                    <a:p>
                      <a:pPr>
                        <a:lnSpc>
                          <a:spcPct val="100000"/>
                        </a:lnSpc>
                        <a:spcBef>
                          <a:spcPts val="480"/>
                        </a:spcBef>
                      </a:pPr>
                      <a:r>
                        <a:rPr lang="en-US" sz="1600" strike="noStrike" spc="-1"/>
                        <a:t>Logical "NOT"—returns true if the operand is false and false if the operand is true. This is a unary operator and precedes the operand</a:t>
                      </a:r>
                      <a:endParaRPr lang="en-US" sz="1600" strike="noStrike" spc="-1"/>
                    </a:p>
                  </a:txBody>
                  <a:tcPr marL="121920" marR="121920" marT="60960" marB="60960"/>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US"/>
              <a:t>typeof operator</a:t>
            </a:r>
            <a:endParaRPr lang="en-US"/>
          </a:p>
        </p:txBody>
      </p:sp>
      <p:grpSp>
        <p:nvGrpSpPr>
          <p:cNvPr id="1231" name="Google Shape;1231;p51"/>
          <p:cNvGrpSpPr/>
          <p:nvPr/>
        </p:nvGrpSpPr>
        <p:grpSpPr>
          <a:xfrm>
            <a:off x="7667413" y="3331633"/>
            <a:ext cx="3673687" cy="2838027"/>
            <a:chOff x="3604125" y="2790424"/>
            <a:chExt cx="2319774" cy="1851284"/>
          </a:xfrm>
        </p:grpSpPr>
        <p:sp>
          <p:nvSpPr>
            <p:cNvPr id="1232" name="Google Shape;1232;p51"/>
            <p:cNvSpPr/>
            <p:nvPr/>
          </p:nvSpPr>
          <p:spPr>
            <a:xfrm>
              <a:off x="3604125" y="3774654"/>
              <a:ext cx="2319774" cy="867055"/>
            </a:xfrm>
            <a:custGeom>
              <a:avLst/>
              <a:gdLst/>
              <a:ahLst/>
              <a:cxnLst/>
              <a:rect l="l" t="t" r="r" b="b"/>
              <a:pathLst>
                <a:path w="58788" h="21973" extrusionOk="0">
                  <a:moveTo>
                    <a:pt x="11774" y="0"/>
                  </a:moveTo>
                  <a:cubicBezTo>
                    <a:pt x="7842" y="0"/>
                    <a:pt x="4719" y="1837"/>
                    <a:pt x="3210" y="4723"/>
                  </a:cubicBezTo>
                  <a:cubicBezTo>
                    <a:pt x="0" y="10864"/>
                    <a:pt x="1186" y="17011"/>
                    <a:pt x="3629" y="21972"/>
                  </a:cubicBezTo>
                  <a:lnTo>
                    <a:pt x="56885" y="21972"/>
                  </a:lnTo>
                  <a:cubicBezTo>
                    <a:pt x="58137" y="19800"/>
                    <a:pt x="58788" y="16859"/>
                    <a:pt x="56885" y="14224"/>
                  </a:cubicBezTo>
                  <a:cubicBezTo>
                    <a:pt x="54985" y="11592"/>
                    <a:pt x="58036" y="8154"/>
                    <a:pt x="57362" y="5216"/>
                  </a:cubicBezTo>
                  <a:cubicBezTo>
                    <a:pt x="56907" y="3239"/>
                    <a:pt x="55488" y="1716"/>
                    <a:pt x="53294" y="1716"/>
                  </a:cubicBezTo>
                  <a:cubicBezTo>
                    <a:pt x="52230" y="1716"/>
                    <a:pt x="50983" y="2075"/>
                    <a:pt x="49576" y="2914"/>
                  </a:cubicBezTo>
                  <a:cubicBezTo>
                    <a:pt x="46744" y="4603"/>
                    <a:pt x="40008" y="7775"/>
                    <a:pt x="33230" y="7775"/>
                  </a:cubicBezTo>
                  <a:cubicBezTo>
                    <a:pt x="29705" y="7775"/>
                    <a:pt x="26169" y="6918"/>
                    <a:pt x="23165" y="4548"/>
                  </a:cubicBezTo>
                  <a:cubicBezTo>
                    <a:pt x="19112" y="1351"/>
                    <a:pt x="15146" y="0"/>
                    <a:pt x="11774" y="0"/>
                  </a:cubicBezTo>
                  <a:close/>
                </a:path>
              </a:pathLst>
            </a:custGeom>
            <a:gradFill>
              <a:gsLst>
                <a:gs pos="0">
                  <a:schemeClr val="accent2"/>
                </a:gs>
                <a:gs pos="100000">
                  <a:schemeClr val="accent1"/>
                </a:gs>
              </a:gsLst>
              <a:lin ang="54007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33" name="Google Shape;1233;p51"/>
            <p:cNvSpPr/>
            <p:nvPr/>
          </p:nvSpPr>
          <p:spPr>
            <a:xfrm>
              <a:off x="4498450" y="3721995"/>
              <a:ext cx="1334862" cy="919685"/>
            </a:xfrm>
            <a:custGeom>
              <a:avLst/>
              <a:gdLst/>
              <a:ahLst/>
              <a:cxnLst/>
              <a:rect l="l" t="t" r="r" b="b"/>
              <a:pathLst>
                <a:path w="14928" h="10285" extrusionOk="0">
                  <a:moveTo>
                    <a:pt x="7437" y="1"/>
                  </a:moveTo>
                  <a:cubicBezTo>
                    <a:pt x="7394" y="1"/>
                    <a:pt x="7350" y="1"/>
                    <a:pt x="7306" y="1"/>
                  </a:cubicBezTo>
                  <a:cubicBezTo>
                    <a:pt x="0" y="99"/>
                    <a:pt x="1907" y="9478"/>
                    <a:pt x="2085" y="10284"/>
                  </a:cubicBezTo>
                  <a:lnTo>
                    <a:pt x="12361" y="10284"/>
                  </a:lnTo>
                  <a:cubicBezTo>
                    <a:pt x="13830" y="8275"/>
                    <a:pt x="14927" y="1"/>
                    <a:pt x="7437" y="1"/>
                  </a:cubicBezTo>
                  <a:close/>
                </a:path>
              </a:pathLst>
            </a:custGeom>
            <a:gradFill>
              <a:gsLst>
                <a:gs pos="0">
                  <a:srgbClr val="EEC9C3"/>
                </a:gs>
                <a:gs pos="100000">
                  <a:srgbClr val="FF8C8C"/>
                </a:gs>
              </a:gsLst>
              <a:lin ang="54007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34" name="Google Shape;1234;p51"/>
            <p:cNvSpPr/>
            <p:nvPr/>
          </p:nvSpPr>
          <p:spPr>
            <a:xfrm>
              <a:off x="4785754" y="4022622"/>
              <a:ext cx="164801" cy="517831"/>
            </a:xfrm>
            <a:custGeom>
              <a:avLst/>
              <a:gdLst/>
              <a:ahLst/>
              <a:cxnLst/>
              <a:rect l="l" t="t" r="r" b="b"/>
              <a:pathLst>
                <a:path w="1843" h="5791" extrusionOk="0">
                  <a:moveTo>
                    <a:pt x="1192" y="0"/>
                  </a:moveTo>
                  <a:lnTo>
                    <a:pt x="0" y="292"/>
                  </a:lnTo>
                  <a:cubicBezTo>
                    <a:pt x="0" y="1011"/>
                    <a:pt x="876" y="5791"/>
                    <a:pt x="876" y="5791"/>
                  </a:cubicBezTo>
                  <a:lnTo>
                    <a:pt x="1843" y="5791"/>
                  </a:lnTo>
                  <a:lnTo>
                    <a:pt x="1192" y="0"/>
                  </a:lnTo>
                  <a:close/>
                </a:path>
              </a:pathLst>
            </a:custGeom>
            <a:solidFill>
              <a:srgbClr val="FFADB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35" name="Google Shape;1235;p51"/>
            <p:cNvSpPr/>
            <p:nvPr/>
          </p:nvSpPr>
          <p:spPr>
            <a:xfrm>
              <a:off x="4779137" y="4540360"/>
              <a:ext cx="185278" cy="101313"/>
            </a:xfrm>
            <a:custGeom>
              <a:avLst/>
              <a:gdLst/>
              <a:ahLst/>
              <a:cxnLst/>
              <a:rect l="l" t="t" r="r" b="b"/>
              <a:pathLst>
                <a:path w="2072" h="1133" extrusionOk="0">
                  <a:moveTo>
                    <a:pt x="950" y="1"/>
                  </a:moveTo>
                  <a:lnTo>
                    <a:pt x="994" y="608"/>
                  </a:lnTo>
                  <a:lnTo>
                    <a:pt x="0" y="1132"/>
                  </a:lnTo>
                  <a:lnTo>
                    <a:pt x="2072" y="1132"/>
                  </a:lnTo>
                  <a:lnTo>
                    <a:pt x="1917"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36" name="Google Shape;1236;p51"/>
            <p:cNvSpPr/>
            <p:nvPr/>
          </p:nvSpPr>
          <p:spPr>
            <a:xfrm>
              <a:off x="4512846" y="4032459"/>
              <a:ext cx="130643" cy="507995"/>
            </a:xfrm>
            <a:custGeom>
              <a:avLst/>
              <a:gdLst/>
              <a:ahLst/>
              <a:cxnLst/>
              <a:rect l="l" t="t" r="r" b="b"/>
              <a:pathLst>
                <a:path w="1461" h="5681" extrusionOk="0">
                  <a:moveTo>
                    <a:pt x="293" y="1"/>
                  </a:moveTo>
                  <a:cubicBezTo>
                    <a:pt x="158" y="719"/>
                    <a:pt x="0" y="5591"/>
                    <a:pt x="0" y="5591"/>
                  </a:cubicBezTo>
                  <a:lnTo>
                    <a:pt x="967" y="5681"/>
                  </a:lnTo>
                  <a:lnTo>
                    <a:pt x="1461" y="138"/>
                  </a:lnTo>
                  <a:lnTo>
                    <a:pt x="293" y="1"/>
                  </a:lnTo>
                  <a:close/>
                </a:path>
              </a:pathLst>
            </a:custGeom>
            <a:solidFill>
              <a:srgbClr val="FFADB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37" name="Google Shape;1237;p51"/>
            <p:cNvSpPr/>
            <p:nvPr/>
          </p:nvSpPr>
          <p:spPr>
            <a:xfrm>
              <a:off x="4390878" y="4532313"/>
              <a:ext cx="208527" cy="109361"/>
            </a:xfrm>
            <a:custGeom>
              <a:avLst/>
              <a:gdLst/>
              <a:ahLst/>
              <a:cxnLst/>
              <a:rect l="l" t="t" r="r" b="b"/>
              <a:pathLst>
                <a:path w="2332" h="1223" extrusionOk="0">
                  <a:moveTo>
                    <a:pt x="1364" y="1"/>
                  </a:moveTo>
                  <a:lnTo>
                    <a:pt x="1304" y="537"/>
                  </a:lnTo>
                  <a:lnTo>
                    <a:pt x="1" y="937"/>
                  </a:lnTo>
                  <a:lnTo>
                    <a:pt x="2331" y="1222"/>
                  </a:lnTo>
                  <a:lnTo>
                    <a:pt x="2331" y="91"/>
                  </a:lnTo>
                  <a:lnTo>
                    <a:pt x="1364"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38" name="Google Shape;1238;p51"/>
            <p:cNvSpPr/>
            <p:nvPr/>
          </p:nvSpPr>
          <p:spPr>
            <a:xfrm>
              <a:off x="4576155" y="2790424"/>
              <a:ext cx="365728" cy="379677"/>
            </a:xfrm>
            <a:custGeom>
              <a:avLst/>
              <a:gdLst/>
              <a:ahLst/>
              <a:cxnLst/>
              <a:rect l="l" t="t" r="r" b="b"/>
              <a:pathLst>
                <a:path w="4090" h="4246" extrusionOk="0">
                  <a:moveTo>
                    <a:pt x="1435" y="1"/>
                  </a:moveTo>
                  <a:cubicBezTo>
                    <a:pt x="1376" y="1"/>
                    <a:pt x="1313" y="4"/>
                    <a:pt x="1246" y="12"/>
                  </a:cubicBezTo>
                  <a:cubicBezTo>
                    <a:pt x="276" y="126"/>
                    <a:pt x="296" y="590"/>
                    <a:pt x="380" y="1056"/>
                  </a:cubicBezTo>
                  <a:cubicBezTo>
                    <a:pt x="464" y="1523"/>
                    <a:pt x="0" y="2251"/>
                    <a:pt x="672" y="2520"/>
                  </a:cubicBezTo>
                  <a:cubicBezTo>
                    <a:pt x="1347" y="2792"/>
                    <a:pt x="1522" y="2745"/>
                    <a:pt x="1565" y="3221"/>
                  </a:cubicBezTo>
                  <a:cubicBezTo>
                    <a:pt x="1595" y="3553"/>
                    <a:pt x="2264" y="4245"/>
                    <a:pt x="2899" y="4245"/>
                  </a:cubicBezTo>
                  <a:cubicBezTo>
                    <a:pt x="3177" y="4245"/>
                    <a:pt x="3449" y="4112"/>
                    <a:pt x="3657" y="3755"/>
                  </a:cubicBezTo>
                  <a:cubicBezTo>
                    <a:pt x="3925" y="3302"/>
                    <a:pt x="4089" y="2802"/>
                    <a:pt x="3613" y="2359"/>
                  </a:cubicBezTo>
                  <a:cubicBezTo>
                    <a:pt x="3136" y="1916"/>
                    <a:pt x="3281" y="1174"/>
                    <a:pt x="2804" y="905"/>
                  </a:cubicBezTo>
                  <a:cubicBezTo>
                    <a:pt x="2360" y="655"/>
                    <a:pt x="2233" y="1"/>
                    <a:pt x="143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39" name="Google Shape;1239;p51"/>
            <p:cNvSpPr/>
            <p:nvPr/>
          </p:nvSpPr>
          <p:spPr>
            <a:xfrm>
              <a:off x="4464739" y="3482261"/>
              <a:ext cx="519798" cy="911279"/>
            </a:xfrm>
            <a:custGeom>
              <a:avLst/>
              <a:gdLst/>
              <a:ahLst/>
              <a:cxnLst/>
              <a:rect l="l" t="t" r="r" b="b"/>
              <a:pathLst>
                <a:path w="5813" h="10191" extrusionOk="0">
                  <a:moveTo>
                    <a:pt x="4684" y="0"/>
                  </a:moveTo>
                  <a:lnTo>
                    <a:pt x="1072" y="124"/>
                  </a:lnTo>
                  <a:lnTo>
                    <a:pt x="1" y="9850"/>
                  </a:lnTo>
                  <a:cubicBezTo>
                    <a:pt x="893" y="10103"/>
                    <a:pt x="1786" y="10190"/>
                    <a:pt x="2594" y="10190"/>
                  </a:cubicBezTo>
                  <a:cubicBezTo>
                    <a:pt x="4417" y="10190"/>
                    <a:pt x="5812" y="9745"/>
                    <a:pt x="5812" y="9745"/>
                  </a:cubicBezTo>
                  <a:cubicBezTo>
                    <a:pt x="5588" y="7590"/>
                    <a:pt x="4684" y="0"/>
                    <a:pt x="4684"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40" name="Google Shape;1240;p51"/>
            <p:cNvSpPr/>
            <p:nvPr/>
          </p:nvSpPr>
          <p:spPr>
            <a:xfrm>
              <a:off x="4560596" y="3036953"/>
              <a:ext cx="329960" cy="468561"/>
            </a:xfrm>
            <a:custGeom>
              <a:avLst/>
              <a:gdLst/>
              <a:ahLst/>
              <a:cxnLst/>
              <a:rect l="l" t="t" r="r" b="b"/>
              <a:pathLst>
                <a:path w="3690" h="5240" extrusionOk="0">
                  <a:moveTo>
                    <a:pt x="2565" y="1"/>
                  </a:moveTo>
                  <a:lnTo>
                    <a:pt x="2565" y="5"/>
                  </a:lnTo>
                  <a:lnTo>
                    <a:pt x="1632" y="357"/>
                  </a:lnTo>
                  <a:lnTo>
                    <a:pt x="836" y="35"/>
                  </a:lnTo>
                  <a:cubicBezTo>
                    <a:pt x="329" y="129"/>
                    <a:pt x="0" y="253"/>
                    <a:pt x="0" y="253"/>
                  </a:cubicBezTo>
                  <a:lnTo>
                    <a:pt x="0" y="5104"/>
                  </a:lnTo>
                  <a:cubicBezTo>
                    <a:pt x="473" y="5204"/>
                    <a:pt x="956" y="5240"/>
                    <a:pt x="1408" y="5240"/>
                  </a:cubicBezTo>
                  <a:cubicBezTo>
                    <a:pt x="2619" y="5240"/>
                    <a:pt x="3612" y="4980"/>
                    <a:pt x="3612" y="4980"/>
                  </a:cubicBezTo>
                  <a:lnTo>
                    <a:pt x="3690" y="287"/>
                  </a:lnTo>
                  <a:cubicBezTo>
                    <a:pt x="3690" y="287"/>
                    <a:pt x="3193" y="102"/>
                    <a:pt x="2565" y="1"/>
                  </a:cubicBezTo>
                  <a:close/>
                </a:path>
              </a:pathLst>
            </a:cu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41" name="Google Shape;1241;p51"/>
            <p:cNvSpPr/>
            <p:nvPr/>
          </p:nvSpPr>
          <p:spPr>
            <a:xfrm>
              <a:off x="4623279" y="3212304"/>
              <a:ext cx="171865" cy="270048"/>
            </a:xfrm>
            <a:custGeom>
              <a:avLst/>
              <a:gdLst/>
              <a:ahLst/>
              <a:cxnLst/>
              <a:rect l="l" t="t" r="r" b="b"/>
              <a:pathLst>
                <a:path w="1922" h="3020" extrusionOk="0">
                  <a:moveTo>
                    <a:pt x="0" y="1"/>
                  </a:moveTo>
                  <a:lnTo>
                    <a:pt x="0" y="3019"/>
                  </a:lnTo>
                  <a:lnTo>
                    <a:pt x="1921" y="3019"/>
                  </a:lnTo>
                  <a:lnTo>
                    <a:pt x="1921" y="1"/>
                  </a:lnTo>
                  <a:close/>
                </a:path>
              </a:pathLst>
            </a:cu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42" name="Google Shape;1242;p51"/>
            <p:cNvSpPr/>
            <p:nvPr/>
          </p:nvSpPr>
          <p:spPr>
            <a:xfrm>
              <a:off x="4569270" y="3348848"/>
              <a:ext cx="106946" cy="91924"/>
            </a:xfrm>
            <a:custGeom>
              <a:avLst/>
              <a:gdLst/>
              <a:ahLst/>
              <a:cxnLst/>
              <a:rect l="l" t="t" r="r" b="b"/>
              <a:pathLst>
                <a:path w="1196" h="1028" extrusionOk="0">
                  <a:moveTo>
                    <a:pt x="589" y="1"/>
                  </a:moveTo>
                  <a:cubicBezTo>
                    <a:pt x="551" y="1"/>
                    <a:pt x="446" y="13"/>
                    <a:pt x="272" y="126"/>
                  </a:cubicBezTo>
                  <a:cubicBezTo>
                    <a:pt x="54" y="270"/>
                    <a:pt x="145" y="293"/>
                    <a:pt x="0" y="400"/>
                  </a:cubicBezTo>
                  <a:lnTo>
                    <a:pt x="54" y="908"/>
                  </a:lnTo>
                  <a:cubicBezTo>
                    <a:pt x="54" y="908"/>
                    <a:pt x="198" y="921"/>
                    <a:pt x="410" y="931"/>
                  </a:cubicBezTo>
                  <a:cubicBezTo>
                    <a:pt x="625" y="941"/>
                    <a:pt x="716" y="998"/>
                    <a:pt x="773" y="1022"/>
                  </a:cubicBezTo>
                  <a:cubicBezTo>
                    <a:pt x="781" y="1026"/>
                    <a:pt x="789" y="1028"/>
                    <a:pt x="799" y="1028"/>
                  </a:cubicBezTo>
                  <a:cubicBezTo>
                    <a:pt x="852" y="1028"/>
                    <a:pt x="916" y="965"/>
                    <a:pt x="830" y="904"/>
                  </a:cubicBezTo>
                  <a:cubicBezTo>
                    <a:pt x="756" y="854"/>
                    <a:pt x="591" y="807"/>
                    <a:pt x="591" y="807"/>
                  </a:cubicBezTo>
                  <a:cubicBezTo>
                    <a:pt x="591" y="807"/>
                    <a:pt x="796" y="794"/>
                    <a:pt x="987" y="713"/>
                  </a:cubicBezTo>
                  <a:cubicBezTo>
                    <a:pt x="1179" y="629"/>
                    <a:pt x="1128" y="525"/>
                    <a:pt x="1081" y="515"/>
                  </a:cubicBezTo>
                  <a:cubicBezTo>
                    <a:pt x="1081" y="515"/>
                    <a:pt x="1196" y="448"/>
                    <a:pt x="1172" y="371"/>
                  </a:cubicBezTo>
                  <a:cubicBezTo>
                    <a:pt x="1158" y="317"/>
                    <a:pt x="1112" y="309"/>
                    <a:pt x="1084" y="309"/>
                  </a:cubicBezTo>
                  <a:cubicBezTo>
                    <a:pt x="1073" y="309"/>
                    <a:pt x="1064" y="310"/>
                    <a:pt x="1064" y="310"/>
                  </a:cubicBezTo>
                  <a:cubicBezTo>
                    <a:pt x="1064" y="310"/>
                    <a:pt x="1145" y="239"/>
                    <a:pt x="1108" y="166"/>
                  </a:cubicBezTo>
                  <a:cubicBezTo>
                    <a:pt x="1093" y="140"/>
                    <a:pt x="1045" y="132"/>
                    <a:pt x="981" y="132"/>
                  </a:cubicBezTo>
                  <a:cubicBezTo>
                    <a:pt x="868" y="132"/>
                    <a:pt x="707" y="160"/>
                    <a:pt x="604" y="172"/>
                  </a:cubicBezTo>
                  <a:lnTo>
                    <a:pt x="604" y="2"/>
                  </a:lnTo>
                  <a:cubicBezTo>
                    <a:pt x="604" y="2"/>
                    <a:pt x="599" y="1"/>
                    <a:pt x="589" y="1"/>
                  </a:cubicBezTo>
                  <a:close/>
                </a:path>
              </a:pathLst>
            </a:custGeom>
            <a:solidFill>
              <a:srgbClr val="FFADB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43" name="Google Shape;1243;p51"/>
            <p:cNvSpPr/>
            <p:nvPr/>
          </p:nvSpPr>
          <p:spPr>
            <a:xfrm>
              <a:off x="4621223" y="3377015"/>
              <a:ext cx="39971" cy="12251"/>
            </a:xfrm>
            <a:custGeom>
              <a:avLst/>
              <a:gdLst/>
              <a:ahLst/>
              <a:cxnLst/>
              <a:rect l="l" t="t" r="r" b="b"/>
              <a:pathLst>
                <a:path w="447" h="137" extrusionOk="0">
                  <a:moveTo>
                    <a:pt x="419" y="1"/>
                  </a:moveTo>
                  <a:cubicBezTo>
                    <a:pt x="417" y="1"/>
                    <a:pt x="415" y="1"/>
                    <a:pt x="413" y="2"/>
                  </a:cubicBezTo>
                  <a:cubicBezTo>
                    <a:pt x="279" y="45"/>
                    <a:pt x="27" y="89"/>
                    <a:pt x="23" y="89"/>
                  </a:cubicBezTo>
                  <a:cubicBezTo>
                    <a:pt x="10" y="89"/>
                    <a:pt x="0" y="102"/>
                    <a:pt x="3" y="116"/>
                  </a:cubicBezTo>
                  <a:cubicBezTo>
                    <a:pt x="7" y="126"/>
                    <a:pt x="17" y="136"/>
                    <a:pt x="27" y="136"/>
                  </a:cubicBezTo>
                  <a:lnTo>
                    <a:pt x="31" y="136"/>
                  </a:lnTo>
                  <a:cubicBezTo>
                    <a:pt x="40" y="133"/>
                    <a:pt x="292" y="93"/>
                    <a:pt x="426" y="45"/>
                  </a:cubicBezTo>
                  <a:cubicBezTo>
                    <a:pt x="440" y="42"/>
                    <a:pt x="446" y="29"/>
                    <a:pt x="443" y="15"/>
                  </a:cubicBezTo>
                  <a:cubicBezTo>
                    <a:pt x="438" y="7"/>
                    <a:pt x="428" y="1"/>
                    <a:pt x="419" y="1"/>
                  </a:cubicBezTo>
                  <a:close/>
                </a:path>
              </a:pathLst>
            </a:custGeom>
            <a:solidFill>
              <a:srgbClr val="EF899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44" name="Google Shape;1244;p51"/>
            <p:cNvSpPr/>
            <p:nvPr/>
          </p:nvSpPr>
          <p:spPr>
            <a:xfrm>
              <a:off x="4622117" y="3394809"/>
              <a:ext cx="41223" cy="13055"/>
            </a:xfrm>
            <a:custGeom>
              <a:avLst/>
              <a:gdLst/>
              <a:ahLst/>
              <a:cxnLst/>
              <a:rect l="l" t="t" r="r" b="b"/>
              <a:pathLst>
                <a:path w="461" h="146" extrusionOk="0">
                  <a:moveTo>
                    <a:pt x="430" y="0"/>
                  </a:moveTo>
                  <a:cubicBezTo>
                    <a:pt x="428" y="0"/>
                    <a:pt x="426" y="0"/>
                    <a:pt x="423" y="1"/>
                  </a:cubicBezTo>
                  <a:cubicBezTo>
                    <a:pt x="303" y="41"/>
                    <a:pt x="87" y="92"/>
                    <a:pt x="24" y="98"/>
                  </a:cubicBezTo>
                  <a:cubicBezTo>
                    <a:pt x="10" y="98"/>
                    <a:pt x="0" y="112"/>
                    <a:pt x="0" y="122"/>
                  </a:cubicBezTo>
                  <a:cubicBezTo>
                    <a:pt x="4" y="135"/>
                    <a:pt x="13" y="145"/>
                    <a:pt x="24" y="145"/>
                  </a:cubicBezTo>
                  <a:lnTo>
                    <a:pt x="27" y="145"/>
                  </a:lnTo>
                  <a:cubicBezTo>
                    <a:pt x="98" y="139"/>
                    <a:pt x="312" y="88"/>
                    <a:pt x="440" y="44"/>
                  </a:cubicBezTo>
                  <a:cubicBezTo>
                    <a:pt x="453" y="41"/>
                    <a:pt x="461" y="27"/>
                    <a:pt x="453" y="15"/>
                  </a:cubicBezTo>
                  <a:cubicBezTo>
                    <a:pt x="451" y="6"/>
                    <a:pt x="441" y="0"/>
                    <a:pt x="430" y="0"/>
                  </a:cubicBezTo>
                  <a:close/>
                </a:path>
              </a:pathLst>
            </a:custGeom>
            <a:solidFill>
              <a:srgbClr val="EF899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45" name="Google Shape;1245;p51"/>
            <p:cNvSpPr/>
            <p:nvPr/>
          </p:nvSpPr>
          <p:spPr>
            <a:xfrm>
              <a:off x="4740329" y="3350010"/>
              <a:ext cx="107304" cy="90940"/>
            </a:xfrm>
            <a:custGeom>
              <a:avLst/>
              <a:gdLst/>
              <a:ahLst/>
              <a:cxnLst/>
              <a:rect l="l" t="t" r="r" b="b"/>
              <a:pathLst>
                <a:path w="1200" h="1017" extrusionOk="0">
                  <a:moveTo>
                    <a:pt x="623" y="1"/>
                  </a:moveTo>
                  <a:cubicBezTo>
                    <a:pt x="616" y="1"/>
                    <a:pt x="612" y="2"/>
                    <a:pt x="612" y="2"/>
                  </a:cubicBezTo>
                  <a:lnTo>
                    <a:pt x="612" y="190"/>
                  </a:lnTo>
                  <a:cubicBezTo>
                    <a:pt x="492" y="170"/>
                    <a:pt x="298" y="116"/>
                    <a:pt x="185" y="116"/>
                  </a:cubicBezTo>
                  <a:cubicBezTo>
                    <a:pt x="144" y="116"/>
                    <a:pt x="113" y="124"/>
                    <a:pt x="101" y="143"/>
                  </a:cubicBezTo>
                  <a:cubicBezTo>
                    <a:pt x="61" y="210"/>
                    <a:pt x="138" y="287"/>
                    <a:pt x="138" y="287"/>
                  </a:cubicBezTo>
                  <a:cubicBezTo>
                    <a:pt x="138" y="287"/>
                    <a:pt x="129" y="284"/>
                    <a:pt x="115" y="284"/>
                  </a:cubicBezTo>
                  <a:cubicBezTo>
                    <a:pt x="88" y="284"/>
                    <a:pt x="46" y="293"/>
                    <a:pt x="28" y="344"/>
                  </a:cubicBezTo>
                  <a:cubicBezTo>
                    <a:pt x="1" y="418"/>
                    <a:pt x="112" y="488"/>
                    <a:pt x="112" y="488"/>
                  </a:cubicBezTo>
                  <a:cubicBezTo>
                    <a:pt x="65" y="499"/>
                    <a:pt x="11" y="599"/>
                    <a:pt x="199" y="694"/>
                  </a:cubicBezTo>
                  <a:cubicBezTo>
                    <a:pt x="387" y="784"/>
                    <a:pt x="589" y="804"/>
                    <a:pt x="589" y="804"/>
                  </a:cubicBezTo>
                  <a:cubicBezTo>
                    <a:pt x="589" y="804"/>
                    <a:pt x="424" y="844"/>
                    <a:pt x="347" y="891"/>
                  </a:cubicBezTo>
                  <a:cubicBezTo>
                    <a:pt x="255" y="947"/>
                    <a:pt x="321" y="1016"/>
                    <a:pt x="377" y="1016"/>
                  </a:cubicBezTo>
                  <a:cubicBezTo>
                    <a:pt x="385" y="1016"/>
                    <a:pt x="393" y="1015"/>
                    <a:pt x="400" y="1012"/>
                  </a:cubicBezTo>
                  <a:cubicBezTo>
                    <a:pt x="454" y="989"/>
                    <a:pt x="552" y="939"/>
                    <a:pt x="763" y="939"/>
                  </a:cubicBezTo>
                  <a:cubicBezTo>
                    <a:pt x="978" y="935"/>
                    <a:pt x="1119" y="928"/>
                    <a:pt x="1119" y="928"/>
                  </a:cubicBezTo>
                  <a:lnTo>
                    <a:pt x="1200" y="425"/>
                  </a:lnTo>
                  <a:cubicBezTo>
                    <a:pt x="1059" y="311"/>
                    <a:pt x="1149" y="294"/>
                    <a:pt x="938" y="139"/>
                  </a:cubicBezTo>
                  <a:cubicBezTo>
                    <a:pt x="764" y="12"/>
                    <a:pt x="656" y="1"/>
                    <a:pt x="623" y="1"/>
                  </a:cubicBezTo>
                  <a:close/>
                </a:path>
              </a:pathLst>
            </a:custGeom>
            <a:solidFill>
              <a:srgbClr val="FFADB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46" name="Google Shape;1246;p51"/>
            <p:cNvSpPr/>
            <p:nvPr/>
          </p:nvSpPr>
          <p:spPr>
            <a:xfrm>
              <a:off x="4755441" y="3376031"/>
              <a:ext cx="39971" cy="14039"/>
            </a:xfrm>
            <a:custGeom>
              <a:avLst/>
              <a:gdLst/>
              <a:ahLst/>
              <a:cxnLst/>
              <a:rect l="l" t="t" r="r" b="b"/>
              <a:pathLst>
                <a:path w="447" h="157" extrusionOk="0">
                  <a:moveTo>
                    <a:pt x="25" y="0"/>
                  </a:moveTo>
                  <a:cubicBezTo>
                    <a:pt x="17" y="0"/>
                    <a:pt x="8" y="7"/>
                    <a:pt x="3" y="16"/>
                  </a:cubicBezTo>
                  <a:cubicBezTo>
                    <a:pt x="0" y="26"/>
                    <a:pt x="3" y="43"/>
                    <a:pt x="17" y="47"/>
                  </a:cubicBezTo>
                  <a:cubicBezTo>
                    <a:pt x="148" y="100"/>
                    <a:pt x="406" y="154"/>
                    <a:pt x="416" y="157"/>
                  </a:cubicBezTo>
                  <a:lnTo>
                    <a:pt x="420" y="157"/>
                  </a:lnTo>
                  <a:cubicBezTo>
                    <a:pt x="433" y="157"/>
                    <a:pt x="440" y="150"/>
                    <a:pt x="443" y="137"/>
                  </a:cubicBezTo>
                  <a:cubicBezTo>
                    <a:pt x="446" y="124"/>
                    <a:pt x="440" y="113"/>
                    <a:pt x="426" y="110"/>
                  </a:cubicBezTo>
                  <a:cubicBezTo>
                    <a:pt x="423" y="110"/>
                    <a:pt x="161" y="53"/>
                    <a:pt x="33" y="3"/>
                  </a:cubicBezTo>
                  <a:cubicBezTo>
                    <a:pt x="30" y="1"/>
                    <a:pt x="28" y="0"/>
                    <a:pt x="25" y="0"/>
                  </a:cubicBezTo>
                  <a:close/>
                </a:path>
              </a:pathLst>
            </a:custGeom>
            <a:solidFill>
              <a:srgbClr val="EF899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47" name="Google Shape;1247;p51"/>
            <p:cNvSpPr/>
            <p:nvPr/>
          </p:nvSpPr>
          <p:spPr>
            <a:xfrm>
              <a:off x="4752401" y="3393736"/>
              <a:ext cx="41491" cy="15023"/>
            </a:xfrm>
            <a:custGeom>
              <a:avLst/>
              <a:gdLst/>
              <a:ahLst/>
              <a:cxnLst/>
              <a:rect l="l" t="t" r="r" b="b"/>
              <a:pathLst>
                <a:path w="464" h="168" extrusionOk="0">
                  <a:moveTo>
                    <a:pt x="26" y="0"/>
                  </a:moveTo>
                  <a:cubicBezTo>
                    <a:pt x="17" y="0"/>
                    <a:pt x="10" y="7"/>
                    <a:pt x="7" y="16"/>
                  </a:cubicBezTo>
                  <a:cubicBezTo>
                    <a:pt x="0" y="27"/>
                    <a:pt x="7" y="39"/>
                    <a:pt x="20" y="47"/>
                  </a:cubicBezTo>
                  <a:cubicBezTo>
                    <a:pt x="141" y="97"/>
                    <a:pt x="363" y="157"/>
                    <a:pt x="434" y="168"/>
                  </a:cubicBezTo>
                  <a:lnTo>
                    <a:pt x="437" y="168"/>
                  </a:lnTo>
                  <a:cubicBezTo>
                    <a:pt x="450" y="168"/>
                    <a:pt x="460" y="157"/>
                    <a:pt x="460" y="147"/>
                  </a:cubicBezTo>
                  <a:cubicBezTo>
                    <a:pt x="464" y="134"/>
                    <a:pt x="454" y="120"/>
                    <a:pt x="440" y="120"/>
                  </a:cubicBezTo>
                  <a:cubicBezTo>
                    <a:pt x="373" y="110"/>
                    <a:pt x="155" y="50"/>
                    <a:pt x="37" y="3"/>
                  </a:cubicBezTo>
                  <a:cubicBezTo>
                    <a:pt x="34" y="1"/>
                    <a:pt x="30" y="0"/>
                    <a:pt x="26" y="0"/>
                  </a:cubicBezTo>
                  <a:close/>
                </a:path>
              </a:pathLst>
            </a:custGeom>
            <a:solidFill>
              <a:srgbClr val="EF899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48" name="Google Shape;1248;p51"/>
            <p:cNvSpPr/>
            <p:nvPr/>
          </p:nvSpPr>
          <p:spPr>
            <a:xfrm>
              <a:off x="4832819" y="3062527"/>
              <a:ext cx="205129" cy="375385"/>
            </a:xfrm>
            <a:custGeom>
              <a:avLst/>
              <a:gdLst/>
              <a:ahLst/>
              <a:cxnLst/>
              <a:rect l="l" t="t" r="r" b="b"/>
              <a:pathLst>
                <a:path w="2294" h="4198" extrusionOk="0">
                  <a:moveTo>
                    <a:pt x="602" y="1"/>
                  </a:moveTo>
                  <a:lnTo>
                    <a:pt x="545" y="3502"/>
                  </a:lnTo>
                  <a:lnTo>
                    <a:pt x="108" y="3596"/>
                  </a:lnTo>
                  <a:lnTo>
                    <a:pt x="1" y="4191"/>
                  </a:lnTo>
                  <a:cubicBezTo>
                    <a:pt x="1" y="4191"/>
                    <a:pt x="118" y="4198"/>
                    <a:pt x="283" y="4198"/>
                  </a:cubicBezTo>
                  <a:cubicBezTo>
                    <a:pt x="517" y="4198"/>
                    <a:pt x="849" y="4184"/>
                    <a:pt x="1082" y="4117"/>
                  </a:cubicBezTo>
                  <a:cubicBezTo>
                    <a:pt x="2038" y="3838"/>
                    <a:pt x="2294" y="3432"/>
                    <a:pt x="2125" y="2478"/>
                  </a:cubicBezTo>
                  <a:cubicBezTo>
                    <a:pt x="1955" y="1525"/>
                    <a:pt x="1561" y="400"/>
                    <a:pt x="602" y="1"/>
                  </a:cubicBezTo>
                  <a:close/>
                </a:path>
              </a:pathLst>
            </a:cu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49" name="Google Shape;1249;p51"/>
            <p:cNvSpPr/>
            <p:nvPr/>
          </p:nvSpPr>
          <p:spPr>
            <a:xfrm>
              <a:off x="4409269" y="3059576"/>
              <a:ext cx="175710" cy="380393"/>
            </a:xfrm>
            <a:custGeom>
              <a:avLst/>
              <a:gdLst/>
              <a:ahLst/>
              <a:cxnLst/>
              <a:rect l="l" t="t" r="r" b="b"/>
              <a:pathLst>
                <a:path w="1965" h="4254" extrusionOk="0">
                  <a:moveTo>
                    <a:pt x="1736" y="0"/>
                  </a:moveTo>
                  <a:cubicBezTo>
                    <a:pt x="440" y="400"/>
                    <a:pt x="0" y="2890"/>
                    <a:pt x="158" y="3660"/>
                  </a:cubicBezTo>
                  <a:cubicBezTo>
                    <a:pt x="262" y="4167"/>
                    <a:pt x="1015" y="4253"/>
                    <a:pt x="1516" y="4253"/>
                  </a:cubicBezTo>
                  <a:cubicBezTo>
                    <a:pt x="1774" y="4253"/>
                    <a:pt x="1964" y="4230"/>
                    <a:pt x="1964" y="4230"/>
                  </a:cubicBezTo>
                  <a:lnTo>
                    <a:pt x="1898" y="3602"/>
                  </a:lnTo>
                  <a:lnTo>
                    <a:pt x="1736" y="3602"/>
                  </a:lnTo>
                  <a:lnTo>
                    <a:pt x="1736" y="34"/>
                  </a:lnTo>
                  <a:lnTo>
                    <a:pt x="1736" y="0"/>
                  </a:lnTo>
                  <a:close/>
                </a:path>
              </a:pathLst>
            </a:cu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50" name="Google Shape;1250;p51"/>
            <p:cNvSpPr/>
            <p:nvPr/>
          </p:nvSpPr>
          <p:spPr>
            <a:xfrm>
              <a:off x="4635262" y="3031409"/>
              <a:ext cx="154786" cy="52311"/>
            </a:xfrm>
            <a:custGeom>
              <a:avLst/>
              <a:gdLst/>
              <a:ahLst/>
              <a:cxnLst/>
              <a:rect l="l" t="t" r="r" b="b"/>
              <a:pathLst>
                <a:path w="1731" h="585" extrusionOk="0">
                  <a:moveTo>
                    <a:pt x="982" y="0"/>
                  </a:moveTo>
                  <a:cubicBezTo>
                    <a:pt x="942" y="0"/>
                    <a:pt x="901" y="1"/>
                    <a:pt x="861" y="2"/>
                  </a:cubicBezTo>
                  <a:cubicBezTo>
                    <a:pt x="542" y="16"/>
                    <a:pt x="253" y="53"/>
                    <a:pt x="1" y="97"/>
                  </a:cubicBezTo>
                  <a:cubicBezTo>
                    <a:pt x="139" y="321"/>
                    <a:pt x="387" y="570"/>
                    <a:pt x="827" y="583"/>
                  </a:cubicBezTo>
                  <a:cubicBezTo>
                    <a:pt x="843" y="584"/>
                    <a:pt x="860" y="584"/>
                    <a:pt x="876" y="584"/>
                  </a:cubicBezTo>
                  <a:cubicBezTo>
                    <a:pt x="1488" y="584"/>
                    <a:pt x="1677" y="217"/>
                    <a:pt x="1730" y="67"/>
                  </a:cubicBezTo>
                  <a:cubicBezTo>
                    <a:pt x="1492" y="26"/>
                    <a:pt x="1237" y="0"/>
                    <a:pt x="982" y="0"/>
                  </a:cubicBezTo>
                  <a:close/>
                </a:path>
              </a:pathLst>
            </a:custGeom>
            <a:solidFill>
              <a:srgbClr val="FFADB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51" name="Google Shape;1251;p51"/>
            <p:cNvSpPr/>
            <p:nvPr/>
          </p:nvSpPr>
          <p:spPr>
            <a:xfrm>
              <a:off x="4620329" y="2864374"/>
              <a:ext cx="154965" cy="199764"/>
            </a:xfrm>
            <a:custGeom>
              <a:avLst/>
              <a:gdLst/>
              <a:ahLst/>
              <a:cxnLst/>
              <a:rect l="l" t="t" r="r" b="b"/>
              <a:pathLst>
                <a:path w="1733" h="2234" extrusionOk="0">
                  <a:moveTo>
                    <a:pt x="600" y="1"/>
                  </a:moveTo>
                  <a:cubicBezTo>
                    <a:pt x="409" y="1"/>
                    <a:pt x="205" y="118"/>
                    <a:pt x="205" y="118"/>
                  </a:cubicBezTo>
                  <a:cubicBezTo>
                    <a:pt x="219" y="457"/>
                    <a:pt x="0" y="840"/>
                    <a:pt x="0" y="840"/>
                  </a:cubicBezTo>
                  <a:cubicBezTo>
                    <a:pt x="43" y="888"/>
                    <a:pt x="113" y="896"/>
                    <a:pt x="153" y="896"/>
                  </a:cubicBezTo>
                  <a:cubicBezTo>
                    <a:pt x="172" y="896"/>
                    <a:pt x="185" y="894"/>
                    <a:pt x="185" y="894"/>
                  </a:cubicBezTo>
                  <a:lnTo>
                    <a:pt x="185" y="894"/>
                  </a:lnTo>
                  <a:cubicBezTo>
                    <a:pt x="182" y="1556"/>
                    <a:pt x="767" y="1562"/>
                    <a:pt x="789" y="1562"/>
                  </a:cubicBezTo>
                  <a:cubicBezTo>
                    <a:pt x="789" y="1562"/>
                    <a:pt x="789" y="1562"/>
                    <a:pt x="789" y="1562"/>
                  </a:cubicBezTo>
                  <a:lnTo>
                    <a:pt x="816" y="2197"/>
                  </a:lnTo>
                  <a:cubicBezTo>
                    <a:pt x="897" y="2224"/>
                    <a:pt x="979" y="2234"/>
                    <a:pt x="1055" y="2234"/>
                  </a:cubicBezTo>
                  <a:cubicBezTo>
                    <a:pt x="1228" y="2234"/>
                    <a:pt x="1363" y="2183"/>
                    <a:pt x="1363" y="2183"/>
                  </a:cubicBezTo>
                  <a:lnTo>
                    <a:pt x="1333" y="924"/>
                  </a:lnTo>
                  <a:cubicBezTo>
                    <a:pt x="1725" y="837"/>
                    <a:pt x="1733" y="259"/>
                    <a:pt x="1434" y="203"/>
                  </a:cubicBezTo>
                  <a:cubicBezTo>
                    <a:pt x="1416" y="199"/>
                    <a:pt x="1399" y="197"/>
                    <a:pt x="1384" y="197"/>
                  </a:cubicBezTo>
                  <a:cubicBezTo>
                    <a:pt x="1146" y="197"/>
                    <a:pt x="1229" y="615"/>
                    <a:pt x="1085" y="615"/>
                  </a:cubicBezTo>
                  <a:cubicBezTo>
                    <a:pt x="937" y="615"/>
                    <a:pt x="1051" y="440"/>
                    <a:pt x="863" y="135"/>
                  </a:cubicBezTo>
                  <a:cubicBezTo>
                    <a:pt x="800" y="34"/>
                    <a:pt x="702" y="1"/>
                    <a:pt x="600" y="1"/>
                  </a:cubicBezTo>
                  <a:close/>
                </a:path>
              </a:pathLst>
            </a:custGeom>
            <a:solidFill>
              <a:srgbClr val="FFADB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52" name="Google Shape;1252;p51"/>
            <p:cNvSpPr/>
            <p:nvPr/>
          </p:nvSpPr>
          <p:spPr>
            <a:xfrm>
              <a:off x="4738899" y="2888338"/>
              <a:ext cx="22266" cy="31655"/>
            </a:xfrm>
            <a:custGeom>
              <a:avLst/>
              <a:gdLst/>
              <a:ahLst/>
              <a:cxnLst/>
              <a:rect l="l" t="t" r="r" b="b"/>
              <a:pathLst>
                <a:path w="249" h="354" extrusionOk="0">
                  <a:moveTo>
                    <a:pt x="57" y="0"/>
                  </a:moveTo>
                  <a:cubicBezTo>
                    <a:pt x="42" y="0"/>
                    <a:pt x="28" y="4"/>
                    <a:pt x="17" y="11"/>
                  </a:cubicBezTo>
                  <a:cubicBezTo>
                    <a:pt x="4" y="18"/>
                    <a:pt x="1" y="31"/>
                    <a:pt x="7" y="45"/>
                  </a:cubicBezTo>
                  <a:cubicBezTo>
                    <a:pt x="11" y="52"/>
                    <a:pt x="19" y="55"/>
                    <a:pt x="28" y="55"/>
                  </a:cubicBezTo>
                  <a:cubicBezTo>
                    <a:pt x="32" y="55"/>
                    <a:pt x="37" y="54"/>
                    <a:pt x="41" y="51"/>
                  </a:cubicBezTo>
                  <a:cubicBezTo>
                    <a:pt x="46" y="48"/>
                    <a:pt x="52" y="47"/>
                    <a:pt x="60" y="47"/>
                  </a:cubicBezTo>
                  <a:cubicBezTo>
                    <a:pt x="67" y="47"/>
                    <a:pt x="76" y="48"/>
                    <a:pt x="84" y="51"/>
                  </a:cubicBezTo>
                  <a:cubicBezTo>
                    <a:pt x="168" y="65"/>
                    <a:pt x="198" y="163"/>
                    <a:pt x="198" y="240"/>
                  </a:cubicBezTo>
                  <a:cubicBezTo>
                    <a:pt x="202" y="270"/>
                    <a:pt x="198" y="297"/>
                    <a:pt x="192" y="327"/>
                  </a:cubicBezTo>
                  <a:cubicBezTo>
                    <a:pt x="188" y="337"/>
                    <a:pt x="195" y="350"/>
                    <a:pt x="208" y="354"/>
                  </a:cubicBezTo>
                  <a:lnTo>
                    <a:pt x="215" y="354"/>
                  </a:lnTo>
                  <a:cubicBezTo>
                    <a:pt x="225" y="354"/>
                    <a:pt x="235" y="347"/>
                    <a:pt x="235" y="337"/>
                  </a:cubicBezTo>
                  <a:cubicBezTo>
                    <a:pt x="245" y="307"/>
                    <a:pt x="249" y="273"/>
                    <a:pt x="249" y="240"/>
                  </a:cubicBezTo>
                  <a:cubicBezTo>
                    <a:pt x="245" y="146"/>
                    <a:pt x="205" y="25"/>
                    <a:pt x="94" y="5"/>
                  </a:cubicBezTo>
                  <a:cubicBezTo>
                    <a:pt x="80" y="2"/>
                    <a:pt x="68" y="0"/>
                    <a:pt x="57" y="0"/>
                  </a:cubicBezTo>
                  <a:close/>
                </a:path>
              </a:pathLst>
            </a:custGeom>
            <a:solidFill>
              <a:srgbClr val="EF899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53" name="Google Shape;1253;p51"/>
            <p:cNvSpPr/>
            <p:nvPr/>
          </p:nvSpPr>
          <p:spPr>
            <a:xfrm>
              <a:off x="4742475" y="2893793"/>
              <a:ext cx="14844" cy="17169"/>
            </a:xfrm>
            <a:custGeom>
              <a:avLst/>
              <a:gdLst/>
              <a:ahLst/>
              <a:cxnLst/>
              <a:rect l="l" t="t" r="r" b="b"/>
              <a:pathLst>
                <a:path w="166" h="192" extrusionOk="0">
                  <a:moveTo>
                    <a:pt x="139" y="1"/>
                  </a:moveTo>
                  <a:cubicBezTo>
                    <a:pt x="135" y="1"/>
                    <a:pt x="131" y="2"/>
                    <a:pt x="128" y="4"/>
                  </a:cubicBezTo>
                  <a:cubicBezTo>
                    <a:pt x="34" y="51"/>
                    <a:pt x="4" y="156"/>
                    <a:pt x="4" y="162"/>
                  </a:cubicBezTo>
                  <a:cubicBezTo>
                    <a:pt x="1" y="172"/>
                    <a:pt x="7" y="185"/>
                    <a:pt x="21" y="189"/>
                  </a:cubicBezTo>
                  <a:cubicBezTo>
                    <a:pt x="21" y="192"/>
                    <a:pt x="24" y="192"/>
                    <a:pt x="27" y="192"/>
                  </a:cubicBezTo>
                  <a:cubicBezTo>
                    <a:pt x="37" y="192"/>
                    <a:pt x="48" y="185"/>
                    <a:pt x="48" y="172"/>
                  </a:cubicBezTo>
                  <a:cubicBezTo>
                    <a:pt x="51" y="172"/>
                    <a:pt x="74" y="85"/>
                    <a:pt x="148" y="44"/>
                  </a:cubicBezTo>
                  <a:cubicBezTo>
                    <a:pt x="162" y="38"/>
                    <a:pt x="165" y="24"/>
                    <a:pt x="158" y="15"/>
                  </a:cubicBezTo>
                  <a:cubicBezTo>
                    <a:pt x="154" y="5"/>
                    <a:pt x="146" y="1"/>
                    <a:pt x="139" y="1"/>
                  </a:cubicBezTo>
                  <a:close/>
                </a:path>
              </a:pathLst>
            </a:custGeom>
            <a:solidFill>
              <a:srgbClr val="EF899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54" name="Google Shape;1254;p51"/>
            <p:cNvSpPr/>
            <p:nvPr/>
          </p:nvSpPr>
          <p:spPr>
            <a:xfrm>
              <a:off x="4646081" y="2928309"/>
              <a:ext cx="60806" cy="59285"/>
            </a:xfrm>
            <a:custGeom>
              <a:avLst/>
              <a:gdLst/>
              <a:ahLst/>
              <a:cxnLst/>
              <a:rect l="l" t="t" r="r" b="b"/>
              <a:pathLst>
                <a:path w="680" h="663" extrusionOk="0">
                  <a:moveTo>
                    <a:pt x="341" y="0"/>
                  </a:moveTo>
                  <a:cubicBezTo>
                    <a:pt x="335" y="0"/>
                    <a:pt x="329" y="0"/>
                    <a:pt x="323" y="1"/>
                  </a:cubicBezTo>
                  <a:cubicBezTo>
                    <a:pt x="139" y="11"/>
                    <a:pt x="1" y="165"/>
                    <a:pt x="11" y="350"/>
                  </a:cubicBezTo>
                  <a:cubicBezTo>
                    <a:pt x="21" y="525"/>
                    <a:pt x="166" y="663"/>
                    <a:pt x="339" y="663"/>
                  </a:cubicBezTo>
                  <a:cubicBezTo>
                    <a:pt x="345" y="663"/>
                    <a:pt x="351" y="663"/>
                    <a:pt x="357" y="662"/>
                  </a:cubicBezTo>
                  <a:cubicBezTo>
                    <a:pt x="541" y="652"/>
                    <a:pt x="679" y="495"/>
                    <a:pt x="669" y="313"/>
                  </a:cubicBezTo>
                  <a:cubicBezTo>
                    <a:pt x="659" y="138"/>
                    <a:pt x="514" y="0"/>
                    <a:pt x="341" y="0"/>
                  </a:cubicBezTo>
                  <a:close/>
                </a:path>
              </a:pathLst>
            </a:custGeom>
            <a:gradFill>
              <a:gsLst>
                <a:gs pos="0">
                  <a:schemeClr val="accent3"/>
                </a:gs>
                <a:gs pos="73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55" name="Google Shape;1255;p51"/>
            <p:cNvSpPr/>
            <p:nvPr/>
          </p:nvSpPr>
          <p:spPr>
            <a:xfrm>
              <a:off x="4690881" y="3001364"/>
              <a:ext cx="28883" cy="26379"/>
            </a:xfrm>
            <a:custGeom>
              <a:avLst/>
              <a:gdLst/>
              <a:ahLst/>
              <a:cxnLst/>
              <a:rect l="l" t="t" r="r" b="b"/>
              <a:pathLst>
                <a:path w="323" h="295" extrusionOk="0">
                  <a:moveTo>
                    <a:pt x="322" y="0"/>
                  </a:moveTo>
                  <a:lnTo>
                    <a:pt x="322" y="0"/>
                  </a:lnTo>
                  <a:cubicBezTo>
                    <a:pt x="322" y="0"/>
                    <a:pt x="228" y="30"/>
                    <a:pt x="0" y="30"/>
                  </a:cubicBezTo>
                  <a:lnTo>
                    <a:pt x="14" y="295"/>
                  </a:lnTo>
                  <a:cubicBezTo>
                    <a:pt x="292" y="231"/>
                    <a:pt x="322" y="0"/>
                    <a:pt x="322"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sp>
        <p:nvSpPr>
          <p:cNvPr id="3" name="TextShape 1"/>
          <p:cNvSpPr txBox="1"/>
          <p:nvPr/>
        </p:nvSpPr>
        <p:spPr>
          <a:xfrm>
            <a:off x="1467273" y="1512147"/>
            <a:ext cx="7395633" cy="4231640"/>
          </a:xfrm>
          <a:prstGeom prst="rect">
            <a:avLst/>
          </a:prstGeom>
          <a:noFill/>
          <a:ln>
            <a:noFill/>
          </a:ln>
        </p:spPr>
        <p:txBody>
          <a:bodyPr>
            <a:noAutofit/>
          </a:bodyPr>
          <a:p>
            <a:pPr marL="228600" indent="-227965">
              <a:lnSpc>
                <a:spcPct val="100000"/>
              </a:lnSpc>
              <a:spcBef>
                <a:spcPts val="1000"/>
              </a:spcBef>
              <a:buClr>
                <a:srgbClr val="2F5597"/>
              </a:buClr>
              <a:buFont typeface="Wingdings" panose="05000000000000000000" pitchFamily="2" charset="2"/>
              <a:buChar char=""/>
            </a:pPr>
            <a:r>
              <a:rPr lang="en-US" sz="2665" b="0" strike="noStrike" spc="-1">
                <a:solidFill>
                  <a:schemeClr val="tx1"/>
                </a:solidFill>
                <a:latin typeface="Advent Pro Medium" charset="0"/>
                <a:cs typeface="Advent Pro Medium" charset="0"/>
              </a:rPr>
              <a:t>typeof operator</a:t>
            </a:r>
            <a:endParaRPr lang="en-US" sz="2665" b="0" strike="noStrike" spc="-1">
              <a:solidFill>
                <a:schemeClr val="tx1"/>
              </a:solidFill>
              <a:latin typeface="Advent Pro Medium" charset="0"/>
              <a:cs typeface="Advent Pro Medium" charset="0"/>
            </a:endParaRPr>
          </a:p>
          <a:p>
            <a:pPr marL="685800" lvl="1" indent="-227965">
              <a:lnSpc>
                <a:spcPct val="100000"/>
              </a:lnSpc>
              <a:spcBef>
                <a:spcPts val="500"/>
              </a:spcBef>
              <a:buClr>
                <a:srgbClr val="2F5597"/>
              </a:buClr>
              <a:buFont typeface="Arial" panose="020B0604020202020204"/>
              <a:buChar char="•"/>
            </a:pPr>
            <a:r>
              <a:rPr lang="en-US" sz="2400" b="0" strike="noStrike" spc="-1">
                <a:solidFill>
                  <a:schemeClr val="tx1"/>
                </a:solidFill>
                <a:latin typeface="Advent Pro Medium" charset="0"/>
                <a:cs typeface="Advent Pro Medium" charset="0"/>
              </a:rPr>
              <a:t>A unary operator returns a string that represents the data type.</a:t>
            </a:r>
            <a:endParaRPr lang="en-US" sz="2400" b="0" strike="noStrike" spc="-1">
              <a:solidFill>
                <a:schemeClr val="tx1"/>
              </a:solidFill>
              <a:latin typeface="Advent Pro Medium" charset="0"/>
              <a:cs typeface="Advent Pro Medium" charset="0"/>
            </a:endParaRPr>
          </a:p>
          <a:p>
            <a:pPr marL="228600" indent="-227965">
              <a:lnSpc>
                <a:spcPct val="100000"/>
              </a:lnSpc>
              <a:spcBef>
                <a:spcPts val="1000"/>
              </a:spcBef>
              <a:buClr>
                <a:srgbClr val="2F5597"/>
              </a:buClr>
              <a:buFont typeface="Wingdings" panose="05000000000000000000" pitchFamily="2" charset="2"/>
              <a:buChar char=""/>
            </a:pPr>
            <a:r>
              <a:rPr lang="en-US" sz="2665" b="0" strike="noStrike" spc="-1">
                <a:solidFill>
                  <a:schemeClr val="tx1"/>
                </a:solidFill>
                <a:latin typeface="Advent Pro Medium" charset="0"/>
                <a:cs typeface="Advent Pro Medium" charset="0"/>
              </a:rPr>
              <a:t>The return values of using typeof can be one of the following:</a:t>
            </a:r>
            <a:endParaRPr lang="en-US" sz="2665" b="0" strike="noStrike" spc="-1">
              <a:solidFill>
                <a:schemeClr val="tx1"/>
              </a:solidFill>
              <a:latin typeface="Advent Pro Medium" charset="0"/>
              <a:cs typeface="Advent Pro Medium" charset="0"/>
            </a:endParaRPr>
          </a:p>
          <a:p>
            <a:pPr marL="743585" lvl="1" indent="-285750">
              <a:lnSpc>
                <a:spcPct val="100000"/>
              </a:lnSpc>
              <a:spcBef>
                <a:spcPts val="1000"/>
              </a:spcBef>
              <a:buClr>
                <a:srgbClr val="2F5597"/>
              </a:buClr>
              <a:buFont typeface="Arial" panose="020B0604020202020204" pitchFamily="34" charset="0"/>
              <a:buChar char="•"/>
            </a:pPr>
            <a:r>
              <a:rPr lang="en-US" sz="2400" b="0" strike="noStrike" spc="-1">
                <a:solidFill>
                  <a:srgbClr val="000000"/>
                </a:solidFill>
                <a:latin typeface="Advent Pro Medium" charset="0"/>
                <a:cs typeface="Advent Pro Medium" charset="0"/>
              </a:rPr>
              <a:t>"number", "string", "boolean", "undefined","object", or "function".</a:t>
            </a:r>
            <a:endParaRPr lang="en-US" sz="2400" b="0" strike="noStrike" spc="-1">
              <a:solidFill>
                <a:srgbClr val="000000"/>
              </a:solidFill>
              <a:latin typeface="Advent Pro Medium" charset="0"/>
              <a:cs typeface="Advent Pro Medium" charset="0"/>
            </a:endParaRPr>
          </a:p>
          <a:p>
            <a:pPr marL="228600" indent="-227965">
              <a:lnSpc>
                <a:spcPct val="100000"/>
              </a:lnSpc>
              <a:spcBef>
                <a:spcPts val="1000"/>
              </a:spcBef>
              <a:buClr>
                <a:srgbClr val="2F5597"/>
              </a:buClr>
              <a:buFont typeface="Wingdings" panose="05000000000000000000" pitchFamily="2" charset="2"/>
              <a:buChar char=""/>
            </a:pPr>
            <a:r>
              <a:rPr lang="en-US" sz="2665" b="0" strike="noStrike" spc="-1">
                <a:solidFill>
                  <a:schemeClr val="tx1"/>
                </a:solidFill>
                <a:latin typeface="Advent Pro Medium" charset="0"/>
                <a:cs typeface="Advent Pro Medium" charset="0"/>
              </a:rPr>
              <a:t>Example:</a:t>
            </a:r>
            <a:endParaRPr lang="en-US" sz="2665" b="0" strike="noStrike" spc="-1">
              <a:solidFill>
                <a:schemeClr val="tx1"/>
              </a:solidFill>
              <a:latin typeface="Advent Pro Medium" charset="0"/>
              <a:cs typeface="Advent Pro Medium" charset="0"/>
            </a:endParaRPr>
          </a:p>
          <a:p>
            <a:pPr marL="685800" lvl="1" indent="-227965">
              <a:lnSpc>
                <a:spcPct val="100000"/>
              </a:lnSpc>
              <a:spcBef>
                <a:spcPts val="500"/>
              </a:spcBef>
              <a:buClr>
                <a:srgbClr val="2F5597"/>
              </a:buClr>
              <a:buFont typeface="Wingdings" panose="05000000000000000000" pitchFamily="2" charset="2"/>
              <a:buChar char=""/>
            </a:pPr>
            <a:r>
              <a:rPr lang="en-US" sz="2400" b="0" strike="noStrike" spc="-1">
                <a:solidFill>
                  <a:schemeClr val="tx1"/>
                </a:solidFill>
                <a:latin typeface="Advent Pro Medium" charset="0"/>
                <a:cs typeface="Advent Pro Medium" charset="0"/>
              </a:rPr>
              <a:t>var myName = "javascript";</a:t>
            </a:r>
            <a:endParaRPr lang="en-US" sz="2400" b="0" strike="noStrike" spc="-1">
              <a:solidFill>
                <a:schemeClr val="tx1"/>
              </a:solidFill>
              <a:latin typeface="Advent Pro Medium" charset="0"/>
              <a:cs typeface="Advent Pro Medium" charset="0"/>
            </a:endParaRPr>
          </a:p>
          <a:p>
            <a:pPr marL="685800" lvl="1" indent="-227965">
              <a:lnSpc>
                <a:spcPct val="100000"/>
              </a:lnSpc>
              <a:spcBef>
                <a:spcPts val="500"/>
              </a:spcBef>
              <a:buClr>
                <a:srgbClr val="2F5597"/>
              </a:buClr>
              <a:buFont typeface="Wingdings" panose="05000000000000000000" pitchFamily="2" charset="2"/>
              <a:buChar char=""/>
            </a:pPr>
            <a:r>
              <a:rPr lang="en-US" sz="2400" b="0" strike="noStrike" spc="-1">
                <a:solidFill>
                  <a:schemeClr val="tx1"/>
                </a:solidFill>
                <a:latin typeface="Advent Pro Medium" charset="0"/>
                <a:cs typeface="Advent Pro Medium" charset="0"/>
              </a:rPr>
              <a:t>typeof myName; //string</a:t>
            </a:r>
            <a:endParaRPr lang="en-US" sz="2400" b="0" strike="noStrike" spc="-1">
              <a:solidFill>
                <a:schemeClr val="tx1"/>
              </a:solidFill>
              <a:latin typeface="Advent Pro Medium" charset="0"/>
              <a:cs typeface="Advent Pro Medium"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US" spc="-1">
                <a:solidFill>
                  <a:schemeClr val="tx1"/>
                </a:solidFill>
                <a:latin typeface="Advent Pro Medium" charset="0"/>
                <a:cs typeface="Advent Pro Medium" charset="0"/>
                <a:sym typeface="+mn-ea"/>
              </a:rPr>
              <a:t>Coercion </a:t>
            </a:r>
            <a:endParaRPr lang="en-US"/>
          </a:p>
        </p:txBody>
      </p:sp>
      <p:grpSp>
        <p:nvGrpSpPr>
          <p:cNvPr id="1231" name="Google Shape;1231;p51"/>
          <p:cNvGrpSpPr/>
          <p:nvPr/>
        </p:nvGrpSpPr>
        <p:grpSpPr>
          <a:xfrm flipH="1">
            <a:off x="905087" y="3331633"/>
            <a:ext cx="3673687" cy="2838027"/>
            <a:chOff x="3604125" y="2790424"/>
            <a:chExt cx="2319774" cy="1851284"/>
          </a:xfrm>
        </p:grpSpPr>
        <p:sp>
          <p:nvSpPr>
            <p:cNvPr id="1232" name="Google Shape;1232;p51"/>
            <p:cNvSpPr/>
            <p:nvPr/>
          </p:nvSpPr>
          <p:spPr>
            <a:xfrm>
              <a:off x="3604125" y="3774654"/>
              <a:ext cx="2319774" cy="867055"/>
            </a:xfrm>
            <a:custGeom>
              <a:avLst/>
              <a:gdLst/>
              <a:ahLst/>
              <a:cxnLst/>
              <a:rect l="l" t="t" r="r" b="b"/>
              <a:pathLst>
                <a:path w="58788" h="21973" extrusionOk="0">
                  <a:moveTo>
                    <a:pt x="11774" y="0"/>
                  </a:moveTo>
                  <a:cubicBezTo>
                    <a:pt x="7842" y="0"/>
                    <a:pt x="4719" y="1837"/>
                    <a:pt x="3210" y="4723"/>
                  </a:cubicBezTo>
                  <a:cubicBezTo>
                    <a:pt x="0" y="10864"/>
                    <a:pt x="1186" y="17011"/>
                    <a:pt x="3629" y="21972"/>
                  </a:cubicBezTo>
                  <a:lnTo>
                    <a:pt x="56885" y="21972"/>
                  </a:lnTo>
                  <a:cubicBezTo>
                    <a:pt x="58137" y="19800"/>
                    <a:pt x="58788" y="16859"/>
                    <a:pt x="56885" y="14224"/>
                  </a:cubicBezTo>
                  <a:cubicBezTo>
                    <a:pt x="54985" y="11592"/>
                    <a:pt x="58036" y="8154"/>
                    <a:pt x="57362" y="5216"/>
                  </a:cubicBezTo>
                  <a:cubicBezTo>
                    <a:pt x="56907" y="3239"/>
                    <a:pt x="55488" y="1716"/>
                    <a:pt x="53294" y="1716"/>
                  </a:cubicBezTo>
                  <a:cubicBezTo>
                    <a:pt x="52230" y="1716"/>
                    <a:pt x="50983" y="2075"/>
                    <a:pt x="49576" y="2914"/>
                  </a:cubicBezTo>
                  <a:cubicBezTo>
                    <a:pt x="46744" y="4603"/>
                    <a:pt x="40008" y="7775"/>
                    <a:pt x="33230" y="7775"/>
                  </a:cubicBezTo>
                  <a:cubicBezTo>
                    <a:pt x="29705" y="7775"/>
                    <a:pt x="26169" y="6918"/>
                    <a:pt x="23165" y="4548"/>
                  </a:cubicBezTo>
                  <a:cubicBezTo>
                    <a:pt x="19112" y="1351"/>
                    <a:pt x="15146" y="0"/>
                    <a:pt x="11774" y="0"/>
                  </a:cubicBezTo>
                  <a:close/>
                </a:path>
              </a:pathLst>
            </a:custGeom>
            <a:gradFill>
              <a:gsLst>
                <a:gs pos="0">
                  <a:schemeClr val="accent2"/>
                </a:gs>
                <a:gs pos="100000">
                  <a:schemeClr val="accent1"/>
                </a:gs>
              </a:gsLst>
              <a:lin ang="54007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33" name="Google Shape;1233;p51"/>
            <p:cNvSpPr/>
            <p:nvPr/>
          </p:nvSpPr>
          <p:spPr>
            <a:xfrm>
              <a:off x="4498450" y="3721995"/>
              <a:ext cx="1334862" cy="919685"/>
            </a:xfrm>
            <a:custGeom>
              <a:avLst/>
              <a:gdLst/>
              <a:ahLst/>
              <a:cxnLst/>
              <a:rect l="l" t="t" r="r" b="b"/>
              <a:pathLst>
                <a:path w="14928" h="10285" extrusionOk="0">
                  <a:moveTo>
                    <a:pt x="7437" y="1"/>
                  </a:moveTo>
                  <a:cubicBezTo>
                    <a:pt x="7394" y="1"/>
                    <a:pt x="7350" y="1"/>
                    <a:pt x="7306" y="1"/>
                  </a:cubicBezTo>
                  <a:cubicBezTo>
                    <a:pt x="0" y="99"/>
                    <a:pt x="1907" y="9478"/>
                    <a:pt x="2085" y="10284"/>
                  </a:cubicBezTo>
                  <a:lnTo>
                    <a:pt x="12361" y="10284"/>
                  </a:lnTo>
                  <a:cubicBezTo>
                    <a:pt x="13830" y="8275"/>
                    <a:pt x="14927" y="1"/>
                    <a:pt x="7437" y="1"/>
                  </a:cubicBezTo>
                  <a:close/>
                </a:path>
              </a:pathLst>
            </a:custGeom>
            <a:gradFill>
              <a:gsLst>
                <a:gs pos="0">
                  <a:srgbClr val="EEC9C3"/>
                </a:gs>
                <a:gs pos="100000">
                  <a:srgbClr val="FF8C8C"/>
                </a:gs>
              </a:gsLst>
              <a:lin ang="54007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34" name="Google Shape;1234;p51"/>
            <p:cNvSpPr/>
            <p:nvPr/>
          </p:nvSpPr>
          <p:spPr>
            <a:xfrm>
              <a:off x="4785754" y="4022622"/>
              <a:ext cx="164801" cy="517831"/>
            </a:xfrm>
            <a:custGeom>
              <a:avLst/>
              <a:gdLst/>
              <a:ahLst/>
              <a:cxnLst/>
              <a:rect l="l" t="t" r="r" b="b"/>
              <a:pathLst>
                <a:path w="1843" h="5791" extrusionOk="0">
                  <a:moveTo>
                    <a:pt x="1192" y="0"/>
                  </a:moveTo>
                  <a:lnTo>
                    <a:pt x="0" y="292"/>
                  </a:lnTo>
                  <a:cubicBezTo>
                    <a:pt x="0" y="1011"/>
                    <a:pt x="876" y="5791"/>
                    <a:pt x="876" y="5791"/>
                  </a:cubicBezTo>
                  <a:lnTo>
                    <a:pt x="1843" y="5791"/>
                  </a:lnTo>
                  <a:lnTo>
                    <a:pt x="1192" y="0"/>
                  </a:lnTo>
                  <a:close/>
                </a:path>
              </a:pathLst>
            </a:custGeom>
            <a:solidFill>
              <a:srgbClr val="FFADB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35" name="Google Shape;1235;p51"/>
            <p:cNvSpPr/>
            <p:nvPr/>
          </p:nvSpPr>
          <p:spPr>
            <a:xfrm>
              <a:off x="4779137" y="4540360"/>
              <a:ext cx="185278" cy="101313"/>
            </a:xfrm>
            <a:custGeom>
              <a:avLst/>
              <a:gdLst/>
              <a:ahLst/>
              <a:cxnLst/>
              <a:rect l="l" t="t" r="r" b="b"/>
              <a:pathLst>
                <a:path w="2072" h="1133" extrusionOk="0">
                  <a:moveTo>
                    <a:pt x="950" y="1"/>
                  </a:moveTo>
                  <a:lnTo>
                    <a:pt x="994" y="608"/>
                  </a:lnTo>
                  <a:lnTo>
                    <a:pt x="0" y="1132"/>
                  </a:lnTo>
                  <a:lnTo>
                    <a:pt x="2072" y="1132"/>
                  </a:lnTo>
                  <a:lnTo>
                    <a:pt x="1917"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36" name="Google Shape;1236;p51"/>
            <p:cNvSpPr/>
            <p:nvPr/>
          </p:nvSpPr>
          <p:spPr>
            <a:xfrm>
              <a:off x="4512846" y="4032459"/>
              <a:ext cx="130643" cy="507995"/>
            </a:xfrm>
            <a:custGeom>
              <a:avLst/>
              <a:gdLst/>
              <a:ahLst/>
              <a:cxnLst/>
              <a:rect l="l" t="t" r="r" b="b"/>
              <a:pathLst>
                <a:path w="1461" h="5681" extrusionOk="0">
                  <a:moveTo>
                    <a:pt x="293" y="1"/>
                  </a:moveTo>
                  <a:cubicBezTo>
                    <a:pt x="158" y="719"/>
                    <a:pt x="0" y="5591"/>
                    <a:pt x="0" y="5591"/>
                  </a:cubicBezTo>
                  <a:lnTo>
                    <a:pt x="967" y="5681"/>
                  </a:lnTo>
                  <a:lnTo>
                    <a:pt x="1461" y="138"/>
                  </a:lnTo>
                  <a:lnTo>
                    <a:pt x="293" y="1"/>
                  </a:lnTo>
                  <a:close/>
                </a:path>
              </a:pathLst>
            </a:custGeom>
            <a:solidFill>
              <a:srgbClr val="FFADB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37" name="Google Shape;1237;p51"/>
            <p:cNvSpPr/>
            <p:nvPr/>
          </p:nvSpPr>
          <p:spPr>
            <a:xfrm>
              <a:off x="4390878" y="4532313"/>
              <a:ext cx="208527" cy="109361"/>
            </a:xfrm>
            <a:custGeom>
              <a:avLst/>
              <a:gdLst/>
              <a:ahLst/>
              <a:cxnLst/>
              <a:rect l="l" t="t" r="r" b="b"/>
              <a:pathLst>
                <a:path w="2332" h="1223" extrusionOk="0">
                  <a:moveTo>
                    <a:pt x="1364" y="1"/>
                  </a:moveTo>
                  <a:lnTo>
                    <a:pt x="1304" y="537"/>
                  </a:lnTo>
                  <a:lnTo>
                    <a:pt x="1" y="937"/>
                  </a:lnTo>
                  <a:lnTo>
                    <a:pt x="2331" y="1222"/>
                  </a:lnTo>
                  <a:lnTo>
                    <a:pt x="2331" y="91"/>
                  </a:lnTo>
                  <a:lnTo>
                    <a:pt x="1364"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38" name="Google Shape;1238;p51"/>
            <p:cNvSpPr/>
            <p:nvPr/>
          </p:nvSpPr>
          <p:spPr>
            <a:xfrm>
              <a:off x="4576155" y="2790424"/>
              <a:ext cx="365728" cy="379677"/>
            </a:xfrm>
            <a:custGeom>
              <a:avLst/>
              <a:gdLst/>
              <a:ahLst/>
              <a:cxnLst/>
              <a:rect l="l" t="t" r="r" b="b"/>
              <a:pathLst>
                <a:path w="4090" h="4246" extrusionOk="0">
                  <a:moveTo>
                    <a:pt x="1435" y="1"/>
                  </a:moveTo>
                  <a:cubicBezTo>
                    <a:pt x="1376" y="1"/>
                    <a:pt x="1313" y="4"/>
                    <a:pt x="1246" y="12"/>
                  </a:cubicBezTo>
                  <a:cubicBezTo>
                    <a:pt x="276" y="126"/>
                    <a:pt x="296" y="590"/>
                    <a:pt x="380" y="1056"/>
                  </a:cubicBezTo>
                  <a:cubicBezTo>
                    <a:pt x="464" y="1523"/>
                    <a:pt x="0" y="2251"/>
                    <a:pt x="672" y="2520"/>
                  </a:cubicBezTo>
                  <a:cubicBezTo>
                    <a:pt x="1347" y="2792"/>
                    <a:pt x="1522" y="2745"/>
                    <a:pt x="1565" y="3221"/>
                  </a:cubicBezTo>
                  <a:cubicBezTo>
                    <a:pt x="1595" y="3553"/>
                    <a:pt x="2264" y="4245"/>
                    <a:pt x="2899" y="4245"/>
                  </a:cubicBezTo>
                  <a:cubicBezTo>
                    <a:pt x="3177" y="4245"/>
                    <a:pt x="3449" y="4112"/>
                    <a:pt x="3657" y="3755"/>
                  </a:cubicBezTo>
                  <a:cubicBezTo>
                    <a:pt x="3925" y="3302"/>
                    <a:pt x="4089" y="2802"/>
                    <a:pt x="3613" y="2359"/>
                  </a:cubicBezTo>
                  <a:cubicBezTo>
                    <a:pt x="3136" y="1916"/>
                    <a:pt x="3281" y="1174"/>
                    <a:pt x="2804" y="905"/>
                  </a:cubicBezTo>
                  <a:cubicBezTo>
                    <a:pt x="2360" y="655"/>
                    <a:pt x="2233" y="1"/>
                    <a:pt x="143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39" name="Google Shape;1239;p51"/>
            <p:cNvSpPr/>
            <p:nvPr/>
          </p:nvSpPr>
          <p:spPr>
            <a:xfrm>
              <a:off x="4464739" y="3482261"/>
              <a:ext cx="519798" cy="911279"/>
            </a:xfrm>
            <a:custGeom>
              <a:avLst/>
              <a:gdLst/>
              <a:ahLst/>
              <a:cxnLst/>
              <a:rect l="l" t="t" r="r" b="b"/>
              <a:pathLst>
                <a:path w="5813" h="10191" extrusionOk="0">
                  <a:moveTo>
                    <a:pt x="4684" y="0"/>
                  </a:moveTo>
                  <a:lnTo>
                    <a:pt x="1072" y="124"/>
                  </a:lnTo>
                  <a:lnTo>
                    <a:pt x="1" y="9850"/>
                  </a:lnTo>
                  <a:cubicBezTo>
                    <a:pt x="893" y="10103"/>
                    <a:pt x="1786" y="10190"/>
                    <a:pt x="2594" y="10190"/>
                  </a:cubicBezTo>
                  <a:cubicBezTo>
                    <a:pt x="4417" y="10190"/>
                    <a:pt x="5812" y="9745"/>
                    <a:pt x="5812" y="9745"/>
                  </a:cubicBezTo>
                  <a:cubicBezTo>
                    <a:pt x="5588" y="7590"/>
                    <a:pt x="4684" y="0"/>
                    <a:pt x="4684"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40" name="Google Shape;1240;p51"/>
            <p:cNvSpPr/>
            <p:nvPr/>
          </p:nvSpPr>
          <p:spPr>
            <a:xfrm>
              <a:off x="4560596" y="3036953"/>
              <a:ext cx="329960" cy="468561"/>
            </a:xfrm>
            <a:custGeom>
              <a:avLst/>
              <a:gdLst/>
              <a:ahLst/>
              <a:cxnLst/>
              <a:rect l="l" t="t" r="r" b="b"/>
              <a:pathLst>
                <a:path w="3690" h="5240" extrusionOk="0">
                  <a:moveTo>
                    <a:pt x="2565" y="1"/>
                  </a:moveTo>
                  <a:lnTo>
                    <a:pt x="2565" y="5"/>
                  </a:lnTo>
                  <a:lnTo>
                    <a:pt x="1632" y="357"/>
                  </a:lnTo>
                  <a:lnTo>
                    <a:pt x="836" y="35"/>
                  </a:lnTo>
                  <a:cubicBezTo>
                    <a:pt x="329" y="129"/>
                    <a:pt x="0" y="253"/>
                    <a:pt x="0" y="253"/>
                  </a:cubicBezTo>
                  <a:lnTo>
                    <a:pt x="0" y="5104"/>
                  </a:lnTo>
                  <a:cubicBezTo>
                    <a:pt x="473" y="5204"/>
                    <a:pt x="956" y="5240"/>
                    <a:pt x="1408" y="5240"/>
                  </a:cubicBezTo>
                  <a:cubicBezTo>
                    <a:pt x="2619" y="5240"/>
                    <a:pt x="3612" y="4980"/>
                    <a:pt x="3612" y="4980"/>
                  </a:cubicBezTo>
                  <a:lnTo>
                    <a:pt x="3690" y="287"/>
                  </a:lnTo>
                  <a:cubicBezTo>
                    <a:pt x="3690" y="287"/>
                    <a:pt x="3193" y="102"/>
                    <a:pt x="2565" y="1"/>
                  </a:cubicBezTo>
                  <a:close/>
                </a:path>
              </a:pathLst>
            </a:cu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41" name="Google Shape;1241;p51"/>
            <p:cNvSpPr/>
            <p:nvPr/>
          </p:nvSpPr>
          <p:spPr>
            <a:xfrm>
              <a:off x="4623279" y="3212304"/>
              <a:ext cx="171865" cy="270048"/>
            </a:xfrm>
            <a:custGeom>
              <a:avLst/>
              <a:gdLst/>
              <a:ahLst/>
              <a:cxnLst/>
              <a:rect l="l" t="t" r="r" b="b"/>
              <a:pathLst>
                <a:path w="1922" h="3020" extrusionOk="0">
                  <a:moveTo>
                    <a:pt x="0" y="1"/>
                  </a:moveTo>
                  <a:lnTo>
                    <a:pt x="0" y="3019"/>
                  </a:lnTo>
                  <a:lnTo>
                    <a:pt x="1921" y="3019"/>
                  </a:lnTo>
                  <a:lnTo>
                    <a:pt x="1921" y="1"/>
                  </a:lnTo>
                  <a:close/>
                </a:path>
              </a:pathLst>
            </a:cu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42" name="Google Shape;1242;p51"/>
            <p:cNvSpPr/>
            <p:nvPr/>
          </p:nvSpPr>
          <p:spPr>
            <a:xfrm>
              <a:off x="4569270" y="3348848"/>
              <a:ext cx="106946" cy="91924"/>
            </a:xfrm>
            <a:custGeom>
              <a:avLst/>
              <a:gdLst/>
              <a:ahLst/>
              <a:cxnLst/>
              <a:rect l="l" t="t" r="r" b="b"/>
              <a:pathLst>
                <a:path w="1196" h="1028" extrusionOk="0">
                  <a:moveTo>
                    <a:pt x="589" y="1"/>
                  </a:moveTo>
                  <a:cubicBezTo>
                    <a:pt x="551" y="1"/>
                    <a:pt x="446" y="13"/>
                    <a:pt x="272" y="126"/>
                  </a:cubicBezTo>
                  <a:cubicBezTo>
                    <a:pt x="54" y="270"/>
                    <a:pt x="145" y="293"/>
                    <a:pt x="0" y="400"/>
                  </a:cubicBezTo>
                  <a:lnTo>
                    <a:pt x="54" y="908"/>
                  </a:lnTo>
                  <a:cubicBezTo>
                    <a:pt x="54" y="908"/>
                    <a:pt x="198" y="921"/>
                    <a:pt x="410" y="931"/>
                  </a:cubicBezTo>
                  <a:cubicBezTo>
                    <a:pt x="625" y="941"/>
                    <a:pt x="716" y="998"/>
                    <a:pt x="773" y="1022"/>
                  </a:cubicBezTo>
                  <a:cubicBezTo>
                    <a:pt x="781" y="1026"/>
                    <a:pt x="789" y="1028"/>
                    <a:pt x="799" y="1028"/>
                  </a:cubicBezTo>
                  <a:cubicBezTo>
                    <a:pt x="852" y="1028"/>
                    <a:pt x="916" y="965"/>
                    <a:pt x="830" y="904"/>
                  </a:cubicBezTo>
                  <a:cubicBezTo>
                    <a:pt x="756" y="854"/>
                    <a:pt x="591" y="807"/>
                    <a:pt x="591" y="807"/>
                  </a:cubicBezTo>
                  <a:cubicBezTo>
                    <a:pt x="591" y="807"/>
                    <a:pt x="796" y="794"/>
                    <a:pt x="987" y="713"/>
                  </a:cubicBezTo>
                  <a:cubicBezTo>
                    <a:pt x="1179" y="629"/>
                    <a:pt x="1128" y="525"/>
                    <a:pt x="1081" y="515"/>
                  </a:cubicBezTo>
                  <a:cubicBezTo>
                    <a:pt x="1081" y="515"/>
                    <a:pt x="1196" y="448"/>
                    <a:pt x="1172" y="371"/>
                  </a:cubicBezTo>
                  <a:cubicBezTo>
                    <a:pt x="1158" y="317"/>
                    <a:pt x="1112" y="309"/>
                    <a:pt x="1084" y="309"/>
                  </a:cubicBezTo>
                  <a:cubicBezTo>
                    <a:pt x="1073" y="309"/>
                    <a:pt x="1064" y="310"/>
                    <a:pt x="1064" y="310"/>
                  </a:cubicBezTo>
                  <a:cubicBezTo>
                    <a:pt x="1064" y="310"/>
                    <a:pt x="1145" y="239"/>
                    <a:pt x="1108" y="166"/>
                  </a:cubicBezTo>
                  <a:cubicBezTo>
                    <a:pt x="1093" y="140"/>
                    <a:pt x="1045" y="132"/>
                    <a:pt x="981" y="132"/>
                  </a:cubicBezTo>
                  <a:cubicBezTo>
                    <a:pt x="868" y="132"/>
                    <a:pt x="707" y="160"/>
                    <a:pt x="604" y="172"/>
                  </a:cubicBezTo>
                  <a:lnTo>
                    <a:pt x="604" y="2"/>
                  </a:lnTo>
                  <a:cubicBezTo>
                    <a:pt x="604" y="2"/>
                    <a:pt x="599" y="1"/>
                    <a:pt x="589" y="1"/>
                  </a:cubicBezTo>
                  <a:close/>
                </a:path>
              </a:pathLst>
            </a:custGeom>
            <a:solidFill>
              <a:srgbClr val="FFADB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43" name="Google Shape;1243;p51"/>
            <p:cNvSpPr/>
            <p:nvPr/>
          </p:nvSpPr>
          <p:spPr>
            <a:xfrm>
              <a:off x="4621223" y="3377015"/>
              <a:ext cx="39971" cy="12251"/>
            </a:xfrm>
            <a:custGeom>
              <a:avLst/>
              <a:gdLst/>
              <a:ahLst/>
              <a:cxnLst/>
              <a:rect l="l" t="t" r="r" b="b"/>
              <a:pathLst>
                <a:path w="447" h="137" extrusionOk="0">
                  <a:moveTo>
                    <a:pt x="419" y="1"/>
                  </a:moveTo>
                  <a:cubicBezTo>
                    <a:pt x="417" y="1"/>
                    <a:pt x="415" y="1"/>
                    <a:pt x="413" y="2"/>
                  </a:cubicBezTo>
                  <a:cubicBezTo>
                    <a:pt x="279" y="45"/>
                    <a:pt x="27" y="89"/>
                    <a:pt x="23" y="89"/>
                  </a:cubicBezTo>
                  <a:cubicBezTo>
                    <a:pt x="10" y="89"/>
                    <a:pt x="0" y="102"/>
                    <a:pt x="3" y="116"/>
                  </a:cubicBezTo>
                  <a:cubicBezTo>
                    <a:pt x="7" y="126"/>
                    <a:pt x="17" y="136"/>
                    <a:pt x="27" y="136"/>
                  </a:cubicBezTo>
                  <a:lnTo>
                    <a:pt x="31" y="136"/>
                  </a:lnTo>
                  <a:cubicBezTo>
                    <a:pt x="40" y="133"/>
                    <a:pt x="292" y="93"/>
                    <a:pt x="426" y="45"/>
                  </a:cubicBezTo>
                  <a:cubicBezTo>
                    <a:pt x="440" y="42"/>
                    <a:pt x="446" y="29"/>
                    <a:pt x="443" y="15"/>
                  </a:cubicBezTo>
                  <a:cubicBezTo>
                    <a:pt x="438" y="7"/>
                    <a:pt x="428" y="1"/>
                    <a:pt x="419" y="1"/>
                  </a:cubicBezTo>
                  <a:close/>
                </a:path>
              </a:pathLst>
            </a:custGeom>
            <a:solidFill>
              <a:srgbClr val="EF899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44" name="Google Shape;1244;p51"/>
            <p:cNvSpPr/>
            <p:nvPr/>
          </p:nvSpPr>
          <p:spPr>
            <a:xfrm>
              <a:off x="4622117" y="3394809"/>
              <a:ext cx="41223" cy="13055"/>
            </a:xfrm>
            <a:custGeom>
              <a:avLst/>
              <a:gdLst/>
              <a:ahLst/>
              <a:cxnLst/>
              <a:rect l="l" t="t" r="r" b="b"/>
              <a:pathLst>
                <a:path w="461" h="146" extrusionOk="0">
                  <a:moveTo>
                    <a:pt x="430" y="0"/>
                  </a:moveTo>
                  <a:cubicBezTo>
                    <a:pt x="428" y="0"/>
                    <a:pt x="426" y="0"/>
                    <a:pt x="423" y="1"/>
                  </a:cubicBezTo>
                  <a:cubicBezTo>
                    <a:pt x="303" y="41"/>
                    <a:pt x="87" y="92"/>
                    <a:pt x="24" y="98"/>
                  </a:cubicBezTo>
                  <a:cubicBezTo>
                    <a:pt x="10" y="98"/>
                    <a:pt x="0" y="112"/>
                    <a:pt x="0" y="122"/>
                  </a:cubicBezTo>
                  <a:cubicBezTo>
                    <a:pt x="4" y="135"/>
                    <a:pt x="13" y="145"/>
                    <a:pt x="24" y="145"/>
                  </a:cubicBezTo>
                  <a:lnTo>
                    <a:pt x="27" y="145"/>
                  </a:lnTo>
                  <a:cubicBezTo>
                    <a:pt x="98" y="139"/>
                    <a:pt x="312" y="88"/>
                    <a:pt x="440" y="44"/>
                  </a:cubicBezTo>
                  <a:cubicBezTo>
                    <a:pt x="453" y="41"/>
                    <a:pt x="461" y="27"/>
                    <a:pt x="453" y="15"/>
                  </a:cubicBezTo>
                  <a:cubicBezTo>
                    <a:pt x="451" y="6"/>
                    <a:pt x="441" y="0"/>
                    <a:pt x="430" y="0"/>
                  </a:cubicBezTo>
                  <a:close/>
                </a:path>
              </a:pathLst>
            </a:custGeom>
            <a:solidFill>
              <a:srgbClr val="EF899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45" name="Google Shape;1245;p51"/>
            <p:cNvSpPr/>
            <p:nvPr/>
          </p:nvSpPr>
          <p:spPr>
            <a:xfrm>
              <a:off x="4740329" y="3350010"/>
              <a:ext cx="107304" cy="90940"/>
            </a:xfrm>
            <a:custGeom>
              <a:avLst/>
              <a:gdLst/>
              <a:ahLst/>
              <a:cxnLst/>
              <a:rect l="l" t="t" r="r" b="b"/>
              <a:pathLst>
                <a:path w="1200" h="1017" extrusionOk="0">
                  <a:moveTo>
                    <a:pt x="623" y="1"/>
                  </a:moveTo>
                  <a:cubicBezTo>
                    <a:pt x="616" y="1"/>
                    <a:pt x="612" y="2"/>
                    <a:pt x="612" y="2"/>
                  </a:cubicBezTo>
                  <a:lnTo>
                    <a:pt x="612" y="190"/>
                  </a:lnTo>
                  <a:cubicBezTo>
                    <a:pt x="492" y="170"/>
                    <a:pt x="298" y="116"/>
                    <a:pt x="185" y="116"/>
                  </a:cubicBezTo>
                  <a:cubicBezTo>
                    <a:pt x="144" y="116"/>
                    <a:pt x="113" y="124"/>
                    <a:pt x="101" y="143"/>
                  </a:cubicBezTo>
                  <a:cubicBezTo>
                    <a:pt x="61" y="210"/>
                    <a:pt x="138" y="287"/>
                    <a:pt x="138" y="287"/>
                  </a:cubicBezTo>
                  <a:cubicBezTo>
                    <a:pt x="138" y="287"/>
                    <a:pt x="129" y="284"/>
                    <a:pt x="115" y="284"/>
                  </a:cubicBezTo>
                  <a:cubicBezTo>
                    <a:pt x="88" y="284"/>
                    <a:pt x="46" y="293"/>
                    <a:pt x="28" y="344"/>
                  </a:cubicBezTo>
                  <a:cubicBezTo>
                    <a:pt x="1" y="418"/>
                    <a:pt x="112" y="488"/>
                    <a:pt x="112" y="488"/>
                  </a:cubicBezTo>
                  <a:cubicBezTo>
                    <a:pt x="65" y="499"/>
                    <a:pt x="11" y="599"/>
                    <a:pt x="199" y="694"/>
                  </a:cubicBezTo>
                  <a:cubicBezTo>
                    <a:pt x="387" y="784"/>
                    <a:pt x="589" y="804"/>
                    <a:pt x="589" y="804"/>
                  </a:cubicBezTo>
                  <a:cubicBezTo>
                    <a:pt x="589" y="804"/>
                    <a:pt x="424" y="844"/>
                    <a:pt x="347" y="891"/>
                  </a:cubicBezTo>
                  <a:cubicBezTo>
                    <a:pt x="255" y="947"/>
                    <a:pt x="321" y="1016"/>
                    <a:pt x="377" y="1016"/>
                  </a:cubicBezTo>
                  <a:cubicBezTo>
                    <a:pt x="385" y="1016"/>
                    <a:pt x="393" y="1015"/>
                    <a:pt x="400" y="1012"/>
                  </a:cubicBezTo>
                  <a:cubicBezTo>
                    <a:pt x="454" y="989"/>
                    <a:pt x="552" y="939"/>
                    <a:pt x="763" y="939"/>
                  </a:cubicBezTo>
                  <a:cubicBezTo>
                    <a:pt x="978" y="935"/>
                    <a:pt x="1119" y="928"/>
                    <a:pt x="1119" y="928"/>
                  </a:cubicBezTo>
                  <a:lnTo>
                    <a:pt x="1200" y="425"/>
                  </a:lnTo>
                  <a:cubicBezTo>
                    <a:pt x="1059" y="311"/>
                    <a:pt x="1149" y="294"/>
                    <a:pt x="938" y="139"/>
                  </a:cubicBezTo>
                  <a:cubicBezTo>
                    <a:pt x="764" y="12"/>
                    <a:pt x="656" y="1"/>
                    <a:pt x="623" y="1"/>
                  </a:cubicBezTo>
                  <a:close/>
                </a:path>
              </a:pathLst>
            </a:custGeom>
            <a:solidFill>
              <a:srgbClr val="FFADB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46" name="Google Shape;1246;p51"/>
            <p:cNvSpPr/>
            <p:nvPr/>
          </p:nvSpPr>
          <p:spPr>
            <a:xfrm>
              <a:off x="4755441" y="3376031"/>
              <a:ext cx="39971" cy="14039"/>
            </a:xfrm>
            <a:custGeom>
              <a:avLst/>
              <a:gdLst/>
              <a:ahLst/>
              <a:cxnLst/>
              <a:rect l="l" t="t" r="r" b="b"/>
              <a:pathLst>
                <a:path w="447" h="157" extrusionOk="0">
                  <a:moveTo>
                    <a:pt x="25" y="0"/>
                  </a:moveTo>
                  <a:cubicBezTo>
                    <a:pt x="17" y="0"/>
                    <a:pt x="8" y="7"/>
                    <a:pt x="3" y="16"/>
                  </a:cubicBezTo>
                  <a:cubicBezTo>
                    <a:pt x="0" y="26"/>
                    <a:pt x="3" y="43"/>
                    <a:pt x="17" y="47"/>
                  </a:cubicBezTo>
                  <a:cubicBezTo>
                    <a:pt x="148" y="100"/>
                    <a:pt x="406" y="154"/>
                    <a:pt x="416" y="157"/>
                  </a:cubicBezTo>
                  <a:lnTo>
                    <a:pt x="420" y="157"/>
                  </a:lnTo>
                  <a:cubicBezTo>
                    <a:pt x="433" y="157"/>
                    <a:pt x="440" y="150"/>
                    <a:pt x="443" y="137"/>
                  </a:cubicBezTo>
                  <a:cubicBezTo>
                    <a:pt x="446" y="124"/>
                    <a:pt x="440" y="113"/>
                    <a:pt x="426" y="110"/>
                  </a:cubicBezTo>
                  <a:cubicBezTo>
                    <a:pt x="423" y="110"/>
                    <a:pt x="161" y="53"/>
                    <a:pt x="33" y="3"/>
                  </a:cubicBezTo>
                  <a:cubicBezTo>
                    <a:pt x="30" y="1"/>
                    <a:pt x="28" y="0"/>
                    <a:pt x="25" y="0"/>
                  </a:cubicBezTo>
                  <a:close/>
                </a:path>
              </a:pathLst>
            </a:custGeom>
            <a:solidFill>
              <a:srgbClr val="EF899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47" name="Google Shape;1247;p51"/>
            <p:cNvSpPr/>
            <p:nvPr/>
          </p:nvSpPr>
          <p:spPr>
            <a:xfrm>
              <a:off x="4752401" y="3393736"/>
              <a:ext cx="41491" cy="15023"/>
            </a:xfrm>
            <a:custGeom>
              <a:avLst/>
              <a:gdLst/>
              <a:ahLst/>
              <a:cxnLst/>
              <a:rect l="l" t="t" r="r" b="b"/>
              <a:pathLst>
                <a:path w="464" h="168" extrusionOk="0">
                  <a:moveTo>
                    <a:pt x="26" y="0"/>
                  </a:moveTo>
                  <a:cubicBezTo>
                    <a:pt x="17" y="0"/>
                    <a:pt x="10" y="7"/>
                    <a:pt x="7" y="16"/>
                  </a:cubicBezTo>
                  <a:cubicBezTo>
                    <a:pt x="0" y="27"/>
                    <a:pt x="7" y="39"/>
                    <a:pt x="20" y="47"/>
                  </a:cubicBezTo>
                  <a:cubicBezTo>
                    <a:pt x="141" y="97"/>
                    <a:pt x="363" y="157"/>
                    <a:pt x="434" y="168"/>
                  </a:cubicBezTo>
                  <a:lnTo>
                    <a:pt x="437" y="168"/>
                  </a:lnTo>
                  <a:cubicBezTo>
                    <a:pt x="450" y="168"/>
                    <a:pt x="460" y="157"/>
                    <a:pt x="460" y="147"/>
                  </a:cubicBezTo>
                  <a:cubicBezTo>
                    <a:pt x="464" y="134"/>
                    <a:pt x="454" y="120"/>
                    <a:pt x="440" y="120"/>
                  </a:cubicBezTo>
                  <a:cubicBezTo>
                    <a:pt x="373" y="110"/>
                    <a:pt x="155" y="50"/>
                    <a:pt x="37" y="3"/>
                  </a:cubicBezTo>
                  <a:cubicBezTo>
                    <a:pt x="34" y="1"/>
                    <a:pt x="30" y="0"/>
                    <a:pt x="26" y="0"/>
                  </a:cubicBezTo>
                  <a:close/>
                </a:path>
              </a:pathLst>
            </a:custGeom>
            <a:solidFill>
              <a:srgbClr val="EF899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48" name="Google Shape;1248;p51"/>
            <p:cNvSpPr/>
            <p:nvPr/>
          </p:nvSpPr>
          <p:spPr>
            <a:xfrm>
              <a:off x="4832819" y="3062527"/>
              <a:ext cx="205129" cy="375385"/>
            </a:xfrm>
            <a:custGeom>
              <a:avLst/>
              <a:gdLst/>
              <a:ahLst/>
              <a:cxnLst/>
              <a:rect l="l" t="t" r="r" b="b"/>
              <a:pathLst>
                <a:path w="2294" h="4198" extrusionOk="0">
                  <a:moveTo>
                    <a:pt x="602" y="1"/>
                  </a:moveTo>
                  <a:lnTo>
                    <a:pt x="545" y="3502"/>
                  </a:lnTo>
                  <a:lnTo>
                    <a:pt x="108" y="3596"/>
                  </a:lnTo>
                  <a:lnTo>
                    <a:pt x="1" y="4191"/>
                  </a:lnTo>
                  <a:cubicBezTo>
                    <a:pt x="1" y="4191"/>
                    <a:pt x="118" y="4198"/>
                    <a:pt x="283" y="4198"/>
                  </a:cubicBezTo>
                  <a:cubicBezTo>
                    <a:pt x="517" y="4198"/>
                    <a:pt x="849" y="4184"/>
                    <a:pt x="1082" y="4117"/>
                  </a:cubicBezTo>
                  <a:cubicBezTo>
                    <a:pt x="2038" y="3838"/>
                    <a:pt x="2294" y="3432"/>
                    <a:pt x="2125" y="2478"/>
                  </a:cubicBezTo>
                  <a:cubicBezTo>
                    <a:pt x="1955" y="1525"/>
                    <a:pt x="1561" y="400"/>
                    <a:pt x="602" y="1"/>
                  </a:cubicBezTo>
                  <a:close/>
                </a:path>
              </a:pathLst>
            </a:cu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49" name="Google Shape;1249;p51"/>
            <p:cNvSpPr/>
            <p:nvPr/>
          </p:nvSpPr>
          <p:spPr>
            <a:xfrm>
              <a:off x="4409269" y="3059576"/>
              <a:ext cx="175710" cy="380393"/>
            </a:xfrm>
            <a:custGeom>
              <a:avLst/>
              <a:gdLst/>
              <a:ahLst/>
              <a:cxnLst/>
              <a:rect l="l" t="t" r="r" b="b"/>
              <a:pathLst>
                <a:path w="1965" h="4254" extrusionOk="0">
                  <a:moveTo>
                    <a:pt x="1736" y="0"/>
                  </a:moveTo>
                  <a:cubicBezTo>
                    <a:pt x="440" y="400"/>
                    <a:pt x="0" y="2890"/>
                    <a:pt x="158" y="3660"/>
                  </a:cubicBezTo>
                  <a:cubicBezTo>
                    <a:pt x="262" y="4167"/>
                    <a:pt x="1015" y="4253"/>
                    <a:pt x="1516" y="4253"/>
                  </a:cubicBezTo>
                  <a:cubicBezTo>
                    <a:pt x="1774" y="4253"/>
                    <a:pt x="1964" y="4230"/>
                    <a:pt x="1964" y="4230"/>
                  </a:cubicBezTo>
                  <a:lnTo>
                    <a:pt x="1898" y="3602"/>
                  </a:lnTo>
                  <a:lnTo>
                    <a:pt x="1736" y="3602"/>
                  </a:lnTo>
                  <a:lnTo>
                    <a:pt x="1736" y="34"/>
                  </a:lnTo>
                  <a:lnTo>
                    <a:pt x="1736" y="0"/>
                  </a:lnTo>
                  <a:close/>
                </a:path>
              </a:pathLst>
            </a:cu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50" name="Google Shape;1250;p51"/>
            <p:cNvSpPr/>
            <p:nvPr/>
          </p:nvSpPr>
          <p:spPr>
            <a:xfrm>
              <a:off x="4635262" y="3031409"/>
              <a:ext cx="154786" cy="52311"/>
            </a:xfrm>
            <a:custGeom>
              <a:avLst/>
              <a:gdLst/>
              <a:ahLst/>
              <a:cxnLst/>
              <a:rect l="l" t="t" r="r" b="b"/>
              <a:pathLst>
                <a:path w="1731" h="585" extrusionOk="0">
                  <a:moveTo>
                    <a:pt x="982" y="0"/>
                  </a:moveTo>
                  <a:cubicBezTo>
                    <a:pt x="942" y="0"/>
                    <a:pt x="901" y="1"/>
                    <a:pt x="861" y="2"/>
                  </a:cubicBezTo>
                  <a:cubicBezTo>
                    <a:pt x="542" y="16"/>
                    <a:pt x="253" y="53"/>
                    <a:pt x="1" y="97"/>
                  </a:cubicBezTo>
                  <a:cubicBezTo>
                    <a:pt x="139" y="321"/>
                    <a:pt x="387" y="570"/>
                    <a:pt x="827" y="583"/>
                  </a:cubicBezTo>
                  <a:cubicBezTo>
                    <a:pt x="843" y="584"/>
                    <a:pt x="860" y="584"/>
                    <a:pt x="876" y="584"/>
                  </a:cubicBezTo>
                  <a:cubicBezTo>
                    <a:pt x="1488" y="584"/>
                    <a:pt x="1677" y="217"/>
                    <a:pt x="1730" y="67"/>
                  </a:cubicBezTo>
                  <a:cubicBezTo>
                    <a:pt x="1492" y="26"/>
                    <a:pt x="1237" y="0"/>
                    <a:pt x="982" y="0"/>
                  </a:cubicBezTo>
                  <a:close/>
                </a:path>
              </a:pathLst>
            </a:custGeom>
            <a:solidFill>
              <a:srgbClr val="FFADB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51" name="Google Shape;1251;p51"/>
            <p:cNvSpPr/>
            <p:nvPr/>
          </p:nvSpPr>
          <p:spPr>
            <a:xfrm>
              <a:off x="4620329" y="2864374"/>
              <a:ext cx="154965" cy="199764"/>
            </a:xfrm>
            <a:custGeom>
              <a:avLst/>
              <a:gdLst/>
              <a:ahLst/>
              <a:cxnLst/>
              <a:rect l="l" t="t" r="r" b="b"/>
              <a:pathLst>
                <a:path w="1733" h="2234" extrusionOk="0">
                  <a:moveTo>
                    <a:pt x="600" y="1"/>
                  </a:moveTo>
                  <a:cubicBezTo>
                    <a:pt x="409" y="1"/>
                    <a:pt x="205" y="118"/>
                    <a:pt x="205" y="118"/>
                  </a:cubicBezTo>
                  <a:cubicBezTo>
                    <a:pt x="219" y="457"/>
                    <a:pt x="0" y="840"/>
                    <a:pt x="0" y="840"/>
                  </a:cubicBezTo>
                  <a:cubicBezTo>
                    <a:pt x="43" y="888"/>
                    <a:pt x="113" y="896"/>
                    <a:pt x="153" y="896"/>
                  </a:cubicBezTo>
                  <a:cubicBezTo>
                    <a:pt x="172" y="896"/>
                    <a:pt x="185" y="894"/>
                    <a:pt x="185" y="894"/>
                  </a:cubicBezTo>
                  <a:lnTo>
                    <a:pt x="185" y="894"/>
                  </a:lnTo>
                  <a:cubicBezTo>
                    <a:pt x="182" y="1556"/>
                    <a:pt x="767" y="1562"/>
                    <a:pt x="789" y="1562"/>
                  </a:cubicBezTo>
                  <a:cubicBezTo>
                    <a:pt x="789" y="1562"/>
                    <a:pt x="789" y="1562"/>
                    <a:pt x="789" y="1562"/>
                  </a:cubicBezTo>
                  <a:lnTo>
                    <a:pt x="816" y="2197"/>
                  </a:lnTo>
                  <a:cubicBezTo>
                    <a:pt x="897" y="2224"/>
                    <a:pt x="979" y="2234"/>
                    <a:pt x="1055" y="2234"/>
                  </a:cubicBezTo>
                  <a:cubicBezTo>
                    <a:pt x="1228" y="2234"/>
                    <a:pt x="1363" y="2183"/>
                    <a:pt x="1363" y="2183"/>
                  </a:cubicBezTo>
                  <a:lnTo>
                    <a:pt x="1333" y="924"/>
                  </a:lnTo>
                  <a:cubicBezTo>
                    <a:pt x="1725" y="837"/>
                    <a:pt x="1733" y="259"/>
                    <a:pt x="1434" y="203"/>
                  </a:cubicBezTo>
                  <a:cubicBezTo>
                    <a:pt x="1416" y="199"/>
                    <a:pt x="1399" y="197"/>
                    <a:pt x="1384" y="197"/>
                  </a:cubicBezTo>
                  <a:cubicBezTo>
                    <a:pt x="1146" y="197"/>
                    <a:pt x="1229" y="615"/>
                    <a:pt x="1085" y="615"/>
                  </a:cubicBezTo>
                  <a:cubicBezTo>
                    <a:pt x="937" y="615"/>
                    <a:pt x="1051" y="440"/>
                    <a:pt x="863" y="135"/>
                  </a:cubicBezTo>
                  <a:cubicBezTo>
                    <a:pt x="800" y="34"/>
                    <a:pt x="702" y="1"/>
                    <a:pt x="600" y="1"/>
                  </a:cubicBezTo>
                  <a:close/>
                </a:path>
              </a:pathLst>
            </a:custGeom>
            <a:solidFill>
              <a:srgbClr val="FFADB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52" name="Google Shape;1252;p51"/>
            <p:cNvSpPr/>
            <p:nvPr/>
          </p:nvSpPr>
          <p:spPr>
            <a:xfrm>
              <a:off x="4738899" y="2888338"/>
              <a:ext cx="22266" cy="31655"/>
            </a:xfrm>
            <a:custGeom>
              <a:avLst/>
              <a:gdLst/>
              <a:ahLst/>
              <a:cxnLst/>
              <a:rect l="l" t="t" r="r" b="b"/>
              <a:pathLst>
                <a:path w="249" h="354" extrusionOk="0">
                  <a:moveTo>
                    <a:pt x="57" y="0"/>
                  </a:moveTo>
                  <a:cubicBezTo>
                    <a:pt x="42" y="0"/>
                    <a:pt x="28" y="4"/>
                    <a:pt x="17" y="11"/>
                  </a:cubicBezTo>
                  <a:cubicBezTo>
                    <a:pt x="4" y="18"/>
                    <a:pt x="1" y="31"/>
                    <a:pt x="7" y="45"/>
                  </a:cubicBezTo>
                  <a:cubicBezTo>
                    <a:pt x="11" y="52"/>
                    <a:pt x="19" y="55"/>
                    <a:pt x="28" y="55"/>
                  </a:cubicBezTo>
                  <a:cubicBezTo>
                    <a:pt x="32" y="55"/>
                    <a:pt x="37" y="54"/>
                    <a:pt x="41" y="51"/>
                  </a:cubicBezTo>
                  <a:cubicBezTo>
                    <a:pt x="46" y="48"/>
                    <a:pt x="52" y="47"/>
                    <a:pt x="60" y="47"/>
                  </a:cubicBezTo>
                  <a:cubicBezTo>
                    <a:pt x="67" y="47"/>
                    <a:pt x="76" y="48"/>
                    <a:pt x="84" y="51"/>
                  </a:cubicBezTo>
                  <a:cubicBezTo>
                    <a:pt x="168" y="65"/>
                    <a:pt x="198" y="163"/>
                    <a:pt x="198" y="240"/>
                  </a:cubicBezTo>
                  <a:cubicBezTo>
                    <a:pt x="202" y="270"/>
                    <a:pt x="198" y="297"/>
                    <a:pt x="192" y="327"/>
                  </a:cubicBezTo>
                  <a:cubicBezTo>
                    <a:pt x="188" y="337"/>
                    <a:pt x="195" y="350"/>
                    <a:pt x="208" y="354"/>
                  </a:cubicBezTo>
                  <a:lnTo>
                    <a:pt x="215" y="354"/>
                  </a:lnTo>
                  <a:cubicBezTo>
                    <a:pt x="225" y="354"/>
                    <a:pt x="235" y="347"/>
                    <a:pt x="235" y="337"/>
                  </a:cubicBezTo>
                  <a:cubicBezTo>
                    <a:pt x="245" y="307"/>
                    <a:pt x="249" y="273"/>
                    <a:pt x="249" y="240"/>
                  </a:cubicBezTo>
                  <a:cubicBezTo>
                    <a:pt x="245" y="146"/>
                    <a:pt x="205" y="25"/>
                    <a:pt x="94" y="5"/>
                  </a:cubicBezTo>
                  <a:cubicBezTo>
                    <a:pt x="80" y="2"/>
                    <a:pt x="68" y="0"/>
                    <a:pt x="57" y="0"/>
                  </a:cubicBezTo>
                  <a:close/>
                </a:path>
              </a:pathLst>
            </a:custGeom>
            <a:solidFill>
              <a:srgbClr val="EF899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53" name="Google Shape;1253;p51"/>
            <p:cNvSpPr/>
            <p:nvPr/>
          </p:nvSpPr>
          <p:spPr>
            <a:xfrm>
              <a:off x="4742475" y="2893793"/>
              <a:ext cx="14844" cy="17169"/>
            </a:xfrm>
            <a:custGeom>
              <a:avLst/>
              <a:gdLst/>
              <a:ahLst/>
              <a:cxnLst/>
              <a:rect l="l" t="t" r="r" b="b"/>
              <a:pathLst>
                <a:path w="166" h="192" extrusionOk="0">
                  <a:moveTo>
                    <a:pt x="139" y="1"/>
                  </a:moveTo>
                  <a:cubicBezTo>
                    <a:pt x="135" y="1"/>
                    <a:pt x="131" y="2"/>
                    <a:pt x="128" y="4"/>
                  </a:cubicBezTo>
                  <a:cubicBezTo>
                    <a:pt x="34" y="51"/>
                    <a:pt x="4" y="156"/>
                    <a:pt x="4" y="162"/>
                  </a:cubicBezTo>
                  <a:cubicBezTo>
                    <a:pt x="1" y="172"/>
                    <a:pt x="7" y="185"/>
                    <a:pt x="21" y="189"/>
                  </a:cubicBezTo>
                  <a:cubicBezTo>
                    <a:pt x="21" y="192"/>
                    <a:pt x="24" y="192"/>
                    <a:pt x="27" y="192"/>
                  </a:cubicBezTo>
                  <a:cubicBezTo>
                    <a:pt x="37" y="192"/>
                    <a:pt x="48" y="185"/>
                    <a:pt x="48" y="172"/>
                  </a:cubicBezTo>
                  <a:cubicBezTo>
                    <a:pt x="51" y="172"/>
                    <a:pt x="74" y="85"/>
                    <a:pt x="148" y="44"/>
                  </a:cubicBezTo>
                  <a:cubicBezTo>
                    <a:pt x="162" y="38"/>
                    <a:pt x="165" y="24"/>
                    <a:pt x="158" y="15"/>
                  </a:cubicBezTo>
                  <a:cubicBezTo>
                    <a:pt x="154" y="5"/>
                    <a:pt x="146" y="1"/>
                    <a:pt x="139" y="1"/>
                  </a:cubicBezTo>
                  <a:close/>
                </a:path>
              </a:pathLst>
            </a:custGeom>
            <a:solidFill>
              <a:srgbClr val="EF899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54" name="Google Shape;1254;p51"/>
            <p:cNvSpPr/>
            <p:nvPr/>
          </p:nvSpPr>
          <p:spPr>
            <a:xfrm>
              <a:off x="4646081" y="2928309"/>
              <a:ext cx="60806" cy="59285"/>
            </a:xfrm>
            <a:custGeom>
              <a:avLst/>
              <a:gdLst/>
              <a:ahLst/>
              <a:cxnLst/>
              <a:rect l="l" t="t" r="r" b="b"/>
              <a:pathLst>
                <a:path w="680" h="663" extrusionOk="0">
                  <a:moveTo>
                    <a:pt x="341" y="0"/>
                  </a:moveTo>
                  <a:cubicBezTo>
                    <a:pt x="335" y="0"/>
                    <a:pt x="329" y="0"/>
                    <a:pt x="323" y="1"/>
                  </a:cubicBezTo>
                  <a:cubicBezTo>
                    <a:pt x="139" y="11"/>
                    <a:pt x="1" y="165"/>
                    <a:pt x="11" y="350"/>
                  </a:cubicBezTo>
                  <a:cubicBezTo>
                    <a:pt x="21" y="525"/>
                    <a:pt x="166" y="663"/>
                    <a:pt x="339" y="663"/>
                  </a:cubicBezTo>
                  <a:cubicBezTo>
                    <a:pt x="345" y="663"/>
                    <a:pt x="351" y="663"/>
                    <a:pt x="357" y="662"/>
                  </a:cubicBezTo>
                  <a:cubicBezTo>
                    <a:pt x="541" y="652"/>
                    <a:pt x="679" y="495"/>
                    <a:pt x="669" y="313"/>
                  </a:cubicBezTo>
                  <a:cubicBezTo>
                    <a:pt x="659" y="138"/>
                    <a:pt x="514" y="0"/>
                    <a:pt x="341" y="0"/>
                  </a:cubicBezTo>
                  <a:close/>
                </a:path>
              </a:pathLst>
            </a:custGeom>
            <a:gradFill>
              <a:gsLst>
                <a:gs pos="0">
                  <a:schemeClr val="accent3"/>
                </a:gs>
                <a:gs pos="73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1255" name="Google Shape;1255;p51"/>
            <p:cNvSpPr/>
            <p:nvPr/>
          </p:nvSpPr>
          <p:spPr>
            <a:xfrm>
              <a:off x="4690881" y="3001364"/>
              <a:ext cx="28883" cy="26379"/>
            </a:xfrm>
            <a:custGeom>
              <a:avLst/>
              <a:gdLst/>
              <a:ahLst/>
              <a:cxnLst/>
              <a:rect l="l" t="t" r="r" b="b"/>
              <a:pathLst>
                <a:path w="323" h="295" extrusionOk="0">
                  <a:moveTo>
                    <a:pt x="322" y="0"/>
                  </a:moveTo>
                  <a:lnTo>
                    <a:pt x="322" y="0"/>
                  </a:lnTo>
                  <a:cubicBezTo>
                    <a:pt x="322" y="0"/>
                    <a:pt x="228" y="30"/>
                    <a:pt x="0" y="30"/>
                  </a:cubicBezTo>
                  <a:lnTo>
                    <a:pt x="14" y="295"/>
                  </a:lnTo>
                  <a:cubicBezTo>
                    <a:pt x="292" y="231"/>
                    <a:pt x="322" y="0"/>
                    <a:pt x="322"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sp>
        <p:nvSpPr>
          <p:cNvPr id="3" name="TextShape 1"/>
          <p:cNvSpPr txBox="1"/>
          <p:nvPr/>
        </p:nvSpPr>
        <p:spPr>
          <a:xfrm>
            <a:off x="3695700" y="1313180"/>
            <a:ext cx="7606453" cy="4231640"/>
          </a:xfrm>
          <a:prstGeom prst="rect">
            <a:avLst/>
          </a:prstGeom>
          <a:noFill/>
          <a:ln>
            <a:noFill/>
          </a:ln>
        </p:spPr>
        <p:txBody>
          <a:bodyPr>
            <a:noAutofit/>
          </a:bodyPr>
          <a:p>
            <a:pPr marL="228600" indent="-227965">
              <a:lnSpc>
                <a:spcPct val="100000"/>
              </a:lnSpc>
              <a:spcBef>
                <a:spcPts val="1000"/>
              </a:spcBef>
              <a:buClr>
                <a:srgbClr val="2F5597"/>
              </a:buClr>
              <a:buFont typeface="Wingdings" panose="05000000000000000000" pitchFamily="2" charset="2"/>
              <a:buChar char=""/>
            </a:pPr>
            <a:r>
              <a:rPr lang="en-US" sz="2665" b="0" strike="noStrike" spc="-1">
                <a:solidFill>
                  <a:schemeClr val="tx1"/>
                </a:solidFill>
                <a:latin typeface="Advent Pro Medium" charset="0"/>
                <a:cs typeface="Advent Pro Medium" charset="0"/>
              </a:rPr>
              <a:t>Coercion is forcing conversion from one data type to another when expression is executed giving a result without causing any error.</a:t>
            </a:r>
            <a:endParaRPr lang="en-US" sz="2665" b="0" strike="noStrike" spc="-1">
              <a:solidFill>
                <a:schemeClr val="tx1"/>
              </a:solidFill>
              <a:latin typeface="Advent Pro Medium" charset="0"/>
              <a:cs typeface="Advent Pro Medium" charset="0"/>
            </a:endParaRPr>
          </a:p>
          <a:p>
            <a:pPr marL="228600" indent="-227965">
              <a:lnSpc>
                <a:spcPct val="100000"/>
              </a:lnSpc>
              <a:spcBef>
                <a:spcPts val="1000"/>
              </a:spcBef>
              <a:buClr>
                <a:srgbClr val="2F5597"/>
              </a:buClr>
              <a:buFont typeface="Wingdings" panose="05000000000000000000" pitchFamily="2" charset="2"/>
              <a:buChar char=""/>
            </a:pPr>
            <a:r>
              <a:rPr lang="en-US" sz="2665" b="0" strike="noStrike" spc="-1">
                <a:solidFill>
                  <a:schemeClr val="tx1"/>
                </a:solidFill>
                <a:latin typeface="Advent Pro Medium" charset="0"/>
                <a:cs typeface="Advent Pro Medium" charset="0"/>
              </a:rPr>
              <a:t>Sometimes gives surprising results from human perspective</a:t>
            </a:r>
            <a:endParaRPr lang="en-US" sz="2665" b="0" strike="noStrike" spc="-1">
              <a:solidFill>
                <a:schemeClr val="tx1"/>
              </a:solidFill>
              <a:latin typeface="Advent Pro Medium" charset="0"/>
              <a:cs typeface="Advent Pro Medium" charset="0"/>
            </a:endParaRPr>
          </a:p>
          <a:p>
            <a:pPr marL="228600" indent="-227965">
              <a:lnSpc>
                <a:spcPct val="100000"/>
              </a:lnSpc>
              <a:spcBef>
                <a:spcPts val="1000"/>
              </a:spcBef>
              <a:buClr>
                <a:srgbClr val="2F5597"/>
              </a:buClr>
              <a:buFont typeface="Wingdings" panose="05000000000000000000" pitchFamily="2" charset="2"/>
              <a:buChar char=""/>
            </a:pPr>
            <a:r>
              <a:rPr lang="en-US" sz="2665" b="0" strike="noStrike" spc="-1">
                <a:solidFill>
                  <a:schemeClr val="tx1"/>
                </a:solidFill>
                <a:latin typeface="Advent Pro Medium" charset="0"/>
                <a:cs typeface="Advent Pro Medium" charset="0"/>
              </a:rPr>
              <a:t>JavaScript engine coerce</a:t>
            </a:r>
            <a:endParaRPr lang="en-US" sz="2665" b="0" strike="noStrike" spc="-1">
              <a:solidFill>
                <a:schemeClr val="tx1"/>
              </a:solidFill>
              <a:latin typeface="Advent Pro Medium" charset="0"/>
              <a:cs typeface="Advent Pro Medium" charset="0"/>
            </a:endParaRPr>
          </a:p>
          <a:p>
            <a:pPr marL="685800" lvl="1" indent="-227965">
              <a:lnSpc>
                <a:spcPct val="100000"/>
              </a:lnSpc>
              <a:spcBef>
                <a:spcPts val="1000"/>
              </a:spcBef>
              <a:buClr>
                <a:srgbClr val="2F5597"/>
              </a:buClr>
              <a:buFont typeface="Wingdings" panose="05000000000000000000" pitchFamily="2" charset="2"/>
              <a:buChar char=""/>
            </a:pPr>
            <a:r>
              <a:rPr lang="en-US" sz="2665" b="0" strike="noStrike" spc="-1">
                <a:solidFill>
                  <a:schemeClr val="tx1"/>
                </a:solidFill>
                <a:latin typeface="Advent Pro Medium" charset="0"/>
                <a:cs typeface="Advent Pro Medium" charset="0"/>
              </a:rPr>
              <a:t>Number to string  1+"2"//12</a:t>
            </a:r>
            <a:endParaRPr lang="en-US" sz="2665" b="0" strike="noStrike" spc="-1">
              <a:solidFill>
                <a:schemeClr val="tx1"/>
              </a:solidFill>
              <a:latin typeface="Advent Pro Medium" charset="0"/>
              <a:cs typeface="Advent Pro Medium" charset="0"/>
            </a:endParaRPr>
          </a:p>
          <a:p>
            <a:pPr marL="685800" lvl="1" indent="-227965">
              <a:lnSpc>
                <a:spcPct val="100000"/>
              </a:lnSpc>
              <a:spcBef>
                <a:spcPts val="1000"/>
              </a:spcBef>
              <a:buClr>
                <a:srgbClr val="2F5597"/>
              </a:buClr>
              <a:buFont typeface="Wingdings" panose="05000000000000000000" pitchFamily="2" charset="2"/>
              <a:buChar char=""/>
            </a:pPr>
            <a:r>
              <a:rPr lang="en-US" sz="2665" b="0" strike="noStrike" spc="-1">
                <a:solidFill>
                  <a:schemeClr val="tx1"/>
                </a:solidFill>
                <a:latin typeface="Advent Pro Medium" charset="0"/>
                <a:cs typeface="Advent Pro Medium" charset="0"/>
              </a:rPr>
              <a:t>Boolean to number 3&lt;2&lt;1//true</a:t>
            </a:r>
            <a:endParaRPr lang="en-US" sz="2665" b="0" strike="noStrike" spc="-1">
              <a:solidFill>
                <a:schemeClr val="tx1"/>
              </a:solidFill>
              <a:latin typeface="Advent Pro Medium" charset="0"/>
              <a:cs typeface="Advent Pro Medium" charset="0"/>
            </a:endParaRPr>
          </a:p>
          <a:p>
            <a:pPr marL="1143000" lvl="2" indent="-227965">
              <a:lnSpc>
                <a:spcPct val="100000"/>
              </a:lnSpc>
              <a:spcBef>
                <a:spcPts val="1000"/>
              </a:spcBef>
              <a:buClr>
                <a:srgbClr val="2F5597"/>
              </a:buClr>
              <a:buFont typeface="Wingdings" panose="05000000000000000000" pitchFamily="2" charset="2"/>
              <a:buChar char=""/>
            </a:pPr>
            <a:r>
              <a:rPr lang="en-US" sz="2665" b="0" strike="noStrike" spc="-1">
                <a:solidFill>
                  <a:schemeClr val="tx1"/>
                </a:solidFill>
                <a:latin typeface="Advent Pro Medium" charset="0"/>
                <a:cs typeface="Advent Pro Medium" charset="0"/>
              </a:rPr>
              <a:t>undefined ,null, "" and 0 are coerced to false</a:t>
            </a:r>
            <a:endParaRPr lang="en-US" sz="2665" b="0" strike="noStrike" spc="-1">
              <a:solidFill>
                <a:schemeClr val="tx1"/>
              </a:solidFill>
              <a:latin typeface="Advent Pro Medium" charset="0"/>
              <a:cs typeface="Advent Pro Medium"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1660313" y="645160"/>
            <a:ext cx="8939107" cy="609600"/>
          </a:xfrm>
        </p:spPr>
        <p:txBody>
          <a:bodyPr/>
          <a:p>
            <a:r>
              <a:rPr lang="en-US"/>
              <a:t>Control statment and Function</a:t>
            </a:r>
            <a:endParaRPr lang="en-US"/>
          </a:p>
        </p:txBody>
      </p:sp>
      <p:sp>
        <p:nvSpPr>
          <p:cNvPr id="1039" name="Google Shape;1039;p45"/>
          <p:cNvSpPr/>
          <p:nvPr/>
        </p:nvSpPr>
        <p:spPr>
          <a:xfrm>
            <a:off x="1378373" y="1931247"/>
            <a:ext cx="4644813" cy="2551007"/>
          </a:xfrm>
          <a:prstGeom prst="roundRect">
            <a:avLst>
              <a:gd name="adj" fmla="val 16840"/>
            </a:avLst>
          </a:prstGeom>
          <a:noFill/>
          <a:ln w="9525" cap="flat" cmpd="sng">
            <a:solidFill>
              <a:schemeClr val="dk1"/>
            </a:solidFill>
            <a:prstDash val="dash"/>
            <a:round/>
            <a:headEnd type="none" w="sm" len="sm"/>
            <a:tailEnd type="none" w="sm" len="sm"/>
          </a:ln>
          <a:effectLst>
            <a:outerShdw blurRad="42863" dist="9525" dir="540000" algn="bl" rotWithShape="0">
              <a:schemeClr val="dk1">
                <a:alpha val="30000"/>
              </a:schemeClr>
            </a:outerShdw>
          </a:effectLst>
        </p:spPr>
        <p:txBody>
          <a:bodyPr spcFirstLastPara="1" wrap="square" lIns="121900" tIns="121900" rIns="121900" bIns="121900" anchor="ctr" anchorCtr="0">
            <a:noAutofit/>
          </a:bodyPr>
          <a:p>
            <a:pPr marL="0" lvl="0" indent="0" algn="l" rtl="0">
              <a:spcBef>
                <a:spcPts val="0"/>
              </a:spcBef>
              <a:spcAft>
                <a:spcPts val="0"/>
              </a:spcAft>
              <a:buNone/>
            </a:pPr>
            <a:endParaRPr sz="1865">
              <a:solidFill>
                <a:schemeClr val="dk1"/>
              </a:solidFill>
            </a:endParaRPr>
          </a:p>
        </p:txBody>
      </p:sp>
      <p:sp>
        <p:nvSpPr>
          <p:cNvPr id="818" name="Google Shape;818;p67"/>
          <p:cNvSpPr txBox="1"/>
          <p:nvPr/>
        </p:nvSpPr>
        <p:spPr>
          <a:xfrm>
            <a:off x="1514687" y="2180167"/>
            <a:ext cx="4260427" cy="786553"/>
          </a:xfrm>
          <a:prstGeom prst="rect">
            <a:avLst/>
          </a:prstGeom>
          <a:noFill/>
          <a:ln>
            <a:noFill/>
          </a:ln>
        </p:spPr>
        <p:txBody>
          <a:bodyPr spcFirstLastPara="1" wrap="square" lIns="121900" tIns="0" rIns="121900" bIns="0" anchor="t" anchorCtr="0">
            <a:noAutofit/>
          </a:bodyPr>
          <a:p>
            <a:pPr marL="0" lvl="0" indent="0" algn="l" rtl="0">
              <a:spcBef>
                <a:spcPts val="0"/>
              </a:spcBef>
              <a:spcAft>
                <a:spcPts val="1600"/>
              </a:spcAft>
              <a:buNone/>
            </a:pPr>
            <a:r>
              <a:rPr lang="en-US" sz="3200" b="1" spc="-1">
                <a:solidFill>
                  <a:schemeClr val="tx1"/>
                </a:solidFill>
                <a:latin typeface="Calibri" panose="020F0502020204030204"/>
                <a:sym typeface="+mn-ea"/>
              </a:rPr>
              <a:t>Conditional Statements</a:t>
            </a:r>
            <a:endParaRPr lang="en-US" sz="3200">
              <a:solidFill>
                <a:schemeClr val="tx1"/>
              </a:solidFill>
              <a:latin typeface="Advent Pro SemiBold"/>
              <a:ea typeface="Advent Pro SemiBold"/>
              <a:cs typeface="Advent Pro SemiBold"/>
              <a:sym typeface="Advent Pro SemiBold"/>
            </a:endParaRPr>
          </a:p>
          <a:p>
            <a:pPr marL="0" lvl="0" indent="0" algn="ctr" rtl="0">
              <a:spcBef>
                <a:spcPts val="0"/>
              </a:spcBef>
              <a:spcAft>
                <a:spcPts val="1600"/>
              </a:spcAft>
              <a:buNone/>
            </a:pPr>
            <a:r>
              <a:rPr lang="en-US" sz="3200">
                <a:solidFill>
                  <a:srgbClr val="1F1A33"/>
                </a:solidFill>
                <a:latin typeface="Advent Pro SemiBold"/>
                <a:ea typeface="Advent Pro SemiBold"/>
                <a:cs typeface="Advent Pro SemiBold"/>
                <a:sym typeface="Advent Pro SemiBold"/>
              </a:rPr>
              <a:t>if</a:t>
            </a:r>
            <a:endParaRPr lang="en-US" sz="3200">
              <a:solidFill>
                <a:srgbClr val="1F1A33"/>
              </a:solidFill>
              <a:latin typeface="Advent Pro SemiBold"/>
              <a:ea typeface="Advent Pro SemiBold"/>
              <a:cs typeface="Advent Pro SemiBold"/>
              <a:sym typeface="Advent Pro SemiBold"/>
            </a:endParaRPr>
          </a:p>
          <a:p>
            <a:pPr marL="0" lvl="0" indent="0" algn="ctr" rtl="0">
              <a:spcBef>
                <a:spcPts val="0"/>
              </a:spcBef>
              <a:spcAft>
                <a:spcPts val="1600"/>
              </a:spcAft>
              <a:buNone/>
            </a:pPr>
            <a:r>
              <a:rPr lang="en-US" sz="3200">
                <a:solidFill>
                  <a:srgbClr val="1F1A33"/>
                </a:solidFill>
                <a:latin typeface="Advent Pro SemiBold"/>
                <a:ea typeface="Advent Pro SemiBold"/>
                <a:cs typeface="Advent Pro SemiBold"/>
                <a:sym typeface="Advent Pro SemiBold"/>
              </a:rPr>
              <a:t>switch</a:t>
            </a:r>
            <a:endParaRPr lang="en-US" sz="3200">
              <a:solidFill>
                <a:srgbClr val="1F1A33"/>
              </a:solidFill>
              <a:latin typeface="Advent Pro SemiBold"/>
              <a:ea typeface="Advent Pro SemiBold"/>
              <a:cs typeface="Advent Pro SemiBold"/>
              <a:sym typeface="Advent Pro SemiBold"/>
            </a:endParaRPr>
          </a:p>
        </p:txBody>
      </p:sp>
      <p:sp>
        <p:nvSpPr>
          <p:cNvPr id="4" name="Google Shape;1039;p45"/>
          <p:cNvSpPr/>
          <p:nvPr/>
        </p:nvSpPr>
        <p:spPr>
          <a:xfrm>
            <a:off x="6244167" y="1931247"/>
            <a:ext cx="4644813" cy="2551007"/>
          </a:xfrm>
          <a:prstGeom prst="roundRect">
            <a:avLst>
              <a:gd name="adj" fmla="val 16840"/>
            </a:avLst>
          </a:prstGeom>
          <a:noFill/>
          <a:ln w="9525" cap="flat" cmpd="sng">
            <a:solidFill>
              <a:schemeClr val="dk1"/>
            </a:solidFill>
            <a:prstDash val="dash"/>
            <a:round/>
            <a:headEnd type="none" w="sm" len="sm"/>
            <a:tailEnd type="none" w="sm" len="sm"/>
          </a:ln>
          <a:effectLst>
            <a:outerShdw blurRad="42863" dist="9525" dir="540000" algn="bl" rotWithShape="0">
              <a:schemeClr val="dk1">
                <a:alpha val="30000"/>
              </a:schemeClr>
            </a:outerShdw>
          </a:effectLst>
        </p:spPr>
        <p:txBody>
          <a:bodyPr spcFirstLastPara="1" wrap="square" lIns="121900" tIns="121900" rIns="121900" bIns="121900" anchor="ctr" anchorCtr="0">
            <a:noAutofit/>
          </a:bodyPr>
          <a:p>
            <a:pPr marL="0" lvl="0" indent="0" algn="l" rtl="0">
              <a:spcBef>
                <a:spcPts val="0"/>
              </a:spcBef>
              <a:spcAft>
                <a:spcPts val="0"/>
              </a:spcAft>
              <a:buNone/>
            </a:pPr>
            <a:endParaRPr sz="1865">
              <a:solidFill>
                <a:schemeClr val="dk1"/>
              </a:solidFill>
            </a:endParaRPr>
          </a:p>
        </p:txBody>
      </p:sp>
      <p:sp>
        <p:nvSpPr>
          <p:cNvPr id="5" name="Google Shape;818;p67"/>
          <p:cNvSpPr txBox="1"/>
          <p:nvPr/>
        </p:nvSpPr>
        <p:spPr>
          <a:xfrm>
            <a:off x="6436360" y="2180167"/>
            <a:ext cx="4260427" cy="786553"/>
          </a:xfrm>
          <a:prstGeom prst="rect">
            <a:avLst/>
          </a:prstGeom>
          <a:noFill/>
          <a:ln>
            <a:noFill/>
          </a:ln>
        </p:spPr>
        <p:txBody>
          <a:bodyPr spcFirstLastPara="1" wrap="square" lIns="121900" tIns="0" rIns="121900" bIns="0" anchor="t" anchorCtr="0">
            <a:noAutofit/>
          </a:bodyPr>
          <a:p>
            <a:pPr marL="0" lvl="0" indent="0" algn="l" rtl="0">
              <a:spcBef>
                <a:spcPts val="0"/>
              </a:spcBef>
              <a:spcAft>
                <a:spcPts val="1600"/>
              </a:spcAft>
              <a:buNone/>
            </a:pPr>
            <a:r>
              <a:rPr lang="en-US" sz="3200" b="1" spc="-1">
                <a:solidFill>
                  <a:schemeClr val="tx1"/>
                </a:solidFill>
                <a:latin typeface="Calibri" panose="020F0502020204030204"/>
                <a:sym typeface="+mn-ea"/>
              </a:rPr>
              <a:t>Loop Statements</a:t>
            </a:r>
            <a:endParaRPr lang="en-US" sz="3200" b="1" spc="-1">
              <a:solidFill>
                <a:schemeClr val="tx1"/>
              </a:solidFill>
              <a:latin typeface="Calibri" panose="020F0502020204030204"/>
              <a:sym typeface="+mn-ea"/>
            </a:endParaRPr>
          </a:p>
          <a:p>
            <a:pPr marL="0" lvl="0" indent="0" algn="ctr" rtl="0">
              <a:spcBef>
                <a:spcPts val="0"/>
              </a:spcBef>
              <a:spcAft>
                <a:spcPts val="1600"/>
              </a:spcAft>
              <a:buNone/>
            </a:pPr>
            <a:r>
              <a:rPr lang="en-US" sz="3200">
                <a:solidFill>
                  <a:srgbClr val="1F1A33"/>
                </a:solidFill>
                <a:latin typeface="Advent Pro SemiBold"/>
                <a:ea typeface="Advent Pro SemiBold"/>
                <a:cs typeface="Advent Pro SemiBold"/>
                <a:sym typeface="Advent Pro SemiBold"/>
              </a:rPr>
              <a:t>while / do-while</a:t>
            </a:r>
            <a:endParaRPr lang="en-US" sz="3200">
              <a:solidFill>
                <a:srgbClr val="1F1A33"/>
              </a:solidFill>
              <a:latin typeface="Advent Pro SemiBold"/>
              <a:ea typeface="Advent Pro SemiBold"/>
              <a:cs typeface="Advent Pro SemiBold"/>
              <a:sym typeface="Advent Pro SemiBold"/>
            </a:endParaRPr>
          </a:p>
          <a:p>
            <a:pPr marL="0" lvl="0" indent="0" algn="ctr" rtl="0">
              <a:spcBef>
                <a:spcPts val="0"/>
              </a:spcBef>
              <a:spcAft>
                <a:spcPts val="1600"/>
              </a:spcAft>
              <a:buNone/>
            </a:pPr>
            <a:r>
              <a:rPr lang="en-US" sz="3200">
                <a:solidFill>
                  <a:srgbClr val="1F1A33"/>
                </a:solidFill>
                <a:latin typeface="Advent Pro SemiBold"/>
                <a:ea typeface="Advent Pro SemiBold"/>
                <a:cs typeface="Advent Pro SemiBold"/>
                <a:sym typeface="Advent Pro SemiBold"/>
              </a:rPr>
              <a:t>for / for-in / for-of</a:t>
            </a:r>
            <a:endParaRPr lang="en-US" sz="3200">
              <a:solidFill>
                <a:srgbClr val="1F1A33"/>
              </a:solidFill>
              <a:latin typeface="Advent Pro SemiBold"/>
              <a:ea typeface="Advent Pro SemiBold"/>
              <a:cs typeface="Advent Pro SemiBold"/>
              <a:sym typeface="Advent Pro SemiBold"/>
            </a:endParaRPr>
          </a:p>
        </p:txBody>
      </p:sp>
      <p:sp>
        <p:nvSpPr>
          <p:cNvPr id="7" name="Google Shape;1039;p45"/>
          <p:cNvSpPr/>
          <p:nvPr/>
        </p:nvSpPr>
        <p:spPr>
          <a:xfrm>
            <a:off x="4064847" y="4695613"/>
            <a:ext cx="3810847" cy="1231053"/>
          </a:xfrm>
          <a:prstGeom prst="roundRect">
            <a:avLst>
              <a:gd name="adj" fmla="val 16840"/>
            </a:avLst>
          </a:prstGeom>
          <a:noFill/>
          <a:ln w="9525" cap="flat" cmpd="sng">
            <a:solidFill>
              <a:schemeClr val="dk1"/>
            </a:solidFill>
            <a:prstDash val="dash"/>
            <a:round/>
            <a:headEnd type="none" w="sm" len="sm"/>
            <a:tailEnd type="none" w="sm" len="sm"/>
          </a:ln>
          <a:effectLst>
            <a:outerShdw blurRad="42863" dist="9525" dir="540000" algn="bl" rotWithShape="0">
              <a:schemeClr val="dk1">
                <a:alpha val="30000"/>
              </a:schemeClr>
            </a:outerShdw>
          </a:effectLst>
        </p:spPr>
        <p:txBody>
          <a:bodyPr spcFirstLastPara="1" wrap="square" lIns="121900" tIns="121900" rIns="121900" bIns="121900" anchor="ctr" anchorCtr="0">
            <a:noAutofit/>
          </a:bodyPr>
          <a:p>
            <a:pPr marL="0" lvl="0" indent="0" algn="l" rtl="0">
              <a:spcBef>
                <a:spcPts val="0"/>
              </a:spcBef>
              <a:spcAft>
                <a:spcPts val="0"/>
              </a:spcAft>
              <a:buNone/>
            </a:pPr>
            <a:endParaRPr sz="1865">
              <a:solidFill>
                <a:schemeClr val="dk1"/>
              </a:solidFill>
            </a:endParaRPr>
          </a:p>
        </p:txBody>
      </p:sp>
      <p:sp>
        <p:nvSpPr>
          <p:cNvPr id="8" name="Text Box 7"/>
          <p:cNvSpPr txBox="1"/>
          <p:nvPr/>
        </p:nvSpPr>
        <p:spPr>
          <a:xfrm>
            <a:off x="4916593" y="4963160"/>
            <a:ext cx="1899920" cy="666115"/>
          </a:xfrm>
          <a:prstGeom prst="rect">
            <a:avLst/>
          </a:prstGeom>
          <a:noFill/>
        </p:spPr>
        <p:txBody>
          <a:bodyPr wrap="none" rtlCol="0" anchor="t">
            <a:spAutoFit/>
          </a:bodyPr>
          <a:p>
            <a:r>
              <a:rPr lang="en-US" sz="3735" b="1" spc="-1">
                <a:solidFill>
                  <a:schemeClr val="tx1"/>
                </a:solidFill>
                <a:latin typeface="Calibri" panose="020F0502020204030204"/>
                <a:sym typeface="+mn-ea"/>
              </a:rPr>
              <a:t>Function</a:t>
            </a:r>
            <a:endParaRPr lang="en-US" sz="3735" b="1" spc="-1">
              <a:solidFill>
                <a:schemeClr val="tx1"/>
              </a:solidFill>
              <a:latin typeface="Calibri" panose="020F0502020204030204"/>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450" name="Shape 450"/>
        <p:cNvGrpSpPr/>
        <p:nvPr/>
      </p:nvGrpSpPr>
      <p:grpSpPr>
        <a:xfrm>
          <a:off x="0" y="0"/>
          <a:ext cx="0" cy="0"/>
          <a:chOff x="0" y="0"/>
          <a:chExt cx="0" cy="0"/>
        </a:xfrm>
      </p:grpSpPr>
      <p:sp>
        <p:nvSpPr>
          <p:cNvPr id="451" name="Google Shape;451;p57"/>
          <p:cNvSpPr txBox="1"/>
          <p:nvPr>
            <p:ph type="title"/>
          </p:nvPr>
        </p:nvSpPr>
        <p:spPr>
          <a:xfrm>
            <a:off x="3055733" y="634333"/>
            <a:ext cx="6315200" cy="6096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sz="3735">
                <a:solidFill>
                  <a:srgbClr val="000000"/>
                </a:solidFill>
                <a:latin typeface="Advent Pro"/>
                <a:ea typeface="Advent Pro"/>
                <a:cs typeface="Advent Pro"/>
                <a:sym typeface="Advent Pro"/>
              </a:rPr>
              <a:t>JavaScript</a:t>
            </a:r>
            <a:endParaRPr>
              <a:latin typeface="Advent Pro"/>
              <a:ea typeface="Advent Pro"/>
              <a:cs typeface="Advent Pro"/>
              <a:sym typeface="Advent Pro"/>
            </a:endParaRPr>
          </a:p>
        </p:txBody>
      </p:sp>
      <p:sp>
        <p:nvSpPr>
          <p:cNvPr id="130" name="CustomShape 1"/>
          <p:cNvSpPr/>
          <p:nvPr/>
        </p:nvSpPr>
        <p:spPr>
          <a:xfrm>
            <a:off x="5590920" y="1570860"/>
            <a:ext cx="4018915" cy="1637665"/>
          </a:xfrm>
          <a:prstGeom prst="rect">
            <a:avLst/>
          </a:prstGeom>
          <a:noFill/>
          <a:ln>
            <a:noFill/>
          </a:ln>
        </p:spPr>
        <p:style>
          <a:lnRef idx="0">
            <a:srgbClr val="FFFFFF"/>
          </a:lnRef>
          <a:fillRef idx="0">
            <a:srgbClr val="FFFFFF"/>
          </a:fillRef>
          <a:effectRef idx="0">
            <a:srgbClr val="FFFFFF"/>
          </a:effectRef>
          <a:fontRef idx="minor"/>
        </p:style>
        <p:txBody>
          <a:bodyPr wrap="none" lIns="120000" tIns="60000" rIns="120000" bIns="60000">
            <a:spAutoFit/>
          </a:bodyPr>
          <a:p>
            <a:pPr>
              <a:lnSpc>
                <a:spcPct val="100000"/>
              </a:lnSpc>
            </a:pPr>
            <a:r>
              <a:rPr lang="en-US" sz="7200" b="1" strike="noStrike" spc="-1">
                <a:solidFill>
                  <a:srgbClr val="FFD966"/>
                </a:solidFill>
                <a:latin typeface="Calibri" panose="020F0502020204030204"/>
              </a:rPr>
              <a:t>JavaScript</a:t>
            </a:r>
            <a:br>
              <a:rPr lang="en-US" sz="8000" b="1" strike="noStrike" spc="-1">
                <a:solidFill>
                  <a:srgbClr val="FFD966"/>
                </a:solidFill>
                <a:latin typeface="Calibri" panose="020F0502020204030204"/>
              </a:rPr>
            </a:br>
            <a:r>
              <a:rPr lang="en-US" sz="2665" b="1" strike="noStrike" spc="-1">
                <a:solidFill>
                  <a:schemeClr val="tx1"/>
                </a:solidFill>
                <a:latin typeface="Calibri" panose="020F0502020204030204"/>
              </a:rPr>
              <a:t>Is Nothing to do with JAVA</a:t>
            </a:r>
            <a:endParaRPr lang="en-US" sz="2665" b="1" strike="noStrike" spc="-1">
              <a:solidFill>
                <a:schemeClr val="tx1"/>
              </a:solidFill>
              <a:latin typeface="Calibri" panose="020F0502020204030204"/>
            </a:endParaRPr>
          </a:p>
        </p:txBody>
      </p:sp>
      <p:sp>
        <p:nvSpPr>
          <p:cNvPr id="131" name="CustomShape 2"/>
          <p:cNvSpPr/>
          <p:nvPr/>
        </p:nvSpPr>
        <p:spPr>
          <a:xfrm>
            <a:off x="4559300" y="4892040"/>
            <a:ext cx="6250940" cy="939800"/>
          </a:xfrm>
          <a:prstGeom prst="rect">
            <a:avLst/>
          </a:prstGeom>
          <a:noFill/>
          <a:ln>
            <a:noFill/>
          </a:ln>
        </p:spPr>
        <p:style>
          <a:lnRef idx="0">
            <a:srgbClr val="FFFFFF"/>
          </a:lnRef>
          <a:fillRef idx="0">
            <a:srgbClr val="FFFFFF"/>
          </a:fillRef>
          <a:effectRef idx="0">
            <a:srgbClr val="FFFFFF"/>
          </a:effectRef>
          <a:fontRef idx="minor"/>
        </p:style>
        <p:txBody>
          <a:bodyPr wrap="square" lIns="120000" tIns="60000" rIns="120000" bIns="60000">
            <a:spAutoFit/>
          </a:bodyPr>
          <a:p>
            <a:pPr>
              <a:lnSpc>
                <a:spcPct val="100000"/>
              </a:lnSpc>
            </a:pPr>
            <a:r>
              <a:rPr lang="en-US" sz="1335" b="0" strike="noStrike" spc="-1">
                <a:solidFill>
                  <a:schemeClr val="tx1"/>
                </a:solidFill>
                <a:latin typeface="Calibri" panose="020F0502020204030204"/>
              </a:rPr>
              <a:t> </a:t>
            </a:r>
            <a:r>
              <a:rPr lang="en-US" sz="2665" b="1" strike="noStrike" spc="-1">
                <a:solidFill>
                  <a:schemeClr val="tx1"/>
                </a:solidFill>
                <a:latin typeface="Calibri" panose="020F0502020204030204"/>
              </a:rPr>
              <a:t>It is used to make web pages interactive and provide online programs.</a:t>
            </a:r>
            <a:endParaRPr lang="en-US" sz="2665" b="1" strike="noStrike" spc="-1">
              <a:solidFill>
                <a:schemeClr val="tx1"/>
              </a:solidFill>
              <a:latin typeface="Calibri" panose="020F0502020204030204"/>
            </a:endParaRPr>
          </a:p>
        </p:txBody>
      </p:sp>
      <p:pic>
        <p:nvPicPr>
          <p:cNvPr id="132" name="Picture 8"/>
          <p:cNvPicPr/>
          <p:nvPr/>
        </p:nvPicPr>
        <p:blipFill>
          <a:blip r:embed="rId1"/>
          <a:srcRect l="34214" r="25149" b="34526"/>
          <a:stretch>
            <a:fillRect/>
          </a:stretch>
        </p:blipFill>
        <p:spPr>
          <a:xfrm>
            <a:off x="3432387" y="1472353"/>
            <a:ext cx="1243753" cy="1396153"/>
          </a:xfrm>
          <a:prstGeom prst="rect">
            <a:avLst/>
          </a:prstGeom>
          <a:ln>
            <a:noFill/>
          </a:ln>
        </p:spPr>
      </p:pic>
      <p:pic>
        <p:nvPicPr>
          <p:cNvPr id="133" name="Picture 8"/>
          <p:cNvPicPr/>
          <p:nvPr/>
        </p:nvPicPr>
        <p:blipFill>
          <a:blip r:embed="rId1"/>
          <a:srcRect t="64980" r="53283"/>
          <a:stretch>
            <a:fillRect/>
          </a:stretch>
        </p:blipFill>
        <p:spPr>
          <a:xfrm>
            <a:off x="2780453" y="2867660"/>
            <a:ext cx="1778000" cy="844127"/>
          </a:xfrm>
          <a:prstGeom prst="rect">
            <a:avLst/>
          </a:prstGeom>
          <a:ln>
            <a:noFill/>
          </a:ln>
        </p:spPr>
      </p:pic>
      <p:pic>
        <p:nvPicPr>
          <p:cNvPr id="134" name="Picture 4"/>
          <p:cNvPicPr/>
          <p:nvPr/>
        </p:nvPicPr>
        <p:blipFill>
          <a:blip r:embed="rId2"/>
          <a:srcRect b="21685"/>
          <a:stretch>
            <a:fillRect/>
          </a:stretch>
        </p:blipFill>
        <p:spPr>
          <a:xfrm>
            <a:off x="6807200" y="3440853"/>
            <a:ext cx="1620520" cy="1032933"/>
          </a:xfrm>
          <a:prstGeom prst="rect">
            <a:avLst/>
          </a:prstGeom>
          <a:ln>
            <a:noFill/>
          </a:ln>
        </p:spPr>
      </p:pic>
      <p:grpSp>
        <p:nvGrpSpPr>
          <p:cNvPr id="1231" name="Google Shape;1231;p51"/>
          <p:cNvGrpSpPr/>
          <p:nvPr/>
        </p:nvGrpSpPr>
        <p:grpSpPr>
          <a:xfrm flipH="1">
            <a:off x="838200" y="3579707"/>
            <a:ext cx="3194473" cy="2581487"/>
            <a:chOff x="3604125" y="2790424"/>
            <a:chExt cx="2319774" cy="1851284"/>
          </a:xfrm>
        </p:grpSpPr>
        <p:sp>
          <p:nvSpPr>
            <p:cNvPr id="1232" name="Google Shape;1232;p51"/>
            <p:cNvSpPr/>
            <p:nvPr/>
          </p:nvSpPr>
          <p:spPr>
            <a:xfrm>
              <a:off x="3604125" y="3774654"/>
              <a:ext cx="2319774" cy="867055"/>
            </a:xfrm>
            <a:custGeom>
              <a:avLst/>
              <a:gdLst/>
              <a:ahLst/>
              <a:cxnLst/>
              <a:rect l="l" t="t" r="r" b="b"/>
              <a:pathLst>
                <a:path w="58788" h="21973" extrusionOk="0">
                  <a:moveTo>
                    <a:pt x="11774" y="0"/>
                  </a:moveTo>
                  <a:cubicBezTo>
                    <a:pt x="7842" y="0"/>
                    <a:pt x="4719" y="1837"/>
                    <a:pt x="3210" y="4723"/>
                  </a:cubicBezTo>
                  <a:cubicBezTo>
                    <a:pt x="0" y="10864"/>
                    <a:pt x="1186" y="17011"/>
                    <a:pt x="3629" y="21972"/>
                  </a:cubicBezTo>
                  <a:lnTo>
                    <a:pt x="56885" y="21972"/>
                  </a:lnTo>
                  <a:cubicBezTo>
                    <a:pt x="58137" y="19800"/>
                    <a:pt x="58788" y="16859"/>
                    <a:pt x="56885" y="14224"/>
                  </a:cubicBezTo>
                  <a:cubicBezTo>
                    <a:pt x="54985" y="11592"/>
                    <a:pt x="58036" y="8154"/>
                    <a:pt x="57362" y="5216"/>
                  </a:cubicBezTo>
                  <a:cubicBezTo>
                    <a:pt x="56907" y="3239"/>
                    <a:pt x="55488" y="1716"/>
                    <a:pt x="53294" y="1716"/>
                  </a:cubicBezTo>
                  <a:cubicBezTo>
                    <a:pt x="52230" y="1716"/>
                    <a:pt x="50983" y="2075"/>
                    <a:pt x="49576" y="2914"/>
                  </a:cubicBezTo>
                  <a:cubicBezTo>
                    <a:pt x="46744" y="4603"/>
                    <a:pt x="40008" y="7775"/>
                    <a:pt x="33230" y="7775"/>
                  </a:cubicBezTo>
                  <a:cubicBezTo>
                    <a:pt x="29705" y="7775"/>
                    <a:pt x="26169" y="6918"/>
                    <a:pt x="23165" y="4548"/>
                  </a:cubicBezTo>
                  <a:cubicBezTo>
                    <a:pt x="19112" y="1351"/>
                    <a:pt x="15146" y="0"/>
                    <a:pt x="11774" y="0"/>
                  </a:cubicBezTo>
                  <a:close/>
                </a:path>
              </a:pathLst>
            </a:custGeom>
            <a:gradFill>
              <a:gsLst>
                <a:gs pos="0">
                  <a:schemeClr val="accent2"/>
                </a:gs>
                <a:gs pos="100000">
                  <a:schemeClr val="accent1"/>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233" name="Google Shape;1233;p51"/>
            <p:cNvSpPr/>
            <p:nvPr/>
          </p:nvSpPr>
          <p:spPr>
            <a:xfrm>
              <a:off x="4498450" y="3721995"/>
              <a:ext cx="1334862" cy="919685"/>
            </a:xfrm>
            <a:custGeom>
              <a:avLst/>
              <a:gdLst/>
              <a:ahLst/>
              <a:cxnLst/>
              <a:rect l="l" t="t" r="r" b="b"/>
              <a:pathLst>
                <a:path w="14928" h="10285" extrusionOk="0">
                  <a:moveTo>
                    <a:pt x="7437" y="1"/>
                  </a:moveTo>
                  <a:cubicBezTo>
                    <a:pt x="7394" y="1"/>
                    <a:pt x="7350" y="1"/>
                    <a:pt x="7306" y="1"/>
                  </a:cubicBezTo>
                  <a:cubicBezTo>
                    <a:pt x="0" y="99"/>
                    <a:pt x="1907" y="9478"/>
                    <a:pt x="2085" y="10284"/>
                  </a:cubicBezTo>
                  <a:lnTo>
                    <a:pt x="12361" y="10284"/>
                  </a:lnTo>
                  <a:cubicBezTo>
                    <a:pt x="13830" y="8275"/>
                    <a:pt x="14927" y="1"/>
                    <a:pt x="7437" y="1"/>
                  </a:cubicBezTo>
                  <a:close/>
                </a:path>
              </a:pathLst>
            </a:custGeom>
            <a:gradFill>
              <a:gsLst>
                <a:gs pos="0">
                  <a:srgbClr val="EEC9C3"/>
                </a:gs>
                <a:gs pos="100000">
                  <a:srgbClr val="FF8C8C"/>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234" name="Google Shape;1234;p51"/>
            <p:cNvSpPr/>
            <p:nvPr/>
          </p:nvSpPr>
          <p:spPr>
            <a:xfrm>
              <a:off x="4785754" y="4022622"/>
              <a:ext cx="164801" cy="517831"/>
            </a:xfrm>
            <a:custGeom>
              <a:avLst/>
              <a:gdLst/>
              <a:ahLst/>
              <a:cxnLst/>
              <a:rect l="l" t="t" r="r" b="b"/>
              <a:pathLst>
                <a:path w="1843" h="5791" extrusionOk="0">
                  <a:moveTo>
                    <a:pt x="1192" y="0"/>
                  </a:moveTo>
                  <a:lnTo>
                    <a:pt x="0" y="292"/>
                  </a:lnTo>
                  <a:cubicBezTo>
                    <a:pt x="0" y="1011"/>
                    <a:pt x="876" y="5791"/>
                    <a:pt x="876" y="5791"/>
                  </a:cubicBezTo>
                  <a:lnTo>
                    <a:pt x="1843" y="5791"/>
                  </a:lnTo>
                  <a:lnTo>
                    <a:pt x="1192" y="0"/>
                  </a:lnTo>
                  <a:close/>
                </a:path>
              </a:pathLst>
            </a:custGeom>
            <a:solidFill>
              <a:srgbClr val="FFADB7"/>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235" name="Google Shape;1235;p51"/>
            <p:cNvSpPr/>
            <p:nvPr/>
          </p:nvSpPr>
          <p:spPr>
            <a:xfrm>
              <a:off x="4779137" y="4540360"/>
              <a:ext cx="185278" cy="101313"/>
            </a:xfrm>
            <a:custGeom>
              <a:avLst/>
              <a:gdLst/>
              <a:ahLst/>
              <a:cxnLst/>
              <a:rect l="l" t="t" r="r" b="b"/>
              <a:pathLst>
                <a:path w="2072" h="1133" extrusionOk="0">
                  <a:moveTo>
                    <a:pt x="950" y="1"/>
                  </a:moveTo>
                  <a:lnTo>
                    <a:pt x="994" y="608"/>
                  </a:lnTo>
                  <a:lnTo>
                    <a:pt x="0" y="1132"/>
                  </a:lnTo>
                  <a:lnTo>
                    <a:pt x="2072" y="1132"/>
                  </a:lnTo>
                  <a:lnTo>
                    <a:pt x="1917" y="1"/>
                  </a:lnTo>
                  <a:close/>
                </a:path>
              </a:pathLst>
            </a:custGeom>
            <a:solidFill>
              <a:schemeClr val="dk1"/>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236" name="Google Shape;1236;p51"/>
            <p:cNvSpPr/>
            <p:nvPr/>
          </p:nvSpPr>
          <p:spPr>
            <a:xfrm>
              <a:off x="4512846" y="4032459"/>
              <a:ext cx="130643" cy="507995"/>
            </a:xfrm>
            <a:custGeom>
              <a:avLst/>
              <a:gdLst/>
              <a:ahLst/>
              <a:cxnLst/>
              <a:rect l="l" t="t" r="r" b="b"/>
              <a:pathLst>
                <a:path w="1461" h="5681" extrusionOk="0">
                  <a:moveTo>
                    <a:pt x="293" y="1"/>
                  </a:moveTo>
                  <a:cubicBezTo>
                    <a:pt x="158" y="719"/>
                    <a:pt x="0" y="5591"/>
                    <a:pt x="0" y="5591"/>
                  </a:cubicBezTo>
                  <a:lnTo>
                    <a:pt x="967" y="5681"/>
                  </a:lnTo>
                  <a:lnTo>
                    <a:pt x="1461" y="138"/>
                  </a:lnTo>
                  <a:lnTo>
                    <a:pt x="293" y="1"/>
                  </a:lnTo>
                  <a:close/>
                </a:path>
              </a:pathLst>
            </a:custGeom>
            <a:solidFill>
              <a:srgbClr val="FFADB7"/>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237" name="Google Shape;1237;p51"/>
            <p:cNvSpPr/>
            <p:nvPr/>
          </p:nvSpPr>
          <p:spPr>
            <a:xfrm>
              <a:off x="4390878" y="4532313"/>
              <a:ext cx="208527" cy="109361"/>
            </a:xfrm>
            <a:custGeom>
              <a:avLst/>
              <a:gdLst/>
              <a:ahLst/>
              <a:cxnLst/>
              <a:rect l="l" t="t" r="r" b="b"/>
              <a:pathLst>
                <a:path w="2332" h="1223" extrusionOk="0">
                  <a:moveTo>
                    <a:pt x="1364" y="1"/>
                  </a:moveTo>
                  <a:lnTo>
                    <a:pt x="1304" y="537"/>
                  </a:lnTo>
                  <a:lnTo>
                    <a:pt x="1" y="937"/>
                  </a:lnTo>
                  <a:lnTo>
                    <a:pt x="2331" y="1222"/>
                  </a:lnTo>
                  <a:lnTo>
                    <a:pt x="2331" y="91"/>
                  </a:lnTo>
                  <a:lnTo>
                    <a:pt x="1364" y="1"/>
                  </a:lnTo>
                  <a:close/>
                </a:path>
              </a:pathLst>
            </a:custGeom>
            <a:solidFill>
              <a:schemeClr val="dk1"/>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238" name="Google Shape;1238;p51"/>
            <p:cNvSpPr/>
            <p:nvPr/>
          </p:nvSpPr>
          <p:spPr>
            <a:xfrm>
              <a:off x="4576155" y="2790424"/>
              <a:ext cx="365728" cy="379677"/>
            </a:xfrm>
            <a:custGeom>
              <a:avLst/>
              <a:gdLst/>
              <a:ahLst/>
              <a:cxnLst/>
              <a:rect l="l" t="t" r="r" b="b"/>
              <a:pathLst>
                <a:path w="4090" h="4246" extrusionOk="0">
                  <a:moveTo>
                    <a:pt x="1435" y="1"/>
                  </a:moveTo>
                  <a:cubicBezTo>
                    <a:pt x="1376" y="1"/>
                    <a:pt x="1313" y="4"/>
                    <a:pt x="1246" y="12"/>
                  </a:cubicBezTo>
                  <a:cubicBezTo>
                    <a:pt x="276" y="126"/>
                    <a:pt x="296" y="590"/>
                    <a:pt x="380" y="1056"/>
                  </a:cubicBezTo>
                  <a:cubicBezTo>
                    <a:pt x="464" y="1523"/>
                    <a:pt x="0" y="2251"/>
                    <a:pt x="672" y="2520"/>
                  </a:cubicBezTo>
                  <a:cubicBezTo>
                    <a:pt x="1347" y="2792"/>
                    <a:pt x="1522" y="2745"/>
                    <a:pt x="1565" y="3221"/>
                  </a:cubicBezTo>
                  <a:cubicBezTo>
                    <a:pt x="1595" y="3553"/>
                    <a:pt x="2264" y="4245"/>
                    <a:pt x="2899" y="4245"/>
                  </a:cubicBezTo>
                  <a:cubicBezTo>
                    <a:pt x="3177" y="4245"/>
                    <a:pt x="3449" y="4112"/>
                    <a:pt x="3657" y="3755"/>
                  </a:cubicBezTo>
                  <a:cubicBezTo>
                    <a:pt x="3925" y="3302"/>
                    <a:pt x="4089" y="2802"/>
                    <a:pt x="3613" y="2359"/>
                  </a:cubicBezTo>
                  <a:cubicBezTo>
                    <a:pt x="3136" y="1916"/>
                    <a:pt x="3281" y="1174"/>
                    <a:pt x="2804" y="905"/>
                  </a:cubicBezTo>
                  <a:cubicBezTo>
                    <a:pt x="2360" y="655"/>
                    <a:pt x="2233" y="1"/>
                    <a:pt x="1435" y="1"/>
                  </a:cubicBezTo>
                  <a:close/>
                </a:path>
              </a:pathLst>
            </a:custGeom>
            <a:solidFill>
              <a:schemeClr val="dk1"/>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239" name="Google Shape;1239;p51"/>
            <p:cNvSpPr/>
            <p:nvPr/>
          </p:nvSpPr>
          <p:spPr>
            <a:xfrm>
              <a:off x="4464739" y="3482261"/>
              <a:ext cx="519798" cy="911279"/>
            </a:xfrm>
            <a:custGeom>
              <a:avLst/>
              <a:gdLst/>
              <a:ahLst/>
              <a:cxnLst/>
              <a:rect l="l" t="t" r="r" b="b"/>
              <a:pathLst>
                <a:path w="5813" h="10191" extrusionOk="0">
                  <a:moveTo>
                    <a:pt x="4684" y="0"/>
                  </a:moveTo>
                  <a:lnTo>
                    <a:pt x="1072" y="124"/>
                  </a:lnTo>
                  <a:lnTo>
                    <a:pt x="1" y="9850"/>
                  </a:lnTo>
                  <a:cubicBezTo>
                    <a:pt x="893" y="10103"/>
                    <a:pt x="1786" y="10190"/>
                    <a:pt x="2594" y="10190"/>
                  </a:cubicBezTo>
                  <a:cubicBezTo>
                    <a:pt x="4417" y="10190"/>
                    <a:pt x="5812" y="9745"/>
                    <a:pt x="5812" y="9745"/>
                  </a:cubicBezTo>
                  <a:cubicBezTo>
                    <a:pt x="5588" y="7590"/>
                    <a:pt x="4684" y="0"/>
                    <a:pt x="4684" y="0"/>
                  </a:cubicBezTo>
                  <a:close/>
                </a:path>
              </a:pathLst>
            </a:custGeom>
            <a:solidFill>
              <a:schemeClr val="lt1"/>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240" name="Google Shape;1240;p51"/>
            <p:cNvSpPr/>
            <p:nvPr/>
          </p:nvSpPr>
          <p:spPr>
            <a:xfrm>
              <a:off x="4560596" y="3036953"/>
              <a:ext cx="329960" cy="468561"/>
            </a:xfrm>
            <a:custGeom>
              <a:avLst/>
              <a:gdLst/>
              <a:ahLst/>
              <a:cxnLst/>
              <a:rect l="l" t="t" r="r" b="b"/>
              <a:pathLst>
                <a:path w="3690" h="5240" extrusionOk="0">
                  <a:moveTo>
                    <a:pt x="2565" y="1"/>
                  </a:moveTo>
                  <a:lnTo>
                    <a:pt x="2565" y="5"/>
                  </a:lnTo>
                  <a:lnTo>
                    <a:pt x="1632" y="357"/>
                  </a:lnTo>
                  <a:lnTo>
                    <a:pt x="836" y="35"/>
                  </a:lnTo>
                  <a:cubicBezTo>
                    <a:pt x="329" y="129"/>
                    <a:pt x="0" y="253"/>
                    <a:pt x="0" y="253"/>
                  </a:cubicBezTo>
                  <a:lnTo>
                    <a:pt x="0" y="5104"/>
                  </a:lnTo>
                  <a:cubicBezTo>
                    <a:pt x="473" y="5204"/>
                    <a:pt x="956" y="5240"/>
                    <a:pt x="1408" y="5240"/>
                  </a:cubicBezTo>
                  <a:cubicBezTo>
                    <a:pt x="2619" y="5240"/>
                    <a:pt x="3612" y="4980"/>
                    <a:pt x="3612" y="4980"/>
                  </a:cubicBezTo>
                  <a:lnTo>
                    <a:pt x="3690" y="287"/>
                  </a:lnTo>
                  <a:cubicBezTo>
                    <a:pt x="3690" y="287"/>
                    <a:pt x="3193" y="102"/>
                    <a:pt x="2565" y="1"/>
                  </a:cubicBezTo>
                  <a:close/>
                </a:path>
              </a:pathLst>
            </a:custGeom>
            <a:solidFill>
              <a:schemeClr val="accent6"/>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241" name="Google Shape;1241;p51"/>
            <p:cNvSpPr/>
            <p:nvPr/>
          </p:nvSpPr>
          <p:spPr>
            <a:xfrm>
              <a:off x="4623279" y="3212304"/>
              <a:ext cx="171865" cy="270048"/>
            </a:xfrm>
            <a:custGeom>
              <a:avLst/>
              <a:gdLst/>
              <a:ahLst/>
              <a:cxnLst/>
              <a:rect l="l" t="t" r="r" b="b"/>
              <a:pathLst>
                <a:path w="1922" h="3020" extrusionOk="0">
                  <a:moveTo>
                    <a:pt x="0" y="1"/>
                  </a:moveTo>
                  <a:lnTo>
                    <a:pt x="0" y="3019"/>
                  </a:lnTo>
                  <a:lnTo>
                    <a:pt x="1921" y="3019"/>
                  </a:lnTo>
                  <a:lnTo>
                    <a:pt x="1921" y="1"/>
                  </a:lnTo>
                  <a:close/>
                </a:path>
              </a:pathLst>
            </a:custGeom>
            <a:solidFill>
              <a:srgbClr val="FFFFFF"/>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242" name="Google Shape;1242;p51"/>
            <p:cNvSpPr/>
            <p:nvPr/>
          </p:nvSpPr>
          <p:spPr>
            <a:xfrm>
              <a:off x="4569270" y="3348848"/>
              <a:ext cx="106946" cy="91924"/>
            </a:xfrm>
            <a:custGeom>
              <a:avLst/>
              <a:gdLst/>
              <a:ahLst/>
              <a:cxnLst/>
              <a:rect l="l" t="t" r="r" b="b"/>
              <a:pathLst>
                <a:path w="1196" h="1028" extrusionOk="0">
                  <a:moveTo>
                    <a:pt x="589" y="1"/>
                  </a:moveTo>
                  <a:cubicBezTo>
                    <a:pt x="551" y="1"/>
                    <a:pt x="446" y="13"/>
                    <a:pt x="272" y="126"/>
                  </a:cubicBezTo>
                  <a:cubicBezTo>
                    <a:pt x="54" y="270"/>
                    <a:pt x="145" y="293"/>
                    <a:pt x="0" y="400"/>
                  </a:cubicBezTo>
                  <a:lnTo>
                    <a:pt x="54" y="908"/>
                  </a:lnTo>
                  <a:cubicBezTo>
                    <a:pt x="54" y="908"/>
                    <a:pt x="198" y="921"/>
                    <a:pt x="410" y="931"/>
                  </a:cubicBezTo>
                  <a:cubicBezTo>
                    <a:pt x="625" y="941"/>
                    <a:pt x="716" y="998"/>
                    <a:pt x="773" y="1022"/>
                  </a:cubicBezTo>
                  <a:cubicBezTo>
                    <a:pt x="781" y="1026"/>
                    <a:pt x="789" y="1028"/>
                    <a:pt x="799" y="1028"/>
                  </a:cubicBezTo>
                  <a:cubicBezTo>
                    <a:pt x="852" y="1028"/>
                    <a:pt x="916" y="965"/>
                    <a:pt x="830" y="904"/>
                  </a:cubicBezTo>
                  <a:cubicBezTo>
                    <a:pt x="756" y="854"/>
                    <a:pt x="591" y="807"/>
                    <a:pt x="591" y="807"/>
                  </a:cubicBezTo>
                  <a:cubicBezTo>
                    <a:pt x="591" y="807"/>
                    <a:pt x="796" y="794"/>
                    <a:pt x="987" y="713"/>
                  </a:cubicBezTo>
                  <a:cubicBezTo>
                    <a:pt x="1179" y="629"/>
                    <a:pt x="1128" y="525"/>
                    <a:pt x="1081" y="515"/>
                  </a:cubicBezTo>
                  <a:cubicBezTo>
                    <a:pt x="1081" y="515"/>
                    <a:pt x="1196" y="448"/>
                    <a:pt x="1172" y="371"/>
                  </a:cubicBezTo>
                  <a:cubicBezTo>
                    <a:pt x="1158" y="317"/>
                    <a:pt x="1112" y="309"/>
                    <a:pt x="1084" y="309"/>
                  </a:cubicBezTo>
                  <a:cubicBezTo>
                    <a:pt x="1073" y="309"/>
                    <a:pt x="1064" y="310"/>
                    <a:pt x="1064" y="310"/>
                  </a:cubicBezTo>
                  <a:cubicBezTo>
                    <a:pt x="1064" y="310"/>
                    <a:pt x="1145" y="239"/>
                    <a:pt x="1108" y="166"/>
                  </a:cubicBezTo>
                  <a:cubicBezTo>
                    <a:pt x="1093" y="140"/>
                    <a:pt x="1045" y="132"/>
                    <a:pt x="981" y="132"/>
                  </a:cubicBezTo>
                  <a:cubicBezTo>
                    <a:pt x="868" y="132"/>
                    <a:pt x="707" y="160"/>
                    <a:pt x="604" y="172"/>
                  </a:cubicBezTo>
                  <a:lnTo>
                    <a:pt x="604" y="2"/>
                  </a:lnTo>
                  <a:cubicBezTo>
                    <a:pt x="604" y="2"/>
                    <a:pt x="599" y="1"/>
                    <a:pt x="589" y="1"/>
                  </a:cubicBezTo>
                  <a:close/>
                </a:path>
              </a:pathLst>
            </a:custGeom>
            <a:solidFill>
              <a:srgbClr val="FFADB7"/>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243" name="Google Shape;1243;p51"/>
            <p:cNvSpPr/>
            <p:nvPr/>
          </p:nvSpPr>
          <p:spPr>
            <a:xfrm>
              <a:off x="4621223" y="3377015"/>
              <a:ext cx="39971" cy="12251"/>
            </a:xfrm>
            <a:custGeom>
              <a:avLst/>
              <a:gdLst/>
              <a:ahLst/>
              <a:cxnLst/>
              <a:rect l="l" t="t" r="r" b="b"/>
              <a:pathLst>
                <a:path w="447" h="137" extrusionOk="0">
                  <a:moveTo>
                    <a:pt x="419" y="1"/>
                  </a:moveTo>
                  <a:cubicBezTo>
                    <a:pt x="417" y="1"/>
                    <a:pt x="415" y="1"/>
                    <a:pt x="413" y="2"/>
                  </a:cubicBezTo>
                  <a:cubicBezTo>
                    <a:pt x="279" y="45"/>
                    <a:pt x="27" y="89"/>
                    <a:pt x="23" y="89"/>
                  </a:cubicBezTo>
                  <a:cubicBezTo>
                    <a:pt x="10" y="89"/>
                    <a:pt x="0" y="102"/>
                    <a:pt x="3" y="116"/>
                  </a:cubicBezTo>
                  <a:cubicBezTo>
                    <a:pt x="7" y="126"/>
                    <a:pt x="17" y="136"/>
                    <a:pt x="27" y="136"/>
                  </a:cubicBezTo>
                  <a:lnTo>
                    <a:pt x="31" y="136"/>
                  </a:lnTo>
                  <a:cubicBezTo>
                    <a:pt x="40" y="133"/>
                    <a:pt x="292" y="93"/>
                    <a:pt x="426" y="45"/>
                  </a:cubicBezTo>
                  <a:cubicBezTo>
                    <a:pt x="440" y="42"/>
                    <a:pt x="446" y="29"/>
                    <a:pt x="443" y="15"/>
                  </a:cubicBezTo>
                  <a:cubicBezTo>
                    <a:pt x="438" y="7"/>
                    <a:pt x="428" y="1"/>
                    <a:pt x="419" y="1"/>
                  </a:cubicBezTo>
                  <a:close/>
                </a:path>
              </a:pathLst>
            </a:custGeom>
            <a:solidFill>
              <a:srgbClr val="EF8998"/>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244" name="Google Shape;1244;p51"/>
            <p:cNvSpPr/>
            <p:nvPr/>
          </p:nvSpPr>
          <p:spPr>
            <a:xfrm>
              <a:off x="4622117" y="3394809"/>
              <a:ext cx="41223" cy="13055"/>
            </a:xfrm>
            <a:custGeom>
              <a:avLst/>
              <a:gdLst/>
              <a:ahLst/>
              <a:cxnLst/>
              <a:rect l="l" t="t" r="r" b="b"/>
              <a:pathLst>
                <a:path w="461" h="146" extrusionOk="0">
                  <a:moveTo>
                    <a:pt x="430" y="0"/>
                  </a:moveTo>
                  <a:cubicBezTo>
                    <a:pt x="428" y="0"/>
                    <a:pt x="426" y="0"/>
                    <a:pt x="423" y="1"/>
                  </a:cubicBezTo>
                  <a:cubicBezTo>
                    <a:pt x="303" y="41"/>
                    <a:pt x="87" y="92"/>
                    <a:pt x="24" y="98"/>
                  </a:cubicBezTo>
                  <a:cubicBezTo>
                    <a:pt x="10" y="98"/>
                    <a:pt x="0" y="112"/>
                    <a:pt x="0" y="122"/>
                  </a:cubicBezTo>
                  <a:cubicBezTo>
                    <a:pt x="4" y="135"/>
                    <a:pt x="13" y="145"/>
                    <a:pt x="24" y="145"/>
                  </a:cubicBezTo>
                  <a:lnTo>
                    <a:pt x="27" y="145"/>
                  </a:lnTo>
                  <a:cubicBezTo>
                    <a:pt x="98" y="139"/>
                    <a:pt x="312" y="88"/>
                    <a:pt x="440" y="44"/>
                  </a:cubicBezTo>
                  <a:cubicBezTo>
                    <a:pt x="453" y="41"/>
                    <a:pt x="461" y="27"/>
                    <a:pt x="453" y="15"/>
                  </a:cubicBezTo>
                  <a:cubicBezTo>
                    <a:pt x="451" y="6"/>
                    <a:pt x="441" y="0"/>
                    <a:pt x="430" y="0"/>
                  </a:cubicBezTo>
                  <a:close/>
                </a:path>
              </a:pathLst>
            </a:custGeom>
            <a:solidFill>
              <a:srgbClr val="EF8998"/>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245" name="Google Shape;1245;p51"/>
            <p:cNvSpPr/>
            <p:nvPr/>
          </p:nvSpPr>
          <p:spPr>
            <a:xfrm>
              <a:off x="4740329" y="3350010"/>
              <a:ext cx="107304" cy="90940"/>
            </a:xfrm>
            <a:custGeom>
              <a:avLst/>
              <a:gdLst/>
              <a:ahLst/>
              <a:cxnLst/>
              <a:rect l="l" t="t" r="r" b="b"/>
              <a:pathLst>
                <a:path w="1200" h="1017" extrusionOk="0">
                  <a:moveTo>
                    <a:pt x="623" y="1"/>
                  </a:moveTo>
                  <a:cubicBezTo>
                    <a:pt x="616" y="1"/>
                    <a:pt x="612" y="2"/>
                    <a:pt x="612" y="2"/>
                  </a:cubicBezTo>
                  <a:lnTo>
                    <a:pt x="612" y="190"/>
                  </a:lnTo>
                  <a:cubicBezTo>
                    <a:pt x="492" y="170"/>
                    <a:pt x="298" y="116"/>
                    <a:pt x="185" y="116"/>
                  </a:cubicBezTo>
                  <a:cubicBezTo>
                    <a:pt x="144" y="116"/>
                    <a:pt x="113" y="124"/>
                    <a:pt x="101" y="143"/>
                  </a:cubicBezTo>
                  <a:cubicBezTo>
                    <a:pt x="61" y="210"/>
                    <a:pt x="138" y="287"/>
                    <a:pt x="138" y="287"/>
                  </a:cubicBezTo>
                  <a:cubicBezTo>
                    <a:pt x="138" y="287"/>
                    <a:pt x="129" y="284"/>
                    <a:pt x="115" y="284"/>
                  </a:cubicBezTo>
                  <a:cubicBezTo>
                    <a:pt x="88" y="284"/>
                    <a:pt x="46" y="293"/>
                    <a:pt x="28" y="344"/>
                  </a:cubicBezTo>
                  <a:cubicBezTo>
                    <a:pt x="1" y="418"/>
                    <a:pt x="112" y="488"/>
                    <a:pt x="112" y="488"/>
                  </a:cubicBezTo>
                  <a:cubicBezTo>
                    <a:pt x="65" y="499"/>
                    <a:pt x="11" y="599"/>
                    <a:pt x="199" y="694"/>
                  </a:cubicBezTo>
                  <a:cubicBezTo>
                    <a:pt x="387" y="784"/>
                    <a:pt x="589" y="804"/>
                    <a:pt x="589" y="804"/>
                  </a:cubicBezTo>
                  <a:cubicBezTo>
                    <a:pt x="589" y="804"/>
                    <a:pt x="424" y="844"/>
                    <a:pt x="347" y="891"/>
                  </a:cubicBezTo>
                  <a:cubicBezTo>
                    <a:pt x="255" y="947"/>
                    <a:pt x="321" y="1016"/>
                    <a:pt x="377" y="1016"/>
                  </a:cubicBezTo>
                  <a:cubicBezTo>
                    <a:pt x="385" y="1016"/>
                    <a:pt x="393" y="1015"/>
                    <a:pt x="400" y="1012"/>
                  </a:cubicBezTo>
                  <a:cubicBezTo>
                    <a:pt x="454" y="989"/>
                    <a:pt x="552" y="939"/>
                    <a:pt x="763" y="939"/>
                  </a:cubicBezTo>
                  <a:cubicBezTo>
                    <a:pt x="978" y="935"/>
                    <a:pt x="1119" y="928"/>
                    <a:pt x="1119" y="928"/>
                  </a:cubicBezTo>
                  <a:lnTo>
                    <a:pt x="1200" y="425"/>
                  </a:lnTo>
                  <a:cubicBezTo>
                    <a:pt x="1059" y="311"/>
                    <a:pt x="1149" y="294"/>
                    <a:pt x="938" y="139"/>
                  </a:cubicBezTo>
                  <a:cubicBezTo>
                    <a:pt x="764" y="12"/>
                    <a:pt x="656" y="1"/>
                    <a:pt x="623" y="1"/>
                  </a:cubicBezTo>
                  <a:close/>
                </a:path>
              </a:pathLst>
            </a:custGeom>
            <a:solidFill>
              <a:srgbClr val="FFADB7"/>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246" name="Google Shape;1246;p51"/>
            <p:cNvSpPr/>
            <p:nvPr/>
          </p:nvSpPr>
          <p:spPr>
            <a:xfrm>
              <a:off x="4755441" y="3376031"/>
              <a:ext cx="39971" cy="14039"/>
            </a:xfrm>
            <a:custGeom>
              <a:avLst/>
              <a:gdLst/>
              <a:ahLst/>
              <a:cxnLst/>
              <a:rect l="l" t="t" r="r" b="b"/>
              <a:pathLst>
                <a:path w="447" h="157" extrusionOk="0">
                  <a:moveTo>
                    <a:pt x="25" y="0"/>
                  </a:moveTo>
                  <a:cubicBezTo>
                    <a:pt x="17" y="0"/>
                    <a:pt x="8" y="7"/>
                    <a:pt x="3" y="16"/>
                  </a:cubicBezTo>
                  <a:cubicBezTo>
                    <a:pt x="0" y="26"/>
                    <a:pt x="3" y="43"/>
                    <a:pt x="17" y="47"/>
                  </a:cubicBezTo>
                  <a:cubicBezTo>
                    <a:pt x="148" y="100"/>
                    <a:pt x="406" y="154"/>
                    <a:pt x="416" y="157"/>
                  </a:cubicBezTo>
                  <a:lnTo>
                    <a:pt x="420" y="157"/>
                  </a:lnTo>
                  <a:cubicBezTo>
                    <a:pt x="433" y="157"/>
                    <a:pt x="440" y="150"/>
                    <a:pt x="443" y="137"/>
                  </a:cubicBezTo>
                  <a:cubicBezTo>
                    <a:pt x="446" y="124"/>
                    <a:pt x="440" y="113"/>
                    <a:pt x="426" y="110"/>
                  </a:cubicBezTo>
                  <a:cubicBezTo>
                    <a:pt x="423" y="110"/>
                    <a:pt x="161" y="53"/>
                    <a:pt x="33" y="3"/>
                  </a:cubicBezTo>
                  <a:cubicBezTo>
                    <a:pt x="30" y="1"/>
                    <a:pt x="28" y="0"/>
                    <a:pt x="25" y="0"/>
                  </a:cubicBezTo>
                  <a:close/>
                </a:path>
              </a:pathLst>
            </a:custGeom>
            <a:solidFill>
              <a:srgbClr val="EF8998"/>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247" name="Google Shape;1247;p51"/>
            <p:cNvSpPr/>
            <p:nvPr/>
          </p:nvSpPr>
          <p:spPr>
            <a:xfrm>
              <a:off x="4752401" y="3393736"/>
              <a:ext cx="41491" cy="15023"/>
            </a:xfrm>
            <a:custGeom>
              <a:avLst/>
              <a:gdLst/>
              <a:ahLst/>
              <a:cxnLst/>
              <a:rect l="l" t="t" r="r" b="b"/>
              <a:pathLst>
                <a:path w="464" h="168" extrusionOk="0">
                  <a:moveTo>
                    <a:pt x="26" y="0"/>
                  </a:moveTo>
                  <a:cubicBezTo>
                    <a:pt x="17" y="0"/>
                    <a:pt x="10" y="7"/>
                    <a:pt x="7" y="16"/>
                  </a:cubicBezTo>
                  <a:cubicBezTo>
                    <a:pt x="0" y="27"/>
                    <a:pt x="7" y="39"/>
                    <a:pt x="20" y="47"/>
                  </a:cubicBezTo>
                  <a:cubicBezTo>
                    <a:pt x="141" y="97"/>
                    <a:pt x="363" y="157"/>
                    <a:pt x="434" y="168"/>
                  </a:cubicBezTo>
                  <a:lnTo>
                    <a:pt x="437" y="168"/>
                  </a:lnTo>
                  <a:cubicBezTo>
                    <a:pt x="450" y="168"/>
                    <a:pt x="460" y="157"/>
                    <a:pt x="460" y="147"/>
                  </a:cubicBezTo>
                  <a:cubicBezTo>
                    <a:pt x="464" y="134"/>
                    <a:pt x="454" y="120"/>
                    <a:pt x="440" y="120"/>
                  </a:cubicBezTo>
                  <a:cubicBezTo>
                    <a:pt x="373" y="110"/>
                    <a:pt x="155" y="50"/>
                    <a:pt x="37" y="3"/>
                  </a:cubicBezTo>
                  <a:cubicBezTo>
                    <a:pt x="34" y="1"/>
                    <a:pt x="30" y="0"/>
                    <a:pt x="26" y="0"/>
                  </a:cubicBezTo>
                  <a:close/>
                </a:path>
              </a:pathLst>
            </a:custGeom>
            <a:solidFill>
              <a:srgbClr val="EF8998"/>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248" name="Google Shape;1248;p51"/>
            <p:cNvSpPr/>
            <p:nvPr/>
          </p:nvSpPr>
          <p:spPr>
            <a:xfrm>
              <a:off x="4832819" y="3062527"/>
              <a:ext cx="205129" cy="375385"/>
            </a:xfrm>
            <a:custGeom>
              <a:avLst/>
              <a:gdLst/>
              <a:ahLst/>
              <a:cxnLst/>
              <a:rect l="l" t="t" r="r" b="b"/>
              <a:pathLst>
                <a:path w="2294" h="4198" extrusionOk="0">
                  <a:moveTo>
                    <a:pt x="602" y="1"/>
                  </a:moveTo>
                  <a:lnTo>
                    <a:pt x="545" y="3502"/>
                  </a:lnTo>
                  <a:lnTo>
                    <a:pt x="108" y="3596"/>
                  </a:lnTo>
                  <a:lnTo>
                    <a:pt x="1" y="4191"/>
                  </a:lnTo>
                  <a:cubicBezTo>
                    <a:pt x="1" y="4191"/>
                    <a:pt x="118" y="4198"/>
                    <a:pt x="283" y="4198"/>
                  </a:cubicBezTo>
                  <a:cubicBezTo>
                    <a:pt x="517" y="4198"/>
                    <a:pt x="849" y="4184"/>
                    <a:pt x="1082" y="4117"/>
                  </a:cubicBezTo>
                  <a:cubicBezTo>
                    <a:pt x="2038" y="3838"/>
                    <a:pt x="2294" y="3432"/>
                    <a:pt x="2125" y="2478"/>
                  </a:cubicBezTo>
                  <a:cubicBezTo>
                    <a:pt x="1955" y="1525"/>
                    <a:pt x="1561" y="400"/>
                    <a:pt x="602" y="1"/>
                  </a:cubicBezTo>
                  <a:close/>
                </a:path>
              </a:pathLst>
            </a:custGeom>
            <a:solidFill>
              <a:schemeClr val="accent6"/>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249" name="Google Shape;1249;p51"/>
            <p:cNvSpPr/>
            <p:nvPr/>
          </p:nvSpPr>
          <p:spPr>
            <a:xfrm>
              <a:off x="4409269" y="3059576"/>
              <a:ext cx="175710" cy="380393"/>
            </a:xfrm>
            <a:custGeom>
              <a:avLst/>
              <a:gdLst/>
              <a:ahLst/>
              <a:cxnLst/>
              <a:rect l="l" t="t" r="r" b="b"/>
              <a:pathLst>
                <a:path w="1965" h="4254" extrusionOk="0">
                  <a:moveTo>
                    <a:pt x="1736" y="0"/>
                  </a:moveTo>
                  <a:cubicBezTo>
                    <a:pt x="440" y="400"/>
                    <a:pt x="0" y="2890"/>
                    <a:pt x="158" y="3660"/>
                  </a:cubicBezTo>
                  <a:cubicBezTo>
                    <a:pt x="262" y="4167"/>
                    <a:pt x="1015" y="4253"/>
                    <a:pt x="1516" y="4253"/>
                  </a:cubicBezTo>
                  <a:cubicBezTo>
                    <a:pt x="1774" y="4253"/>
                    <a:pt x="1964" y="4230"/>
                    <a:pt x="1964" y="4230"/>
                  </a:cubicBezTo>
                  <a:lnTo>
                    <a:pt x="1898" y="3602"/>
                  </a:lnTo>
                  <a:lnTo>
                    <a:pt x="1736" y="3602"/>
                  </a:lnTo>
                  <a:lnTo>
                    <a:pt x="1736" y="34"/>
                  </a:lnTo>
                  <a:lnTo>
                    <a:pt x="1736" y="0"/>
                  </a:lnTo>
                  <a:close/>
                </a:path>
              </a:pathLst>
            </a:custGeom>
            <a:solidFill>
              <a:schemeClr val="accent6"/>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250" name="Google Shape;1250;p51"/>
            <p:cNvSpPr/>
            <p:nvPr/>
          </p:nvSpPr>
          <p:spPr>
            <a:xfrm>
              <a:off x="4635262" y="3031409"/>
              <a:ext cx="154786" cy="52311"/>
            </a:xfrm>
            <a:custGeom>
              <a:avLst/>
              <a:gdLst/>
              <a:ahLst/>
              <a:cxnLst/>
              <a:rect l="l" t="t" r="r" b="b"/>
              <a:pathLst>
                <a:path w="1731" h="585" extrusionOk="0">
                  <a:moveTo>
                    <a:pt x="982" y="0"/>
                  </a:moveTo>
                  <a:cubicBezTo>
                    <a:pt x="942" y="0"/>
                    <a:pt x="901" y="1"/>
                    <a:pt x="861" y="2"/>
                  </a:cubicBezTo>
                  <a:cubicBezTo>
                    <a:pt x="542" y="16"/>
                    <a:pt x="253" y="53"/>
                    <a:pt x="1" y="97"/>
                  </a:cubicBezTo>
                  <a:cubicBezTo>
                    <a:pt x="139" y="321"/>
                    <a:pt x="387" y="570"/>
                    <a:pt x="827" y="583"/>
                  </a:cubicBezTo>
                  <a:cubicBezTo>
                    <a:pt x="843" y="584"/>
                    <a:pt x="860" y="584"/>
                    <a:pt x="876" y="584"/>
                  </a:cubicBezTo>
                  <a:cubicBezTo>
                    <a:pt x="1488" y="584"/>
                    <a:pt x="1677" y="217"/>
                    <a:pt x="1730" y="67"/>
                  </a:cubicBezTo>
                  <a:cubicBezTo>
                    <a:pt x="1492" y="26"/>
                    <a:pt x="1237" y="0"/>
                    <a:pt x="982" y="0"/>
                  </a:cubicBezTo>
                  <a:close/>
                </a:path>
              </a:pathLst>
            </a:custGeom>
            <a:solidFill>
              <a:srgbClr val="FFADB7"/>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251" name="Google Shape;1251;p51"/>
            <p:cNvSpPr/>
            <p:nvPr/>
          </p:nvSpPr>
          <p:spPr>
            <a:xfrm>
              <a:off x="4620329" y="2864374"/>
              <a:ext cx="154965" cy="199764"/>
            </a:xfrm>
            <a:custGeom>
              <a:avLst/>
              <a:gdLst/>
              <a:ahLst/>
              <a:cxnLst/>
              <a:rect l="l" t="t" r="r" b="b"/>
              <a:pathLst>
                <a:path w="1733" h="2234" extrusionOk="0">
                  <a:moveTo>
                    <a:pt x="600" y="1"/>
                  </a:moveTo>
                  <a:cubicBezTo>
                    <a:pt x="409" y="1"/>
                    <a:pt x="205" y="118"/>
                    <a:pt x="205" y="118"/>
                  </a:cubicBezTo>
                  <a:cubicBezTo>
                    <a:pt x="219" y="457"/>
                    <a:pt x="0" y="840"/>
                    <a:pt x="0" y="840"/>
                  </a:cubicBezTo>
                  <a:cubicBezTo>
                    <a:pt x="43" y="888"/>
                    <a:pt x="113" y="896"/>
                    <a:pt x="153" y="896"/>
                  </a:cubicBezTo>
                  <a:cubicBezTo>
                    <a:pt x="172" y="896"/>
                    <a:pt x="185" y="894"/>
                    <a:pt x="185" y="894"/>
                  </a:cubicBezTo>
                  <a:lnTo>
                    <a:pt x="185" y="894"/>
                  </a:lnTo>
                  <a:cubicBezTo>
                    <a:pt x="182" y="1556"/>
                    <a:pt x="767" y="1562"/>
                    <a:pt x="789" y="1562"/>
                  </a:cubicBezTo>
                  <a:cubicBezTo>
                    <a:pt x="789" y="1562"/>
                    <a:pt x="789" y="1562"/>
                    <a:pt x="789" y="1562"/>
                  </a:cubicBezTo>
                  <a:lnTo>
                    <a:pt x="816" y="2197"/>
                  </a:lnTo>
                  <a:cubicBezTo>
                    <a:pt x="897" y="2224"/>
                    <a:pt x="979" y="2234"/>
                    <a:pt x="1055" y="2234"/>
                  </a:cubicBezTo>
                  <a:cubicBezTo>
                    <a:pt x="1228" y="2234"/>
                    <a:pt x="1363" y="2183"/>
                    <a:pt x="1363" y="2183"/>
                  </a:cubicBezTo>
                  <a:lnTo>
                    <a:pt x="1333" y="924"/>
                  </a:lnTo>
                  <a:cubicBezTo>
                    <a:pt x="1725" y="837"/>
                    <a:pt x="1733" y="259"/>
                    <a:pt x="1434" y="203"/>
                  </a:cubicBezTo>
                  <a:cubicBezTo>
                    <a:pt x="1416" y="199"/>
                    <a:pt x="1399" y="197"/>
                    <a:pt x="1384" y="197"/>
                  </a:cubicBezTo>
                  <a:cubicBezTo>
                    <a:pt x="1146" y="197"/>
                    <a:pt x="1229" y="615"/>
                    <a:pt x="1085" y="615"/>
                  </a:cubicBezTo>
                  <a:cubicBezTo>
                    <a:pt x="937" y="615"/>
                    <a:pt x="1051" y="440"/>
                    <a:pt x="863" y="135"/>
                  </a:cubicBezTo>
                  <a:cubicBezTo>
                    <a:pt x="800" y="34"/>
                    <a:pt x="702" y="1"/>
                    <a:pt x="600" y="1"/>
                  </a:cubicBezTo>
                  <a:close/>
                </a:path>
              </a:pathLst>
            </a:custGeom>
            <a:solidFill>
              <a:srgbClr val="FFADB7"/>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252" name="Google Shape;1252;p51"/>
            <p:cNvSpPr/>
            <p:nvPr/>
          </p:nvSpPr>
          <p:spPr>
            <a:xfrm>
              <a:off x="4738899" y="2888338"/>
              <a:ext cx="22266" cy="31655"/>
            </a:xfrm>
            <a:custGeom>
              <a:avLst/>
              <a:gdLst/>
              <a:ahLst/>
              <a:cxnLst/>
              <a:rect l="l" t="t" r="r" b="b"/>
              <a:pathLst>
                <a:path w="249" h="354" extrusionOk="0">
                  <a:moveTo>
                    <a:pt x="57" y="0"/>
                  </a:moveTo>
                  <a:cubicBezTo>
                    <a:pt x="42" y="0"/>
                    <a:pt x="28" y="4"/>
                    <a:pt x="17" y="11"/>
                  </a:cubicBezTo>
                  <a:cubicBezTo>
                    <a:pt x="4" y="18"/>
                    <a:pt x="1" y="31"/>
                    <a:pt x="7" y="45"/>
                  </a:cubicBezTo>
                  <a:cubicBezTo>
                    <a:pt x="11" y="52"/>
                    <a:pt x="19" y="55"/>
                    <a:pt x="28" y="55"/>
                  </a:cubicBezTo>
                  <a:cubicBezTo>
                    <a:pt x="32" y="55"/>
                    <a:pt x="37" y="54"/>
                    <a:pt x="41" y="51"/>
                  </a:cubicBezTo>
                  <a:cubicBezTo>
                    <a:pt x="46" y="48"/>
                    <a:pt x="52" y="47"/>
                    <a:pt x="60" y="47"/>
                  </a:cubicBezTo>
                  <a:cubicBezTo>
                    <a:pt x="67" y="47"/>
                    <a:pt x="76" y="48"/>
                    <a:pt x="84" y="51"/>
                  </a:cubicBezTo>
                  <a:cubicBezTo>
                    <a:pt x="168" y="65"/>
                    <a:pt x="198" y="163"/>
                    <a:pt x="198" y="240"/>
                  </a:cubicBezTo>
                  <a:cubicBezTo>
                    <a:pt x="202" y="270"/>
                    <a:pt x="198" y="297"/>
                    <a:pt x="192" y="327"/>
                  </a:cubicBezTo>
                  <a:cubicBezTo>
                    <a:pt x="188" y="337"/>
                    <a:pt x="195" y="350"/>
                    <a:pt x="208" y="354"/>
                  </a:cubicBezTo>
                  <a:lnTo>
                    <a:pt x="215" y="354"/>
                  </a:lnTo>
                  <a:cubicBezTo>
                    <a:pt x="225" y="354"/>
                    <a:pt x="235" y="347"/>
                    <a:pt x="235" y="337"/>
                  </a:cubicBezTo>
                  <a:cubicBezTo>
                    <a:pt x="245" y="307"/>
                    <a:pt x="249" y="273"/>
                    <a:pt x="249" y="240"/>
                  </a:cubicBezTo>
                  <a:cubicBezTo>
                    <a:pt x="245" y="146"/>
                    <a:pt x="205" y="25"/>
                    <a:pt x="94" y="5"/>
                  </a:cubicBezTo>
                  <a:cubicBezTo>
                    <a:pt x="80" y="2"/>
                    <a:pt x="68" y="0"/>
                    <a:pt x="57" y="0"/>
                  </a:cubicBezTo>
                  <a:close/>
                </a:path>
              </a:pathLst>
            </a:custGeom>
            <a:solidFill>
              <a:srgbClr val="EF8998"/>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253" name="Google Shape;1253;p51"/>
            <p:cNvSpPr/>
            <p:nvPr/>
          </p:nvSpPr>
          <p:spPr>
            <a:xfrm>
              <a:off x="4742475" y="2893793"/>
              <a:ext cx="14844" cy="17169"/>
            </a:xfrm>
            <a:custGeom>
              <a:avLst/>
              <a:gdLst/>
              <a:ahLst/>
              <a:cxnLst/>
              <a:rect l="l" t="t" r="r" b="b"/>
              <a:pathLst>
                <a:path w="166" h="192" extrusionOk="0">
                  <a:moveTo>
                    <a:pt x="139" y="1"/>
                  </a:moveTo>
                  <a:cubicBezTo>
                    <a:pt x="135" y="1"/>
                    <a:pt x="131" y="2"/>
                    <a:pt x="128" y="4"/>
                  </a:cubicBezTo>
                  <a:cubicBezTo>
                    <a:pt x="34" y="51"/>
                    <a:pt x="4" y="156"/>
                    <a:pt x="4" y="162"/>
                  </a:cubicBezTo>
                  <a:cubicBezTo>
                    <a:pt x="1" y="172"/>
                    <a:pt x="7" y="185"/>
                    <a:pt x="21" y="189"/>
                  </a:cubicBezTo>
                  <a:cubicBezTo>
                    <a:pt x="21" y="192"/>
                    <a:pt x="24" y="192"/>
                    <a:pt x="27" y="192"/>
                  </a:cubicBezTo>
                  <a:cubicBezTo>
                    <a:pt x="37" y="192"/>
                    <a:pt x="48" y="185"/>
                    <a:pt x="48" y="172"/>
                  </a:cubicBezTo>
                  <a:cubicBezTo>
                    <a:pt x="51" y="172"/>
                    <a:pt x="74" y="85"/>
                    <a:pt x="148" y="44"/>
                  </a:cubicBezTo>
                  <a:cubicBezTo>
                    <a:pt x="162" y="38"/>
                    <a:pt x="165" y="24"/>
                    <a:pt x="158" y="15"/>
                  </a:cubicBezTo>
                  <a:cubicBezTo>
                    <a:pt x="154" y="5"/>
                    <a:pt x="146" y="1"/>
                    <a:pt x="139" y="1"/>
                  </a:cubicBezTo>
                  <a:close/>
                </a:path>
              </a:pathLst>
            </a:custGeom>
            <a:solidFill>
              <a:srgbClr val="EF8998"/>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254" name="Google Shape;1254;p51"/>
            <p:cNvSpPr/>
            <p:nvPr/>
          </p:nvSpPr>
          <p:spPr>
            <a:xfrm>
              <a:off x="4646081" y="2928309"/>
              <a:ext cx="60806" cy="59285"/>
            </a:xfrm>
            <a:custGeom>
              <a:avLst/>
              <a:gdLst/>
              <a:ahLst/>
              <a:cxnLst/>
              <a:rect l="l" t="t" r="r" b="b"/>
              <a:pathLst>
                <a:path w="680" h="663" extrusionOk="0">
                  <a:moveTo>
                    <a:pt x="341" y="0"/>
                  </a:moveTo>
                  <a:cubicBezTo>
                    <a:pt x="335" y="0"/>
                    <a:pt x="329" y="0"/>
                    <a:pt x="323" y="1"/>
                  </a:cubicBezTo>
                  <a:cubicBezTo>
                    <a:pt x="139" y="11"/>
                    <a:pt x="1" y="165"/>
                    <a:pt x="11" y="350"/>
                  </a:cubicBezTo>
                  <a:cubicBezTo>
                    <a:pt x="21" y="525"/>
                    <a:pt x="166" y="663"/>
                    <a:pt x="339" y="663"/>
                  </a:cubicBezTo>
                  <a:cubicBezTo>
                    <a:pt x="345" y="663"/>
                    <a:pt x="351" y="663"/>
                    <a:pt x="357" y="662"/>
                  </a:cubicBezTo>
                  <a:cubicBezTo>
                    <a:pt x="541" y="652"/>
                    <a:pt x="679" y="495"/>
                    <a:pt x="669" y="313"/>
                  </a:cubicBezTo>
                  <a:cubicBezTo>
                    <a:pt x="659" y="138"/>
                    <a:pt x="514" y="0"/>
                    <a:pt x="341" y="0"/>
                  </a:cubicBezTo>
                  <a:close/>
                </a:path>
              </a:pathLst>
            </a:custGeom>
            <a:gradFill>
              <a:gsLst>
                <a:gs pos="0">
                  <a:schemeClr val="accent3"/>
                </a:gs>
                <a:gs pos="73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255" name="Google Shape;1255;p51"/>
            <p:cNvSpPr/>
            <p:nvPr/>
          </p:nvSpPr>
          <p:spPr>
            <a:xfrm>
              <a:off x="4690881" y="3001364"/>
              <a:ext cx="28883" cy="26379"/>
            </a:xfrm>
            <a:custGeom>
              <a:avLst/>
              <a:gdLst/>
              <a:ahLst/>
              <a:cxnLst/>
              <a:rect l="l" t="t" r="r" b="b"/>
              <a:pathLst>
                <a:path w="323" h="295" extrusionOk="0">
                  <a:moveTo>
                    <a:pt x="322" y="0"/>
                  </a:moveTo>
                  <a:lnTo>
                    <a:pt x="322" y="0"/>
                  </a:lnTo>
                  <a:cubicBezTo>
                    <a:pt x="322" y="0"/>
                    <a:pt x="228" y="30"/>
                    <a:pt x="0" y="30"/>
                  </a:cubicBezTo>
                  <a:lnTo>
                    <a:pt x="14" y="295"/>
                  </a:lnTo>
                  <a:cubicBezTo>
                    <a:pt x="292" y="231"/>
                    <a:pt x="322" y="0"/>
                    <a:pt x="322" y="0"/>
                  </a:cubicBezTo>
                  <a:close/>
                </a:path>
              </a:pathLst>
            </a:custGeom>
            <a:solidFill>
              <a:srgbClr val="000000"/>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51"/>
                                        </p:tgtEl>
                                        <p:attrNameLst>
                                          <p:attrName>style.visibility</p:attrName>
                                        </p:attrNameLst>
                                      </p:cBhvr>
                                      <p:to>
                                        <p:strVal val="visible"/>
                                      </p:to>
                                    </p:set>
                                    <p:animEffect transition="in" filter="fade">
                                      <p:cBhvr>
                                        <p:cTn id="7" dur="1000"/>
                                        <p:tgtEl>
                                          <p:spTgt spid="45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30"/>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34"/>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32"/>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3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3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spid="130" grpId="0" bldLvl="0" animBg="1"/>
      <p:bldP spid="131" grpId="0" bldLvl="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US"/>
              <a:t>Ternary Operator</a:t>
            </a:r>
            <a:endParaRPr lang="en-US"/>
          </a:p>
        </p:txBody>
      </p:sp>
      <p:sp>
        <p:nvSpPr>
          <p:cNvPr id="4" name="Google Shape;932;p40"/>
          <p:cNvSpPr txBox="1"/>
          <p:nvPr/>
        </p:nvSpPr>
        <p:spPr>
          <a:xfrm>
            <a:off x="3261360" y="2320713"/>
            <a:ext cx="2131907" cy="1410547"/>
          </a:xfrm>
          <a:prstGeom prst="rect">
            <a:avLst/>
          </a:prstGeom>
          <a:noFill/>
          <a:ln>
            <a:noFill/>
          </a:ln>
        </p:spPr>
        <p:txBody>
          <a:bodyPr spcFirstLastPara="1" wrap="square" lIns="121900" tIns="121900" rIns="121900" bIns="121900" anchor="ctr" anchorCtr="0">
            <a:noAutofit/>
          </a:bodyPr>
          <a:p>
            <a:pPr marL="0" lvl="0" indent="0" algn="ctr" rtl="0">
              <a:spcBef>
                <a:spcPts val="0"/>
              </a:spcBef>
              <a:spcAft>
                <a:spcPts val="0"/>
              </a:spcAft>
              <a:buNone/>
            </a:pPr>
            <a:r>
              <a:rPr lang="en-US" altLang="en-GB" sz="2665" b="1">
                <a:solidFill>
                  <a:srgbClr val="FFFFFF"/>
                </a:solidFill>
                <a:latin typeface="Advent Pro"/>
                <a:ea typeface="Advent Pro"/>
                <a:cs typeface="Advent Pro"/>
                <a:sym typeface="Advent Pro"/>
              </a:rPr>
              <a:t>Null</a:t>
            </a:r>
            <a:endParaRPr lang="en-US" altLang="en-GB" sz="2665" b="1">
              <a:solidFill>
                <a:srgbClr val="FFFFFF"/>
              </a:solidFill>
              <a:latin typeface="Advent Pro"/>
              <a:ea typeface="Advent Pro"/>
              <a:cs typeface="Advent Pro"/>
              <a:sym typeface="Advent Pro"/>
            </a:endParaRPr>
          </a:p>
        </p:txBody>
      </p:sp>
      <p:sp>
        <p:nvSpPr>
          <p:cNvPr id="307" name="CustomShape 2"/>
          <p:cNvSpPr/>
          <p:nvPr/>
        </p:nvSpPr>
        <p:spPr>
          <a:xfrm>
            <a:off x="1447040" y="2412793"/>
            <a:ext cx="9281160" cy="1226820"/>
          </a:xfrm>
          <a:prstGeom prst="rect">
            <a:avLst/>
          </a:prstGeom>
          <a:noFill/>
          <a:ln>
            <a:noFill/>
          </a:ln>
        </p:spPr>
        <p:style>
          <a:lnRef idx="0">
            <a:srgbClr val="FFFFFF"/>
          </a:lnRef>
          <a:fillRef idx="0">
            <a:srgbClr val="FFFFFF"/>
          </a:fillRef>
          <a:effectRef idx="0">
            <a:srgbClr val="FFFFFF"/>
          </a:effectRef>
          <a:fontRef idx="minor"/>
        </p:style>
        <p:txBody>
          <a:bodyPr wrap="none" lIns="120000" tIns="60000" rIns="120000" bIns="60000">
            <a:spAutoFit/>
          </a:bodyPr>
          <a:p>
            <a:pPr>
              <a:lnSpc>
                <a:spcPct val="100000"/>
              </a:lnSpc>
            </a:pPr>
            <a:r>
              <a:rPr lang="en-US" sz="7200" b="1" strike="noStrike" spc="-1">
                <a:solidFill>
                  <a:schemeClr val="tx1"/>
                </a:solidFill>
                <a:latin typeface="Calibri" panose="020F0502020204030204"/>
              </a:rPr>
              <a:t>(condition) ? true : false</a:t>
            </a:r>
            <a:endParaRPr lang="en-US" sz="7200" b="1" strike="noStrike" spc="-1">
              <a:solidFill>
                <a:schemeClr val="tx1"/>
              </a:solidFill>
              <a:latin typeface="Calibri" panose="020F0502020204030204"/>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1660313" y="645160"/>
            <a:ext cx="8939107" cy="609600"/>
          </a:xfrm>
        </p:spPr>
        <p:txBody>
          <a:bodyPr/>
          <a:p>
            <a:r>
              <a:rPr lang="en-US"/>
              <a:t>Built-in global functions</a:t>
            </a:r>
            <a:endParaRPr lang="en-US"/>
          </a:p>
        </p:txBody>
      </p:sp>
      <p:graphicFrame>
        <p:nvGraphicFramePr>
          <p:cNvPr id="361" name="Table 3"/>
          <p:cNvGraphicFramePr/>
          <p:nvPr/>
        </p:nvGraphicFramePr>
        <p:xfrm>
          <a:off x="1441027" y="1404620"/>
          <a:ext cx="9368790" cy="4295140"/>
        </p:xfrm>
        <a:graphic>
          <a:graphicData uri="http://schemas.openxmlformats.org/drawingml/2006/table">
            <a:tbl>
              <a:tblPr firstCol="1">
                <a:tableStyleId>{93296810-A885-4BE3-A3E7-6D5BEEA58F35}</a:tableStyleId>
              </a:tblPr>
              <a:tblGrid>
                <a:gridCol w="3005455"/>
                <a:gridCol w="6363335"/>
              </a:tblGrid>
              <a:tr h="897890">
                <a:tc>
                  <a:txBody>
                    <a:bodyPr>
                      <a:spAutoFit/>
                    </a:bodyPr>
                    <a:p>
                      <a:pPr>
                        <a:lnSpc>
                          <a:spcPct val="100000"/>
                        </a:lnSpc>
                      </a:pPr>
                      <a:r>
                        <a:rPr lang="en-US" sz="2135" strike="noStrike" spc="-1"/>
                        <a:t>isFinite()</a:t>
                      </a:r>
                      <a:endParaRPr lang="en-US" sz="2135" strike="noStrike" spc="-1"/>
                    </a:p>
                  </a:txBody>
                  <a:tcPr marL="151680" marR="75840" marT="75840" marB="75840"/>
                </a:tc>
                <a:tc>
                  <a:txBody>
                    <a:bodyPr>
                      <a:spAutoFit/>
                    </a:bodyPr>
                    <a:p>
                      <a:pPr>
                        <a:lnSpc>
                          <a:spcPct val="100000"/>
                        </a:lnSpc>
                      </a:pPr>
                      <a:r>
                        <a:rPr lang="en-US" sz="2135" strike="noStrike" spc="-1"/>
                        <a:t>Determines whether a value is a finite, legal number</a:t>
                      </a:r>
                      <a:endParaRPr lang="en-US" sz="2135" strike="noStrike" spc="-1"/>
                    </a:p>
                  </a:txBody>
                  <a:tcPr marL="75840" marR="75840" marT="75840" marB="75840"/>
                </a:tc>
              </a:tr>
              <a:tr h="898525">
                <a:tc>
                  <a:txBody>
                    <a:bodyPr>
                      <a:spAutoFit/>
                    </a:bodyPr>
                    <a:p>
                      <a:pPr>
                        <a:lnSpc>
                          <a:spcPct val="100000"/>
                        </a:lnSpc>
                      </a:pPr>
                      <a:r>
                        <a:rPr lang="en-US" sz="2135" strike="noStrike" spc="-1"/>
                        <a:t>isNaN()</a:t>
                      </a:r>
                      <a:endParaRPr lang="en-US" sz="2135" strike="noStrike" spc="-1"/>
                    </a:p>
                  </a:txBody>
                  <a:tcPr marL="151680" marR="75840" marT="75840" marB="75840"/>
                </a:tc>
                <a:tc>
                  <a:txBody>
                    <a:bodyPr>
                      <a:spAutoFit/>
                    </a:bodyPr>
                    <a:p>
                      <a:pPr>
                        <a:lnSpc>
                          <a:spcPct val="100000"/>
                        </a:lnSpc>
                      </a:pPr>
                      <a:r>
                        <a:rPr lang="en-US" sz="2135" strike="noStrike" spc="-1"/>
                        <a:t>Determines whether a value is an illegal number</a:t>
                      </a:r>
                      <a:endParaRPr lang="en-US" sz="2135" strike="noStrike" spc="-1"/>
                    </a:p>
                  </a:txBody>
                  <a:tcPr marL="75840" marR="75840" marT="75840" marB="75840"/>
                </a:tc>
              </a:tr>
              <a:tr h="533400">
                <a:tc>
                  <a:txBody>
                    <a:bodyPr>
                      <a:spAutoFit/>
                    </a:bodyPr>
                    <a:p>
                      <a:pPr>
                        <a:lnSpc>
                          <a:spcPct val="100000"/>
                        </a:lnSpc>
                      </a:pPr>
                      <a:r>
                        <a:rPr lang="en-US" sz="2135" strike="noStrike" spc="-1"/>
                        <a:t>Number()</a:t>
                      </a:r>
                      <a:endParaRPr lang="en-US" sz="2135" strike="noStrike" spc="-1"/>
                    </a:p>
                  </a:txBody>
                  <a:tcPr marL="151680" marR="75840" marT="75840" marB="75840"/>
                </a:tc>
                <a:tc>
                  <a:txBody>
                    <a:bodyPr>
                      <a:spAutoFit/>
                    </a:bodyPr>
                    <a:p>
                      <a:pPr>
                        <a:lnSpc>
                          <a:spcPct val="100000"/>
                        </a:lnSpc>
                      </a:pPr>
                      <a:r>
                        <a:rPr lang="en-US" sz="2135" strike="noStrike" spc="-1"/>
                        <a:t>Converts a string value to a number</a:t>
                      </a:r>
                      <a:endParaRPr lang="en-US" sz="2135" strike="noStrike" spc="-1"/>
                    </a:p>
                  </a:txBody>
                  <a:tcPr marL="75840" marR="75840" marT="75840" marB="75840"/>
                </a:tc>
              </a:tr>
              <a:tr h="897890">
                <a:tc>
                  <a:txBody>
                    <a:bodyPr>
                      <a:spAutoFit/>
                    </a:bodyPr>
                    <a:p>
                      <a:pPr>
                        <a:lnSpc>
                          <a:spcPct val="100000"/>
                        </a:lnSpc>
                      </a:pPr>
                      <a:r>
                        <a:rPr lang="en-US" sz="2135" strike="noStrike" spc="-1"/>
                        <a:t>parseFloat()</a:t>
                      </a:r>
                      <a:endParaRPr lang="en-US" sz="2135" strike="noStrike" spc="-1"/>
                    </a:p>
                  </a:txBody>
                  <a:tcPr marL="151680" marR="75840" marT="75840" marB="75840"/>
                </a:tc>
                <a:tc>
                  <a:txBody>
                    <a:bodyPr>
                      <a:spAutoFit/>
                    </a:bodyPr>
                    <a:p>
                      <a:pPr>
                        <a:lnSpc>
                          <a:spcPct val="100000"/>
                        </a:lnSpc>
                      </a:pPr>
                      <a:r>
                        <a:rPr lang="en-US" sz="2135" strike="noStrike" spc="-1"/>
                        <a:t>Parses a string and returns a floating-point number</a:t>
                      </a:r>
                      <a:endParaRPr lang="en-US" sz="2135" strike="noStrike" spc="-1"/>
                    </a:p>
                  </a:txBody>
                  <a:tcPr marL="75840" marR="75840" marT="75840" marB="75840"/>
                </a:tc>
              </a:tr>
              <a:tr h="534035">
                <a:tc>
                  <a:txBody>
                    <a:bodyPr>
                      <a:spAutoFit/>
                    </a:bodyPr>
                    <a:p>
                      <a:pPr>
                        <a:lnSpc>
                          <a:spcPct val="100000"/>
                        </a:lnSpc>
                      </a:pPr>
                      <a:r>
                        <a:rPr lang="en-US" sz="2135" strike="noStrike" spc="-1"/>
                        <a:t>parseInt()</a:t>
                      </a:r>
                      <a:endParaRPr lang="en-US" sz="2135" strike="noStrike" spc="-1"/>
                    </a:p>
                  </a:txBody>
                  <a:tcPr marL="151680" marR="75840" marT="75840" marB="75840"/>
                </a:tc>
                <a:tc>
                  <a:txBody>
                    <a:bodyPr>
                      <a:spAutoFit/>
                    </a:bodyPr>
                    <a:p>
                      <a:pPr>
                        <a:lnSpc>
                          <a:spcPct val="100000"/>
                        </a:lnSpc>
                      </a:pPr>
                      <a:r>
                        <a:rPr lang="en-US" sz="2135" strike="noStrike" spc="-1"/>
                        <a:t>Parses a string and returns an integer</a:t>
                      </a:r>
                      <a:endParaRPr lang="en-US" sz="2135" strike="noStrike" spc="-1"/>
                    </a:p>
                  </a:txBody>
                  <a:tcPr marL="75840" marR="75840" marT="75840" marB="75840"/>
                </a:tc>
              </a:tr>
              <a:tr h="533400">
                <a:tc>
                  <a:txBody>
                    <a:bodyPr>
                      <a:spAutoFit/>
                    </a:bodyPr>
                    <a:p>
                      <a:pPr>
                        <a:lnSpc>
                          <a:spcPct val="100000"/>
                        </a:lnSpc>
                      </a:pPr>
                      <a:r>
                        <a:rPr lang="en-US" sz="2135" strike="noStrike" spc="-1"/>
                        <a:t>String()</a:t>
                      </a:r>
                      <a:endParaRPr lang="en-US" sz="2135" strike="noStrike" spc="-1"/>
                    </a:p>
                  </a:txBody>
                  <a:tcPr marL="151680" marR="75840" marT="75840" marB="75840"/>
                </a:tc>
                <a:tc>
                  <a:txBody>
                    <a:bodyPr>
                      <a:spAutoFit/>
                    </a:bodyPr>
                    <a:p>
                      <a:pPr>
                        <a:lnSpc>
                          <a:spcPct val="100000"/>
                        </a:lnSpc>
                      </a:pPr>
                      <a:r>
                        <a:rPr lang="en-US" sz="2135" strike="noStrike" spc="-1"/>
                        <a:t>Converts a value to a string</a:t>
                      </a:r>
                      <a:endParaRPr lang="en-US" sz="2135" strike="noStrike" spc="-1"/>
                    </a:p>
                  </a:txBody>
                  <a:tcPr marL="75840" marR="75840" marT="75840" marB="75840"/>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439" name="Shape 439"/>
        <p:cNvGrpSpPr/>
        <p:nvPr/>
      </p:nvGrpSpPr>
      <p:grpSpPr>
        <a:xfrm>
          <a:off x="0" y="0"/>
          <a:ext cx="0" cy="0"/>
          <a:chOff x="0" y="0"/>
          <a:chExt cx="0" cy="0"/>
        </a:xfrm>
      </p:grpSpPr>
      <p:grpSp>
        <p:nvGrpSpPr>
          <p:cNvPr id="442" name="Google Shape;442;p33"/>
          <p:cNvGrpSpPr/>
          <p:nvPr/>
        </p:nvGrpSpPr>
        <p:grpSpPr>
          <a:xfrm>
            <a:off x="437720" y="2238247"/>
            <a:ext cx="4947776" cy="3957151"/>
            <a:chOff x="529200" y="1804100"/>
            <a:chExt cx="3542222" cy="2833011"/>
          </a:xfrm>
        </p:grpSpPr>
        <p:sp>
          <p:nvSpPr>
            <p:cNvPr id="443" name="Google Shape;443;p33"/>
            <p:cNvSpPr/>
            <p:nvPr/>
          </p:nvSpPr>
          <p:spPr>
            <a:xfrm>
              <a:off x="547333" y="1804100"/>
              <a:ext cx="3497003" cy="2828030"/>
            </a:xfrm>
            <a:custGeom>
              <a:avLst/>
              <a:gdLst/>
              <a:ahLst/>
              <a:cxnLst/>
              <a:rect l="l" t="t" r="r" b="b"/>
              <a:pathLst>
                <a:path w="64292" h="28494" extrusionOk="0">
                  <a:moveTo>
                    <a:pt x="16285" y="1"/>
                  </a:moveTo>
                  <a:cubicBezTo>
                    <a:pt x="14309" y="1"/>
                    <a:pt x="12185" y="608"/>
                    <a:pt x="9750" y="2093"/>
                  </a:cubicBezTo>
                  <a:cubicBezTo>
                    <a:pt x="1" y="8035"/>
                    <a:pt x="8666" y="19704"/>
                    <a:pt x="8820" y="28446"/>
                  </a:cubicBezTo>
                  <a:lnTo>
                    <a:pt x="54025" y="28494"/>
                  </a:lnTo>
                  <a:cubicBezTo>
                    <a:pt x="53679" y="23404"/>
                    <a:pt x="64291" y="12292"/>
                    <a:pt x="56248" y="6296"/>
                  </a:cubicBezTo>
                  <a:cubicBezTo>
                    <a:pt x="53811" y="4482"/>
                    <a:pt x="51479" y="3834"/>
                    <a:pt x="49237" y="3834"/>
                  </a:cubicBezTo>
                  <a:cubicBezTo>
                    <a:pt x="46442" y="3834"/>
                    <a:pt x="43788" y="4840"/>
                    <a:pt x="41247" y="5846"/>
                  </a:cubicBezTo>
                  <a:cubicBezTo>
                    <a:pt x="38708" y="6852"/>
                    <a:pt x="36284" y="7859"/>
                    <a:pt x="33950" y="7859"/>
                  </a:cubicBezTo>
                  <a:cubicBezTo>
                    <a:pt x="32681" y="7859"/>
                    <a:pt x="31439" y="7561"/>
                    <a:pt x="30219" y="6803"/>
                  </a:cubicBezTo>
                  <a:cubicBezTo>
                    <a:pt x="24924" y="3508"/>
                    <a:pt x="21031" y="1"/>
                    <a:pt x="16285" y="1"/>
                  </a:cubicBezTo>
                  <a:close/>
                </a:path>
              </a:pathLst>
            </a:custGeom>
            <a:gradFill>
              <a:gsLst>
                <a:gs pos="0">
                  <a:schemeClr val="accent2"/>
                </a:gs>
                <a:gs pos="100000">
                  <a:schemeClr val="accent1"/>
                </a:gs>
              </a:gsLst>
              <a:lin ang="54007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4" name="Google Shape;444;p33"/>
            <p:cNvSpPr/>
            <p:nvPr/>
          </p:nvSpPr>
          <p:spPr>
            <a:xfrm>
              <a:off x="529200" y="2478026"/>
              <a:ext cx="3542222" cy="2154122"/>
            </a:xfrm>
            <a:custGeom>
              <a:avLst/>
              <a:gdLst/>
              <a:ahLst/>
              <a:cxnLst/>
              <a:rect l="l" t="t" r="r" b="b"/>
              <a:pathLst>
                <a:path w="63965" h="21704" extrusionOk="0">
                  <a:moveTo>
                    <a:pt x="13805" y="1"/>
                  </a:moveTo>
                  <a:cubicBezTo>
                    <a:pt x="12267" y="1"/>
                    <a:pt x="10581" y="593"/>
                    <a:pt x="8594" y="2158"/>
                  </a:cubicBezTo>
                  <a:cubicBezTo>
                    <a:pt x="0" y="8929"/>
                    <a:pt x="8594" y="21704"/>
                    <a:pt x="8594" y="21704"/>
                  </a:cubicBezTo>
                  <a:lnTo>
                    <a:pt x="59147" y="21704"/>
                  </a:lnTo>
                  <a:cubicBezTo>
                    <a:pt x="63964" y="9477"/>
                    <a:pt x="58435" y="6821"/>
                    <a:pt x="49726" y="3518"/>
                  </a:cubicBezTo>
                  <a:cubicBezTo>
                    <a:pt x="47335" y="2611"/>
                    <a:pt x="45473" y="2264"/>
                    <a:pt x="43831" y="2264"/>
                  </a:cubicBezTo>
                  <a:cubicBezTo>
                    <a:pt x="39493" y="2264"/>
                    <a:pt x="36698" y="4686"/>
                    <a:pt x="29752" y="5589"/>
                  </a:cubicBezTo>
                  <a:cubicBezTo>
                    <a:pt x="29249" y="5655"/>
                    <a:pt x="28764" y="5686"/>
                    <a:pt x="28295" y="5686"/>
                  </a:cubicBezTo>
                  <a:cubicBezTo>
                    <a:pt x="25100" y="5686"/>
                    <a:pt x="22670" y="4263"/>
                    <a:pt x="20441" y="2843"/>
                  </a:cubicBezTo>
                  <a:cubicBezTo>
                    <a:pt x="18213" y="1422"/>
                    <a:pt x="16188" y="1"/>
                    <a:pt x="13805" y="1"/>
                  </a:cubicBezTo>
                  <a:close/>
                </a:path>
              </a:pathLst>
            </a:custGeom>
            <a:gradFill>
              <a:gsLst>
                <a:gs pos="0">
                  <a:schemeClr val="accent5"/>
                </a:gs>
                <a:gs pos="100000">
                  <a:schemeClr val="accent4"/>
                </a:gs>
              </a:gsLst>
              <a:lin ang="54007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5" name="Google Shape;445;p33"/>
            <p:cNvSpPr/>
            <p:nvPr/>
          </p:nvSpPr>
          <p:spPr>
            <a:xfrm>
              <a:off x="906652" y="4108017"/>
              <a:ext cx="708844" cy="524139"/>
            </a:xfrm>
            <a:custGeom>
              <a:avLst/>
              <a:gdLst/>
              <a:ahLst/>
              <a:cxnLst/>
              <a:rect l="l" t="t" r="r" b="b"/>
              <a:pathLst>
                <a:path w="7142" h="5281" extrusionOk="0">
                  <a:moveTo>
                    <a:pt x="4066" y="0"/>
                  </a:moveTo>
                  <a:cubicBezTo>
                    <a:pt x="3959" y="0"/>
                    <a:pt x="3849" y="11"/>
                    <a:pt x="3737" y="33"/>
                  </a:cubicBezTo>
                  <a:cubicBezTo>
                    <a:pt x="1525" y="476"/>
                    <a:pt x="2632" y="2598"/>
                    <a:pt x="1317" y="3444"/>
                  </a:cubicBezTo>
                  <a:cubicBezTo>
                    <a:pt x="0" y="4290"/>
                    <a:pt x="131" y="5281"/>
                    <a:pt x="131" y="5281"/>
                  </a:cubicBezTo>
                  <a:lnTo>
                    <a:pt x="7020" y="5281"/>
                  </a:lnTo>
                  <a:cubicBezTo>
                    <a:pt x="7141" y="3782"/>
                    <a:pt x="6070" y="0"/>
                    <a:pt x="4066" y="0"/>
                  </a:cubicBezTo>
                  <a:close/>
                </a:path>
              </a:pathLst>
            </a:custGeom>
            <a:gradFill>
              <a:gsLst>
                <a:gs pos="0">
                  <a:schemeClr val="dk2"/>
                </a:gs>
                <a:gs pos="100000">
                  <a:schemeClr val="lt1"/>
                </a:gs>
              </a:gsLst>
              <a:lin ang="54007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6" name="Google Shape;446;p33"/>
            <p:cNvSpPr/>
            <p:nvPr/>
          </p:nvSpPr>
          <p:spPr>
            <a:xfrm>
              <a:off x="1245595" y="3592209"/>
              <a:ext cx="723433" cy="1039942"/>
            </a:xfrm>
            <a:custGeom>
              <a:avLst/>
              <a:gdLst/>
              <a:ahLst/>
              <a:cxnLst/>
              <a:rect l="l" t="t" r="r" b="b"/>
              <a:pathLst>
                <a:path w="7289" h="10478" extrusionOk="0">
                  <a:moveTo>
                    <a:pt x="1656" y="1"/>
                  </a:moveTo>
                  <a:cubicBezTo>
                    <a:pt x="486" y="1"/>
                    <a:pt x="1" y="1518"/>
                    <a:pt x="1064" y="3222"/>
                  </a:cubicBezTo>
                  <a:cubicBezTo>
                    <a:pt x="2407" y="5371"/>
                    <a:pt x="3353" y="8493"/>
                    <a:pt x="3501" y="10478"/>
                  </a:cubicBezTo>
                  <a:lnTo>
                    <a:pt x="7288" y="10478"/>
                  </a:lnTo>
                  <a:cubicBezTo>
                    <a:pt x="7288" y="4864"/>
                    <a:pt x="4542" y="1440"/>
                    <a:pt x="2693" y="332"/>
                  </a:cubicBezTo>
                  <a:cubicBezTo>
                    <a:pt x="2311" y="104"/>
                    <a:pt x="1960" y="1"/>
                    <a:pt x="1656" y="1"/>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7" name="Google Shape;447;p33"/>
            <p:cNvSpPr/>
            <p:nvPr/>
          </p:nvSpPr>
          <p:spPr>
            <a:xfrm>
              <a:off x="1544738" y="3865745"/>
              <a:ext cx="253286" cy="771073"/>
            </a:xfrm>
            <a:custGeom>
              <a:avLst/>
              <a:gdLst/>
              <a:ahLst/>
              <a:cxnLst/>
              <a:rect l="l" t="t" r="r" b="b"/>
              <a:pathLst>
                <a:path w="2552" h="7769" extrusionOk="0">
                  <a:moveTo>
                    <a:pt x="59" y="1"/>
                  </a:moveTo>
                  <a:cubicBezTo>
                    <a:pt x="50" y="1"/>
                    <a:pt x="40" y="4"/>
                    <a:pt x="31" y="10"/>
                  </a:cubicBezTo>
                  <a:cubicBezTo>
                    <a:pt x="7" y="23"/>
                    <a:pt x="1" y="54"/>
                    <a:pt x="14" y="77"/>
                  </a:cubicBezTo>
                  <a:cubicBezTo>
                    <a:pt x="41" y="114"/>
                    <a:pt x="2454" y="3938"/>
                    <a:pt x="2404" y="7722"/>
                  </a:cubicBezTo>
                  <a:cubicBezTo>
                    <a:pt x="2404" y="7749"/>
                    <a:pt x="2424" y="7769"/>
                    <a:pt x="2451" y="7769"/>
                  </a:cubicBezTo>
                  <a:cubicBezTo>
                    <a:pt x="2478" y="7769"/>
                    <a:pt x="2502" y="7749"/>
                    <a:pt x="2502" y="7722"/>
                  </a:cubicBezTo>
                  <a:cubicBezTo>
                    <a:pt x="2552" y="3908"/>
                    <a:pt x="122" y="64"/>
                    <a:pt x="98" y="23"/>
                  </a:cubicBezTo>
                  <a:cubicBezTo>
                    <a:pt x="90" y="9"/>
                    <a:pt x="75" y="1"/>
                    <a:pt x="59" y="1"/>
                  </a:cubicBezTo>
                  <a:close/>
                </a:path>
              </a:pathLst>
            </a:custGeom>
            <a:solidFill>
              <a:srgbClr val="E3E2E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8" name="Google Shape;448;p33"/>
            <p:cNvSpPr/>
            <p:nvPr/>
          </p:nvSpPr>
          <p:spPr>
            <a:xfrm>
              <a:off x="1507816" y="2963651"/>
              <a:ext cx="750727" cy="1668492"/>
            </a:xfrm>
            <a:custGeom>
              <a:avLst/>
              <a:gdLst/>
              <a:ahLst/>
              <a:cxnLst/>
              <a:rect l="l" t="t" r="r" b="b"/>
              <a:pathLst>
                <a:path w="7564" h="16811" extrusionOk="0">
                  <a:moveTo>
                    <a:pt x="1868" y="0"/>
                  </a:moveTo>
                  <a:cubicBezTo>
                    <a:pt x="919" y="0"/>
                    <a:pt x="0" y="1401"/>
                    <a:pt x="117" y="4842"/>
                  </a:cubicBezTo>
                  <a:cubicBezTo>
                    <a:pt x="272" y="9479"/>
                    <a:pt x="3837" y="11848"/>
                    <a:pt x="3945" y="16811"/>
                  </a:cubicBezTo>
                  <a:lnTo>
                    <a:pt x="6966" y="16811"/>
                  </a:lnTo>
                  <a:cubicBezTo>
                    <a:pt x="6966" y="16811"/>
                    <a:pt x="7564" y="11771"/>
                    <a:pt x="5297" y="9140"/>
                  </a:cubicBezTo>
                  <a:cubicBezTo>
                    <a:pt x="3032" y="6511"/>
                    <a:pt x="3971" y="1690"/>
                    <a:pt x="2826" y="481"/>
                  </a:cubicBezTo>
                  <a:cubicBezTo>
                    <a:pt x="2531" y="170"/>
                    <a:pt x="2198" y="0"/>
                    <a:pt x="1868" y="0"/>
                  </a:cubicBezTo>
                  <a:close/>
                </a:path>
              </a:pathLst>
            </a:custGeom>
            <a:gradFill>
              <a:gsLst>
                <a:gs pos="0">
                  <a:schemeClr val="dk2"/>
                </a:gs>
                <a:gs pos="100000">
                  <a:schemeClr val="lt1"/>
                </a:gs>
              </a:gsLst>
              <a:lin ang="54007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49" name="Google Shape;449;p33"/>
            <p:cNvSpPr/>
            <p:nvPr/>
          </p:nvSpPr>
          <p:spPr>
            <a:xfrm>
              <a:off x="1678032" y="3283935"/>
              <a:ext cx="379234" cy="1352877"/>
            </a:xfrm>
            <a:custGeom>
              <a:avLst/>
              <a:gdLst/>
              <a:ahLst/>
              <a:cxnLst/>
              <a:rect l="l" t="t" r="r" b="b"/>
              <a:pathLst>
                <a:path w="3821" h="13631" extrusionOk="0">
                  <a:moveTo>
                    <a:pt x="175" y="0"/>
                  </a:moveTo>
                  <a:cubicBezTo>
                    <a:pt x="148" y="0"/>
                    <a:pt x="124" y="20"/>
                    <a:pt x="121" y="48"/>
                  </a:cubicBezTo>
                  <a:cubicBezTo>
                    <a:pt x="0" y="2445"/>
                    <a:pt x="806" y="4032"/>
                    <a:pt x="1655" y="5718"/>
                  </a:cubicBezTo>
                  <a:cubicBezTo>
                    <a:pt x="2622" y="7631"/>
                    <a:pt x="3720" y="9803"/>
                    <a:pt x="3613" y="13580"/>
                  </a:cubicBezTo>
                  <a:cubicBezTo>
                    <a:pt x="3613" y="13607"/>
                    <a:pt x="3633" y="13631"/>
                    <a:pt x="3660" y="13631"/>
                  </a:cubicBezTo>
                  <a:lnTo>
                    <a:pt x="3663" y="13631"/>
                  </a:lnTo>
                  <a:cubicBezTo>
                    <a:pt x="3690" y="13631"/>
                    <a:pt x="3710" y="13611"/>
                    <a:pt x="3710" y="13584"/>
                  </a:cubicBezTo>
                  <a:cubicBezTo>
                    <a:pt x="3821" y="9780"/>
                    <a:pt x="2716" y="7597"/>
                    <a:pt x="1743" y="5671"/>
                  </a:cubicBezTo>
                  <a:cubicBezTo>
                    <a:pt x="900" y="4002"/>
                    <a:pt x="101" y="2425"/>
                    <a:pt x="222" y="54"/>
                  </a:cubicBezTo>
                  <a:cubicBezTo>
                    <a:pt x="222" y="28"/>
                    <a:pt x="202" y="3"/>
                    <a:pt x="175" y="0"/>
                  </a:cubicBezTo>
                  <a:close/>
                </a:path>
              </a:pathLst>
            </a:custGeom>
            <a:solidFill>
              <a:srgbClr val="E3E2E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0" name="Google Shape;450;p33"/>
            <p:cNvSpPr/>
            <p:nvPr/>
          </p:nvSpPr>
          <p:spPr>
            <a:xfrm>
              <a:off x="1690042" y="3032929"/>
              <a:ext cx="749437" cy="1599215"/>
            </a:xfrm>
            <a:custGeom>
              <a:avLst/>
              <a:gdLst/>
              <a:ahLst/>
              <a:cxnLst/>
              <a:rect l="l" t="t" r="r" b="b"/>
              <a:pathLst>
                <a:path w="7551" h="16113" extrusionOk="0">
                  <a:moveTo>
                    <a:pt x="3410" y="1"/>
                  </a:moveTo>
                  <a:cubicBezTo>
                    <a:pt x="3368" y="1"/>
                    <a:pt x="3325" y="2"/>
                    <a:pt x="3280" y="5"/>
                  </a:cubicBezTo>
                  <a:cubicBezTo>
                    <a:pt x="0" y="213"/>
                    <a:pt x="2760" y="11332"/>
                    <a:pt x="4166" y="16113"/>
                  </a:cubicBezTo>
                  <a:lnTo>
                    <a:pt x="7550" y="16113"/>
                  </a:lnTo>
                  <a:cubicBezTo>
                    <a:pt x="4056" y="7442"/>
                    <a:pt x="6496" y="1"/>
                    <a:pt x="3410" y="1"/>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1" name="Google Shape;451;p33"/>
            <p:cNvSpPr/>
            <p:nvPr/>
          </p:nvSpPr>
          <p:spPr>
            <a:xfrm>
              <a:off x="2036924" y="3460106"/>
              <a:ext cx="253286" cy="1177006"/>
            </a:xfrm>
            <a:custGeom>
              <a:avLst/>
              <a:gdLst/>
              <a:ahLst/>
              <a:cxnLst/>
              <a:rect l="l" t="t" r="r" b="b"/>
              <a:pathLst>
                <a:path w="2552" h="11859" extrusionOk="0">
                  <a:moveTo>
                    <a:pt x="53" y="1"/>
                  </a:moveTo>
                  <a:cubicBezTo>
                    <a:pt x="51" y="1"/>
                    <a:pt x="49" y="1"/>
                    <a:pt x="47" y="1"/>
                  </a:cubicBezTo>
                  <a:cubicBezTo>
                    <a:pt x="20" y="5"/>
                    <a:pt x="0" y="28"/>
                    <a:pt x="3" y="55"/>
                  </a:cubicBezTo>
                  <a:cubicBezTo>
                    <a:pt x="10" y="102"/>
                    <a:pt x="571" y="4826"/>
                    <a:pt x="2447" y="11822"/>
                  </a:cubicBezTo>
                  <a:cubicBezTo>
                    <a:pt x="2455" y="11842"/>
                    <a:pt x="2475" y="11859"/>
                    <a:pt x="2498" y="11859"/>
                  </a:cubicBezTo>
                  <a:cubicBezTo>
                    <a:pt x="2501" y="11859"/>
                    <a:pt x="2504" y="11856"/>
                    <a:pt x="2508" y="11856"/>
                  </a:cubicBezTo>
                  <a:cubicBezTo>
                    <a:pt x="2535" y="11849"/>
                    <a:pt x="2551" y="11822"/>
                    <a:pt x="2545" y="11795"/>
                  </a:cubicBezTo>
                  <a:cubicBezTo>
                    <a:pt x="668" y="4809"/>
                    <a:pt x="107" y="89"/>
                    <a:pt x="101" y="45"/>
                  </a:cubicBezTo>
                  <a:cubicBezTo>
                    <a:pt x="101" y="17"/>
                    <a:pt x="78" y="1"/>
                    <a:pt x="53" y="1"/>
                  </a:cubicBezTo>
                  <a:close/>
                </a:path>
              </a:pathLst>
            </a:custGeom>
            <a:solidFill>
              <a:srgbClr val="E3E2E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2" name="Google Shape;452;p33"/>
            <p:cNvSpPr/>
            <p:nvPr/>
          </p:nvSpPr>
          <p:spPr>
            <a:xfrm>
              <a:off x="2291404" y="2375290"/>
              <a:ext cx="892555" cy="716585"/>
            </a:xfrm>
            <a:custGeom>
              <a:avLst/>
              <a:gdLst/>
              <a:ahLst/>
              <a:cxnLst/>
              <a:rect l="l" t="t" r="r" b="b"/>
              <a:pathLst>
                <a:path w="8993" h="7220" extrusionOk="0">
                  <a:moveTo>
                    <a:pt x="4169" y="1"/>
                  </a:moveTo>
                  <a:cubicBezTo>
                    <a:pt x="2424" y="1"/>
                    <a:pt x="920" y="1206"/>
                    <a:pt x="575" y="2770"/>
                  </a:cubicBezTo>
                  <a:cubicBezTo>
                    <a:pt x="1" y="5376"/>
                    <a:pt x="1518" y="6862"/>
                    <a:pt x="4000" y="7172"/>
                  </a:cubicBezTo>
                  <a:cubicBezTo>
                    <a:pt x="4263" y="7204"/>
                    <a:pt x="4512" y="7220"/>
                    <a:pt x="4748" y="7220"/>
                  </a:cubicBezTo>
                  <a:cubicBezTo>
                    <a:pt x="8992" y="7220"/>
                    <a:pt x="8725" y="2127"/>
                    <a:pt x="6343" y="648"/>
                  </a:cubicBezTo>
                  <a:cubicBezTo>
                    <a:pt x="5620" y="198"/>
                    <a:pt x="4875" y="1"/>
                    <a:pt x="4169"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3" name="Google Shape;453;p33"/>
            <p:cNvSpPr/>
            <p:nvPr/>
          </p:nvSpPr>
          <p:spPr>
            <a:xfrm>
              <a:off x="2480974" y="2713439"/>
              <a:ext cx="490593" cy="522551"/>
            </a:xfrm>
            <a:custGeom>
              <a:avLst/>
              <a:gdLst/>
              <a:ahLst/>
              <a:cxnLst/>
              <a:rect l="l" t="t" r="r" b="b"/>
              <a:pathLst>
                <a:path w="4943" h="5265" extrusionOk="0">
                  <a:moveTo>
                    <a:pt x="3412" y="1"/>
                  </a:moveTo>
                  <a:cubicBezTo>
                    <a:pt x="3072" y="685"/>
                    <a:pt x="2490" y="1143"/>
                    <a:pt x="2049" y="1143"/>
                  </a:cubicBezTo>
                  <a:cubicBezTo>
                    <a:pt x="1867" y="1143"/>
                    <a:pt x="1708" y="1065"/>
                    <a:pt x="1602" y="890"/>
                  </a:cubicBezTo>
                  <a:cubicBezTo>
                    <a:pt x="1429" y="602"/>
                    <a:pt x="1098" y="419"/>
                    <a:pt x="789" y="419"/>
                  </a:cubicBezTo>
                  <a:cubicBezTo>
                    <a:pt x="459" y="419"/>
                    <a:pt x="156" y="629"/>
                    <a:pt x="102" y="1143"/>
                  </a:cubicBezTo>
                  <a:cubicBezTo>
                    <a:pt x="0" y="2120"/>
                    <a:pt x="1261" y="2130"/>
                    <a:pt x="1309" y="2130"/>
                  </a:cubicBezTo>
                  <a:cubicBezTo>
                    <a:pt x="1310" y="2130"/>
                    <a:pt x="1311" y="2130"/>
                    <a:pt x="1311" y="2130"/>
                  </a:cubicBezTo>
                  <a:lnTo>
                    <a:pt x="1311" y="5265"/>
                  </a:lnTo>
                  <a:lnTo>
                    <a:pt x="2952" y="5265"/>
                  </a:lnTo>
                  <a:lnTo>
                    <a:pt x="2982" y="3213"/>
                  </a:lnTo>
                  <a:cubicBezTo>
                    <a:pt x="2982" y="3213"/>
                    <a:pt x="3179" y="3274"/>
                    <a:pt x="3451" y="3274"/>
                  </a:cubicBezTo>
                  <a:cubicBezTo>
                    <a:pt x="3716" y="3274"/>
                    <a:pt x="4053" y="3216"/>
                    <a:pt x="4349" y="2989"/>
                  </a:cubicBezTo>
                  <a:cubicBezTo>
                    <a:pt x="4943" y="2529"/>
                    <a:pt x="4476" y="743"/>
                    <a:pt x="4476" y="743"/>
                  </a:cubicBezTo>
                  <a:cubicBezTo>
                    <a:pt x="3714" y="508"/>
                    <a:pt x="3412" y="1"/>
                    <a:pt x="3412" y="1"/>
                  </a:cubicBezTo>
                  <a:close/>
                </a:path>
              </a:pathLst>
            </a:custGeom>
            <a:solidFill>
              <a:srgbClr val="C4876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4" name="Google Shape;454;p33"/>
            <p:cNvSpPr/>
            <p:nvPr/>
          </p:nvSpPr>
          <p:spPr>
            <a:xfrm>
              <a:off x="2702304" y="3005337"/>
              <a:ext cx="74735" cy="91012"/>
            </a:xfrm>
            <a:custGeom>
              <a:avLst/>
              <a:gdLst/>
              <a:ahLst/>
              <a:cxnLst/>
              <a:rect l="l" t="t" r="r" b="b"/>
              <a:pathLst>
                <a:path w="753" h="917" extrusionOk="0">
                  <a:moveTo>
                    <a:pt x="1" y="1"/>
                  </a:moveTo>
                  <a:cubicBezTo>
                    <a:pt x="1" y="1"/>
                    <a:pt x="118" y="689"/>
                    <a:pt x="742" y="917"/>
                  </a:cubicBezTo>
                  <a:lnTo>
                    <a:pt x="752" y="272"/>
                  </a:lnTo>
                  <a:cubicBezTo>
                    <a:pt x="135" y="131"/>
                    <a:pt x="1" y="1"/>
                    <a:pt x="1" y="1"/>
                  </a:cubicBezTo>
                  <a:close/>
                </a:path>
              </a:pathLst>
            </a:custGeom>
            <a:gradFill>
              <a:gsLst>
                <a:gs pos="0">
                  <a:srgbClr val="3A305F">
                    <a:alpha val="46666"/>
                  </a:srgbClr>
                </a:gs>
                <a:gs pos="80000">
                  <a:srgbClr val="FFFFFF">
                    <a:alpha val="0"/>
                  </a:srgbClr>
                </a:gs>
                <a:gs pos="100000">
                  <a:srgbClr val="FFFFFF">
                    <a:alpha val="0"/>
                  </a:srgbClr>
                </a:gs>
              </a:gsLst>
              <a:lin ang="54007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5" name="Google Shape;455;p33"/>
            <p:cNvSpPr/>
            <p:nvPr/>
          </p:nvSpPr>
          <p:spPr>
            <a:xfrm>
              <a:off x="2676995" y="2883059"/>
              <a:ext cx="112649" cy="112450"/>
            </a:xfrm>
            <a:custGeom>
              <a:avLst/>
              <a:gdLst/>
              <a:ahLst/>
              <a:cxnLst/>
              <a:rect l="l" t="t" r="r" b="b"/>
              <a:pathLst>
                <a:path w="1135" h="1133" extrusionOk="0">
                  <a:moveTo>
                    <a:pt x="568" y="1"/>
                  </a:moveTo>
                  <a:cubicBezTo>
                    <a:pt x="256" y="1"/>
                    <a:pt x="0" y="252"/>
                    <a:pt x="0" y="568"/>
                  </a:cubicBezTo>
                  <a:cubicBezTo>
                    <a:pt x="0" y="880"/>
                    <a:pt x="256" y="1132"/>
                    <a:pt x="568" y="1132"/>
                  </a:cubicBezTo>
                  <a:cubicBezTo>
                    <a:pt x="880" y="1132"/>
                    <a:pt x="1135" y="880"/>
                    <a:pt x="1135" y="568"/>
                  </a:cubicBezTo>
                  <a:cubicBezTo>
                    <a:pt x="1135" y="252"/>
                    <a:pt x="880" y="1"/>
                    <a:pt x="568" y="1"/>
                  </a:cubicBezTo>
                  <a:close/>
                </a:path>
              </a:pathLst>
            </a:custGeom>
            <a:gradFill>
              <a:gsLst>
                <a:gs pos="0">
                  <a:schemeClr val="accent3"/>
                </a:gs>
                <a:gs pos="73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6" name="Google Shape;456;p33"/>
            <p:cNvSpPr/>
            <p:nvPr/>
          </p:nvSpPr>
          <p:spPr>
            <a:xfrm>
              <a:off x="2893164" y="2891396"/>
              <a:ext cx="51213" cy="106098"/>
            </a:xfrm>
            <a:custGeom>
              <a:avLst/>
              <a:gdLst/>
              <a:ahLst/>
              <a:cxnLst/>
              <a:rect l="l" t="t" r="r" b="b"/>
              <a:pathLst>
                <a:path w="516" h="1069" extrusionOk="0">
                  <a:moveTo>
                    <a:pt x="491" y="1"/>
                  </a:moveTo>
                  <a:cubicBezTo>
                    <a:pt x="216" y="41"/>
                    <a:pt x="1" y="276"/>
                    <a:pt x="1" y="561"/>
                  </a:cubicBezTo>
                  <a:cubicBezTo>
                    <a:pt x="1" y="783"/>
                    <a:pt x="128" y="974"/>
                    <a:pt x="314" y="1068"/>
                  </a:cubicBezTo>
                  <a:cubicBezTo>
                    <a:pt x="488" y="816"/>
                    <a:pt x="515" y="400"/>
                    <a:pt x="491" y="1"/>
                  </a:cubicBezTo>
                  <a:close/>
                </a:path>
              </a:pathLst>
            </a:custGeom>
            <a:gradFill>
              <a:gsLst>
                <a:gs pos="0">
                  <a:schemeClr val="accent3"/>
                </a:gs>
                <a:gs pos="73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7" name="Google Shape;457;p33"/>
            <p:cNvSpPr/>
            <p:nvPr/>
          </p:nvSpPr>
          <p:spPr>
            <a:xfrm>
              <a:off x="2025213" y="3179026"/>
              <a:ext cx="1072694" cy="1453119"/>
            </a:xfrm>
            <a:custGeom>
              <a:avLst/>
              <a:gdLst/>
              <a:ahLst/>
              <a:cxnLst/>
              <a:rect l="l" t="t" r="r" b="b"/>
              <a:pathLst>
                <a:path w="10808" h="14641" extrusionOk="0">
                  <a:moveTo>
                    <a:pt x="4596" y="0"/>
                  </a:moveTo>
                  <a:cubicBezTo>
                    <a:pt x="3341" y="380"/>
                    <a:pt x="2283" y="1010"/>
                    <a:pt x="1578" y="1494"/>
                  </a:cubicBezTo>
                  <a:cubicBezTo>
                    <a:pt x="1" y="2575"/>
                    <a:pt x="648" y="5929"/>
                    <a:pt x="591" y="7530"/>
                  </a:cubicBezTo>
                  <a:cubicBezTo>
                    <a:pt x="531" y="9131"/>
                    <a:pt x="64" y="14641"/>
                    <a:pt x="64" y="14641"/>
                  </a:cubicBezTo>
                  <a:lnTo>
                    <a:pt x="10025" y="14641"/>
                  </a:lnTo>
                  <a:lnTo>
                    <a:pt x="9941" y="10512"/>
                  </a:lnTo>
                  <a:lnTo>
                    <a:pt x="10807" y="6268"/>
                  </a:lnTo>
                  <a:lnTo>
                    <a:pt x="9941" y="1108"/>
                  </a:lnTo>
                  <a:cubicBezTo>
                    <a:pt x="9545" y="678"/>
                    <a:pt x="9085" y="312"/>
                    <a:pt x="8558" y="57"/>
                  </a:cubicBezTo>
                  <a:lnTo>
                    <a:pt x="6510" y="899"/>
                  </a:lnTo>
                  <a:lnTo>
                    <a:pt x="4596" y="0"/>
                  </a:lnTo>
                  <a:close/>
                </a:path>
              </a:pathLst>
            </a:cu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8" name="Google Shape;458;p33"/>
            <p:cNvSpPr/>
            <p:nvPr/>
          </p:nvSpPr>
          <p:spPr>
            <a:xfrm>
              <a:off x="2481371" y="3145876"/>
              <a:ext cx="393328" cy="447022"/>
            </a:xfrm>
            <a:custGeom>
              <a:avLst/>
              <a:gdLst/>
              <a:ahLst/>
              <a:cxnLst/>
              <a:rect l="l" t="t" r="r" b="b"/>
              <a:pathLst>
                <a:path w="3963" h="4504" extrusionOk="0">
                  <a:moveTo>
                    <a:pt x="2131" y="0"/>
                  </a:moveTo>
                  <a:cubicBezTo>
                    <a:pt x="1380" y="0"/>
                    <a:pt x="661" y="133"/>
                    <a:pt x="0" y="334"/>
                  </a:cubicBezTo>
                  <a:cubicBezTo>
                    <a:pt x="591" y="1002"/>
                    <a:pt x="1585" y="2365"/>
                    <a:pt x="2227" y="4504"/>
                  </a:cubicBezTo>
                  <a:lnTo>
                    <a:pt x="3962" y="391"/>
                  </a:lnTo>
                  <a:cubicBezTo>
                    <a:pt x="3526" y="179"/>
                    <a:pt x="3045" y="42"/>
                    <a:pt x="2512" y="12"/>
                  </a:cubicBezTo>
                  <a:cubicBezTo>
                    <a:pt x="2384" y="4"/>
                    <a:pt x="2257" y="0"/>
                    <a:pt x="2131" y="0"/>
                  </a:cubicBezTo>
                  <a:close/>
                </a:path>
              </a:pathLst>
            </a:custGeom>
            <a:solidFill>
              <a:srgbClr val="C4876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59" name="Google Shape;459;p33"/>
            <p:cNvSpPr/>
            <p:nvPr/>
          </p:nvSpPr>
          <p:spPr>
            <a:xfrm>
              <a:off x="2037222" y="3976609"/>
              <a:ext cx="743482" cy="587957"/>
            </a:xfrm>
            <a:custGeom>
              <a:avLst/>
              <a:gdLst/>
              <a:ahLst/>
              <a:cxnLst/>
              <a:rect l="l" t="t" r="r" b="b"/>
              <a:pathLst>
                <a:path w="7491" h="5924" extrusionOk="0">
                  <a:moveTo>
                    <a:pt x="6626" y="0"/>
                  </a:moveTo>
                  <a:cubicBezTo>
                    <a:pt x="6619" y="0"/>
                    <a:pt x="6614" y="1"/>
                    <a:pt x="6611" y="1"/>
                  </a:cubicBezTo>
                  <a:cubicBezTo>
                    <a:pt x="6557" y="11"/>
                    <a:pt x="1931" y="1650"/>
                    <a:pt x="292" y="2230"/>
                  </a:cubicBezTo>
                  <a:cubicBezTo>
                    <a:pt x="219" y="3204"/>
                    <a:pt x="64" y="5107"/>
                    <a:pt x="0" y="5923"/>
                  </a:cubicBezTo>
                  <a:cubicBezTo>
                    <a:pt x="1212" y="5893"/>
                    <a:pt x="2001" y="5765"/>
                    <a:pt x="3116" y="5147"/>
                  </a:cubicBezTo>
                  <a:cubicBezTo>
                    <a:pt x="4885" y="4171"/>
                    <a:pt x="7491" y="115"/>
                    <a:pt x="7491" y="115"/>
                  </a:cubicBezTo>
                  <a:cubicBezTo>
                    <a:pt x="7491" y="115"/>
                    <a:pt x="6756" y="0"/>
                    <a:pt x="6626" y="0"/>
                  </a:cubicBezTo>
                  <a:close/>
                </a:path>
              </a:pathLst>
            </a:custGeom>
            <a:gradFill>
              <a:gsLst>
                <a:gs pos="0">
                  <a:srgbClr val="3A305F">
                    <a:alpha val="46666"/>
                  </a:srgbClr>
                </a:gs>
                <a:gs pos="80000">
                  <a:srgbClr val="FFFFFF">
                    <a:alpha val="0"/>
                  </a:srgbClr>
                </a:gs>
                <a:gs pos="100000">
                  <a:srgbClr val="FFFFFF">
                    <a:alpha val="0"/>
                  </a:srgbClr>
                </a:gs>
              </a:gsLst>
              <a:lin ang="54007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0" name="Google Shape;460;p33"/>
            <p:cNvSpPr/>
            <p:nvPr/>
          </p:nvSpPr>
          <p:spPr>
            <a:xfrm>
              <a:off x="1900950" y="3309740"/>
              <a:ext cx="1079642" cy="1067533"/>
            </a:xfrm>
            <a:custGeom>
              <a:avLst/>
              <a:gdLst/>
              <a:ahLst/>
              <a:cxnLst/>
              <a:rect l="l" t="t" r="r" b="b"/>
              <a:pathLst>
                <a:path w="10878" h="10756" extrusionOk="0">
                  <a:moveTo>
                    <a:pt x="3329" y="1"/>
                  </a:moveTo>
                  <a:cubicBezTo>
                    <a:pt x="3177" y="1"/>
                    <a:pt x="3011" y="56"/>
                    <a:pt x="2830" y="177"/>
                  </a:cubicBezTo>
                  <a:cubicBezTo>
                    <a:pt x="2032" y="710"/>
                    <a:pt x="571" y="2292"/>
                    <a:pt x="286" y="5471"/>
                  </a:cubicBezTo>
                  <a:cubicBezTo>
                    <a:pt x="1" y="8647"/>
                    <a:pt x="534" y="10447"/>
                    <a:pt x="2045" y="10732"/>
                  </a:cubicBezTo>
                  <a:cubicBezTo>
                    <a:pt x="2130" y="10748"/>
                    <a:pt x="2222" y="10756"/>
                    <a:pt x="2318" y="10756"/>
                  </a:cubicBezTo>
                  <a:cubicBezTo>
                    <a:pt x="3924" y="10756"/>
                    <a:pt x="6957" y="8595"/>
                    <a:pt x="8864" y="6834"/>
                  </a:cubicBezTo>
                  <a:cubicBezTo>
                    <a:pt x="8864" y="6834"/>
                    <a:pt x="9928" y="6599"/>
                    <a:pt x="10193" y="5498"/>
                  </a:cubicBezTo>
                  <a:cubicBezTo>
                    <a:pt x="10193" y="5498"/>
                    <a:pt x="10878" y="4638"/>
                    <a:pt x="10784" y="4521"/>
                  </a:cubicBezTo>
                  <a:cubicBezTo>
                    <a:pt x="10774" y="4510"/>
                    <a:pt x="10761" y="4505"/>
                    <a:pt x="10744" y="4505"/>
                  </a:cubicBezTo>
                  <a:cubicBezTo>
                    <a:pt x="10590" y="4505"/>
                    <a:pt x="10149" y="4951"/>
                    <a:pt x="10149" y="4951"/>
                  </a:cubicBezTo>
                  <a:cubicBezTo>
                    <a:pt x="10286" y="4716"/>
                    <a:pt x="10700" y="4168"/>
                    <a:pt x="10593" y="4071"/>
                  </a:cubicBezTo>
                  <a:cubicBezTo>
                    <a:pt x="10586" y="4065"/>
                    <a:pt x="10578" y="4063"/>
                    <a:pt x="10569" y="4063"/>
                  </a:cubicBezTo>
                  <a:cubicBezTo>
                    <a:pt x="10418" y="4063"/>
                    <a:pt x="9900" y="4749"/>
                    <a:pt x="9900" y="4749"/>
                  </a:cubicBezTo>
                  <a:cubicBezTo>
                    <a:pt x="10035" y="4488"/>
                    <a:pt x="10441" y="3950"/>
                    <a:pt x="10344" y="3803"/>
                  </a:cubicBezTo>
                  <a:cubicBezTo>
                    <a:pt x="10336" y="3791"/>
                    <a:pt x="10324" y="3785"/>
                    <a:pt x="10309" y="3785"/>
                  </a:cubicBezTo>
                  <a:cubicBezTo>
                    <a:pt x="10132" y="3785"/>
                    <a:pt x="9505" y="4504"/>
                    <a:pt x="9505" y="4504"/>
                  </a:cubicBezTo>
                  <a:cubicBezTo>
                    <a:pt x="9733" y="4182"/>
                    <a:pt x="10216" y="3736"/>
                    <a:pt x="10099" y="3514"/>
                  </a:cubicBezTo>
                  <a:cubicBezTo>
                    <a:pt x="10088" y="3495"/>
                    <a:pt x="10070" y="3486"/>
                    <a:pt x="10045" y="3486"/>
                  </a:cubicBezTo>
                  <a:cubicBezTo>
                    <a:pt x="9779" y="3486"/>
                    <a:pt x="8756" y="4492"/>
                    <a:pt x="8410" y="5770"/>
                  </a:cubicBezTo>
                  <a:lnTo>
                    <a:pt x="3425" y="7619"/>
                  </a:lnTo>
                  <a:cubicBezTo>
                    <a:pt x="3425" y="7619"/>
                    <a:pt x="4156" y="3998"/>
                    <a:pt x="4304" y="2483"/>
                  </a:cubicBezTo>
                  <a:cubicBezTo>
                    <a:pt x="4424" y="1233"/>
                    <a:pt x="4046" y="1"/>
                    <a:pt x="3329" y="1"/>
                  </a:cubicBezTo>
                  <a:close/>
                </a:path>
              </a:pathLst>
            </a:custGeom>
            <a:solidFill>
              <a:srgbClr val="C4876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1" name="Google Shape;461;p33"/>
            <p:cNvSpPr/>
            <p:nvPr/>
          </p:nvSpPr>
          <p:spPr>
            <a:xfrm>
              <a:off x="3011769" y="3288897"/>
              <a:ext cx="994783" cy="1206582"/>
            </a:xfrm>
            <a:custGeom>
              <a:avLst/>
              <a:gdLst/>
              <a:ahLst/>
              <a:cxnLst/>
              <a:rect l="l" t="t" r="r" b="b"/>
              <a:pathLst>
                <a:path w="10023" h="12157" extrusionOk="0">
                  <a:moveTo>
                    <a:pt x="1" y="1"/>
                  </a:moveTo>
                  <a:lnTo>
                    <a:pt x="1" y="9405"/>
                  </a:lnTo>
                  <a:cubicBezTo>
                    <a:pt x="2439" y="11847"/>
                    <a:pt x="5496" y="12105"/>
                    <a:pt x="6681" y="12105"/>
                  </a:cubicBezTo>
                  <a:cubicBezTo>
                    <a:pt x="6999" y="12105"/>
                    <a:pt x="7182" y="12087"/>
                    <a:pt x="7182" y="12087"/>
                  </a:cubicBezTo>
                  <a:cubicBezTo>
                    <a:pt x="7482" y="12137"/>
                    <a:pt x="7774" y="12157"/>
                    <a:pt x="8046" y="12157"/>
                  </a:cubicBezTo>
                  <a:cubicBezTo>
                    <a:pt x="8942" y="12157"/>
                    <a:pt x="9611" y="11936"/>
                    <a:pt x="9573" y="11825"/>
                  </a:cubicBezTo>
                  <a:cubicBezTo>
                    <a:pt x="9552" y="11761"/>
                    <a:pt x="9389" y="11743"/>
                    <a:pt x="9210" y="11743"/>
                  </a:cubicBezTo>
                  <a:cubicBezTo>
                    <a:pt x="8975" y="11743"/>
                    <a:pt x="8713" y="11774"/>
                    <a:pt x="8713" y="11774"/>
                  </a:cubicBezTo>
                  <a:cubicBezTo>
                    <a:pt x="8713" y="11774"/>
                    <a:pt x="10012" y="11311"/>
                    <a:pt x="9865" y="11130"/>
                  </a:cubicBezTo>
                  <a:cubicBezTo>
                    <a:pt x="9838" y="11097"/>
                    <a:pt x="9789" y="11083"/>
                    <a:pt x="9725" y="11083"/>
                  </a:cubicBezTo>
                  <a:cubicBezTo>
                    <a:pt x="9432" y="11083"/>
                    <a:pt x="8816" y="11367"/>
                    <a:pt x="8518" y="11422"/>
                  </a:cubicBezTo>
                  <a:cubicBezTo>
                    <a:pt x="8518" y="11422"/>
                    <a:pt x="10022" y="10881"/>
                    <a:pt x="9851" y="10690"/>
                  </a:cubicBezTo>
                  <a:cubicBezTo>
                    <a:pt x="9823" y="10659"/>
                    <a:pt x="9773" y="10646"/>
                    <a:pt x="9707" y="10646"/>
                  </a:cubicBezTo>
                  <a:cubicBezTo>
                    <a:pt x="9369" y="10646"/>
                    <a:pt x="8623" y="10984"/>
                    <a:pt x="8371" y="11009"/>
                  </a:cubicBezTo>
                  <a:cubicBezTo>
                    <a:pt x="8371" y="11009"/>
                    <a:pt x="9593" y="10589"/>
                    <a:pt x="9479" y="10421"/>
                  </a:cubicBezTo>
                  <a:cubicBezTo>
                    <a:pt x="9460" y="10393"/>
                    <a:pt x="9405" y="10382"/>
                    <a:pt x="9328" y="10382"/>
                  </a:cubicBezTo>
                  <a:cubicBezTo>
                    <a:pt x="8955" y="10382"/>
                    <a:pt x="8055" y="10653"/>
                    <a:pt x="8055" y="10653"/>
                  </a:cubicBezTo>
                  <a:cubicBezTo>
                    <a:pt x="8055" y="10653"/>
                    <a:pt x="8592" y="10153"/>
                    <a:pt x="8405" y="10019"/>
                  </a:cubicBezTo>
                  <a:cubicBezTo>
                    <a:pt x="8388" y="10006"/>
                    <a:pt x="8365" y="10000"/>
                    <a:pt x="8337" y="10000"/>
                  </a:cubicBezTo>
                  <a:cubicBezTo>
                    <a:pt x="8067" y="10000"/>
                    <a:pt x="7350" y="10562"/>
                    <a:pt x="7350" y="10562"/>
                  </a:cubicBezTo>
                  <a:cubicBezTo>
                    <a:pt x="7350" y="10562"/>
                    <a:pt x="7313" y="10568"/>
                    <a:pt x="7240" y="10568"/>
                  </a:cubicBezTo>
                  <a:cubicBezTo>
                    <a:pt x="6912" y="10568"/>
                    <a:pt x="5843" y="10453"/>
                    <a:pt x="3993" y="9196"/>
                  </a:cubicBezTo>
                  <a:cubicBezTo>
                    <a:pt x="1727" y="7659"/>
                    <a:pt x="2247" y="4768"/>
                    <a:pt x="1646" y="2945"/>
                  </a:cubicBezTo>
                  <a:cubicBezTo>
                    <a:pt x="1334" y="1988"/>
                    <a:pt x="797" y="867"/>
                    <a:pt x="1" y="1"/>
                  </a:cubicBezTo>
                  <a:close/>
                </a:path>
              </a:pathLst>
            </a:custGeom>
            <a:solidFill>
              <a:srgbClr val="C4876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462" name="Google Shape;462;p33"/>
            <p:cNvSpPr/>
            <p:nvPr/>
          </p:nvSpPr>
          <p:spPr>
            <a:xfrm>
              <a:off x="3011769" y="3645110"/>
              <a:ext cx="606914" cy="843426"/>
            </a:xfrm>
            <a:custGeom>
              <a:avLst/>
              <a:gdLst/>
              <a:ahLst/>
              <a:cxnLst/>
              <a:rect l="l" t="t" r="r" b="b"/>
              <a:pathLst>
                <a:path w="6115" h="8498" extrusionOk="0">
                  <a:moveTo>
                    <a:pt x="1" y="1"/>
                  </a:moveTo>
                  <a:lnTo>
                    <a:pt x="1" y="5816"/>
                  </a:lnTo>
                  <a:cubicBezTo>
                    <a:pt x="2113" y="7934"/>
                    <a:pt x="4694" y="8410"/>
                    <a:pt x="6115" y="8498"/>
                  </a:cubicBezTo>
                  <a:cubicBezTo>
                    <a:pt x="5242" y="8125"/>
                    <a:pt x="3707" y="7407"/>
                    <a:pt x="2483" y="6500"/>
                  </a:cubicBezTo>
                  <a:cubicBezTo>
                    <a:pt x="1189" y="5543"/>
                    <a:pt x="367" y="1992"/>
                    <a:pt x="1" y="1"/>
                  </a:cubicBezTo>
                  <a:close/>
                </a:path>
              </a:pathLst>
            </a:custGeom>
            <a:gradFill>
              <a:gsLst>
                <a:gs pos="0">
                  <a:srgbClr val="3A305F">
                    <a:alpha val="46666"/>
                  </a:srgbClr>
                </a:gs>
                <a:gs pos="80000">
                  <a:srgbClr val="FFFFFF">
                    <a:alpha val="0"/>
                  </a:srgbClr>
                </a:gs>
                <a:gs pos="100000">
                  <a:srgbClr val="FFFFFF">
                    <a:alpha val="0"/>
                  </a:srgbClr>
                </a:gs>
              </a:gsLst>
              <a:lin ang="54007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sp>
        <p:nvSpPr>
          <p:cNvPr id="463" name="Google Shape;463;p33"/>
          <p:cNvSpPr txBox="1"/>
          <p:nvPr>
            <p:ph type="title"/>
          </p:nvPr>
        </p:nvSpPr>
        <p:spPr>
          <a:xfrm>
            <a:off x="3014400" y="645200"/>
            <a:ext cx="6163200" cy="6096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altLang="en-GB"/>
              <a:t>User-defined function</a:t>
            </a:r>
            <a:endParaRPr lang="en-US" altLang="en-GB"/>
          </a:p>
        </p:txBody>
      </p:sp>
      <p:sp>
        <p:nvSpPr>
          <p:cNvPr id="2" name="Text Box 1"/>
          <p:cNvSpPr txBox="1"/>
          <p:nvPr/>
        </p:nvSpPr>
        <p:spPr>
          <a:xfrm>
            <a:off x="5486400" y="1771227"/>
            <a:ext cx="5495713" cy="3709670"/>
          </a:xfrm>
          <a:prstGeom prst="rect">
            <a:avLst/>
          </a:prstGeom>
          <a:noFill/>
        </p:spPr>
        <p:txBody>
          <a:bodyPr wrap="square" rtlCol="0" anchor="t">
            <a:spAutoFit/>
          </a:bodyPr>
          <a:p>
            <a:pPr>
              <a:lnSpc>
                <a:spcPct val="100000"/>
              </a:lnSpc>
            </a:pPr>
            <a:r>
              <a:rPr lang="en-US" sz="2135" spc="-1">
                <a:solidFill>
                  <a:schemeClr val="tx1"/>
                </a:solidFill>
                <a:latin typeface="Advent Pro Medium" charset="0"/>
                <a:cs typeface="Advent Pro Medium" charset="0"/>
                <a:sym typeface="+mn-ea"/>
              </a:rPr>
              <a:t>Function blocks begin with the keyword function followed by the function name and () then {} its building block declaration.</a:t>
            </a:r>
            <a:endParaRPr lang="en-US" sz="2135" spc="-1">
              <a:solidFill>
                <a:schemeClr val="tx1"/>
              </a:solidFill>
              <a:latin typeface="Advent Pro Medium" charset="0"/>
              <a:cs typeface="Advent Pro Medium" charset="0"/>
              <a:sym typeface="+mn-ea"/>
            </a:endParaRPr>
          </a:p>
          <a:p>
            <a:pPr>
              <a:lnSpc>
                <a:spcPct val="100000"/>
              </a:lnSpc>
            </a:pPr>
            <a:r>
              <a:rPr lang="en-US" sz="2135" spc="-1">
                <a:solidFill>
                  <a:schemeClr val="tx1"/>
                </a:solidFill>
                <a:latin typeface="Advent Pro Medium" charset="0"/>
                <a:cs typeface="Advent Pro Medium" charset="0"/>
                <a:sym typeface="+mn-ea"/>
              </a:rPr>
              <a:t>Syntax:</a:t>
            </a:r>
            <a:endParaRPr lang="en-US" sz="2135" spc="-1">
              <a:solidFill>
                <a:schemeClr val="tx1"/>
              </a:solidFill>
              <a:latin typeface="Advent Pro Medium" charset="0"/>
              <a:cs typeface="Advent Pro Medium" charset="0"/>
              <a:sym typeface="+mn-ea"/>
            </a:endParaRPr>
          </a:p>
          <a:p>
            <a:pPr>
              <a:lnSpc>
                <a:spcPct val="100000"/>
              </a:lnSpc>
            </a:pPr>
            <a:r>
              <a:rPr lang="en-US" sz="2135" spc="-1">
                <a:solidFill>
                  <a:schemeClr val="tx1"/>
                </a:solidFill>
                <a:latin typeface="Advent Pro Medium" charset="0"/>
                <a:cs typeface="Advent Pro Medium" charset="0"/>
                <a:sym typeface="+mn-ea"/>
              </a:rPr>
              <a:t>function functionName (argument1, argument2, ...)</a:t>
            </a:r>
            <a:endParaRPr lang="en-US" sz="2135" spc="-1">
              <a:solidFill>
                <a:schemeClr val="tx1"/>
              </a:solidFill>
              <a:latin typeface="Advent Pro Medium" charset="0"/>
              <a:cs typeface="Advent Pro Medium" charset="0"/>
              <a:sym typeface="+mn-ea"/>
            </a:endParaRPr>
          </a:p>
          <a:p>
            <a:pPr>
              <a:lnSpc>
                <a:spcPct val="100000"/>
              </a:lnSpc>
            </a:pPr>
            <a:r>
              <a:rPr lang="en-US" sz="2135" spc="-1">
                <a:solidFill>
                  <a:schemeClr val="tx1"/>
                </a:solidFill>
                <a:latin typeface="Advent Pro Medium" charset="0"/>
                <a:cs typeface="Advent Pro Medium" charset="0"/>
                <a:sym typeface="+mn-ea"/>
              </a:rPr>
              <a:t>{</a:t>
            </a:r>
            <a:endParaRPr lang="en-US" sz="2135" spc="-1">
              <a:solidFill>
                <a:schemeClr val="tx1"/>
              </a:solidFill>
              <a:latin typeface="Advent Pro Medium" charset="0"/>
              <a:cs typeface="Advent Pro Medium" charset="0"/>
              <a:sym typeface="+mn-ea"/>
            </a:endParaRPr>
          </a:p>
          <a:p>
            <a:pPr>
              <a:lnSpc>
                <a:spcPct val="100000"/>
              </a:lnSpc>
            </a:pPr>
            <a:r>
              <a:rPr lang="en-US" sz="2135" spc="-1">
                <a:solidFill>
                  <a:schemeClr val="tx1"/>
                </a:solidFill>
                <a:latin typeface="Advent Pro Medium" charset="0"/>
                <a:cs typeface="Advent Pro Medium" charset="0"/>
                <a:sym typeface="+mn-ea"/>
              </a:rPr>
              <a:t>	//statement(s) here</a:t>
            </a:r>
            <a:endParaRPr lang="en-US" sz="2135" spc="-1">
              <a:solidFill>
                <a:schemeClr val="tx1"/>
              </a:solidFill>
              <a:latin typeface="Advent Pro Medium" charset="0"/>
              <a:cs typeface="Advent Pro Medium" charset="0"/>
              <a:sym typeface="+mn-ea"/>
            </a:endParaRPr>
          </a:p>
          <a:p>
            <a:pPr>
              <a:lnSpc>
                <a:spcPct val="100000"/>
              </a:lnSpc>
            </a:pPr>
            <a:r>
              <a:rPr lang="en-US" sz="2135" spc="-1">
                <a:solidFill>
                  <a:schemeClr val="tx1"/>
                </a:solidFill>
                <a:latin typeface="Advent Pro Medium" charset="0"/>
                <a:cs typeface="Advent Pro Medium" charset="0"/>
                <a:sym typeface="+mn-ea"/>
              </a:rPr>
              <a:t>	//return statement;</a:t>
            </a:r>
            <a:endParaRPr lang="en-US" sz="2135" spc="-1">
              <a:solidFill>
                <a:schemeClr val="tx1"/>
              </a:solidFill>
              <a:latin typeface="Advent Pro Medium" charset="0"/>
              <a:cs typeface="Advent Pro Medium" charset="0"/>
              <a:sym typeface="+mn-ea"/>
            </a:endParaRPr>
          </a:p>
          <a:p>
            <a:pPr>
              <a:lnSpc>
                <a:spcPct val="100000"/>
              </a:lnSpc>
            </a:pPr>
            <a:r>
              <a:rPr lang="en-US" sz="2135" spc="-1">
                <a:solidFill>
                  <a:schemeClr val="tx1"/>
                </a:solidFill>
                <a:latin typeface="Advent Pro Medium" charset="0"/>
                <a:cs typeface="Advent Pro Medium" charset="0"/>
                <a:sym typeface="+mn-ea"/>
              </a:rPr>
              <a:t>}</a:t>
            </a:r>
            <a:endParaRPr lang="en-US" sz="2135" spc="-1">
              <a:solidFill>
                <a:schemeClr val="tx1"/>
              </a:solidFill>
              <a:latin typeface="Advent Pro Medium" charset="0"/>
              <a:cs typeface="Advent Pro Medium" charset="0"/>
              <a:sym typeface="+mn-ea"/>
            </a:endParaRPr>
          </a:p>
          <a:p>
            <a:pPr>
              <a:lnSpc>
                <a:spcPct val="100000"/>
              </a:lnSpc>
            </a:pPr>
            <a:r>
              <a:rPr lang="en-US" sz="2135" spc="-1">
                <a:solidFill>
                  <a:schemeClr val="tx1"/>
                </a:solidFill>
                <a:latin typeface="Advent Pro Medium" charset="0"/>
                <a:cs typeface="Advent Pro Medium" charset="0"/>
                <a:sym typeface="+mn-ea"/>
              </a:rPr>
              <a:t>return can be used anywhere in the function tstop the function’s work. Its better placed at the end.</a:t>
            </a:r>
            <a:endParaRPr lang="en-US" sz="2135" spc="-1">
              <a:solidFill>
                <a:schemeClr val="tx1"/>
              </a:solidFill>
              <a:latin typeface="Advent Pro Medium" charset="0"/>
              <a:cs typeface="Advent Pro Medium" charset="0"/>
              <a:sym typeface="+mn-e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882" name="Shape 882"/>
        <p:cNvGrpSpPr/>
        <p:nvPr/>
      </p:nvGrpSpPr>
      <p:grpSpPr>
        <a:xfrm>
          <a:off x="0" y="0"/>
          <a:ext cx="0" cy="0"/>
          <a:chOff x="0" y="0"/>
          <a:chExt cx="0" cy="0"/>
        </a:xfrm>
      </p:grpSpPr>
      <p:sp>
        <p:nvSpPr>
          <p:cNvPr id="883" name="Google Shape;883;p70"/>
          <p:cNvSpPr txBox="1"/>
          <p:nvPr>
            <p:ph type="body" idx="1"/>
          </p:nvPr>
        </p:nvSpPr>
        <p:spPr>
          <a:xfrm>
            <a:off x="960000" y="1564167"/>
            <a:ext cx="10271600" cy="4274800"/>
          </a:xfrm>
          <a:prstGeom prst="rect">
            <a:avLst/>
          </a:prstGeom>
        </p:spPr>
        <p:txBody>
          <a:bodyPr spcFirstLastPara="1" wrap="square" lIns="121900" tIns="853433" rIns="121900" bIns="0" anchor="ctr" anchorCtr="0">
            <a:noAutofit/>
          </a:bodyPr>
          <a:lstStyle/>
          <a:p>
            <a:pPr marL="0" lvl="0" indent="0" algn="l" rtl="0">
              <a:spcBef>
                <a:spcPts val="0"/>
              </a:spcBef>
              <a:spcAft>
                <a:spcPts val="0"/>
              </a:spcAft>
              <a:buNone/>
            </a:pPr>
            <a:endParaRPr sz="3200" b="1">
              <a:solidFill>
                <a:schemeClr val="dk1"/>
              </a:solidFill>
              <a:latin typeface="Advent Pro"/>
              <a:ea typeface="Advent Pro"/>
              <a:cs typeface="Advent Pro"/>
              <a:sym typeface="Advent Pro"/>
            </a:endParaRPr>
          </a:p>
          <a:p>
            <a:pPr marL="457200" lvl="0" indent="-304800" algn="l" rtl="0">
              <a:spcBef>
                <a:spcPts val="1600"/>
              </a:spcBef>
              <a:spcAft>
                <a:spcPts val="0"/>
              </a:spcAft>
              <a:buSzPts val="1200"/>
              <a:buChar char="●"/>
            </a:pPr>
            <a:r>
              <a:rPr lang="en-US" sz="2665" u="sng">
                <a:solidFill>
                  <a:schemeClr val="hlink"/>
                </a:solidFill>
                <a:hlinkClick r:id="rId1"/>
              </a:rPr>
              <a:t>https://www.w3schools.com/js/js_syntax.asp</a:t>
            </a:r>
            <a:endParaRPr lang="en-US" sz="2665" u="sng">
              <a:solidFill>
                <a:schemeClr val="hlink"/>
              </a:solidFill>
              <a:hlinkClick r:id="rId1"/>
            </a:endParaRPr>
          </a:p>
          <a:p>
            <a:pPr marL="457200" lvl="0" indent="-304800" algn="l" rtl="0">
              <a:spcBef>
                <a:spcPts val="1600"/>
              </a:spcBef>
              <a:spcAft>
                <a:spcPts val="0"/>
              </a:spcAft>
              <a:buSzPts val="1200"/>
              <a:buChar char="●"/>
            </a:pPr>
            <a:r>
              <a:rPr lang="en-US" sz="2665" u="sng">
                <a:solidFill>
                  <a:schemeClr val="hlink"/>
                </a:solidFill>
                <a:hlinkClick r:id="rId2"/>
              </a:rPr>
              <a:t>https://developer.mozilla.org/en-US/docs/Web/JavaScript</a:t>
            </a:r>
            <a:endParaRPr lang="en-US" sz="2665" u="sng">
              <a:solidFill>
                <a:schemeClr val="hlink"/>
              </a:solidFill>
              <a:hlinkClick r:id="rId2"/>
            </a:endParaRPr>
          </a:p>
          <a:p>
            <a:pPr marL="457200" lvl="0" indent="-304800" algn="l" rtl="0">
              <a:spcBef>
                <a:spcPts val="1600"/>
              </a:spcBef>
              <a:spcAft>
                <a:spcPts val="0"/>
              </a:spcAft>
              <a:buSzPts val="1200"/>
              <a:buChar char="●"/>
            </a:pPr>
            <a:r>
              <a:rPr lang="en-US" sz="2665">
                <a:solidFill>
                  <a:schemeClr val="hlink"/>
                </a:solidFill>
                <a:sym typeface="+mn-ea"/>
              </a:rPr>
              <a:t>Null and undefined :</a:t>
            </a:r>
            <a:r>
              <a:rPr lang="en-US" sz="2665" u="sng">
                <a:solidFill>
                  <a:schemeClr val="hlink"/>
                </a:solidFill>
                <a:sym typeface="+mn-ea"/>
              </a:rPr>
              <a:t>https://developer.mozilla.org/en-US/docs/Web/JavaScript/Data_structures#null_type</a:t>
            </a:r>
            <a:endParaRPr lang="en-US" sz="2665" u="sng">
              <a:solidFill>
                <a:schemeClr val="hlink"/>
              </a:solidFill>
              <a:sym typeface="+mn-ea"/>
            </a:endParaRPr>
          </a:p>
          <a:p>
            <a:pPr marL="152400" lvl="0" indent="0" algn="l" rtl="0">
              <a:spcBef>
                <a:spcPts val="1600"/>
              </a:spcBef>
              <a:spcAft>
                <a:spcPts val="0"/>
              </a:spcAft>
              <a:buSzPts val="1200"/>
              <a:buNone/>
            </a:pPr>
            <a:endParaRPr lang="en-US" sz="2665" u="sng">
              <a:solidFill>
                <a:schemeClr val="hlink"/>
              </a:solidFill>
            </a:endParaRPr>
          </a:p>
          <a:p>
            <a:pPr marL="457200" lvl="0" indent="0" algn="l" rtl="0">
              <a:spcBef>
                <a:spcPts val="1600"/>
              </a:spcBef>
              <a:spcAft>
                <a:spcPts val="0"/>
              </a:spcAft>
              <a:buNone/>
            </a:pPr>
            <a:endParaRPr sz="2665"/>
          </a:p>
          <a:p>
            <a:pPr marL="0" lvl="0" indent="0" algn="l" rtl="0">
              <a:spcBef>
                <a:spcPts val="1600"/>
              </a:spcBef>
              <a:spcAft>
                <a:spcPts val="1600"/>
              </a:spcAft>
              <a:buNone/>
            </a:pPr>
            <a:endParaRPr sz="2665">
              <a:solidFill>
                <a:schemeClr val="dk1"/>
              </a:solidFill>
            </a:endParaRPr>
          </a:p>
        </p:txBody>
      </p:sp>
      <p:sp>
        <p:nvSpPr>
          <p:cNvPr id="884" name="Google Shape;884;p70"/>
          <p:cNvSpPr txBox="1"/>
          <p:nvPr>
            <p:ph type="ctrTitle"/>
          </p:nvPr>
        </p:nvSpPr>
        <p:spPr>
          <a:xfrm>
            <a:off x="3675133" y="705467"/>
            <a:ext cx="4841600" cy="4892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a:t>ADDITIONAL RESOURCES</a:t>
            </a: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888" name="Shape 888"/>
        <p:cNvGrpSpPr/>
        <p:nvPr/>
      </p:nvGrpSpPr>
      <p:grpSpPr>
        <a:xfrm>
          <a:off x="0" y="0"/>
          <a:ext cx="0" cy="0"/>
          <a:chOff x="0" y="0"/>
          <a:chExt cx="0" cy="0"/>
        </a:xfrm>
      </p:grpSpPr>
      <p:sp>
        <p:nvSpPr>
          <p:cNvPr id="889" name="Google Shape;889;p71"/>
          <p:cNvSpPr/>
          <p:nvPr/>
        </p:nvSpPr>
        <p:spPr>
          <a:xfrm>
            <a:off x="6806800" y="2727833"/>
            <a:ext cx="4526895" cy="3467621"/>
          </a:xfrm>
          <a:custGeom>
            <a:avLst/>
            <a:gdLst/>
            <a:ahLst/>
            <a:cxnLst/>
            <a:rect l="l" t="t" r="r" b="b"/>
            <a:pathLst>
              <a:path w="57009" h="34798" extrusionOk="0">
                <a:moveTo>
                  <a:pt x="34631" y="1"/>
                </a:moveTo>
                <a:cubicBezTo>
                  <a:pt x="24254" y="1"/>
                  <a:pt x="21254" y="7793"/>
                  <a:pt x="11207" y="12996"/>
                </a:cubicBezTo>
                <a:cubicBezTo>
                  <a:pt x="0" y="18794"/>
                  <a:pt x="799" y="30708"/>
                  <a:pt x="2566" y="34797"/>
                </a:cubicBezTo>
                <a:lnTo>
                  <a:pt x="55703" y="34797"/>
                </a:lnTo>
                <a:cubicBezTo>
                  <a:pt x="47555" y="21812"/>
                  <a:pt x="57009" y="3233"/>
                  <a:pt x="38528" y="326"/>
                </a:cubicBezTo>
                <a:cubicBezTo>
                  <a:pt x="37117" y="104"/>
                  <a:pt x="35825" y="1"/>
                  <a:pt x="34631" y="1"/>
                </a:cubicBezTo>
                <a:close/>
              </a:path>
            </a:pathLst>
          </a:custGeom>
          <a:gradFill>
            <a:gsLst>
              <a:gs pos="0">
                <a:srgbClr val="EEC9C3"/>
              </a:gs>
              <a:gs pos="100000">
                <a:srgbClr val="FF8C8C"/>
              </a:gs>
            </a:gsLst>
            <a:lin ang="54007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90" name="Google Shape;890;p71"/>
          <p:cNvSpPr/>
          <p:nvPr/>
        </p:nvSpPr>
        <p:spPr>
          <a:xfrm>
            <a:off x="6172333" y="3704548"/>
            <a:ext cx="5143223" cy="2491005"/>
          </a:xfrm>
          <a:custGeom>
            <a:avLst/>
            <a:gdLst/>
            <a:ahLst/>
            <a:cxnLst/>
            <a:rect l="l" t="t" r="r" b="b"/>
            <a:pathLst>
              <a:path w="34526" h="10318" extrusionOk="0">
                <a:moveTo>
                  <a:pt x="20965" y="1"/>
                </a:moveTo>
                <a:cubicBezTo>
                  <a:pt x="18095" y="1"/>
                  <a:pt x="15901" y="1774"/>
                  <a:pt x="12495" y="4248"/>
                </a:cubicBezTo>
                <a:cubicBezTo>
                  <a:pt x="11160" y="5218"/>
                  <a:pt x="10003" y="5506"/>
                  <a:pt x="8956" y="5506"/>
                </a:cubicBezTo>
                <a:cubicBezTo>
                  <a:pt x="7420" y="5506"/>
                  <a:pt x="6122" y="4885"/>
                  <a:pt x="4851" y="4885"/>
                </a:cubicBezTo>
                <a:cubicBezTo>
                  <a:pt x="4191" y="4885"/>
                  <a:pt x="3538" y="5053"/>
                  <a:pt x="2864" y="5561"/>
                </a:cubicBezTo>
                <a:cubicBezTo>
                  <a:pt x="0" y="7716"/>
                  <a:pt x="1716" y="10318"/>
                  <a:pt x="1716" y="10318"/>
                </a:cubicBezTo>
                <a:lnTo>
                  <a:pt x="34119" y="10318"/>
                </a:lnTo>
                <a:cubicBezTo>
                  <a:pt x="34525" y="7058"/>
                  <a:pt x="31763" y="6235"/>
                  <a:pt x="29473" y="5426"/>
                </a:cubicBezTo>
                <a:cubicBezTo>
                  <a:pt x="27183" y="4617"/>
                  <a:pt x="27686" y="1686"/>
                  <a:pt x="23433" y="397"/>
                </a:cubicBezTo>
                <a:cubicBezTo>
                  <a:pt x="22539" y="126"/>
                  <a:pt x="21728" y="1"/>
                  <a:pt x="20965" y="1"/>
                </a:cubicBezTo>
                <a:close/>
              </a:path>
            </a:pathLst>
          </a:custGeom>
          <a:gradFill>
            <a:gsLst>
              <a:gs pos="0">
                <a:schemeClr val="accent2"/>
              </a:gs>
              <a:gs pos="100000">
                <a:schemeClr val="accent1"/>
              </a:gs>
            </a:gsLst>
            <a:lin ang="54007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91" name="Google Shape;891;p71"/>
          <p:cNvSpPr txBox="1"/>
          <p:nvPr>
            <p:ph type="ctrTitle"/>
          </p:nvPr>
        </p:nvSpPr>
        <p:spPr>
          <a:xfrm flipH="1">
            <a:off x="960000" y="720000"/>
            <a:ext cx="6123200" cy="1419600"/>
          </a:xfrm>
          <a:prstGeom prst="rect">
            <a:avLst/>
          </a:prstGeom>
        </p:spPr>
        <p:txBody>
          <a:bodyPr spcFirstLastPara="1" wrap="square" lIns="121900" tIns="121900" rIns="121900" bIns="121900" anchor="b" anchorCtr="0">
            <a:noAutofit/>
          </a:bodyPr>
          <a:lstStyle/>
          <a:p>
            <a:pPr marL="0" lvl="0" indent="0" algn="l" rtl="0">
              <a:spcBef>
                <a:spcPts val="0"/>
              </a:spcBef>
              <a:spcAft>
                <a:spcPts val="0"/>
              </a:spcAft>
              <a:buNone/>
            </a:pPr>
            <a:r>
              <a:rPr lang="en-US"/>
              <a:t>THANKS!</a:t>
            </a:r>
            <a:endParaRPr lang="en-US"/>
          </a:p>
        </p:txBody>
      </p:sp>
      <p:sp>
        <p:nvSpPr>
          <p:cNvPr id="892" name="Google Shape;892;p71"/>
          <p:cNvSpPr txBox="1"/>
          <p:nvPr>
            <p:ph type="subTitle" idx="1"/>
          </p:nvPr>
        </p:nvSpPr>
        <p:spPr>
          <a:xfrm flipH="1">
            <a:off x="959867" y="2686567"/>
            <a:ext cx="5143200" cy="18104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t>Dyou have any questions?</a:t>
            </a:r>
            <a:endParaRPr lang="en-US"/>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r>
              <a:rPr lang="en-US"/>
              <a:t>salsabeel4students@gmail.com</a:t>
            </a:r>
            <a:endParaRPr lang="en-US"/>
          </a:p>
        </p:txBody>
      </p:sp>
      <p:sp>
        <p:nvSpPr>
          <p:cNvPr id="893" name="Google Shape;893;p71"/>
          <p:cNvSpPr txBox="1"/>
          <p:nvPr/>
        </p:nvSpPr>
        <p:spPr>
          <a:xfrm>
            <a:off x="960000" y="5474500"/>
            <a:ext cx="3722000" cy="3376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0"/>
              </a:spcBef>
              <a:spcAft>
                <a:spcPts val="1600"/>
              </a:spcAft>
              <a:buNone/>
            </a:pPr>
            <a:r>
              <a:rPr lang="en-US" sz="1200">
                <a:solidFill>
                  <a:schemeClr val="lt1"/>
                </a:solidFill>
                <a:latin typeface="Roboto Slab Light"/>
                <a:ea typeface="Roboto Slab Light"/>
                <a:cs typeface="Roboto Slab Light"/>
                <a:sym typeface="Roboto Slab Light"/>
              </a:rPr>
              <a:t>Please keep this slide for attribution</a:t>
            </a:r>
            <a:endParaRPr sz="1200">
              <a:solidFill>
                <a:schemeClr val="lt1"/>
              </a:solidFill>
              <a:latin typeface="Roboto Slab Light"/>
              <a:ea typeface="Roboto Slab Light"/>
              <a:cs typeface="Roboto Slab Light"/>
              <a:sym typeface="Roboto Slab Light"/>
            </a:endParaRPr>
          </a:p>
        </p:txBody>
      </p:sp>
      <p:grpSp>
        <p:nvGrpSpPr>
          <p:cNvPr id="894" name="Google Shape;894;p71"/>
          <p:cNvGrpSpPr/>
          <p:nvPr/>
        </p:nvGrpSpPr>
        <p:grpSpPr>
          <a:xfrm>
            <a:off x="8217044" y="1794576"/>
            <a:ext cx="2896127" cy="4400991"/>
            <a:chOff x="4815509" y="1436550"/>
            <a:chExt cx="559616" cy="850400"/>
          </a:xfrm>
        </p:grpSpPr>
        <p:sp>
          <p:nvSpPr>
            <p:cNvPr id="895" name="Google Shape;895;p71"/>
            <p:cNvSpPr/>
            <p:nvPr/>
          </p:nvSpPr>
          <p:spPr>
            <a:xfrm>
              <a:off x="4839100" y="1578725"/>
              <a:ext cx="145175" cy="199525"/>
            </a:xfrm>
            <a:custGeom>
              <a:avLst/>
              <a:gdLst/>
              <a:ahLst/>
              <a:cxnLst/>
              <a:rect l="l" t="t" r="r" b="b"/>
              <a:pathLst>
                <a:path w="5807" h="7981" extrusionOk="0">
                  <a:moveTo>
                    <a:pt x="270" y="0"/>
                  </a:moveTo>
                  <a:lnTo>
                    <a:pt x="1" y="7980"/>
                  </a:lnTo>
                  <a:lnTo>
                    <a:pt x="5531" y="7980"/>
                  </a:lnTo>
                  <a:cubicBezTo>
                    <a:pt x="5681" y="7980"/>
                    <a:pt x="5806" y="7856"/>
                    <a:pt x="5799" y="7705"/>
                  </a:cubicBezTo>
                  <a:lnTo>
                    <a:pt x="5548" y="259"/>
                  </a:lnTo>
                  <a:cubicBezTo>
                    <a:pt x="5544" y="115"/>
                    <a:pt x="5427" y="0"/>
                    <a:pt x="5278"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96" name="Google Shape;896;p71"/>
            <p:cNvSpPr/>
            <p:nvPr/>
          </p:nvSpPr>
          <p:spPr>
            <a:xfrm>
              <a:off x="4815509" y="1578725"/>
              <a:ext cx="32025" cy="199525"/>
            </a:xfrm>
            <a:custGeom>
              <a:avLst/>
              <a:gdLst/>
              <a:ahLst/>
              <a:cxnLst/>
              <a:rect l="l" t="t" r="r" b="b"/>
              <a:pathLst>
                <a:path w="1281" h="7981" extrusionOk="0">
                  <a:moveTo>
                    <a:pt x="524" y="0"/>
                  </a:moveTo>
                  <a:cubicBezTo>
                    <a:pt x="380" y="0"/>
                    <a:pt x="259" y="115"/>
                    <a:pt x="256" y="259"/>
                  </a:cubicBezTo>
                  <a:lnTo>
                    <a:pt x="4" y="7705"/>
                  </a:lnTo>
                  <a:cubicBezTo>
                    <a:pt x="1" y="7856"/>
                    <a:pt x="121" y="7980"/>
                    <a:pt x="273" y="7980"/>
                  </a:cubicBezTo>
                  <a:lnTo>
                    <a:pt x="1011" y="7980"/>
                  </a:lnTo>
                  <a:lnTo>
                    <a:pt x="1280" y="0"/>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97" name="Google Shape;897;p71"/>
            <p:cNvSpPr/>
            <p:nvPr/>
          </p:nvSpPr>
          <p:spPr>
            <a:xfrm>
              <a:off x="4925150" y="1600450"/>
              <a:ext cx="6750" cy="6750"/>
            </a:xfrm>
            <a:custGeom>
              <a:avLst/>
              <a:gdLst/>
              <a:ahLst/>
              <a:cxnLst/>
              <a:rect l="l" t="t" r="r" b="b"/>
              <a:pathLst>
                <a:path w="270" h="270" extrusionOk="0">
                  <a:moveTo>
                    <a:pt x="135" y="1"/>
                  </a:moveTo>
                  <a:cubicBezTo>
                    <a:pt x="61" y="1"/>
                    <a:pt x="0" y="61"/>
                    <a:pt x="0" y="135"/>
                  </a:cubicBezTo>
                  <a:cubicBezTo>
                    <a:pt x="0" y="209"/>
                    <a:pt x="61" y="270"/>
                    <a:pt x="135" y="270"/>
                  </a:cubicBezTo>
                  <a:cubicBezTo>
                    <a:pt x="209" y="270"/>
                    <a:pt x="269" y="209"/>
                    <a:pt x="269" y="135"/>
                  </a:cubicBezTo>
                  <a:cubicBezTo>
                    <a:pt x="269" y="61"/>
                    <a:pt x="209" y="1"/>
                    <a:pt x="135" y="1"/>
                  </a:cubicBezTo>
                  <a:close/>
                </a:path>
              </a:pathLst>
            </a:custGeom>
            <a:solidFill>
              <a:srgbClr val="60557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98" name="Google Shape;898;p71"/>
            <p:cNvSpPr/>
            <p:nvPr/>
          </p:nvSpPr>
          <p:spPr>
            <a:xfrm>
              <a:off x="4924050" y="1599275"/>
              <a:ext cx="8925" cy="9025"/>
            </a:xfrm>
            <a:custGeom>
              <a:avLst/>
              <a:gdLst/>
              <a:ahLst/>
              <a:cxnLst/>
              <a:rect l="l" t="t" r="r" b="b"/>
              <a:pathLst>
                <a:path w="357" h="361" extrusionOk="0">
                  <a:moveTo>
                    <a:pt x="179" y="92"/>
                  </a:moveTo>
                  <a:cubicBezTo>
                    <a:pt x="229" y="92"/>
                    <a:pt x="269" y="132"/>
                    <a:pt x="269" y="182"/>
                  </a:cubicBezTo>
                  <a:cubicBezTo>
                    <a:pt x="269" y="233"/>
                    <a:pt x="229" y="269"/>
                    <a:pt x="179" y="269"/>
                  </a:cubicBezTo>
                  <a:cubicBezTo>
                    <a:pt x="128" y="269"/>
                    <a:pt x="88" y="233"/>
                    <a:pt x="88" y="182"/>
                  </a:cubicBezTo>
                  <a:cubicBezTo>
                    <a:pt x="88" y="132"/>
                    <a:pt x="128" y="92"/>
                    <a:pt x="179" y="92"/>
                  </a:cubicBezTo>
                  <a:close/>
                  <a:moveTo>
                    <a:pt x="179" y="1"/>
                  </a:moveTo>
                  <a:cubicBezTo>
                    <a:pt x="81" y="1"/>
                    <a:pt x="1" y="82"/>
                    <a:pt x="1" y="182"/>
                  </a:cubicBezTo>
                  <a:cubicBezTo>
                    <a:pt x="1" y="280"/>
                    <a:pt x="81" y="360"/>
                    <a:pt x="179" y="360"/>
                  </a:cubicBezTo>
                  <a:cubicBezTo>
                    <a:pt x="276" y="360"/>
                    <a:pt x="357" y="280"/>
                    <a:pt x="357" y="182"/>
                  </a:cubicBezTo>
                  <a:cubicBezTo>
                    <a:pt x="357" y="82"/>
                    <a:pt x="276" y="1"/>
                    <a:pt x="179" y="1"/>
                  </a:cubicBezTo>
                  <a:close/>
                </a:path>
              </a:pathLst>
            </a:custGeom>
            <a:solidFill>
              <a:srgbClr val="423A6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899" name="Google Shape;899;p71"/>
            <p:cNvSpPr/>
            <p:nvPr/>
          </p:nvSpPr>
          <p:spPr>
            <a:xfrm>
              <a:off x="4878150" y="1600450"/>
              <a:ext cx="6725" cy="6750"/>
            </a:xfrm>
            <a:custGeom>
              <a:avLst/>
              <a:gdLst/>
              <a:ahLst/>
              <a:cxnLst/>
              <a:rect l="l" t="t" r="r" b="b"/>
              <a:pathLst>
                <a:path w="269" h="270" extrusionOk="0">
                  <a:moveTo>
                    <a:pt x="135" y="1"/>
                  </a:moveTo>
                  <a:cubicBezTo>
                    <a:pt x="61" y="1"/>
                    <a:pt x="0" y="61"/>
                    <a:pt x="0" y="135"/>
                  </a:cubicBezTo>
                  <a:cubicBezTo>
                    <a:pt x="0" y="209"/>
                    <a:pt x="61" y="270"/>
                    <a:pt x="135" y="270"/>
                  </a:cubicBezTo>
                  <a:cubicBezTo>
                    <a:pt x="208" y="270"/>
                    <a:pt x="269" y="209"/>
                    <a:pt x="269" y="135"/>
                  </a:cubicBezTo>
                  <a:cubicBezTo>
                    <a:pt x="269" y="61"/>
                    <a:pt x="208" y="1"/>
                    <a:pt x="135" y="1"/>
                  </a:cubicBezTo>
                  <a:close/>
                </a:path>
              </a:pathLst>
            </a:custGeom>
            <a:solidFill>
              <a:srgbClr val="60557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00" name="Google Shape;900;p71"/>
            <p:cNvSpPr/>
            <p:nvPr/>
          </p:nvSpPr>
          <p:spPr>
            <a:xfrm>
              <a:off x="4876975" y="1599275"/>
              <a:ext cx="9000" cy="9025"/>
            </a:xfrm>
            <a:custGeom>
              <a:avLst/>
              <a:gdLst/>
              <a:ahLst/>
              <a:cxnLst/>
              <a:rect l="l" t="t" r="r" b="b"/>
              <a:pathLst>
                <a:path w="360" h="361" extrusionOk="0">
                  <a:moveTo>
                    <a:pt x="182" y="92"/>
                  </a:moveTo>
                  <a:cubicBezTo>
                    <a:pt x="229" y="92"/>
                    <a:pt x="269" y="132"/>
                    <a:pt x="269" y="182"/>
                  </a:cubicBezTo>
                  <a:cubicBezTo>
                    <a:pt x="269" y="233"/>
                    <a:pt x="229" y="269"/>
                    <a:pt x="182" y="269"/>
                  </a:cubicBezTo>
                  <a:cubicBezTo>
                    <a:pt x="131" y="269"/>
                    <a:pt x="91" y="233"/>
                    <a:pt x="91" y="182"/>
                  </a:cubicBezTo>
                  <a:cubicBezTo>
                    <a:pt x="91" y="132"/>
                    <a:pt x="131" y="92"/>
                    <a:pt x="182" y="92"/>
                  </a:cubicBezTo>
                  <a:close/>
                  <a:moveTo>
                    <a:pt x="182" y="1"/>
                  </a:moveTo>
                  <a:cubicBezTo>
                    <a:pt x="81" y="1"/>
                    <a:pt x="1" y="82"/>
                    <a:pt x="1" y="182"/>
                  </a:cubicBezTo>
                  <a:cubicBezTo>
                    <a:pt x="1" y="280"/>
                    <a:pt x="81" y="360"/>
                    <a:pt x="182" y="360"/>
                  </a:cubicBezTo>
                  <a:cubicBezTo>
                    <a:pt x="279" y="360"/>
                    <a:pt x="359" y="280"/>
                    <a:pt x="359" y="182"/>
                  </a:cubicBezTo>
                  <a:cubicBezTo>
                    <a:pt x="359" y="82"/>
                    <a:pt x="279" y="1"/>
                    <a:pt x="182" y="1"/>
                  </a:cubicBezTo>
                  <a:close/>
                </a:path>
              </a:pathLst>
            </a:custGeom>
            <a:solidFill>
              <a:srgbClr val="423A6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01" name="Google Shape;901;p71"/>
            <p:cNvSpPr/>
            <p:nvPr/>
          </p:nvSpPr>
          <p:spPr>
            <a:xfrm>
              <a:off x="4880325" y="1531225"/>
              <a:ext cx="49300" cy="73700"/>
            </a:xfrm>
            <a:custGeom>
              <a:avLst/>
              <a:gdLst/>
              <a:ahLst/>
              <a:cxnLst/>
              <a:rect l="l" t="t" r="r" b="b"/>
              <a:pathLst>
                <a:path w="1972" h="2948" extrusionOk="0">
                  <a:moveTo>
                    <a:pt x="987" y="0"/>
                  </a:moveTo>
                  <a:cubicBezTo>
                    <a:pt x="444" y="0"/>
                    <a:pt x="0" y="444"/>
                    <a:pt x="0" y="987"/>
                  </a:cubicBezTo>
                  <a:lnTo>
                    <a:pt x="0" y="2904"/>
                  </a:lnTo>
                  <a:cubicBezTo>
                    <a:pt x="0" y="2928"/>
                    <a:pt x="21" y="2948"/>
                    <a:pt x="48" y="2948"/>
                  </a:cubicBezTo>
                  <a:cubicBezTo>
                    <a:pt x="71" y="2948"/>
                    <a:pt x="91" y="2928"/>
                    <a:pt x="91" y="2904"/>
                  </a:cubicBezTo>
                  <a:lnTo>
                    <a:pt x="91" y="987"/>
                  </a:lnTo>
                  <a:cubicBezTo>
                    <a:pt x="91" y="493"/>
                    <a:pt x="494" y="91"/>
                    <a:pt x="987" y="91"/>
                  </a:cubicBezTo>
                  <a:cubicBezTo>
                    <a:pt x="1481" y="91"/>
                    <a:pt x="1884" y="493"/>
                    <a:pt x="1884" y="987"/>
                  </a:cubicBezTo>
                  <a:lnTo>
                    <a:pt x="1884" y="2904"/>
                  </a:lnTo>
                  <a:cubicBezTo>
                    <a:pt x="1884" y="2928"/>
                    <a:pt x="1904" y="2948"/>
                    <a:pt x="1928" y="2948"/>
                  </a:cubicBezTo>
                  <a:cubicBezTo>
                    <a:pt x="1951" y="2948"/>
                    <a:pt x="1971" y="2928"/>
                    <a:pt x="1971" y="2904"/>
                  </a:cubicBezTo>
                  <a:lnTo>
                    <a:pt x="1971" y="987"/>
                  </a:lnTo>
                  <a:cubicBezTo>
                    <a:pt x="1971" y="444"/>
                    <a:pt x="1531" y="0"/>
                    <a:pt x="987" y="0"/>
                  </a:cubicBezTo>
                  <a:close/>
                </a:path>
              </a:pathLst>
            </a:custGeom>
            <a:solidFill>
              <a:srgbClr val="423A6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02" name="Google Shape;902;p71"/>
            <p:cNvSpPr/>
            <p:nvPr/>
          </p:nvSpPr>
          <p:spPr>
            <a:xfrm>
              <a:off x="5092175" y="2258400"/>
              <a:ext cx="76475" cy="28550"/>
            </a:xfrm>
            <a:custGeom>
              <a:avLst/>
              <a:gdLst/>
              <a:ahLst/>
              <a:cxnLst/>
              <a:rect l="l" t="t" r="r" b="b"/>
              <a:pathLst>
                <a:path w="3059" h="1142" extrusionOk="0">
                  <a:moveTo>
                    <a:pt x="2935" y="0"/>
                  </a:moveTo>
                  <a:lnTo>
                    <a:pt x="1692" y="77"/>
                  </a:lnTo>
                  <a:lnTo>
                    <a:pt x="0" y="1142"/>
                  </a:lnTo>
                  <a:lnTo>
                    <a:pt x="3059" y="1142"/>
                  </a:lnTo>
                  <a:lnTo>
                    <a:pt x="2935" y="0"/>
                  </a:ln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03" name="Google Shape;903;p71"/>
            <p:cNvSpPr/>
            <p:nvPr/>
          </p:nvSpPr>
          <p:spPr>
            <a:xfrm>
              <a:off x="5233525" y="2256725"/>
              <a:ext cx="77650" cy="30225"/>
            </a:xfrm>
            <a:custGeom>
              <a:avLst/>
              <a:gdLst/>
              <a:ahLst/>
              <a:cxnLst/>
              <a:rect l="l" t="t" r="r" b="b"/>
              <a:pathLst>
                <a:path w="3106" h="1209" extrusionOk="0">
                  <a:moveTo>
                    <a:pt x="2897" y="0"/>
                  </a:moveTo>
                  <a:lnTo>
                    <a:pt x="1604" y="90"/>
                  </a:lnTo>
                  <a:lnTo>
                    <a:pt x="0" y="1209"/>
                  </a:lnTo>
                  <a:lnTo>
                    <a:pt x="3105" y="1209"/>
                  </a:lnTo>
                  <a:lnTo>
                    <a:pt x="2897" y="0"/>
                  </a:ln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04" name="Google Shape;904;p71"/>
            <p:cNvSpPr/>
            <p:nvPr/>
          </p:nvSpPr>
          <p:spPr>
            <a:xfrm>
              <a:off x="5095525" y="1819425"/>
              <a:ext cx="210425" cy="442900"/>
            </a:xfrm>
            <a:custGeom>
              <a:avLst/>
              <a:gdLst/>
              <a:ahLst/>
              <a:cxnLst/>
              <a:rect l="l" t="t" r="r" b="b"/>
              <a:pathLst>
                <a:path w="8417" h="17716" extrusionOk="0">
                  <a:moveTo>
                    <a:pt x="3720" y="1"/>
                  </a:moveTo>
                  <a:lnTo>
                    <a:pt x="263" y="487"/>
                  </a:lnTo>
                  <a:cubicBezTo>
                    <a:pt x="1" y="5241"/>
                    <a:pt x="272" y="12805"/>
                    <a:pt x="1558" y="17636"/>
                  </a:cubicBezTo>
                  <a:cubicBezTo>
                    <a:pt x="1558" y="17636"/>
                    <a:pt x="1806" y="17715"/>
                    <a:pt x="2122" y="17715"/>
                  </a:cubicBezTo>
                  <a:cubicBezTo>
                    <a:pt x="2336" y="17715"/>
                    <a:pt x="2580" y="17680"/>
                    <a:pt x="2801" y="17559"/>
                  </a:cubicBezTo>
                  <a:cubicBezTo>
                    <a:pt x="2801" y="17559"/>
                    <a:pt x="2367" y="7695"/>
                    <a:pt x="3408" y="3140"/>
                  </a:cubicBezTo>
                  <a:cubicBezTo>
                    <a:pt x="3408" y="3140"/>
                    <a:pt x="5000" y="12436"/>
                    <a:pt x="7124" y="17582"/>
                  </a:cubicBezTo>
                  <a:cubicBezTo>
                    <a:pt x="7124" y="17582"/>
                    <a:pt x="7339" y="17712"/>
                    <a:pt x="7672" y="17712"/>
                  </a:cubicBezTo>
                  <a:cubicBezTo>
                    <a:pt x="7881" y="17712"/>
                    <a:pt x="8138" y="17661"/>
                    <a:pt x="8417" y="17492"/>
                  </a:cubicBezTo>
                  <a:cubicBezTo>
                    <a:pt x="8417" y="17492"/>
                    <a:pt x="6966" y="5074"/>
                    <a:pt x="6926" y="411"/>
                  </a:cubicBezTo>
                  <a:lnTo>
                    <a:pt x="3720"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05" name="Google Shape;905;p71"/>
            <p:cNvSpPr/>
            <p:nvPr/>
          </p:nvSpPr>
          <p:spPr>
            <a:xfrm>
              <a:off x="5105175" y="1843425"/>
              <a:ext cx="159400" cy="6075"/>
            </a:xfrm>
            <a:custGeom>
              <a:avLst/>
              <a:gdLst/>
              <a:ahLst/>
              <a:cxnLst/>
              <a:rect l="l" t="t" r="r" b="b"/>
              <a:pathLst>
                <a:path w="6376" h="243" extrusionOk="0">
                  <a:moveTo>
                    <a:pt x="6354" y="1"/>
                  </a:moveTo>
                  <a:cubicBezTo>
                    <a:pt x="6353" y="1"/>
                    <a:pt x="6351" y="1"/>
                    <a:pt x="6349" y="1"/>
                  </a:cubicBezTo>
                  <a:cubicBezTo>
                    <a:pt x="5413" y="151"/>
                    <a:pt x="4303" y="198"/>
                    <a:pt x="3277" y="198"/>
                  </a:cubicBezTo>
                  <a:cubicBezTo>
                    <a:pt x="1543" y="198"/>
                    <a:pt x="47" y="64"/>
                    <a:pt x="24" y="62"/>
                  </a:cubicBezTo>
                  <a:cubicBezTo>
                    <a:pt x="10" y="62"/>
                    <a:pt x="1" y="71"/>
                    <a:pt x="1" y="82"/>
                  </a:cubicBezTo>
                  <a:cubicBezTo>
                    <a:pt x="1" y="95"/>
                    <a:pt x="7" y="105"/>
                    <a:pt x="21" y="105"/>
                  </a:cubicBezTo>
                  <a:cubicBezTo>
                    <a:pt x="44" y="108"/>
                    <a:pt x="1535" y="243"/>
                    <a:pt x="3267" y="243"/>
                  </a:cubicBezTo>
                  <a:cubicBezTo>
                    <a:pt x="4298" y="243"/>
                    <a:pt x="5416" y="196"/>
                    <a:pt x="6356" y="45"/>
                  </a:cubicBezTo>
                  <a:cubicBezTo>
                    <a:pt x="6369" y="41"/>
                    <a:pt x="6376" y="31"/>
                    <a:pt x="6376" y="18"/>
                  </a:cubicBezTo>
                  <a:cubicBezTo>
                    <a:pt x="6373" y="9"/>
                    <a:pt x="6365" y="1"/>
                    <a:pt x="6354" y="1"/>
                  </a:cubicBezTo>
                  <a:close/>
                </a:path>
              </a:pathLst>
            </a:custGeom>
            <a:solidFill>
              <a:srgbClr val="F9F9F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06" name="Google Shape;906;p71"/>
            <p:cNvSpPr/>
            <p:nvPr/>
          </p:nvSpPr>
          <p:spPr>
            <a:xfrm>
              <a:off x="5105175" y="1838075"/>
              <a:ext cx="21350" cy="43000"/>
            </a:xfrm>
            <a:custGeom>
              <a:avLst/>
              <a:gdLst/>
              <a:ahLst/>
              <a:cxnLst/>
              <a:rect l="l" t="t" r="r" b="b"/>
              <a:pathLst>
                <a:path w="854" h="1720" extrusionOk="0">
                  <a:moveTo>
                    <a:pt x="703" y="0"/>
                  </a:moveTo>
                  <a:cubicBezTo>
                    <a:pt x="689" y="3"/>
                    <a:pt x="682" y="14"/>
                    <a:pt x="682" y="27"/>
                  </a:cubicBezTo>
                  <a:cubicBezTo>
                    <a:pt x="682" y="37"/>
                    <a:pt x="806" y="1027"/>
                    <a:pt x="441" y="1467"/>
                  </a:cubicBezTo>
                  <a:cubicBezTo>
                    <a:pt x="333" y="1599"/>
                    <a:pt x="192" y="1665"/>
                    <a:pt x="21" y="1675"/>
                  </a:cubicBezTo>
                  <a:cubicBezTo>
                    <a:pt x="10" y="1675"/>
                    <a:pt x="1" y="1686"/>
                    <a:pt x="1" y="1699"/>
                  </a:cubicBezTo>
                  <a:cubicBezTo>
                    <a:pt x="1" y="1709"/>
                    <a:pt x="10" y="1719"/>
                    <a:pt x="24" y="1719"/>
                  </a:cubicBezTo>
                  <a:cubicBezTo>
                    <a:pt x="209" y="1709"/>
                    <a:pt x="360" y="1635"/>
                    <a:pt x="474" y="1498"/>
                  </a:cubicBezTo>
                  <a:cubicBezTo>
                    <a:pt x="853" y="1041"/>
                    <a:pt x="732" y="64"/>
                    <a:pt x="726" y="20"/>
                  </a:cubicBezTo>
                  <a:cubicBezTo>
                    <a:pt x="726" y="10"/>
                    <a:pt x="712" y="0"/>
                    <a:pt x="703" y="0"/>
                  </a:cubicBezTo>
                  <a:close/>
                </a:path>
              </a:pathLst>
            </a:custGeom>
            <a:solidFill>
              <a:srgbClr val="F9F9F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07" name="Google Shape;907;p71"/>
            <p:cNvSpPr/>
            <p:nvPr/>
          </p:nvSpPr>
          <p:spPr>
            <a:xfrm>
              <a:off x="5229900" y="1838075"/>
              <a:ext cx="33600" cy="41725"/>
            </a:xfrm>
            <a:custGeom>
              <a:avLst/>
              <a:gdLst/>
              <a:ahLst/>
              <a:cxnLst/>
              <a:rect l="l" t="t" r="r" b="b"/>
              <a:pathLst>
                <a:path w="1344" h="1669" extrusionOk="0">
                  <a:moveTo>
                    <a:pt x="135" y="0"/>
                  </a:moveTo>
                  <a:cubicBezTo>
                    <a:pt x="125" y="0"/>
                    <a:pt x="111" y="10"/>
                    <a:pt x="111" y="20"/>
                  </a:cubicBezTo>
                  <a:cubicBezTo>
                    <a:pt x="111" y="37"/>
                    <a:pt x="0" y="1504"/>
                    <a:pt x="1317" y="1669"/>
                  </a:cubicBezTo>
                  <a:lnTo>
                    <a:pt x="1320" y="1669"/>
                  </a:lnTo>
                  <a:cubicBezTo>
                    <a:pt x="1329" y="1669"/>
                    <a:pt x="1340" y="1662"/>
                    <a:pt x="1343" y="1649"/>
                  </a:cubicBezTo>
                  <a:cubicBezTo>
                    <a:pt x="1343" y="1639"/>
                    <a:pt x="1337" y="1625"/>
                    <a:pt x="1323" y="1625"/>
                  </a:cubicBezTo>
                  <a:cubicBezTo>
                    <a:pt x="51" y="1464"/>
                    <a:pt x="155" y="40"/>
                    <a:pt x="155" y="27"/>
                  </a:cubicBezTo>
                  <a:cubicBezTo>
                    <a:pt x="158" y="14"/>
                    <a:pt x="148" y="3"/>
                    <a:pt x="135" y="0"/>
                  </a:cubicBezTo>
                  <a:close/>
                </a:path>
              </a:pathLst>
            </a:custGeom>
            <a:solidFill>
              <a:srgbClr val="F9F9F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08" name="Google Shape;908;p71"/>
            <p:cNvSpPr/>
            <p:nvPr/>
          </p:nvSpPr>
          <p:spPr>
            <a:xfrm>
              <a:off x="4998250" y="1610175"/>
              <a:ext cx="153600" cy="195950"/>
            </a:xfrm>
            <a:custGeom>
              <a:avLst/>
              <a:gdLst/>
              <a:ahLst/>
              <a:cxnLst/>
              <a:rect l="l" t="t" r="r" b="b"/>
              <a:pathLst>
                <a:path w="6144" h="7838" extrusionOk="0">
                  <a:moveTo>
                    <a:pt x="1104" y="0"/>
                  </a:moveTo>
                  <a:cubicBezTo>
                    <a:pt x="1091" y="0"/>
                    <a:pt x="1078" y="3"/>
                    <a:pt x="1065" y="8"/>
                  </a:cubicBezTo>
                  <a:cubicBezTo>
                    <a:pt x="940" y="55"/>
                    <a:pt x="1152" y="512"/>
                    <a:pt x="1152" y="512"/>
                  </a:cubicBezTo>
                  <a:cubicBezTo>
                    <a:pt x="1152" y="512"/>
                    <a:pt x="667" y="117"/>
                    <a:pt x="487" y="117"/>
                  </a:cubicBezTo>
                  <a:cubicBezTo>
                    <a:pt x="468" y="117"/>
                    <a:pt x="451" y="122"/>
                    <a:pt x="440" y="132"/>
                  </a:cubicBezTo>
                  <a:cubicBezTo>
                    <a:pt x="322" y="236"/>
                    <a:pt x="534" y="454"/>
                    <a:pt x="534" y="454"/>
                  </a:cubicBezTo>
                  <a:cubicBezTo>
                    <a:pt x="534" y="454"/>
                    <a:pt x="315" y="344"/>
                    <a:pt x="178" y="344"/>
                  </a:cubicBezTo>
                  <a:cubicBezTo>
                    <a:pt x="147" y="344"/>
                    <a:pt x="120" y="350"/>
                    <a:pt x="101" y="364"/>
                  </a:cubicBezTo>
                  <a:cubicBezTo>
                    <a:pt x="0" y="445"/>
                    <a:pt x="350" y="716"/>
                    <a:pt x="350" y="716"/>
                  </a:cubicBezTo>
                  <a:cubicBezTo>
                    <a:pt x="350" y="716"/>
                    <a:pt x="85" y="720"/>
                    <a:pt x="57" y="814"/>
                  </a:cubicBezTo>
                  <a:cubicBezTo>
                    <a:pt x="31" y="905"/>
                    <a:pt x="524" y="1156"/>
                    <a:pt x="837" y="1243"/>
                  </a:cubicBezTo>
                  <a:cubicBezTo>
                    <a:pt x="837" y="1243"/>
                    <a:pt x="2512" y="6068"/>
                    <a:pt x="4690" y="7837"/>
                  </a:cubicBezTo>
                  <a:lnTo>
                    <a:pt x="6144" y="3872"/>
                  </a:lnTo>
                  <a:lnTo>
                    <a:pt x="5681" y="3046"/>
                  </a:lnTo>
                  <a:lnTo>
                    <a:pt x="4512" y="2664"/>
                  </a:lnTo>
                  <a:cubicBezTo>
                    <a:pt x="4341" y="3060"/>
                    <a:pt x="4177" y="3476"/>
                    <a:pt x="4033" y="3855"/>
                  </a:cubicBezTo>
                  <a:lnTo>
                    <a:pt x="2045" y="1015"/>
                  </a:lnTo>
                  <a:cubicBezTo>
                    <a:pt x="2045" y="1015"/>
                    <a:pt x="2639" y="575"/>
                    <a:pt x="2569" y="465"/>
                  </a:cubicBezTo>
                  <a:cubicBezTo>
                    <a:pt x="2557" y="446"/>
                    <a:pt x="2535" y="438"/>
                    <a:pt x="2506" y="438"/>
                  </a:cubicBezTo>
                  <a:cubicBezTo>
                    <a:pt x="2440" y="438"/>
                    <a:pt x="2337" y="476"/>
                    <a:pt x="2220" y="515"/>
                  </a:cubicBezTo>
                  <a:cubicBezTo>
                    <a:pt x="2103" y="553"/>
                    <a:pt x="1973" y="588"/>
                    <a:pt x="1851" y="588"/>
                  </a:cubicBezTo>
                  <a:cubicBezTo>
                    <a:pt x="1833" y="588"/>
                    <a:pt x="1815" y="587"/>
                    <a:pt x="1797" y="586"/>
                  </a:cubicBezTo>
                  <a:cubicBezTo>
                    <a:pt x="1507" y="557"/>
                    <a:pt x="1303" y="0"/>
                    <a:pt x="1104" y="0"/>
                  </a:cubicBezTo>
                  <a:close/>
                </a:path>
              </a:pathLst>
            </a:custGeom>
            <a:solidFill>
              <a:srgbClr val="F2A88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09" name="Google Shape;909;p71"/>
            <p:cNvSpPr/>
            <p:nvPr/>
          </p:nvSpPr>
          <p:spPr>
            <a:xfrm>
              <a:off x="5082525" y="1680200"/>
              <a:ext cx="69325" cy="125925"/>
            </a:xfrm>
            <a:custGeom>
              <a:avLst/>
              <a:gdLst/>
              <a:ahLst/>
              <a:cxnLst/>
              <a:rect l="l" t="t" r="r" b="b"/>
              <a:pathLst>
                <a:path w="2773" h="5037" extrusionOk="0">
                  <a:moveTo>
                    <a:pt x="1561" y="1"/>
                  </a:moveTo>
                  <a:cubicBezTo>
                    <a:pt x="1118" y="756"/>
                    <a:pt x="504" y="1964"/>
                    <a:pt x="0" y="3559"/>
                  </a:cubicBezTo>
                  <a:cubicBezTo>
                    <a:pt x="410" y="4140"/>
                    <a:pt x="853" y="4657"/>
                    <a:pt x="1319" y="5036"/>
                  </a:cubicBezTo>
                  <a:lnTo>
                    <a:pt x="2773" y="1071"/>
                  </a:lnTo>
                  <a:lnTo>
                    <a:pt x="2310" y="245"/>
                  </a:lnTo>
                  <a:lnTo>
                    <a:pt x="1561" y="1"/>
                  </a:lnTo>
                  <a:close/>
                </a:path>
              </a:pathLst>
            </a:custGeom>
            <a:gradFill>
              <a:gsLst>
                <a:gs pos="0">
                  <a:srgbClr val="3A305F">
                    <a:alpha val="46666"/>
                  </a:srgbClr>
                </a:gs>
                <a:gs pos="80000">
                  <a:srgbClr val="FFFFFF">
                    <a:alpha val="0"/>
                  </a:srgbClr>
                </a:gs>
                <a:gs pos="100000">
                  <a:srgbClr val="FFFFFF">
                    <a:alpha val="0"/>
                  </a:srgbClr>
                </a:gs>
              </a:gsLst>
              <a:lin ang="54007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10" name="Google Shape;910;p71"/>
            <p:cNvSpPr/>
            <p:nvPr/>
          </p:nvSpPr>
          <p:spPr>
            <a:xfrm>
              <a:off x="5111050" y="1592150"/>
              <a:ext cx="82950" cy="114850"/>
            </a:xfrm>
            <a:custGeom>
              <a:avLst/>
              <a:gdLst/>
              <a:ahLst/>
              <a:cxnLst/>
              <a:rect l="l" t="t" r="r" b="b"/>
              <a:pathLst>
                <a:path w="3318" h="4594" extrusionOk="0">
                  <a:moveTo>
                    <a:pt x="3317" y="1"/>
                  </a:moveTo>
                  <a:cubicBezTo>
                    <a:pt x="2132" y="279"/>
                    <a:pt x="1018" y="1256"/>
                    <a:pt x="336" y="2646"/>
                  </a:cubicBezTo>
                  <a:cubicBezTo>
                    <a:pt x="222" y="2875"/>
                    <a:pt x="111" y="3126"/>
                    <a:pt x="0" y="3385"/>
                  </a:cubicBezTo>
                  <a:cubicBezTo>
                    <a:pt x="269" y="3727"/>
                    <a:pt x="762" y="4200"/>
                    <a:pt x="1632" y="4593"/>
                  </a:cubicBezTo>
                  <a:lnTo>
                    <a:pt x="3317" y="1"/>
                  </a:lnTo>
                  <a:close/>
                </a:path>
              </a:pathLst>
            </a:cu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11" name="Google Shape;911;p71"/>
            <p:cNvSpPr/>
            <p:nvPr/>
          </p:nvSpPr>
          <p:spPr>
            <a:xfrm>
              <a:off x="5118700" y="1660800"/>
              <a:ext cx="15300" cy="26225"/>
            </a:xfrm>
            <a:custGeom>
              <a:avLst/>
              <a:gdLst/>
              <a:ahLst/>
              <a:cxnLst/>
              <a:rect l="l" t="t" r="r" b="b"/>
              <a:pathLst>
                <a:path w="612" h="1049" extrusionOk="0">
                  <a:moveTo>
                    <a:pt x="611" y="1"/>
                  </a:moveTo>
                  <a:cubicBezTo>
                    <a:pt x="490" y="172"/>
                    <a:pt x="269" y="501"/>
                    <a:pt x="0" y="978"/>
                  </a:cubicBezTo>
                  <a:cubicBezTo>
                    <a:pt x="24" y="1001"/>
                    <a:pt x="50" y="1025"/>
                    <a:pt x="77" y="1048"/>
                  </a:cubicBezTo>
                  <a:lnTo>
                    <a:pt x="611" y="1"/>
                  </a:lnTo>
                  <a:close/>
                </a:path>
              </a:pathLst>
            </a:custGeom>
            <a:gradFill>
              <a:gsLst>
                <a:gs pos="0">
                  <a:srgbClr val="3A305F">
                    <a:alpha val="46666"/>
                  </a:srgbClr>
                </a:gs>
                <a:gs pos="80000">
                  <a:srgbClr val="FFFFFF">
                    <a:alpha val="0"/>
                  </a:srgbClr>
                </a:gs>
                <a:gs pos="100000">
                  <a:srgbClr val="FFFFFF">
                    <a:alpha val="0"/>
                  </a:srgbClr>
                </a:gs>
              </a:gsLst>
              <a:lin ang="54007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12" name="Google Shape;912;p71"/>
            <p:cNvSpPr/>
            <p:nvPr/>
          </p:nvSpPr>
          <p:spPr>
            <a:xfrm>
              <a:off x="5102075" y="1586325"/>
              <a:ext cx="187350" cy="248450"/>
            </a:xfrm>
            <a:custGeom>
              <a:avLst/>
              <a:gdLst/>
              <a:ahLst/>
              <a:cxnLst/>
              <a:rect l="l" t="t" r="r" b="b"/>
              <a:pathLst>
                <a:path w="7494" h="9938" extrusionOk="0">
                  <a:moveTo>
                    <a:pt x="5265" y="1"/>
                  </a:moveTo>
                  <a:cubicBezTo>
                    <a:pt x="4940" y="1"/>
                    <a:pt x="4552" y="58"/>
                    <a:pt x="4079" y="133"/>
                  </a:cubicBezTo>
                  <a:cubicBezTo>
                    <a:pt x="2129" y="445"/>
                    <a:pt x="802" y="3215"/>
                    <a:pt x="235" y="7233"/>
                  </a:cubicBezTo>
                  <a:cubicBezTo>
                    <a:pt x="138" y="7935"/>
                    <a:pt x="57" y="8811"/>
                    <a:pt x="1" y="9811"/>
                  </a:cubicBezTo>
                  <a:cubicBezTo>
                    <a:pt x="762" y="9873"/>
                    <a:pt x="1845" y="9937"/>
                    <a:pt x="3081" y="9937"/>
                  </a:cubicBezTo>
                  <a:cubicBezTo>
                    <a:pt x="4193" y="9937"/>
                    <a:pt x="5428" y="9886"/>
                    <a:pt x="6664" y="9735"/>
                  </a:cubicBezTo>
                  <a:lnTo>
                    <a:pt x="6664" y="9537"/>
                  </a:lnTo>
                  <a:cubicBezTo>
                    <a:pt x="6664" y="5037"/>
                    <a:pt x="7494" y="1365"/>
                    <a:pt x="6131" y="257"/>
                  </a:cubicBezTo>
                  <a:cubicBezTo>
                    <a:pt x="5901" y="69"/>
                    <a:pt x="5621" y="1"/>
                    <a:pt x="5265" y="1"/>
                  </a:cubicBezTo>
                  <a:close/>
                </a:path>
              </a:pathLst>
            </a:cu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13" name="Google Shape;913;p71"/>
            <p:cNvSpPr/>
            <p:nvPr/>
          </p:nvSpPr>
          <p:spPr>
            <a:xfrm>
              <a:off x="5215475" y="1631675"/>
              <a:ext cx="59675" cy="133325"/>
            </a:xfrm>
            <a:custGeom>
              <a:avLst/>
              <a:gdLst/>
              <a:ahLst/>
              <a:cxnLst/>
              <a:rect l="l" t="t" r="r" b="b"/>
              <a:pathLst>
                <a:path w="2387" h="5333" extrusionOk="0">
                  <a:moveTo>
                    <a:pt x="0" y="1"/>
                  </a:moveTo>
                  <a:cubicBezTo>
                    <a:pt x="67" y="1737"/>
                    <a:pt x="702" y="3657"/>
                    <a:pt x="2192" y="5332"/>
                  </a:cubicBezTo>
                  <a:cubicBezTo>
                    <a:pt x="2269" y="3764"/>
                    <a:pt x="2387" y="2357"/>
                    <a:pt x="2377" y="1213"/>
                  </a:cubicBezTo>
                  <a:lnTo>
                    <a:pt x="0" y="1"/>
                  </a:lnTo>
                  <a:close/>
                </a:path>
              </a:pathLst>
            </a:custGeom>
            <a:gradFill>
              <a:gsLst>
                <a:gs pos="0">
                  <a:srgbClr val="3A305F">
                    <a:alpha val="46666"/>
                  </a:srgbClr>
                </a:gs>
                <a:gs pos="80000">
                  <a:srgbClr val="FFFFFF">
                    <a:alpha val="0"/>
                  </a:srgbClr>
                </a:gs>
                <a:gs pos="100000">
                  <a:srgbClr val="FFFFFF">
                    <a:alpha val="0"/>
                  </a:srgbClr>
                </a:gs>
              </a:gsLst>
              <a:lin ang="54007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14" name="Google Shape;914;p71"/>
            <p:cNvSpPr/>
            <p:nvPr/>
          </p:nvSpPr>
          <p:spPr>
            <a:xfrm>
              <a:off x="5242650" y="1627325"/>
              <a:ext cx="132475" cy="243200"/>
            </a:xfrm>
            <a:custGeom>
              <a:avLst/>
              <a:gdLst/>
              <a:ahLst/>
              <a:cxnLst/>
              <a:rect l="l" t="t" r="r" b="b"/>
              <a:pathLst>
                <a:path w="5299" h="9728" extrusionOk="0">
                  <a:moveTo>
                    <a:pt x="2640" y="1"/>
                  </a:moveTo>
                  <a:lnTo>
                    <a:pt x="1383" y="1025"/>
                  </a:lnTo>
                  <a:lnTo>
                    <a:pt x="695" y="2726"/>
                  </a:lnTo>
                  <a:cubicBezTo>
                    <a:pt x="1343" y="3227"/>
                    <a:pt x="1958" y="3563"/>
                    <a:pt x="2126" y="3676"/>
                  </a:cubicBezTo>
                  <a:cubicBezTo>
                    <a:pt x="2445" y="3895"/>
                    <a:pt x="2545" y="4160"/>
                    <a:pt x="2415" y="4519"/>
                  </a:cubicBezTo>
                  <a:cubicBezTo>
                    <a:pt x="2287" y="4878"/>
                    <a:pt x="1041" y="7537"/>
                    <a:pt x="1041" y="7537"/>
                  </a:cubicBezTo>
                  <a:cubicBezTo>
                    <a:pt x="1021" y="7809"/>
                    <a:pt x="1041" y="8121"/>
                    <a:pt x="1041" y="8121"/>
                  </a:cubicBezTo>
                  <a:cubicBezTo>
                    <a:pt x="1041" y="8121"/>
                    <a:pt x="1" y="8393"/>
                    <a:pt x="38" y="8558"/>
                  </a:cubicBezTo>
                  <a:cubicBezTo>
                    <a:pt x="48" y="8609"/>
                    <a:pt x="141" y="8627"/>
                    <a:pt x="264" y="8627"/>
                  </a:cubicBezTo>
                  <a:cubicBezTo>
                    <a:pt x="534" y="8627"/>
                    <a:pt x="951" y="8541"/>
                    <a:pt x="951" y="8541"/>
                  </a:cubicBezTo>
                  <a:lnTo>
                    <a:pt x="951" y="8541"/>
                  </a:lnTo>
                  <a:cubicBezTo>
                    <a:pt x="951" y="8541"/>
                    <a:pt x="61" y="8833"/>
                    <a:pt x="131" y="9001"/>
                  </a:cubicBezTo>
                  <a:cubicBezTo>
                    <a:pt x="146" y="9036"/>
                    <a:pt x="194" y="9049"/>
                    <a:pt x="259" y="9049"/>
                  </a:cubicBezTo>
                  <a:cubicBezTo>
                    <a:pt x="506" y="9049"/>
                    <a:pt x="1011" y="8856"/>
                    <a:pt x="1011" y="8856"/>
                  </a:cubicBezTo>
                  <a:lnTo>
                    <a:pt x="1011" y="8856"/>
                  </a:lnTo>
                  <a:cubicBezTo>
                    <a:pt x="1011" y="8856"/>
                    <a:pt x="373" y="9243"/>
                    <a:pt x="421" y="9384"/>
                  </a:cubicBezTo>
                  <a:cubicBezTo>
                    <a:pt x="429" y="9410"/>
                    <a:pt x="458" y="9421"/>
                    <a:pt x="498" y="9421"/>
                  </a:cubicBezTo>
                  <a:cubicBezTo>
                    <a:pt x="678" y="9421"/>
                    <a:pt x="1098" y="9212"/>
                    <a:pt x="1098" y="9212"/>
                  </a:cubicBezTo>
                  <a:lnTo>
                    <a:pt x="1098" y="9212"/>
                  </a:lnTo>
                  <a:cubicBezTo>
                    <a:pt x="1098" y="9212"/>
                    <a:pt x="692" y="9615"/>
                    <a:pt x="823" y="9719"/>
                  </a:cubicBezTo>
                  <a:cubicBezTo>
                    <a:pt x="830" y="9725"/>
                    <a:pt x="838" y="9727"/>
                    <a:pt x="848" y="9727"/>
                  </a:cubicBezTo>
                  <a:cubicBezTo>
                    <a:pt x="1023" y="9727"/>
                    <a:pt x="1665" y="8840"/>
                    <a:pt x="1665" y="8840"/>
                  </a:cubicBezTo>
                  <a:cubicBezTo>
                    <a:pt x="1665" y="8840"/>
                    <a:pt x="5298" y="3566"/>
                    <a:pt x="5195" y="2901"/>
                  </a:cubicBezTo>
                  <a:cubicBezTo>
                    <a:pt x="5124" y="2481"/>
                    <a:pt x="3982" y="1135"/>
                    <a:pt x="2640" y="1"/>
                  </a:cubicBezTo>
                  <a:close/>
                </a:path>
              </a:pathLst>
            </a:custGeom>
            <a:solidFill>
              <a:srgbClr val="F2A88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15" name="Google Shape;915;p71"/>
            <p:cNvSpPr/>
            <p:nvPr/>
          </p:nvSpPr>
          <p:spPr>
            <a:xfrm>
              <a:off x="5205875" y="1587650"/>
              <a:ext cx="102775" cy="107850"/>
            </a:xfrm>
            <a:custGeom>
              <a:avLst/>
              <a:gdLst/>
              <a:ahLst/>
              <a:cxnLst/>
              <a:rect l="l" t="t" r="r" b="b"/>
              <a:pathLst>
                <a:path w="4111" h="4314" extrusionOk="0">
                  <a:moveTo>
                    <a:pt x="1446" y="0"/>
                  </a:moveTo>
                  <a:cubicBezTo>
                    <a:pt x="636" y="0"/>
                    <a:pt x="1" y="1290"/>
                    <a:pt x="623" y="2578"/>
                  </a:cubicBezTo>
                  <a:cubicBezTo>
                    <a:pt x="955" y="3263"/>
                    <a:pt x="1576" y="3856"/>
                    <a:pt x="2166" y="4313"/>
                  </a:cubicBezTo>
                  <a:cubicBezTo>
                    <a:pt x="3164" y="3333"/>
                    <a:pt x="3778" y="2276"/>
                    <a:pt x="4111" y="1588"/>
                  </a:cubicBezTo>
                  <a:cubicBezTo>
                    <a:pt x="3331" y="932"/>
                    <a:pt x="2485" y="348"/>
                    <a:pt x="1740" y="57"/>
                  </a:cubicBezTo>
                  <a:cubicBezTo>
                    <a:pt x="1641" y="18"/>
                    <a:pt x="1542" y="0"/>
                    <a:pt x="1446" y="0"/>
                  </a:cubicBezTo>
                  <a:close/>
                </a:path>
              </a:pathLst>
            </a:cu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16" name="Google Shape;916;p71"/>
            <p:cNvSpPr/>
            <p:nvPr/>
          </p:nvSpPr>
          <p:spPr>
            <a:xfrm>
              <a:off x="5208650" y="1436550"/>
              <a:ext cx="53675" cy="53575"/>
            </a:xfrm>
            <a:custGeom>
              <a:avLst/>
              <a:gdLst/>
              <a:ahLst/>
              <a:cxnLst/>
              <a:rect l="l" t="t" r="r" b="b"/>
              <a:pathLst>
                <a:path w="2147" h="2143" extrusionOk="0">
                  <a:moveTo>
                    <a:pt x="1072" y="0"/>
                  </a:moveTo>
                  <a:cubicBezTo>
                    <a:pt x="481" y="0"/>
                    <a:pt x="1" y="481"/>
                    <a:pt x="1" y="1071"/>
                  </a:cubicBezTo>
                  <a:cubicBezTo>
                    <a:pt x="1" y="1662"/>
                    <a:pt x="481" y="2142"/>
                    <a:pt x="1072" y="2142"/>
                  </a:cubicBezTo>
                  <a:cubicBezTo>
                    <a:pt x="1666" y="2142"/>
                    <a:pt x="2146" y="1662"/>
                    <a:pt x="2146" y="1071"/>
                  </a:cubicBezTo>
                  <a:cubicBezTo>
                    <a:pt x="2146" y="481"/>
                    <a:pt x="1666" y="0"/>
                    <a:pt x="1072"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17" name="Google Shape;917;p71"/>
            <p:cNvSpPr/>
            <p:nvPr/>
          </p:nvSpPr>
          <p:spPr>
            <a:xfrm>
              <a:off x="5208650" y="1449225"/>
              <a:ext cx="44350" cy="40900"/>
            </a:xfrm>
            <a:custGeom>
              <a:avLst/>
              <a:gdLst/>
              <a:ahLst/>
              <a:cxnLst/>
              <a:rect l="l" t="t" r="r" b="b"/>
              <a:pathLst>
                <a:path w="1774" h="1636" extrusionOk="0">
                  <a:moveTo>
                    <a:pt x="165" y="0"/>
                  </a:moveTo>
                  <a:cubicBezTo>
                    <a:pt x="61" y="161"/>
                    <a:pt x="1" y="356"/>
                    <a:pt x="1" y="564"/>
                  </a:cubicBezTo>
                  <a:cubicBezTo>
                    <a:pt x="1" y="1155"/>
                    <a:pt x="481" y="1635"/>
                    <a:pt x="1072" y="1635"/>
                  </a:cubicBezTo>
                  <a:cubicBezTo>
                    <a:pt x="1341" y="1635"/>
                    <a:pt x="1586" y="1538"/>
                    <a:pt x="1773" y="1373"/>
                  </a:cubicBezTo>
                  <a:cubicBezTo>
                    <a:pt x="1401" y="510"/>
                    <a:pt x="659" y="148"/>
                    <a:pt x="165" y="0"/>
                  </a:cubicBezTo>
                  <a:close/>
                </a:path>
              </a:pathLst>
            </a:custGeom>
            <a:gradFill>
              <a:gsLst>
                <a:gs pos="0">
                  <a:schemeClr val="dk2"/>
                </a:gs>
                <a:gs pos="100000">
                  <a:schemeClr val="lt1"/>
                </a:gs>
              </a:gsLst>
              <a:lin ang="54007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18" name="Google Shape;918;p71"/>
            <p:cNvSpPr/>
            <p:nvPr/>
          </p:nvSpPr>
          <p:spPr>
            <a:xfrm>
              <a:off x="5145375" y="1459625"/>
              <a:ext cx="110325" cy="109225"/>
            </a:xfrm>
            <a:custGeom>
              <a:avLst/>
              <a:gdLst/>
              <a:ahLst/>
              <a:cxnLst/>
              <a:rect l="l" t="t" r="r" b="b"/>
              <a:pathLst>
                <a:path w="4413" h="4369" extrusionOk="0">
                  <a:moveTo>
                    <a:pt x="1972" y="0"/>
                  </a:moveTo>
                  <a:cubicBezTo>
                    <a:pt x="1759" y="0"/>
                    <a:pt x="1521" y="38"/>
                    <a:pt x="1260" y="135"/>
                  </a:cubicBezTo>
                  <a:cubicBezTo>
                    <a:pt x="1" y="602"/>
                    <a:pt x="1" y="1642"/>
                    <a:pt x="293" y="2321"/>
                  </a:cubicBezTo>
                  <a:lnTo>
                    <a:pt x="2761" y="4369"/>
                  </a:lnTo>
                  <a:cubicBezTo>
                    <a:pt x="3892" y="3885"/>
                    <a:pt x="4412" y="2559"/>
                    <a:pt x="4160" y="1743"/>
                  </a:cubicBezTo>
                  <a:cubicBezTo>
                    <a:pt x="3841" y="709"/>
                    <a:pt x="3230" y="554"/>
                    <a:pt x="3230" y="554"/>
                  </a:cubicBezTo>
                  <a:cubicBezTo>
                    <a:pt x="3230" y="554"/>
                    <a:pt x="2784" y="0"/>
                    <a:pt x="1972"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19" name="Google Shape;919;p71"/>
            <p:cNvSpPr/>
            <p:nvPr/>
          </p:nvSpPr>
          <p:spPr>
            <a:xfrm>
              <a:off x="5142950" y="1506425"/>
              <a:ext cx="101875" cy="96200"/>
            </a:xfrm>
            <a:custGeom>
              <a:avLst/>
              <a:gdLst/>
              <a:ahLst/>
              <a:cxnLst/>
              <a:rect l="l" t="t" r="r" b="b"/>
              <a:pathLst>
                <a:path w="4075" h="3848" extrusionOk="0">
                  <a:moveTo>
                    <a:pt x="1936" y="0"/>
                  </a:moveTo>
                  <a:cubicBezTo>
                    <a:pt x="1735" y="0"/>
                    <a:pt x="1494" y="187"/>
                    <a:pt x="1162" y="221"/>
                  </a:cubicBezTo>
                  <a:cubicBezTo>
                    <a:pt x="1124" y="225"/>
                    <a:pt x="1088" y="226"/>
                    <a:pt x="1054" y="226"/>
                  </a:cubicBezTo>
                  <a:cubicBezTo>
                    <a:pt x="685" y="226"/>
                    <a:pt x="461" y="19"/>
                    <a:pt x="461" y="19"/>
                  </a:cubicBezTo>
                  <a:cubicBezTo>
                    <a:pt x="461" y="19"/>
                    <a:pt x="1" y="955"/>
                    <a:pt x="252" y="1882"/>
                  </a:cubicBezTo>
                  <a:cubicBezTo>
                    <a:pt x="399" y="2415"/>
                    <a:pt x="845" y="2528"/>
                    <a:pt x="1198" y="2528"/>
                  </a:cubicBezTo>
                  <a:cubicBezTo>
                    <a:pt x="1459" y="2528"/>
                    <a:pt x="1669" y="2466"/>
                    <a:pt x="1669" y="2466"/>
                  </a:cubicBezTo>
                  <a:lnTo>
                    <a:pt x="1722" y="3725"/>
                  </a:lnTo>
                  <a:cubicBezTo>
                    <a:pt x="1850" y="3814"/>
                    <a:pt x="1987" y="3847"/>
                    <a:pt x="2121" y="3847"/>
                  </a:cubicBezTo>
                  <a:cubicBezTo>
                    <a:pt x="2519" y="3847"/>
                    <a:pt x="2887" y="3554"/>
                    <a:pt x="2887" y="3554"/>
                  </a:cubicBezTo>
                  <a:lnTo>
                    <a:pt x="2833" y="1734"/>
                  </a:lnTo>
                  <a:lnTo>
                    <a:pt x="2833" y="1734"/>
                  </a:lnTo>
                  <a:cubicBezTo>
                    <a:pt x="2857" y="1736"/>
                    <a:pt x="2880" y="1736"/>
                    <a:pt x="2903" y="1736"/>
                  </a:cubicBezTo>
                  <a:cubicBezTo>
                    <a:pt x="4074" y="1736"/>
                    <a:pt x="3939" y="160"/>
                    <a:pt x="3179" y="160"/>
                  </a:cubicBezTo>
                  <a:cubicBezTo>
                    <a:pt x="3173" y="160"/>
                    <a:pt x="3166" y="160"/>
                    <a:pt x="3160" y="160"/>
                  </a:cubicBezTo>
                  <a:cubicBezTo>
                    <a:pt x="2380" y="186"/>
                    <a:pt x="2543" y="966"/>
                    <a:pt x="2385" y="966"/>
                  </a:cubicBezTo>
                  <a:cubicBezTo>
                    <a:pt x="2383" y="966"/>
                    <a:pt x="2380" y="966"/>
                    <a:pt x="2377" y="966"/>
                  </a:cubicBezTo>
                  <a:cubicBezTo>
                    <a:pt x="2203" y="938"/>
                    <a:pt x="2354" y="267"/>
                    <a:pt x="2116" y="66"/>
                  </a:cubicBezTo>
                  <a:cubicBezTo>
                    <a:pt x="2059" y="18"/>
                    <a:pt x="1999" y="0"/>
                    <a:pt x="1936" y="0"/>
                  </a:cubicBezTo>
                  <a:close/>
                </a:path>
              </a:pathLst>
            </a:custGeom>
            <a:solidFill>
              <a:srgbClr val="F2A88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20" name="Google Shape;920;p71"/>
            <p:cNvSpPr/>
            <p:nvPr/>
          </p:nvSpPr>
          <p:spPr>
            <a:xfrm>
              <a:off x="5184675" y="1562100"/>
              <a:ext cx="13925" cy="17725"/>
            </a:xfrm>
            <a:custGeom>
              <a:avLst/>
              <a:gdLst/>
              <a:ahLst/>
              <a:cxnLst/>
              <a:rect l="l" t="t" r="r" b="b"/>
              <a:pathLst>
                <a:path w="557" h="709" extrusionOk="0">
                  <a:moveTo>
                    <a:pt x="557" y="1"/>
                  </a:moveTo>
                  <a:lnTo>
                    <a:pt x="557" y="1"/>
                  </a:lnTo>
                  <a:cubicBezTo>
                    <a:pt x="557" y="1"/>
                    <a:pt x="409" y="138"/>
                    <a:pt x="0" y="239"/>
                  </a:cubicBezTo>
                  <a:lnTo>
                    <a:pt x="20" y="709"/>
                  </a:lnTo>
                  <a:cubicBezTo>
                    <a:pt x="406" y="538"/>
                    <a:pt x="557" y="1"/>
                    <a:pt x="557"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21" name="Google Shape;921;p71"/>
            <p:cNvSpPr/>
            <p:nvPr/>
          </p:nvSpPr>
          <p:spPr>
            <a:xfrm>
              <a:off x="5176100" y="1537100"/>
              <a:ext cx="24775" cy="24875"/>
            </a:xfrm>
            <a:custGeom>
              <a:avLst/>
              <a:gdLst/>
              <a:ahLst/>
              <a:cxnLst/>
              <a:rect l="l" t="t" r="r" b="b"/>
              <a:pathLst>
                <a:path w="991" h="995" extrusionOk="0">
                  <a:moveTo>
                    <a:pt x="497" y="1"/>
                  </a:moveTo>
                  <a:cubicBezTo>
                    <a:pt x="222" y="1"/>
                    <a:pt x="1" y="222"/>
                    <a:pt x="1" y="497"/>
                  </a:cubicBezTo>
                  <a:cubicBezTo>
                    <a:pt x="1" y="769"/>
                    <a:pt x="222" y="994"/>
                    <a:pt x="497" y="994"/>
                  </a:cubicBezTo>
                  <a:cubicBezTo>
                    <a:pt x="769" y="994"/>
                    <a:pt x="991" y="769"/>
                    <a:pt x="991" y="497"/>
                  </a:cubicBezTo>
                  <a:cubicBezTo>
                    <a:pt x="991" y="222"/>
                    <a:pt x="769" y="1"/>
                    <a:pt x="497" y="1"/>
                  </a:cubicBezTo>
                  <a:close/>
                </a:path>
              </a:pathLst>
            </a:custGeom>
            <a:gradFill>
              <a:gsLst>
                <a:gs pos="0">
                  <a:schemeClr val="accent3"/>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22" name="Google Shape;922;p71"/>
            <p:cNvSpPr/>
            <p:nvPr/>
          </p:nvSpPr>
          <p:spPr>
            <a:xfrm>
              <a:off x="5147300" y="1538350"/>
              <a:ext cx="13725" cy="23775"/>
            </a:xfrm>
            <a:custGeom>
              <a:avLst/>
              <a:gdLst/>
              <a:ahLst/>
              <a:cxnLst/>
              <a:rect l="l" t="t" r="r" b="b"/>
              <a:pathLst>
                <a:path w="549" h="951" extrusionOk="0">
                  <a:moveTo>
                    <a:pt x="51" y="1"/>
                  </a:moveTo>
                  <a:cubicBezTo>
                    <a:pt x="34" y="1"/>
                    <a:pt x="17" y="4"/>
                    <a:pt x="1" y="4"/>
                  </a:cubicBezTo>
                  <a:cubicBezTo>
                    <a:pt x="1" y="199"/>
                    <a:pt x="25" y="403"/>
                    <a:pt x="78" y="605"/>
                  </a:cubicBezTo>
                  <a:cubicBezTo>
                    <a:pt x="118" y="749"/>
                    <a:pt x="179" y="860"/>
                    <a:pt x="253" y="951"/>
                  </a:cubicBezTo>
                  <a:cubicBezTo>
                    <a:pt x="428" y="873"/>
                    <a:pt x="548" y="699"/>
                    <a:pt x="548" y="498"/>
                  </a:cubicBezTo>
                  <a:cubicBezTo>
                    <a:pt x="548" y="222"/>
                    <a:pt x="327" y="1"/>
                    <a:pt x="51" y="1"/>
                  </a:cubicBezTo>
                  <a:close/>
                </a:path>
              </a:pathLst>
            </a:custGeom>
            <a:gradFill>
              <a:gsLst>
                <a:gs pos="0">
                  <a:schemeClr val="accent3"/>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23" name="Google Shape;923;p71"/>
            <p:cNvSpPr/>
            <p:nvPr/>
          </p:nvSpPr>
          <p:spPr>
            <a:xfrm>
              <a:off x="4914075" y="1735675"/>
              <a:ext cx="145125" cy="199600"/>
            </a:xfrm>
            <a:custGeom>
              <a:avLst/>
              <a:gdLst/>
              <a:ahLst/>
              <a:cxnLst/>
              <a:rect l="l" t="t" r="r" b="b"/>
              <a:pathLst>
                <a:path w="5805" h="7984" extrusionOk="0">
                  <a:moveTo>
                    <a:pt x="269" y="1"/>
                  </a:moveTo>
                  <a:lnTo>
                    <a:pt x="0" y="7984"/>
                  </a:lnTo>
                  <a:lnTo>
                    <a:pt x="5530" y="7984"/>
                  </a:lnTo>
                  <a:cubicBezTo>
                    <a:pt x="5680" y="7984"/>
                    <a:pt x="5804" y="7856"/>
                    <a:pt x="5798" y="7705"/>
                  </a:cubicBezTo>
                  <a:lnTo>
                    <a:pt x="5550" y="259"/>
                  </a:lnTo>
                  <a:cubicBezTo>
                    <a:pt x="5543" y="115"/>
                    <a:pt x="5426" y="1"/>
                    <a:pt x="5281"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24" name="Google Shape;924;p71"/>
            <p:cNvSpPr/>
            <p:nvPr/>
          </p:nvSpPr>
          <p:spPr>
            <a:xfrm>
              <a:off x="4890459" y="1735675"/>
              <a:ext cx="32025" cy="199600"/>
            </a:xfrm>
            <a:custGeom>
              <a:avLst/>
              <a:gdLst/>
              <a:ahLst/>
              <a:cxnLst/>
              <a:rect l="l" t="t" r="r" b="b"/>
              <a:pathLst>
                <a:path w="1281" h="7984" extrusionOk="0">
                  <a:moveTo>
                    <a:pt x="263" y="1"/>
                  </a:moveTo>
                  <a:lnTo>
                    <a:pt x="4" y="7705"/>
                  </a:lnTo>
                  <a:cubicBezTo>
                    <a:pt x="1" y="7856"/>
                    <a:pt x="122" y="7984"/>
                    <a:pt x="273" y="7984"/>
                  </a:cubicBezTo>
                  <a:lnTo>
                    <a:pt x="1011" y="7984"/>
                  </a:lnTo>
                  <a:lnTo>
                    <a:pt x="1280"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25" name="Google Shape;925;p71"/>
            <p:cNvSpPr/>
            <p:nvPr/>
          </p:nvSpPr>
          <p:spPr>
            <a:xfrm>
              <a:off x="5000100" y="1757400"/>
              <a:ext cx="6725" cy="6750"/>
            </a:xfrm>
            <a:custGeom>
              <a:avLst/>
              <a:gdLst/>
              <a:ahLst/>
              <a:cxnLst/>
              <a:rect l="l" t="t" r="r" b="b"/>
              <a:pathLst>
                <a:path w="269" h="270" extrusionOk="0">
                  <a:moveTo>
                    <a:pt x="135" y="1"/>
                  </a:moveTo>
                  <a:cubicBezTo>
                    <a:pt x="61" y="1"/>
                    <a:pt x="0" y="61"/>
                    <a:pt x="0" y="135"/>
                  </a:cubicBezTo>
                  <a:cubicBezTo>
                    <a:pt x="0" y="209"/>
                    <a:pt x="61" y="269"/>
                    <a:pt x="135" y="269"/>
                  </a:cubicBezTo>
                  <a:cubicBezTo>
                    <a:pt x="208" y="269"/>
                    <a:pt x="269" y="209"/>
                    <a:pt x="269" y="135"/>
                  </a:cubicBezTo>
                  <a:cubicBezTo>
                    <a:pt x="269" y="61"/>
                    <a:pt x="208" y="1"/>
                    <a:pt x="135" y="1"/>
                  </a:cubicBezTo>
                  <a:close/>
                </a:path>
              </a:pathLst>
            </a:custGeom>
            <a:solidFill>
              <a:srgbClr val="60557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26" name="Google Shape;926;p71"/>
            <p:cNvSpPr/>
            <p:nvPr/>
          </p:nvSpPr>
          <p:spPr>
            <a:xfrm>
              <a:off x="4999000" y="1756325"/>
              <a:ext cx="8925" cy="9000"/>
            </a:xfrm>
            <a:custGeom>
              <a:avLst/>
              <a:gdLst/>
              <a:ahLst/>
              <a:cxnLst/>
              <a:rect l="l" t="t" r="r" b="b"/>
              <a:pathLst>
                <a:path w="357" h="360" extrusionOk="0">
                  <a:moveTo>
                    <a:pt x="179" y="91"/>
                  </a:moveTo>
                  <a:cubicBezTo>
                    <a:pt x="229" y="91"/>
                    <a:pt x="269" y="131"/>
                    <a:pt x="269" y="178"/>
                  </a:cubicBezTo>
                  <a:cubicBezTo>
                    <a:pt x="269" y="228"/>
                    <a:pt x="229" y="269"/>
                    <a:pt x="179" y="269"/>
                  </a:cubicBezTo>
                  <a:cubicBezTo>
                    <a:pt x="128" y="269"/>
                    <a:pt x="88" y="228"/>
                    <a:pt x="88" y="178"/>
                  </a:cubicBezTo>
                  <a:cubicBezTo>
                    <a:pt x="88" y="131"/>
                    <a:pt x="128" y="91"/>
                    <a:pt x="179" y="91"/>
                  </a:cubicBezTo>
                  <a:close/>
                  <a:moveTo>
                    <a:pt x="179" y="0"/>
                  </a:moveTo>
                  <a:cubicBezTo>
                    <a:pt x="81" y="0"/>
                    <a:pt x="1" y="81"/>
                    <a:pt x="1" y="178"/>
                  </a:cubicBezTo>
                  <a:cubicBezTo>
                    <a:pt x="1" y="279"/>
                    <a:pt x="81" y="360"/>
                    <a:pt x="179" y="360"/>
                  </a:cubicBezTo>
                  <a:cubicBezTo>
                    <a:pt x="276" y="360"/>
                    <a:pt x="357" y="279"/>
                    <a:pt x="357" y="178"/>
                  </a:cubicBezTo>
                  <a:cubicBezTo>
                    <a:pt x="357" y="81"/>
                    <a:pt x="276" y="0"/>
                    <a:pt x="179" y="0"/>
                  </a:cubicBezTo>
                  <a:close/>
                </a:path>
              </a:pathLst>
            </a:custGeom>
            <a:solidFill>
              <a:srgbClr val="423A6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27" name="Google Shape;927;p71"/>
            <p:cNvSpPr/>
            <p:nvPr/>
          </p:nvSpPr>
          <p:spPr>
            <a:xfrm>
              <a:off x="4953100" y="1757400"/>
              <a:ext cx="6725" cy="6750"/>
            </a:xfrm>
            <a:custGeom>
              <a:avLst/>
              <a:gdLst/>
              <a:ahLst/>
              <a:cxnLst/>
              <a:rect l="l" t="t" r="r" b="b"/>
              <a:pathLst>
                <a:path w="269" h="270" extrusionOk="0">
                  <a:moveTo>
                    <a:pt x="134" y="1"/>
                  </a:moveTo>
                  <a:cubicBezTo>
                    <a:pt x="61" y="1"/>
                    <a:pt x="1" y="61"/>
                    <a:pt x="1" y="135"/>
                  </a:cubicBezTo>
                  <a:cubicBezTo>
                    <a:pt x="1" y="209"/>
                    <a:pt x="61" y="269"/>
                    <a:pt x="134" y="269"/>
                  </a:cubicBezTo>
                  <a:cubicBezTo>
                    <a:pt x="208" y="269"/>
                    <a:pt x="269" y="209"/>
                    <a:pt x="269" y="135"/>
                  </a:cubicBezTo>
                  <a:cubicBezTo>
                    <a:pt x="269" y="61"/>
                    <a:pt x="208" y="1"/>
                    <a:pt x="134" y="1"/>
                  </a:cubicBezTo>
                  <a:close/>
                </a:path>
              </a:pathLst>
            </a:custGeom>
            <a:solidFill>
              <a:srgbClr val="60557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28" name="Google Shape;928;p71"/>
            <p:cNvSpPr/>
            <p:nvPr/>
          </p:nvSpPr>
          <p:spPr>
            <a:xfrm>
              <a:off x="4951925" y="1756325"/>
              <a:ext cx="9000" cy="9000"/>
            </a:xfrm>
            <a:custGeom>
              <a:avLst/>
              <a:gdLst/>
              <a:ahLst/>
              <a:cxnLst/>
              <a:rect l="l" t="t" r="r" b="b"/>
              <a:pathLst>
                <a:path w="360" h="360" extrusionOk="0">
                  <a:moveTo>
                    <a:pt x="181" y="91"/>
                  </a:moveTo>
                  <a:cubicBezTo>
                    <a:pt x="229" y="91"/>
                    <a:pt x="269" y="131"/>
                    <a:pt x="269" y="178"/>
                  </a:cubicBezTo>
                  <a:cubicBezTo>
                    <a:pt x="269" y="228"/>
                    <a:pt x="229" y="269"/>
                    <a:pt x="181" y="269"/>
                  </a:cubicBezTo>
                  <a:cubicBezTo>
                    <a:pt x="131" y="269"/>
                    <a:pt x="91" y="228"/>
                    <a:pt x="91" y="178"/>
                  </a:cubicBezTo>
                  <a:cubicBezTo>
                    <a:pt x="91" y="131"/>
                    <a:pt x="131" y="91"/>
                    <a:pt x="181" y="91"/>
                  </a:cubicBezTo>
                  <a:close/>
                  <a:moveTo>
                    <a:pt x="181" y="0"/>
                  </a:moveTo>
                  <a:cubicBezTo>
                    <a:pt x="81" y="0"/>
                    <a:pt x="0" y="81"/>
                    <a:pt x="0" y="178"/>
                  </a:cubicBezTo>
                  <a:cubicBezTo>
                    <a:pt x="0" y="279"/>
                    <a:pt x="81" y="360"/>
                    <a:pt x="181" y="360"/>
                  </a:cubicBezTo>
                  <a:cubicBezTo>
                    <a:pt x="279" y="360"/>
                    <a:pt x="359" y="279"/>
                    <a:pt x="359" y="178"/>
                  </a:cubicBezTo>
                  <a:cubicBezTo>
                    <a:pt x="359" y="81"/>
                    <a:pt x="279" y="0"/>
                    <a:pt x="181" y="0"/>
                  </a:cubicBezTo>
                  <a:close/>
                </a:path>
              </a:pathLst>
            </a:custGeom>
            <a:solidFill>
              <a:srgbClr val="423A6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29" name="Google Shape;929;p71"/>
            <p:cNvSpPr/>
            <p:nvPr/>
          </p:nvSpPr>
          <p:spPr>
            <a:xfrm>
              <a:off x="4955275" y="1688250"/>
              <a:ext cx="49300" cy="73725"/>
            </a:xfrm>
            <a:custGeom>
              <a:avLst/>
              <a:gdLst/>
              <a:ahLst/>
              <a:cxnLst/>
              <a:rect l="l" t="t" r="r" b="b"/>
              <a:pathLst>
                <a:path w="1972" h="2949" extrusionOk="0">
                  <a:moveTo>
                    <a:pt x="988" y="1"/>
                  </a:moveTo>
                  <a:cubicBezTo>
                    <a:pt x="444" y="1"/>
                    <a:pt x="1" y="444"/>
                    <a:pt x="1" y="985"/>
                  </a:cubicBezTo>
                  <a:lnTo>
                    <a:pt x="1" y="2901"/>
                  </a:lnTo>
                  <a:cubicBezTo>
                    <a:pt x="1" y="2928"/>
                    <a:pt x="21" y="2948"/>
                    <a:pt x="47" y="2948"/>
                  </a:cubicBezTo>
                  <a:cubicBezTo>
                    <a:pt x="71" y="2948"/>
                    <a:pt x="92" y="2928"/>
                    <a:pt x="92" y="2901"/>
                  </a:cubicBezTo>
                  <a:lnTo>
                    <a:pt x="92" y="985"/>
                  </a:lnTo>
                  <a:cubicBezTo>
                    <a:pt x="92" y="491"/>
                    <a:pt x="494" y="91"/>
                    <a:pt x="988" y="91"/>
                  </a:cubicBezTo>
                  <a:cubicBezTo>
                    <a:pt x="1481" y="91"/>
                    <a:pt x="1884" y="491"/>
                    <a:pt x="1884" y="985"/>
                  </a:cubicBezTo>
                  <a:lnTo>
                    <a:pt x="1884" y="2901"/>
                  </a:lnTo>
                  <a:cubicBezTo>
                    <a:pt x="1884" y="2928"/>
                    <a:pt x="1904" y="2948"/>
                    <a:pt x="1928" y="2948"/>
                  </a:cubicBezTo>
                  <a:cubicBezTo>
                    <a:pt x="1951" y="2948"/>
                    <a:pt x="1971" y="2928"/>
                    <a:pt x="1971" y="2901"/>
                  </a:cubicBezTo>
                  <a:lnTo>
                    <a:pt x="1971" y="985"/>
                  </a:lnTo>
                  <a:cubicBezTo>
                    <a:pt x="1971" y="444"/>
                    <a:pt x="1531" y="1"/>
                    <a:pt x="988" y="1"/>
                  </a:cubicBezTo>
                  <a:close/>
                </a:path>
              </a:pathLst>
            </a:custGeom>
            <a:solidFill>
              <a:srgbClr val="423A6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930" name="Google Shape;930;p71"/>
          <p:cNvGrpSpPr/>
          <p:nvPr/>
        </p:nvGrpSpPr>
        <p:grpSpPr>
          <a:xfrm>
            <a:off x="8076733" y="657967"/>
            <a:ext cx="3788033" cy="1627536"/>
            <a:chOff x="6057550" y="493475"/>
            <a:chExt cx="2841025" cy="1220652"/>
          </a:xfrm>
        </p:grpSpPr>
        <p:sp>
          <p:nvSpPr>
            <p:cNvPr id="931" name="Google Shape;931;p71"/>
            <p:cNvSpPr/>
            <p:nvPr/>
          </p:nvSpPr>
          <p:spPr>
            <a:xfrm>
              <a:off x="6057550" y="910021"/>
              <a:ext cx="1004400" cy="435900"/>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32" name="Google Shape;932;p71"/>
            <p:cNvSpPr/>
            <p:nvPr/>
          </p:nvSpPr>
          <p:spPr>
            <a:xfrm>
              <a:off x="8377775" y="1367027"/>
              <a:ext cx="520800" cy="347100"/>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33" name="Google Shape;933;p71"/>
            <p:cNvSpPr/>
            <p:nvPr/>
          </p:nvSpPr>
          <p:spPr>
            <a:xfrm>
              <a:off x="7970938" y="493475"/>
              <a:ext cx="464400" cy="315600"/>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34" name="Google Shape;934;p71"/>
            <p:cNvSpPr/>
            <p:nvPr/>
          </p:nvSpPr>
          <p:spPr>
            <a:xfrm>
              <a:off x="6165935" y="1010763"/>
              <a:ext cx="250969" cy="25582"/>
            </a:xfrm>
            <a:custGeom>
              <a:avLst/>
              <a:gdLst/>
              <a:ahLst/>
              <a:cxnLst/>
              <a:rect l="l" t="t" r="r" b="b"/>
              <a:pathLst>
                <a:path w="3630" h="370" extrusionOk="0">
                  <a:moveTo>
                    <a:pt x="1" y="0"/>
                  </a:moveTo>
                  <a:lnTo>
                    <a:pt x="1" y="369"/>
                  </a:lnTo>
                  <a:lnTo>
                    <a:pt x="3630" y="369"/>
                  </a:lnTo>
                  <a:lnTo>
                    <a:pt x="3630"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35" name="Google Shape;935;p71"/>
            <p:cNvSpPr/>
            <p:nvPr/>
          </p:nvSpPr>
          <p:spPr>
            <a:xfrm>
              <a:off x="6165935" y="1110325"/>
              <a:ext cx="796879" cy="25374"/>
            </a:xfrm>
            <a:custGeom>
              <a:avLst/>
              <a:gdLst/>
              <a:ahLst/>
              <a:cxnLst/>
              <a:rect l="l" t="t" r="r" b="b"/>
              <a:pathLst>
                <a:path w="11526" h="367" extrusionOk="0">
                  <a:moveTo>
                    <a:pt x="1" y="0"/>
                  </a:moveTo>
                  <a:lnTo>
                    <a:pt x="1" y="367"/>
                  </a:lnTo>
                  <a:lnTo>
                    <a:pt x="11526" y="367"/>
                  </a:lnTo>
                  <a:lnTo>
                    <a:pt x="11526" y="0"/>
                  </a:lnTo>
                  <a:close/>
                </a:path>
              </a:pathLst>
            </a:custGeom>
            <a:gradFill>
              <a:gsLst>
                <a:gs pos="0">
                  <a:schemeClr val="dk2"/>
                </a:gs>
                <a:gs pos="100000">
                  <a:schemeClr val="lt1"/>
                </a:gs>
              </a:gsLst>
              <a:lin ang="540001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36" name="Google Shape;936;p71"/>
            <p:cNvSpPr/>
            <p:nvPr/>
          </p:nvSpPr>
          <p:spPr>
            <a:xfrm>
              <a:off x="6165935" y="1209679"/>
              <a:ext cx="796879" cy="25374"/>
            </a:xfrm>
            <a:custGeom>
              <a:avLst/>
              <a:gdLst/>
              <a:ahLst/>
              <a:cxnLst/>
              <a:rect l="l" t="t" r="r" b="b"/>
              <a:pathLst>
                <a:path w="11526" h="367" extrusionOk="0">
                  <a:moveTo>
                    <a:pt x="1" y="1"/>
                  </a:moveTo>
                  <a:lnTo>
                    <a:pt x="1" y="366"/>
                  </a:lnTo>
                  <a:lnTo>
                    <a:pt x="11526" y="366"/>
                  </a:lnTo>
                  <a:lnTo>
                    <a:pt x="11526" y="1"/>
                  </a:lnTo>
                  <a:close/>
                </a:path>
              </a:pathLst>
            </a:custGeom>
            <a:gradFill>
              <a:gsLst>
                <a:gs pos="0">
                  <a:schemeClr val="dk2"/>
                </a:gs>
                <a:gs pos="100000">
                  <a:schemeClr val="lt1"/>
                </a:gs>
              </a:gsLst>
              <a:lin ang="540001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37" name="Google Shape;937;p71"/>
            <p:cNvSpPr/>
            <p:nvPr/>
          </p:nvSpPr>
          <p:spPr>
            <a:xfrm>
              <a:off x="8505289" y="1458950"/>
              <a:ext cx="265782" cy="163238"/>
            </a:xfrm>
            <a:custGeom>
              <a:avLst/>
              <a:gdLst/>
              <a:ahLst/>
              <a:cxnLst/>
              <a:rect l="l" t="t" r="r" b="b"/>
              <a:pathLst>
                <a:path w="2680" h="1646" extrusionOk="0">
                  <a:moveTo>
                    <a:pt x="2226" y="1"/>
                  </a:moveTo>
                  <a:lnTo>
                    <a:pt x="2226" y="1485"/>
                  </a:lnTo>
                  <a:lnTo>
                    <a:pt x="1" y="1485"/>
                  </a:lnTo>
                  <a:lnTo>
                    <a:pt x="1" y="1646"/>
                  </a:lnTo>
                  <a:lnTo>
                    <a:pt x="2680" y="1646"/>
                  </a:lnTo>
                  <a:lnTo>
                    <a:pt x="2680" y="1485"/>
                  </a:lnTo>
                  <a:lnTo>
                    <a:pt x="2387" y="1485"/>
                  </a:lnTo>
                  <a:lnTo>
                    <a:pt x="2387" y="162"/>
                  </a:lnTo>
                  <a:lnTo>
                    <a:pt x="2680" y="162"/>
                  </a:lnTo>
                  <a:lnTo>
                    <a:pt x="2680" y="1"/>
                  </a:lnTo>
                  <a:close/>
                </a:path>
              </a:pathLst>
            </a:custGeom>
            <a:gradFill>
              <a:gsLst>
                <a:gs pos="0">
                  <a:schemeClr val="dk2"/>
                </a:gs>
                <a:gs pos="100000">
                  <a:schemeClr val="lt1"/>
                </a:gs>
              </a:gsLst>
              <a:lin ang="540001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38" name="Google Shape;938;p71"/>
            <p:cNvSpPr/>
            <p:nvPr/>
          </p:nvSpPr>
          <p:spPr>
            <a:xfrm>
              <a:off x="8522248" y="1622087"/>
              <a:ext cx="39768" cy="39669"/>
            </a:xfrm>
            <a:custGeom>
              <a:avLst/>
              <a:gdLst/>
              <a:ahLst/>
              <a:cxnLst/>
              <a:rect l="l" t="t" r="r" b="b"/>
              <a:pathLst>
                <a:path w="401" h="400" extrusionOk="0">
                  <a:moveTo>
                    <a:pt x="202" y="1"/>
                  </a:moveTo>
                  <a:cubicBezTo>
                    <a:pt x="92" y="1"/>
                    <a:pt x="1" y="91"/>
                    <a:pt x="1" y="202"/>
                  </a:cubicBezTo>
                  <a:cubicBezTo>
                    <a:pt x="1" y="313"/>
                    <a:pt x="92" y="400"/>
                    <a:pt x="202" y="400"/>
                  </a:cubicBezTo>
                  <a:cubicBezTo>
                    <a:pt x="313" y="400"/>
                    <a:pt x="400" y="313"/>
                    <a:pt x="400" y="202"/>
                  </a:cubicBezTo>
                  <a:cubicBezTo>
                    <a:pt x="400" y="91"/>
                    <a:pt x="313" y="1"/>
                    <a:pt x="202" y="1"/>
                  </a:cubicBezTo>
                  <a:close/>
                </a:path>
              </a:pathLst>
            </a:custGeom>
            <a:gradFill>
              <a:gsLst>
                <a:gs pos="0">
                  <a:schemeClr val="dk2"/>
                </a:gs>
                <a:gs pos="100000">
                  <a:schemeClr val="lt1"/>
                </a:gs>
              </a:gsLst>
              <a:lin ang="540001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39" name="Google Shape;939;p71"/>
            <p:cNvSpPr/>
            <p:nvPr/>
          </p:nvSpPr>
          <p:spPr>
            <a:xfrm>
              <a:off x="8714045" y="1622087"/>
              <a:ext cx="40066" cy="39669"/>
            </a:xfrm>
            <a:custGeom>
              <a:avLst/>
              <a:gdLst/>
              <a:ahLst/>
              <a:cxnLst/>
              <a:rect l="l" t="t" r="r" b="b"/>
              <a:pathLst>
                <a:path w="404" h="400" extrusionOk="0">
                  <a:moveTo>
                    <a:pt x="202" y="1"/>
                  </a:moveTo>
                  <a:cubicBezTo>
                    <a:pt x="91" y="1"/>
                    <a:pt x="0" y="91"/>
                    <a:pt x="0" y="202"/>
                  </a:cubicBezTo>
                  <a:cubicBezTo>
                    <a:pt x="0" y="313"/>
                    <a:pt x="91" y="400"/>
                    <a:pt x="202" y="400"/>
                  </a:cubicBezTo>
                  <a:cubicBezTo>
                    <a:pt x="313" y="400"/>
                    <a:pt x="403" y="313"/>
                    <a:pt x="403" y="202"/>
                  </a:cubicBezTo>
                  <a:cubicBezTo>
                    <a:pt x="403" y="91"/>
                    <a:pt x="313" y="1"/>
                    <a:pt x="202" y="1"/>
                  </a:cubicBezTo>
                  <a:close/>
                </a:path>
              </a:pathLst>
            </a:custGeom>
            <a:gradFill>
              <a:gsLst>
                <a:gs pos="0">
                  <a:schemeClr val="dk2"/>
                </a:gs>
                <a:gs pos="100000">
                  <a:schemeClr val="lt1"/>
                </a:gs>
              </a:gsLst>
              <a:lin ang="540001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40" name="Google Shape;940;p71"/>
            <p:cNvSpPr/>
            <p:nvPr/>
          </p:nvSpPr>
          <p:spPr>
            <a:xfrm>
              <a:off x="8482282" y="1458950"/>
              <a:ext cx="225221" cy="130908"/>
            </a:xfrm>
            <a:custGeom>
              <a:avLst/>
              <a:gdLst/>
              <a:ahLst/>
              <a:cxnLst/>
              <a:rect l="l" t="t" r="r" b="b"/>
              <a:pathLst>
                <a:path w="2271" h="1320" extrusionOk="0">
                  <a:moveTo>
                    <a:pt x="1" y="1"/>
                  </a:moveTo>
                  <a:lnTo>
                    <a:pt x="233" y="1320"/>
                  </a:lnTo>
                  <a:lnTo>
                    <a:pt x="2270" y="1320"/>
                  </a:lnTo>
                  <a:lnTo>
                    <a:pt x="2270" y="1"/>
                  </a:lnTo>
                  <a:close/>
                </a:path>
              </a:pathLst>
            </a:custGeom>
            <a:gradFill>
              <a:gsLst>
                <a:gs pos="0">
                  <a:schemeClr val="dk2"/>
                </a:gs>
                <a:gs pos="100000">
                  <a:schemeClr val="lt1"/>
                </a:gs>
              </a:gsLst>
              <a:lin ang="540001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41" name="Google Shape;941;p71"/>
            <p:cNvSpPr/>
            <p:nvPr/>
          </p:nvSpPr>
          <p:spPr>
            <a:xfrm>
              <a:off x="8068075" y="578332"/>
              <a:ext cx="270047" cy="166907"/>
            </a:xfrm>
            <a:custGeom>
              <a:avLst/>
              <a:gdLst/>
              <a:ahLst/>
              <a:cxnLst/>
              <a:rect l="l" t="t" r="r" b="b"/>
              <a:pathLst>
                <a:path w="2723" h="1683" extrusionOk="0">
                  <a:moveTo>
                    <a:pt x="737" y="0"/>
                  </a:moveTo>
                  <a:cubicBezTo>
                    <a:pt x="616" y="0"/>
                    <a:pt x="501" y="57"/>
                    <a:pt x="417" y="216"/>
                  </a:cubicBezTo>
                  <a:cubicBezTo>
                    <a:pt x="0" y="1005"/>
                    <a:pt x="1364" y="1682"/>
                    <a:pt x="1364" y="1682"/>
                  </a:cubicBezTo>
                  <a:cubicBezTo>
                    <a:pt x="1364" y="1682"/>
                    <a:pt x="2723" y="1005"/>
                    <a:pt x="2307" y="216"/>
                  </a:cubicBezTo>
                  <a:cubicBezTo>
                    <a:pt x="2223" y="57"/>
                    <a:pt x="2108" y="0"/>
                    <a:pt x="1987" y="0"/>
                  </a:cubicBezTo>
                  <a:cubicBezTo>
                    <a:pt x="1693" y="0"/>
                    <a:pt x="1364" y="337"/>
                    <a:pt x="1364" y="337"/>
                  </a:cubicBezTo>
                  <a:cubicBezTo>
                    <a:pt x="1364" y="337"/>
                    <a:pt x="1032" y="0"/>
                    <a:pt x="737"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942" name="Google Shape;942;p71"/>
          <p:cNvGrpSpPr/>
          <p:nvPr/>
        </p:nvGrpSpPr>
        <p:grpSpPr>
          <a:xfrm>
            <a:off x="2700633" y="2114017"/>
            <a:ext cx="461600" cy="461612"/>
            <a:chOff x="2025475" y="1585513"/>
            <a:chExt cx="346200" cy="346209"/>
          </a:xfrm>
        </p:grpSpPr>
        <p:sp>
          <p:nvSpPr>
            <p:cNvPr id="943" name="Google Shape;943;p71"/>
            <p:cNvSpPr/>
            <p:nvPr/>
          </p:nvSpPr>
          <p:spPr>
            <a:xfrm>
              <a:off x="2025475" y="1585513"/>
              <a:ext cx="346200" cy="346200"/>
            </a:xfrm>
            <a:prstGeom prst="ellipse">
              <a:avLst/>
            </a:prstGeom>
            <a:gradFill>
              <a:gsLst>
                <a:gs pos="0">
                  <a:srgbClr val="EEC9C3"/>
                </a:gs>
                <a:gs pos="100000">
                  <a:srgbClr val="FF8C8C"/>
                </a:gs>
              </a:gsLst>
              <a:lin ang="5400700" scaled="0"/>
            </a:gradFill>
            <a:ln>
              <a:noFill/>
            </a:ln>
            <a:effectLst>
              <a:outerShdw blurRad="42863" dist="9525" dir="540000" algn="bl" rotWithShape="0">
                <a:srgbClr val="000000">
                  <a:alpha val="3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44" name="Google Shape;944;p71"/>
            <p:cNvSpPr/>
            <p:nvPr/>
          </p:nvSpPr>
          <p:spPr>
            <a:xfrm>
              <a:off x="2087850" y="1663769"/>
              <a:ext cx="186123" cy="267953"/>
            </a:xfrm>
            <a:custGeom>
              <a:avLst/>
              <a:gdLst/>
              <a:ahLst/>
              <a:cxnLst/>
              <a:rect l="l" t="t" r="r" b="b"/>
              <a:pathLst>
                <a:path w="7151" h="10295" extrusionOk="0">
                  <a:moveTo>
                    <a:pt x="6007" y="0"/>
                  </a:moveTo>
                  <a:cubicBezTo>
                    <a:pt x="3952" y="0"/>
                    <a:pt x="2003" y="1664"/>
                    <a:pt x="2003" y="3719"/>
                  </a:cubicBezTo>
                  <a:lnTo>
                    <a:pt x="2003" y="4008"/>
                  </a:lnTo>
                  <a:lnTo>
                    <a:pt x="1" y="4008"/>
                  </a:lnTo>
                  <a:lnTo>
                    <a:pt x="1" y="6010"/>
                  </a:lnTo>
                  <a:lnTo>
                    <a:pt x="2003" y="6010"/>
                  </a:lnTo>
                  <a:lnTo>
                    <a:pt x="2003" y="9894"/>
                  </a:lnTo>
                  <a:cubicBezTo>
                    <a:pt x="2643" y="10133"/>
                    <a:pt x="3318" y="10267"/>
                    <a:pt x="4005" y="10295"/>
                  </a:cubicBezTo>
                  <a:lnTo>
                    <a:pt x="4005" y="6010"/>
                  </a:lnTo>
                  <a:lnTo>
                    <a:pt x="7150" y="6010"/>
                  </a:lnTo>
                  <a:lnTo>
                    <a:pt x="7150" y="4008"/>
                  </a:lnTo>
                  <a:lnTo>
                    <a:pt x="4005" y="4008"/>
                  </a:lnTo>
                  <a:lnTo>
                    <a:pt x="4005" y="3719"/>
                  </a:lnTo>
                  <a:cubicBezTo>
                    <a:pt x="4005" y="2614"/>
                    <a:pt x="4898" y="2006"/>
                    <a:pt x="6007" y="2006"/>
                  </a:cubicBezTo>
                  <a:lnTo>
                    <a:pt x="7150" y="2006"/>
                  </a:lnTo>
                  <a:lnTo>
                    <a:pt x="7150" y="0"/>
                  </a:lnTo>
                  <a:close/>
                </a:path>
              </a:pathLst>
            </a:custGeom>
            <a:solidFill>
              <a:srgbClr val="FEFEF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945" name="Google Shape;945;p71"/>
          <p:cNvGrpSpPr/>
          <p:nvPr/>
        </p:nvGrpSpPr>
        <p:grpSpPr>
          <a:xfrm>
            <a:off x="1097967" y="2114017"/>
            <a:ext cx="461600" cy="461600"/>
            <a:chOff x="823475" y="1585513"/>
            <a:chExt cx="346200" cy="346200"/>
          </a:xfrm>
        </p:grpSpPr>
        <p:sp>
          <p:nvSpPr>
            <p:cNvPr id="946" name="Google Shape;946;p71"/>
            <p:cNvSpPr/>
            <p:nvPr/>
          </p:nvSpPr>
          <p:spPr>
            <a:xfrm>
              <a:off x="823475" y="1585513"/>
              <a:ext cx="346200" cy="346200"/>
            </a:xfrm>
            <a:prstGeom prst="ellipse">
              <a:avLst/>
            </a:prstGeom>
            <a:gradFill>
              <a:gsLst>
                <a:gs pos="0">
                  <a:srgbClr val="EEC9C3"/>
                </a:gs>
                <a:gs pos="100000">
                  <a:srgbClr val="FF8C8C"/>
                </a:gs>
              </a:gsLst>
              <a:lin ang="5400700" scaled="0"/>
            </a:gradFill>
            <a:ln>
              <a:noFill/>
            </a:ln>
            <a:effectLst>
              <a:outerShdw blurRad="42863" dist="9525" dir="540000" algn="bl" rotWithShape="0">
                <a:srgbClr val="000000">
                  <a:alpha val="3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47" name="Google Shape;947;p71"/>
            <p:cNvSpPr/>
            <p:nvPr/>
          </p:nvSpPr>
          <p:spPr>
            <a:xfrm>
              <a:off x="887458" y="1676638"/>
              <a:ext cx="218241" cy="179564"/>
            </a:xfrm>
            <a:custGeom>
              <a:avLst/>
              <a:gdLst/>
              <a:ahLst/>
              <a:cxnLst/>
              <a:rect l="l" t="t" r="r" b="b"/>
              <a:pathLst>
                <a:path w="8385" h="6899" extrusionOk="0">
                  <a:moveTo>
                    <a:pt x="5479" y="1"/>
                  </a:moveTo>
                  <a:cubicBezTo>
                    <a:pt x="5224" y="1"/>
                    <a:pt x="4967" y="51"/>
                    <a:pt x="4722" y="153"/>
                  </a:cubicBezTo>
                  <a:cubicBezTo>
                    <a:pt x="3998" y="456"/>
                    <a:pt x="3530" y="1163"/>
                    <a:pt x="3530" y="1948"/>
                  </a:cubicBezTo>
                  <a:lnTo>
                    <a:pt x="3530" y="1979"/>
                  </a:lnTo>
                  <a:lnTo>
                    <a:pt x="3435" y="1976"/>
                  </a:lnTo>
                  <a:lnTo>
                    <a:pt x="3431" y="1976"/>
                  </a:lnTo>
                  <a:cubicBezTo>
                    <a:pt x="3234" y="1976"/>
                    <a:pt x="2664" y="1814"/>
                    <a:pt x="2478" y="1754"/>
                  </a:cubicBezTo>
                  <a:cubicBezTo>
                    <a:pt x="1760" y="1508"/>
                    <a:pt x="1112" y="1107"/>
                    <a:pt x="574" y="575"/>
                  </a:cubicBezTo>
                  <a:lnTo>
                    <a:pt x="370" y="375"/>
                  </a:lnTo>
                  <a:cubicBezTo>
                    <a:pt x="357" y="362"/>
                    <a:pt x="341" y="356"/>
                    <a:pt x="325" y="356"/>
                  </a:cubicBezTo>
                  <a:cubicBezTo>
                    <a:pt x="298" y="356"/>
                    <a:pt x="271" y="374"/>
                    <a:pt x="265" y="403"/>
                  </a:cubicBezTo>
                  <a:lnTo>
                    <a:pt x="191" y="681"/>
                  </a:lnTo>
                  <a:cubicBezTo>
                    <a:pt x="1" y="1423"/>
                    <a:pt x="307" y="2208"/>
                    <a:pt x="954" y="2623"/>
                  </a:cubicBezTo>
                  <a:lnTo>
                    <a:pt x="947" y="2623"/>
                  </a:lnTo>
                  <a:cubicBezTo>
                    <a:pt x="817" y="2623"/>
                    <a:pt x="683" y="2609"/>
                    <a:pt x="553" y="2577"/>
                  </a:cubicBezTo>
                  <a:lnTo>
                    <a:pt x="314" y="2521"/>
                  </a:lnTo>
                  <a:cubicBezTo>
                    <a:pt x="309" y="2520"/>
                    <a:pt x="304" y="2519"/>
                    <a:pt x="299" y="2519"/>
                  </a:cubicBezTo>
                  <a:cubicBezTo>
                    <a:pt x="259" y="2519"/>
                    <a:pt x="227" y="2554"/>
                    <a:pt x="236" y="2595"/>
                  </a:cubicBezTo>
                  <a:lnTo>
                    <a:pt x="275" y="2838"/>
                  </a:lnTo>
                  <a:cubicBezTo>
                    <a:pt x="367" y="3376"/>
                    <a:pt x="715" y="3837"/>
                    <a:pt x="1211" y="4066"/>
                  </a:cubicBezTo>
                  <a:cubicBezTo>
                    <a:pt x="1274" y="4090"/>
                    <a:pt x="1257" y="4185"/>
                    <a:pt x="1190" y="4189"/>
                  </a:cubicBezTo>
                  <a:lnTo>
                    <a:pt x="1186" y="4189"/>
                  </a:lnTo>
                  <a:lnTo>
                    <a:pt x="919" y="4203"/>
                  </a:lnTo>
                  <a:cubicBezTo>
                    <a:pt x="873" y="4203"/>
                    <a:pt x="845" y="4256"/>
                    <a:pt x="866" y="4298"/>
                  </a:cubicBezTo>
                  <a:lnTo>
                    <a:pt x="1000" y="4530"/>
                  </a:lnTo>
                  <a:cubicBezTo>
                    <a:pt x="1260" y="4984"/>
                    <a:pt x="1714" y="5297"/>
                    <a:pt x="2235" y="5375"/>
                  </a:cubicBezTo>
                  <a:cubicBezTo>
                    <a:pt x="2291" y="5382"/>
                    <a:pt x="2309" y="5456"/>
                    <a:pt x="2263" y="5487"/>
                  </a:cubicBezTo>
                  <a:cubicBezTo>
                    <a:pt x="1820" y="5818"/>
                    <a:pt x="1306" y="6040"/>
                    <a:pt x="761" y="6135"/>
                  </a:cubicBezTo>
                  <a:lnTo>
                    <a:pt x="173" y="6237"/>
                  </a:lnTo>
                  <a:cubicBezTo>
                    <a:pt x="110" y="6247"/>
                    <a:pt x="99" y="6339"/>
                    <a:pt x="162" y="6360"/>
                  </a:cubicBezTo>
                  <a:lnTo>
                    <a:pt x="718" y="6574"/>
                  </a:lnTo>
                  <a:cubicBezTo>
                    <a:pt x="1281" y="6789"/>
                    <a:pt x="1879" y="6898"/>
                    <a:pt x="2478" y="6898"/>
                  </a:cubicBezTo>
                  <a:cubicBezTo>
                    <a:pt x="5194" y="6898"/>
                    <a:pt x="7414" y="4689"/>
                    <a:pt x="7421" y="1969"/>
                  </a:cubicBezTo>
                  <a:lnTo>
                    <a:pt x="7421" y="1951"/>
                  </a:lnTo>
                  <a:lnTo>
                    <a:pt x="7421" y="1902"/>
                  </a:lnTo>
                  <a:lnTo>
                    <a:pt x="7421" y="1891"/>
                  </a:lnTo>
                  <a:cubicBezTo>
                    <a:pt x="7611" y="1758"/>
                    <a:pt x="7787" y="1610"/>
                    <a:pt x="7949" y="1444"/>
                  </a:cubicBezTo>
                  <a:lnTo>
                    <a:pt x="8343" y="1036"/>
                  </a:lnTo>
                  <a:cubicBezTo>
                    <a:pt x="8384" y="995"/>
                    <a:pt x="8354" y="928"/>
                    <a:pt x="8301" y="928"/>
                  </a:cubicBezTo>
                  <a:cubicBezTo>
                    <a:pt x="8295" y="928"/>
                    <a:pt x="8289" y="929"/>
                    <a:pt x="8283" y="931"/>
                  </a:cubicBezTo>
                  <a:lnTo>
                    <a:pt x="7731" y="1061"/>
                  </a:lnTo>
                  <a:cubicBezTo>
                    <a:pt x="7674" y="1075"/>
                    <a:pt x="7618" y="1089"/>
                    <a:pt x="7558" y="1100"/>
                  </a:cubicBezTo>
                  <a:cubicBezTo>
                    <a:pt x="7554" y="1100"/>
                    <a:pt x="7551" y="1101"/>
                    <a:pt x="7547" y="1101"/>
                  </a:cubicBezTo>
                  <a:cubicBezTo>
                    <a:pt x="7487" y="1101"/>
                    <a:pt x="7456" y="1024"/>
                    <a:pt x="7506" y="987"/>
                  </a:cubicBezTo>
                  <a:cubicBezTo>
                    <a:pt x="7572" y="931"/>
                    <a:pt x="7632" y="875"/>
                    <a:pt x="7688" y="811"/>
                  </a:cubicBezTo>
                  <a:lnTo>
                    <a:pt x="8118" y="343"/>
                  </a:lnTo>
                  <a:cubicBezTo>
                    <a:pt x="8154" y="300"/>
                    <a:pt x="8122" y="236"/>
                    <a:pt x="8072" y="236"/>
                  </a:cubicBezTo>
                  <a:cubicBezTo>
                    <a:pt x="8064" y="236"/>
                    <a:pt x="8056" y="238"/>
                    <a:pt x="8047" y="241"/>
                  </a:cubicBezTo>
                  <a:lnTo>
                    <a:pt x="7449" y="442"/>
                  </a:lnTo>
                  <a:cubicBezTo>
                    <a:pt x="7266" y="502"/>
                    <a:pt x="7080" y="544"/>
                    <a:pt x="6893" y="572"/>
                  </a:cubicBezTo>
                  <a:cubicBezTo>
                    <a:pt x="6890" y="573"/>
                    <a:pt x="6886" y="573"/>
                    <a:pt x="6882" y="573"/>
                  </a:cubicBezTo>
                  <a:cubicBezTo>
                    <a:pt x="6865" y="573"/>
                    <a:pt x="6849" y="566"/>
                    <a:pt x="6837" y="554"/>
                  </a:cubicBezTo>
                  <a:cubicBezTo>
                    <a:pt x="6467" y="191"/>
                    <a:pt x="5977" y="1"/>
                    <a:pt x="5479" y="1"/>
                  </a:cubicBezTo>
                  <a:close/>
                </a:path>
              </a:pathLst>
            </a:custGeom>
            <a:solidFill>
              <a:srgbClr val="FEFEF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grpSp>
        <p:nvGrpSpPr>
          <p:cNvPr id="948" name="Google Shape;948;p71"/>
          <p:cNvGrpSpPr/>
          <p:nvPr/>
        </p:nvGrpSpPr>
        <p:grpSpPr>
          <a:xfrm>
            <a:off x="1899300" y="2114017"/>
            <a:ext cx="461600" cy="461600"/>
            <a:chOff x="1424475" y="1585513"/>
            <a:chExt cx="346200" cy="346200"/>
          </a:xfrm>
        </p:grpSpPr>
        <p:sp>
          <p:nvSpPr>
            <p:cNvPr id="949" name="Google Shape;949;p71"/>
            <p:cNvSpPr/>
            <p:nvPr/>
          </p:nvSpPr>
          <p:spPr>
            <a:xfrm>
              <a:off x="1424475" y="1585513"/>
              <a:ext cx="346200" cy="346200"/>
            </a:xfrm>
            <a:prstGeom prst="ellipse">
              <a:avLst/>
            </a:prstGeom>
            <a:gradFill>
              <a:gsLst>
                <a:gs pos="0">
                  <a:srgbClr val="EEC9C3"/>
                </a:gs>
                <a:gs pos="100000">
                  <a:srgbClr val="FF8C8C"/>
                </a:gs>
              </a:gsLst>
              <a:lin ang="5400700" scaled="0"/>
            </a:gradFill>
            <a:ln>
              <a:noFill/>
            </a:ln>
            <a:effectLst>
              <a:outerShdw blurRad="42863" dist="9525" dir="540000" algn="bl" rotWithShape="0">
                <a:srgbClr val="000000">
                  <a:alpha val="30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50" name="Google Shape;950;p71"/>
            <p:cNvSpPr/>
            <p:nvPr/>
          </p:nvSpPr>
          <p:spPr>
            <a:xfrm>
              <a:off x="1487775" y="1648650"/>
              <a:ext cx="219600" cy="219600"/>
            </a:xfrm>
            <a:prstGeom prst="roundRect">
              <a:avLst>
                <a:gd name="adj" fmla="val 20764"/>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51" name="Google Shape;951;p71"/>
            <p:cNvSpPr/>
            <p:nvPr/>
          </p:nvSpPr>
          <p:spPr>
            <a:xfrm>
              <a:off x="1642164" y="1676641"/>
              <a:ext cx="29775" cy="29880"/>
            </a:xfrm>
            <a:custGeom>
              <a:avLst/>
              <a:gdLst/>
              <a:ahLst/>
              <a:cxnLst/>
              <a:rect l="l" t="t" r="r" b="b"/>
              <a:pathLst>
                <a:path w="1144" h="1148" extrusionOk="0">
                  <a:moveTo>
                    <a:pt x="574" y="1"/>
                  </a:moveTo>
                  <a:cubicBezTo>
                    <a:pt x="257" y="1"/>
                    <a:pt x="0" y="258"/>
                    <a:pt x="0" y="575"/>
                  </a:cubicBezTo>
                  <a:cubicBezTo>
                    <a:pt x="0" y="891"/>
                    <a:pt x="257" y="1148"/>
                    <a:pt x="574" y="1148"/>
                  </a:cubicBezTo>
                  <a:cubicBezTo>
                    <a:pt x="891" y="1148"/>
                    <a:pt x="1144" y="891"/>
                    <a:pt x="1144" y="575"/>
                  </a:cubicBezTo>
                  <a:cubicBezTo>
                    <a:pt x="1144" y="258"/>
                    <a:pt x="891" y="1"/>
                    <a:pt x="574" y="1"/>
                  </a:cubicBezTo>
                  <a:close/>
                </a:path>
              </a:pathLst>
            </a:custGeom>
            <a:gradFill>
              <a:gsLst>
                <a:gs pos="0">
                  <a:srgbClr val="EEC9C3"/>
                </a:gs>
                <a:gs pos="100000">
                  <a:srgbClr val="FF8C8C"/>
                </a:gs>
              </a:gsLst>
              <a:lin ang="54007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sp>
          <p:nvSpPr>
            <p:cNvPr id="952" name="Google Shape;952;p71"/>
            <p:cNvSpPr/>
            <p:nvPr/>
          </p:nvSpPr>
          <p:spPr>
            <a:xfrm>
              <a:off x="1552947" y="1713664"/>
              <a:ext cx="89226" cy="89524"/>
            </a:xfrm>
            <a:custGeom>
              <a:avLst/>
              <a:gdLst/>
              <a:ahLst/>
              <a:cxnLst/>
              <a:rect l="l" t="t" r="r" b="b"/>
              <a:pathLst>
                <a:path w="1144" h="1148" extrusionOk="0">
                  <a:moveTo>
                    <a:pt x="574" y="1"/>
                  </a:moveTo>
                  <a:cubicBezTo>
                    <a:pt x="257" y="1"/>
                    <a:pt x="0" y="258"/>
                    <a:pt x="0" y="575"/>
                  </a:cubicBezTo>
                  <a:cubicBezTo>
                    <a:pt x="0" y="891"/>
                    <a:pt x="257" y="1148"/>
                    <a:pt x="574" y="1148"/>
                  </a:cubicBezTo>
                  <a:cubicBezTo>
                    <a:pt x="891" y="1148"/>
                    <a:pt x="1144" y="891"/>
                    <a:pt x="1144" y="575"/>
                  </a:cubicBezTo>
                  <a:cubicBezTo>
                    <a:pt x="1144" y="258"/>
                    <a:pt x="891" y="1"/>
                    <a:pt x="574" y="1"/>
                  </a:cubicBezTo>
                  <a:close/>
                </a:path>
              </a:pathLst>
            </a:custGeom>
            <a:gradFill>
              <a:gsLst>
                <a:gs pos="0">
                  <a:srgbClr val="EEC9C3"/>
                </a:gs>
                <a:gs pos="100000">
                  <a:srgbClr val="FF8C8C"/>
                </a:gs>
              </a:gsLst>
              <a:lin ang="54007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5"/>
            </a:p>
          </p:txBody>
        </p:sp>
      </p:grpSp>
      <p:cxnSp>
        <p:nvCxnSpPr>
          <p:cNvPr id="953" name="Google Shape;953;p71"/>
          <p:cNvCxnSpPr/>
          <p:nvPr/>
        </p:nvCxnSpPr>
        <p:spPr>
          <a:xfrm>
            <a:off x="954167" y="6195467"/>
            <a:ext cx="10287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481" name="Shape 481"/>
        <p:cNvGrpSpPr/>
        <p:nvPr/>
      </p:nvGrpSpPr>
      <p:grpSpPr>
        <a:xfrm>
          <a:off x="0" y="0"/>
          <a:ext cx="0" cy="0"/>
          <a:chOff x="0" y="0"/>
          <a:chExt cx="0" cy="0"/>
        </a:xfrm>
      </p:grpSpPr>
      <p:sp>
        <p:nvSpPr>
          <p:cNvPr id="482" name="Google Shape;482;p58"/>
          <p:cNvSpPr txBox="1"/>
          <p:nvPr>
            <p:ph type="title"/>
          </p:nvPr>
        </p:nvSpPr>
        <p:spPr>
          <a:xfrm>
            <a:off x="4762400" y="634333"/>
            <a:ext cx="2667200" cy="6096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sz="3200">
                <a:solidFill>
                  <a:srgbClr val="000000"/>
                </a:solidFill>
                <a:latin typeface="Advent Pro"/>
                <a:ea typeface="Advent Pro"/>
                <a:cs typeface="Advent Pro"/>
                <a:sym typeface="Advent Pro"/>
              </a:rPr>
              <a:t>JavaScript</a:t>
            </a:r>
            <a:endParaRPr lang="en-US" sz="3200">
              <a:solidFill>
                <a:srgbClr val="000000"/>
              </a:solidFill>
              <a:latin typeface="Advent Pro"/>
              <a:ea typeface="Advent Pro"/>
              <a:cs typeface="Advent Pro"/>
              <a:sym typeface="Advent Pro"/>
            </a:endParaRPr>
          </a:p>
        </p:txBody>
      </p:sp>
      <p:sp>
        <p:nvSpPr>
          <p:cNvPr id="135" name="TextShape 1"/>
          <p:cNvSpPr txBox="1"/>
          <p:nvPr/>
        </p:nvSpPr>
        <p:spPr>
          <a:xfrm>
            <a:off x="1518073" y="1463040"/>
            <a:ext cx="6669193" cy="4693920"/>
          </a:xfrm>
          <a:prstGeom prst="rect">
            <a:avLst/>
          </a:prstGeom>
          <a:noFill/>
          <a:ln>
            <a:noFill/>
          </a:ln>
        </p:spPr>
        <p:txBody>
          <a:bodyPr>
            <a:noAutofit/>
          </a:bodyPr>
          <a:p>
            <a:pPr marL="228600" lvl="0" indent="-227965" algn="l">
              <a:spcBef>
                <a:spcPts val="1000"/>
              </a:spcBef>
              <a:buSzTx/>
              <a:buFont typeface="Wingdings" panose="05000000000000000000" pitchFamily="2" charset="2"/>
              <a:buChar char=""/>
            </a:pPr>
            <a:r>
              <a:rPr lang="en-US" sz="2135" spc="-1">
                <a:solidFill>
                  <a:schemeClr val="tx1"/>
                </a:solidFill>
                <a:latin typeface="Advent Pro Medium" charset="0"/>
                <a:cs typeface="Advent Pro Medium" charset="0"/>
                <a:sym typeface="+mn-ea"/>
              </a:rPr>
              <a:t>JavaScript is a scripting language. </a:t>
            </a:r>
            <a:endParaRPr lang="en-US" sz="2135" spc="-1">
              <a:solidFill>
                <a:schemeClr val="tx1"/>
              </a:solidFill>
              <a:latin typeface="Advent Pro Medium" charset="0"/>
              <a:cs typeface="Advent Pro Medium" charset="0"/>
              <a:sym typeface="+mn-ea"/>
            </a:endParaRPr>
          </a:p>
          <a:p>
            <a:pPr marL="228600" lvl="0" indent="-227965" algn="l">
              <a:spcBef>
                <a:spcPts val="1000"/>
              </a:spcBef>
              <a:buSzTx/>
              <a:buFont typeface="Wingdings" panose="05000000000000000000" pitchFamily="2" charset="2"/>
              <a:buChar char=""/>
            </a:pPr>
            <a:r>
              <a:rPr lang="en-US" sz="2135" spc="-1">
                <a:solidFill>
                  <a:schemeClr val="tx1"/>
                </a:solidFill>
                <a:latin typeface="Advent Pro Medium" charset="0"/>
                <a:cs typeface="Advent Pro Medium" charset="0"/>
                <a:sym typeface="+mn-ea"/>
              </a:rPr>
              <a:t>Designed to add interactivity to HTML pages and create dynamic web sites. </a:t>
            </a:r>
            <a:endParaRPr lang="en-US" sz="2135" spc="-1">
              <a:solidFill>
                <a:schemeClr val="tx1"/>
              </a:solidFill>
              <a:latin typeface="Advent Pro Medium" charset="0"/>
              <a:cs typeface="Advent Pro Medium" charset="0"/>
              <a:sym typeface="+mn-ea"/>
            </a:endParaRPr>
          </a:p>
          <a:p>
            <a:pPr marL="685800" lvl="1" indent="-227965" algn="l">
              <a:spcBef>
                <a:spcPts val="500"/>
              </a:spcBef>
              <a:buSzTx/>
              <a:buFont typeface="Wingdings" panose="05000000000000000000" pitchFamily="2" charset="2"/>
              <a:buChar char=""/>
            </a:pPr>
            <a:r>
              <a:rPr lang="en-US" sz="2135" spc="-1">
                <a:solidFill>
                  <a:schemeClr val="tx1"/>
                </a:solidFill>
                <a:latin typeface="Advent Pro Medium" charset="0"/>
                <a:cs typeface="Advent Pro Medium" charset="0"/>
                <a:sym typeface="+mn-ea"/>
              </a:rPr>
              <a:t>i.e. Change contents of document, provide forms and controls, control web browser window, etc. </a:t>
            </a:r>
            <a:endParaRPr lang="en-US" sz="2135" spc="-1">
              <a:solidFill>
                <a:schemeClr val="tx1"/>
              </a:solidFill>
              <a:latin typeface="Advent Pro Medium" charset="0"/>
              <a:cs typeface="Advent Pro Medium" charset="0"/>
              <a:sym typeface="+mn-ea"/>
            </a:endParaRPr>
          </a:p>
          <a:p>
            <a:pPr marL="228600" lvl="0" indent="-227965" algn="l">
              <a:spcBef>
                <a:spcPts val="1000"/>
              </a:spcBef>
              <a:buSzTx/>
              <a:buFont typeface="Wingdings" panose="05000000000000000000" pitchFamily="2" charset="2"/>
              <a:buChar char=""/>
            </a:pPr>
            <a:r>
              <a:rPr lang="en-US" sz="2135" spc="-1">
                <a:solidFill>
                  <a:schemeClr val="tx1"/>
                </a:solidFill>
                <a:latin typeface="Advent Pro Medium" charset="0"/>
                <a:cs typeface="Advent Pro Medium" charset="0"/>
                <a:sym typeface="+mn-ea"/>
              </a:rPr>
              <a:t>JavaScript statements embedded in an HTML page can recognize and respond to User Events (event-driven).</a:t>
            </a:r>
            <a:endParaRPr lang="en-US" sz="2135" spc="-1">
              <a:solidFill>
                <a:schemeClr val="tx1"/>
              </a:solidFill>
              <a:latin typeface="Advent Pro Medium" charset="0"/>
              <a:cs typeface="Advent Pro Medium" charset="0"/>
              <a:sym typeface="+mn-ea"/>
            </a:endParaRPr>
          </a:p>
          <a:p>
            <a:pPr marL="228600" lvl="0" indent="-227965" algn="l">
              <a:spcBef>
                <a:spcPts val="1000"/>
              </a:spcBef>
              <a:buSzTx/>
              <a:buFont typeface="Wingdings" panose="05000000000000000000" pitchFamily="2" charset="2"/>
              <a:buChar char=""/>
            </a:pPr>
            <a:r>
              <a:rPr lang="en-US" sz="2135" spc="-1">
                <a:solidFill>
                  <a:schemeClr val="tx1"/>
                </a:solidFill>
                <a:latin typeface="Advent Pro Medium" charset="0"/>
                <a:cs typeface="Advent Pro Medium" charset="0"/>
                <a:sym typeface="+mn-ea"/>
              </a:rPr>
              <a:t>JavaScript is very simple ,flexible ,powerful, beautiful and full-fledged dynamic Programming Language</a:t>
            </a:r>
            <a:endParaRPr lang="en-US" sz="2135" spc="-1">
              <a:solidFill>
                <a:schemeClr val="tx1"/>
              </a:solidFill>
              <a:latin typeface="Advent Pro Medium" charset="0"/>
              <a:cs typeface="Advent Pro Medium" charset="0"/>
              <a:sym typeface="+mn-ea"/>
            </a:endParaRPr>
          </a:p>
          <a:p>
            <a:pPr marL="635" lvl="0" indent="0" algn="l">
              <a:spcBef>
                <a:spcPts val="1000"/>
              </a:spcBef>
              <a:buSzTx/>
              <a:buFont typeface="Wingdings" panose="05000000000000000000" pitchFamily="2" charset="2"/>
              <a:buNone/>
            </a:pPr>
            <a:endParaRPr lang="en-US" sz="2135" spc="-1">
              <a:solidFill>
                <a:schemeClr val="tx1"/>
              </a:solidFill>
              <a:latin typeface="Advent Pro Medium" charset="0"/>
              <a:cs typeface="Advent Pro Medium" charset="0"/>
              <a:sym typeface="+mn-ea"/>
            </a:endParaRPr>
          </a:p>
        </p:txBody>
      </p:sp>
      <p:grpSp>
        <p:nvGrpSpPr>
          <p:cNvPr id="1231" name="Google Shape;1231;p51"/>
          <p:cNvGrpSpPr/>
          <p:nvPr/>
        </p:nvGrpSpPr>
        <p:grpSpPr>
          <a:xfrm>
            <a:off x="8051800" y="3569547"/>
            <a:ext cx="3194473" cy="2581487"/>
            <a:chOff x="3604125" y="2790424"/>
            <a:chExt cx="2319774" cy="1851284"/>
          </a:xfrm>
        </p:grpSpPr>
        <p:sp>
          <p:nvSpPr>
            <p:cNvPr id="1232" name="Google Shape;1232;p51"/>
            <p:cNvSpPr/>
            <p:nvPr/>
          </p:nvSpPr>
          <p:spPr>
            <a:xfrm>
              <a:off x="3604125" y="3774654"/>
              <a:ext cx="2319774" cy="867055"/>
            </a:xfrm>
            <a:custGeom>
              <a:avLst/>
              <a:gdLst/>
              <a:ahLst/>
              <a:cxnLst/>
              <a:rect l="l" t="t" r="r" b="b"/>
              <a:pathLst>
                <a:path w="58788" h="21973" extrusionOk="0">
                  <a:moveTo>
                    <a:pt x="11774" y="0"/>
                  </a:moveTo>
                  <a:cubicBezTo>
                    <a:pt x="7842" y="0"/>
                    <a:pt x="4719" y="1837"/>
                    <a:pt x="3210" y="4723"/>
                  </a:cubicBezTo>
                  <a:cubicBezTo>
                    <a:pt x="0" y="10864"/>
                    <a:pt x="1186" y="17011"/>
                    <a:pt x="3629" y="21972"/>
                  </a:cubicBezTo>
                  <a:lnTo>
                    <a:pt x="56885" y="21972"/>
                  </a:lnTo>
                  <a:cubicBezTo>
                    <a:pt x="58137" y="19800"/>
                    <a:pt x="58788" y="16859"/>
                    <a:pt x="56885" y="14224"/>
                  </a:cubicBezTo>
                  <a:cubicBezTo>
                    <a:pt x="54985" y="11592"/>
                    <a:pt x="58036" y="8154"/>
                    <a:pt x="57362" y="5216"/>
                  </a:cubicBezTo>
                  <a:cubicBezTo>
                    <a:pt x="56907" y="3239"/>
                    <a:pt x="55488" y="1716"/>
                    <a:pt x="53294" y="1716"/>
                  </a:cubicBezTo>
                  <a:cubicBezTo>
                    <a:pt x="52230" y="1716"/>
                    <a:pt x="50983" y="2075"/>
                    <a:pt x="49576" y="2914"/>
                  </a:cubicBezTo>
                  <a:cubicBezTo>
                    <a:pt x="46744" y="4603"/>
                    <a:pt x="40008" y="7775"/>
                    <a:pt x="33230" y="7775"/>
                  </a:cubicBezTo>
                  <a:cubicBezTo>
                    <a:pt x="29705" y="7775"/>
                    <a:pt x="26169" y="6918"/>
                    <a:pt x="23165" y="4548"/>
                  </a:cubicBezTo>
                  <a:cubicBezTo>
                    <a:pt x="19112" y="1351"/>
                    <a:pt x="15146" y="0"/>
                    <a:pt x="11774" y="0"/>
                  </a:cubicBezTo>
                  <a:close/>
                </a:path>
              </a:pathLst>
            </a:custGeom>
            <a:gradFill>
              <a:gsLst>
                <a:gs pos="0">
                  <a:schemeClr val="accent2"/>
                </a:gs>
                <a:gs pos="100000">
                  <a:schemeClr val="accent1"/>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233" name="Google Shape;1233;p51"/>
            <p:cNvSpPr/>
            <p:nvPr/>
          </p:nvSpPr>
          <p:spPr>
            <a:xfrm>
              <a:off x="4498450" y="3721995"/>
              <a:ext cx="1334862" cy="919685"/>
            </a:xfrm>
            <a:custGeom>
              <a:avLst/>
              <a:gdLst/>
              <a:ahLst/>
              <a:cxnLst/>
              <a:rect l="l" t="t" r="r" b="b"/>
              <a:pathLst>
                <a:path w="14928" h="10285" extrusionOk="0">
                  <a:moveTo>
                    <a:pt x="7437" y="1"/>
                  </a:moveTo>
                  <a:cubicBezTo>
                    <a:pt x="7394" y="1"/>
                    <a:pt x="7350" y="1"/>
                    <a:pt x="7306" y="1"/>
                  </a:cubicBezTo>
                  <a:cubicBezTo>
                    <a:pt x="0" y="99"/>
                    <a:pt x="1907" y="9478"/>
                    <a:pt x="2085" y="10284"/>
                  </a:cubicBezTo>
                  <a:lnTo>
                    <a:pt x="12361" y="10284"/>
                  </a:lnTo>
                  <a:cubicBezTo>
                    <a:pt x="13830" y="8275"/>
                    <a:pt x="14927" y="1"/>
                    <a:pt x="7437" y="1"/>
                  </a:cubicBezTo>
                  <a:close/>
                </a:path>
              </a:pathLst>
            </a:custGeom>
            <a:gradFill>
              <a:gsLst>
                <a:gs pos="0">
                  <a:srgbClr val="EEC9C3"/>
                </a:gs>
                <a:gs pos="100000">
                  <a:srgbClr val="FF8C8C"/>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234" name="Google Shape;1234;p51"/>
            <p:cNvSpPr/>
            <p:nvPr/>
          </p:nvSpPr>
          <p:spPr>
            <a:xfrm>
              <a:off x="4785754" y="4022622"/>
              <a:ext cx="164801" cy="517831"/>
            </a:xfrm>
            <a:custGeom>
              <a:avLst/>
              <a:gdLst/>
              <a:ahLst/>
              <a:cxnLst/>
              <a:rect l="l" t="t" r="r" b="b"/>
              <a:pathLst>
                <a:path w="1843" h="5791" extrusionOk="0">
                  <a:moveTo>
                    <a:pt x="1192" y="0"/>
                  </a:moveTo>
                  <a:lnTo>
                    <a:pt x="0" y="292"/>
                  </a:lnTo>
                  <a:cubicBezTo>
                    <a:pt x="0" y="1011"/>
                    <a:pt x="876" y="5791"/>
                    <a:pt x="876" y="5791"/>
                  </a:cubicBezTo>
                  <a:lnTo>
                    <a:pt x="1843" y="5791"/>
                  </a:lnTo>
                  <a:lnTo>
                    <a:pt x="1192" y="0"/>
                  </a:lnTo>
                  <a:close/>
                </a:path>
              </a:pathLst>
            </a:custGeom>
            <a:solidFill>
              <a:srgbClr val="FFADB7"/>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235" name="Google Shape;1235;p51"/>
            <p:cNvSpPr/>
            <p:nvPr/>
          </p:nvSpPr>
          <p:spPr>
            <a:xfrm>
              <a:off x="4779137" y="4540360"/>
              <a:ext cx="185278" cy="101313"/>
            </a:xfrm>
            <a:custGeom>
              <a:avLst/>
              <a:gdLst/>
              <a:ahLst/>
              <a:cxnLst/>
              <a:rect l="l" t="t" r="r" b="b"/>
              <a:pathLst>
                <a:path w="2072" h="1133" extrusionOk="0">
                  <a:moveTo>
                    <a:pt x="950" y="1"/>
                  </a:moveTo>
                  <a:lnTo>
                    <a:pt x="994" y="608"/>
                  </a:lnTo>
                  <a:lnTo>
                    <a:pt x="0" y="1132"/>
                  </a:lnTo>
                  <a:lnTo>
                    <a:pt x="2072" y="1132"/>
                  </a:lnTo>
                  <a:lnTo>
                    <a:pt x="1917" y="1"/>
                  </a:lnTo>
                  <a:close/>
                </a:path>
              </a:pathLst>
            </a:custGeom>
            <a:solidFill>
              <a:schemeClr val="dk1"/>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236" name="Google Shape;1236;p51"/>
            <p:cNvSpPr/>
            <p:nvPr/>
          </p:nvSpPr>
          <p:spPr>
            <a:xfrm>
              <a:off x="4512846" y="4032459"/>
              <a:ext cx="130643" cy="507995"/>
            </a:xfrm>
            <a:custGeom>
              <a:avLst/>
              <a:gdLst/>
              <a:ahLst/>
              <a:cxnLst/>
              <a:rect l="l" t="t" r="r" b="b"/>
              <a:pathLst>
                <a:path w="1461" h="5681" extrusionOk="0">
                  <a:moveTo>
                    <a:pt x="293" y="1"/>
                  </a:moveTo>
                  <a:cubicBezTo>
                    <a:pt x="158" y="719"/>
                    <a:pt x="0" y="5591"/>
                    <a:pt x="0" y="5591"/>
                  </a:cubicBezTo>
                  <a:lnTo>
                    <a:pt x="967" y="5681"/>
                  </a:lnTo>
                  <a:lnTo>
                    <a:pt x="1461" y="138"/>
                  </a:lnTo>
                  <a:lnTo>
                    <a:pt x="293" y="1"/>
                  </a:lnTo>
                  <a:close/>
                </a:path>
              </a:pathLst>
            </a:custGeom>
            <a:solidFill>
              <a:srgbClr val="FFADB7"/>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237" name="Google Shape;1237;p51"/>
            <p:cNvSpPr/>
            <p:nvPr/>
          </p:nvSpPr>
          <p:spPr>
            <a:xfrm>
              <a:off x="4390878" y="4532313"/>
              <a:ext cx="208527" cy="109361"/>
            </a:xfrm>
            <a:custGeom>
              <a:avLst/>
              <a:gdLst/>
              <a:ahLst/>
              <a:cxnLst/>
              <a:rect l="l" t="t" r="r" b="b"/>
              <a:pathLst>
                <a:path w="2332" h="1223" extrusionOk="0">
                  <a:moveTo>
                    <a:pt x="1364" y="1"/>
                  </a:moveTo>
                  <a:lnTo>
                    <a:pt x="1304" y="537"/>
                  </a:lnTo>
                  <a:lnTo>
                    <a:pt x="1" y="937"/>
                  </a:lnTo>
                  <a:lnTo>
                    <a:pt x="2331" y="1222"/>
                  </a:lnTo>
                  <a:lnTo>
                    <a:pt x="2331" y="91"/>
                  </a:lnTo>
                  <a:lnTo>
                    <a:pt x="1364" y="1"/>
                  </a:lnTo>
                  <a:close/>
                </a:path>
              </a:pathLst>
            </a:custGeom>
            <a:solidFill>
              <a:schemeClr val="dk1"/>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238" name="Google Shape;1238;p51"/>
            <p:cNvSpPr/>
            <p:nvPr/>
          </p:nvSpPr>
          <p:spPr>
            <a:xfrm>
              <a:off x="4576155" y="2790424"/>
              <a:ext cx="365728" cy="379677"/>
            </a:xfrm>
            <a:custGeom>
              <a:avLst/>
              <a:gdLst/>
              <a:ahLst/>
              <a:cxnLst/>
              <a:rect l="l" t="t" r="r" b="b"/>
              <a:pathLst>
                <a:path w="4090" h="4246" extrusionOk="0">
                  <a:moveTo>
                    <a:pt x="1435" y="1"/>
                  </a:moveTo>
                  <a:cubicBezTo>
                    <a:pt x="1376" y="1"/>
                    <a:pt x="1313" y="4"/>
                    <a:pt x="1246" y="12"/>
                  </a:cubicBezTo>
                  <a:cubicBezTo>
                    <a:pt x="276" y="126"/>
                    <a:pt x="296" y="590"/>
                    <a:pt x="380" y="1056"/>
                  </a:cubicBezTo>
                  <a:cubicBezTo>
                    <a:pt x="464" y="1523"/>
                    <a:pt x="0" y="2251"/>
                    <a:pt x="672" y="2520"/>
                  </a:cubicBezTo>
                  <a:cubicBezTo>
                    <a:pt x="1347" y="2792"/>
                    <a:pt x="1522" y="2745"/>
                    <a:pt x="1565" y="3221"/>
                  </a:cubicBezTo>
                  <a:cubicBezTo>
                    <a:pt x="1595" y="3553"/>
                    <a:pt x="2264" y="4245"/>
                    <a:pt x="2899" y="4245"/>
                  </a:cubicBezTo>
                  <a:cubicBezTo>
                    <a:pt x="3177" y="4245"/>
                    <a:pt x="3449" y="4112"/>
                    <a:pt x="3657" y="3755"/>
                  </a:cubicBezTo>
                  <a:cubicBezTo>
                    <a:pt x="3925" y="3302"/>
                    <a:pt x="4089" y="2802"/>
                    <a:pt x="3613" y="2359"/>
                  </a:cubicBezTo>
                  <a:cubicBezTo>
                    <a:pt x="3136" y="1916"/>
                    <a:pt x="3281" y="1174"/>
                    <a:pt x="2804" y="905"/>
                  </a:cubicBezTo>
                  <a:cubicBezTo>
                    <a:pt x="2360" y="655"/>
                    <a:pt x="2233" y="1"/>
                    <a:pt x="1435" y="1"/>
                  </a:cubicBezTo>
                  <a:close/>
                </a:path>
              </a:pathLst>
            </a:custGeom>
            <a:solidFill>
              <a:schemeClr val="dk1"/>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239" name="Google Shape;1239;p51"/>
            <p:cNvSpPr/>
            <p:nvPr/>
          </p:nvSpPr>
          <p:spPr>
            <a:xfrm>
              <a:off x="4464739" y="3482261"/>
              <a:ext cx="519798" cy="911279"/>
            </a:xfrm>
            <a:custGeom>
              <a:avLst/>
              <a:gdLst/>
              <a:ahLst/>
              <a:cxnLst/>
              <a:rect l="l" t="t" r="r" b="b"/>
              <a:pathLst>
                <a:path w="5813" h="10191" extrusionOk="0">
                  <a:moveTo>
                    <a:pt x="4684" y="0"/>
                  </a:moveTo>
                  <a:lnTo>
                    <a:pt x="1072" y="124"/>
                  </a:lnTo>
                  <a:lnTo>
                    <a:pt x="1" y="9850"/>
                  </a:lnTo>
                  <a:cubicBezTo>
                    <a:pt x="893" y="10103"/>
                    <a:pt x="1786" y="10190"/>
                    <a:pt x="2594" y="10190"/>
                  </a:cubicBezTo>
                  <a:cubicBezTo>
                    <a:pt x="4417" y="10190"/>
                    <a:pt x="5812" y="9745"/>
                    <a:pt x="5812" y="9745"/>
                  </a:cubicBezTo>
                  <a:cubicBezTo>
                    <a:pt x="5588" y="7590"/>
                    <a:pt x="4684" y="0"/>
                    <a:pt x="4684" y="0"/>
                  </a:cubicBezTo>
                  <a:close/>
                </a:path>
              </a:pathLst>
            </a:custGeom>
            <a:solidFill>
              <a:schemeClr val="lt1"/>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240" name="Google Shape;1240;p51"/>
            <p:cNvSpPr/>
            <p:nvPr/>
          </p:nvSpPr>
          <p:spPr>
            <a:xfrm>
              <a:off x="4560596" y="3036953"/>
              <a:ext cx="329960" cy="468561"/>
            </a:xfrm>
            <a:custGeom>
              <a:avLst/>
              <a:gdLst/>
              <a:ahLst/>
              <a:cxnLst/>
              <a:rect l="l" t="t" r="r" b="b"/>
              <a:pathLst>
                <a:path w="3690" h="5240" extrusionOk="0">
                  <a:moveTo>
                    <a:pt x="2565" y="1"/>
                  </a:moveTo>
                  <a:lnTo>
                    <a:pt x="2565" y="5"/>
                  </a:lnTo>
                  <a:lnTo>
                    <a:pt x="1632" y="357"/>
                  </a:lnTo>
                  <a:lnTo>
                    <a:pt x="836" y="35"/>
                  </a:lnTo>
                  <a:cubicBezTo>
                    <a:pt x="329" y="129"/>
                    <a:pt x="0" y="253"/>
                    <a:pt x="0" y="253"/>
                  </a:cubicBezTo>
                  <a:lnTo>
                    <a:pt x="0" y="5104"/>
                  </a:lnTo>
                  <a:cubicBezTo>
                    <a:pt x="473" y="5204"/>
                    <a:pt x="956" y="5240"/>
                    <a:pt x="1408" y="5240"/>
                  </a:cubicBezTo>
                  <a:cubicBezTo>
                    <a:pt x="2619" y="5240"/>
                    <a:pt x="3612" y="4980"/>
                    <a:pt x="3612" y="4980"/>
                  </a:cubicBezTo>
                  <a:lnTo>
                    <a:pt x="3690" y="287"/>
                  </a:lnTo>
                  <a:cubicBezTo>
                    <a:pt x="3690" y="287"/>
                    <a:pt x="3193" y="102"/>
                    <a:pt x="2565" y="1"/>
                  </a:cubicBezTo>
                  <a:close/>
                </a:path>
              </a:pathLst>
            </a:custGeom>
            <a:solidFill>
              <a:schemeClr val="accent6"/>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241" name="Google Shape;1241;p51"/>
            <p:cNvSpPr/>
            <p:nvPr/>
          </p:nvSpPr>
          <p:spPr>
            <a:xfrm>
              <a:off x="4623279" y="3212304"/>
              <a:ext cx="171865" cy="270048"/>
            </a:xfrm>
            <a:custGeom>
              <a:avLst/>
              <a:gdLst/>
              <a:ahLst/>
              <a:cxnLst/>
              <a:rect l="l" t="t" r="r" b="b"/>
              <a:pathLst>
                <a:path w="1922" h="3020" extrusionOk="0">
                  <a:moveTo>
                    <a:pt x="0" y="1"/>
                  </a:moveTo>
                  <a:lnTo>
                    <a:pt x="0" y="3019"/>
                  </a:lnTo>
                  <a:lnTo>
                    <a:pt x="1921" y="3019"/>
                  </a:lnTo>
                  <a:lnTo>
                    <a:pt x="1921" y="1"/>
                  </a:lnTo>
                  <a:close/>
                </a:path>
              </a:pathLst>
            </a:custGeom>
            <a:solidFill>
              <a:srgbClr val="FFFFFF"/>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242" name="Google Shape;1242;p51"/>
            <p:cNvSpPr/>
            <p:nvPr/>
          </p:nvSpPr>
          <p:spPr>
            <a:xfrm>
              <a:off x="4569270" y="3348848"/>
              <a:ext cx="106946" cy="91924"/>
            </a:xfrm>
            <a:custGeom>
              <a:avLst/>
              <a:gdLst/>
              <a:ahLst/>
              <a:cxnLst/>
              <a:rect l="l" t="t" r="r" b="b"/>
              <a:pathLst>
                <a:path w="1196" h="1028" extrusionOk="0">
                  <a:moveTo>
                    <a:pt x="589" y="1"/>
                  </a:moveTo>
                  <a:cubicBezTo>
                    <a:pt x="551" y="1"/>
                    <a:pt x="446" y="13"/>
                    <a:pt x="272" y="126"/>
                  </a:cubicBezTo>
                  <a:cubicBezTo>
                    <a:pt x="54" y="270"/>
                    <a:pt x="145" y="293"/>
                    <a:pt x="0" y="400"/>
                  </a:cubicBezTo>
                  <a:lnTo>
                    <a:pt x="54" y="908"/>
                  </a:lnTo>
                  <a:cubicBezTo>
                    <a:pt x="54" y="908"/>
                    <a:pt x="198" y="921"/>
                    <a:pt x="410" y="931"/>
                  </a:cubicBezTo>
                  <a:cubicBezTo>
                    <a:pt x="625" y="941"/>
                    <a:pt x="716" y="998"/>
                    <a:pt x="773" y="1022"/>
                  </a:cubicBezTo>
                  <a:cubicBezTo>
                    <a:pt x="781" y="1026"/>
                    <a:pt x="789" y="1028"/>
                    <a:pt x="799" y="1028"/>
                  </a:cubicBezTo>
                  <a:cubicBezTo>
                    <a:pt x="852" y="1028"/>
                    <a:pt x="916" y="965"/>
                    <a:pt x="830" y="904"/>
                  </a:cubicBezTo>
                  <a:cubicBezTo>
                    <a:pt x="756" y="854"/>
                    <a:pt x="591" y="807"/>
                    <a:pt x="591" y="807"/>
                  </a:cubicBezTo>
                  <a:cubicBezTo>
                    <a:pt x="591" y="807"/>
                    <a:pt x="796" y="794"/>
                    <a:pt x="987" y="713"/>
                  </a:cubicBezTo>
                  <a:cubicBezTo>
                    <a:pt x="1179" y="629"/>
                    <a:pt x="1128" y="525"/>
                    <a:pt x="1081" y="515"/>
                  </a:cubicBezTo>
                  <a:cubicBezTo>
                    <a:pt x="1081" y="515"/>
                    <a:pt x="1196" y="448"/>
                    <a:pt x="1172" y="371"/>
                  </a:cubicBezTo>
                  <a:cubicBezTo>
                    <a:pt x="1158" y="317"/>
                    <a:pt x="1112" y="309"/>
                    <a:pt x="1084" y="309"/>
                  </a:cubicBezTo>
                  <a:cubicBezTo>
                    <a:pt x="1073" y="309"/>
                    <a:pt x="1064" y="310"/>
                    <a:pt x="1064" y="310"/>
                  </a:cubicBezTo>
                  <a:cubicBezTo>
                    <a:pt x="1064" y="310"/>
                    <a:pt x="1145" y="239"/>
                    <a:pt x="1108" y="166"/>
                  </a:cubicBezTo>
                  <a:cubicBezTo>
                    <a:pt x="1093" y="140"/>
                    <a:pt x="1045" y="132"/>
                    <a:pt x="981" y="132"/>
                  </a:cubicBezTo>
                  <a:cubicBezTo>
                    <a:pt x="868" y="132"/>
                    <a:pt x="707" y="160"/>
                    <a:pt x="604" y="172"/>
                  </a:cubicBezTo>
                  <a:lnTo>
                    <a:pt x="604" y="2"/>
                  </a:lnTo>
                  <a:cubicBezTo>
                    <a:pt x="604" y="2"/>
                    <a:pt x="599" y="1"/>
                    <a:pt x="589" y="1"/>
                  </a:cubicBezTo>
                  <a:close/>
                </a:path>
              </a:pathLst>
            </a:custGeom>
            <a:solidFill>
              <a:srgbClr val="FFADB7"/>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243" name="Google Shape;1243;p51"/>
            <p:cNvSpPr/>
            <p:nvPr/>
          </p:nvSpPr>
          <p:spPr>
            <a:xfrm>
              <a:off x="4621223" y="3377015"/>
              <a:ext cx="39971" cy="12251"/>
            </a:xfrm>
            <a:custGeom>
              <a:avLst/>
              <a:gdLst/>
              <a:ahLst/>
              <a:cxnLst/>
              <a:rect l="l" t="t" r="r" b="b"/>
              <a:pathLst>
                <a:path w="447" h="137" extrusionOk="0">
                  <a:moveTo>
                    <a:pt x="419" y="1"/>
                  </a:moveTo>
                  <a:cubicBezTo>
                    <a:pt x="417" y="1"/>
                    <a:pt x="415" y="1"/>
                    <a:pt x="413" y="2"/>
                  </a:cubicBezTo>
                  <a:cubicBezTo>
                    <a:pt x="279" y="45"/>
                    <a:pt x="27" y="89"/>
                    <a:pt x="23" y="89"/>
                  </a:cubicBezTo>
                  <a:cubicBezTo>
                    <a:pt x="10" y="89"/>
                    <a:pt x="0" y="102"/>
                    <a:pt x="3" y="116"/>
                  </a:cubicBezTo>
                  <a:cubicBezTo>
                    <a:pt x="7" y="126"/>
                    <a:pt x="17" y="136"/>
                    <a:pt x="27" y="136"/>
                  </a:cubicBezTo>
                  <a:lnTo>
                    <a:pt x="31" y="136"/>
                  </a:lnTo>
                  <a:cubicBezTo>
                    <a:pt x="40" y="133"/>
                    <a:pt x="292" y="93"/>
                    <a:pt x="426" y="45"/>
                  </a:cubicBezTo>
                  <a:cubicBezTo>
                    <a:pt x="440" y="42"/>
                    <a:pt x="446" y="29"/>
                    <a:pt x="443" y="15"/>
                  </a:cubicBezTo>
                  <a:cubicBezTo>
                    <a:pt x="438" y="7"/>
                    <a:pt x="428" y="1"/>
                    <a:pt x="419" y="1"/>
                  </a:cubicBezTo>
                  <a:close/>
                </a:path>
              </a:pathLst>
            </a:custGeom>
            <a:solidFill>
              <a:srgbClr val="EF8998"/>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244" name="Google Shape;1244;p51"/>
            <p:cNvSpPr/>
            <p:nvPr/>
          </p:nvSpPr>
          <p:spPr>
            <a:xfrm>
              <a:off x="4622117" y="3394809"/>
              <a:ext cx="41223" cy="13055"/>
            </a:xfrm>
            <a:custGeom>
              <a:avLst/>
              <a:gdLst/>
              <a:ahLst/>
              <a:cxnLst/>
              <a:rect l="l" t="t" r="r" b="b"/>
              <a:pathLst>
                <a:path w="461" h="146" extrusionOk="0">
                  <a:moveTo>
                    <a:pt x="430" y="0"/>
                  </a:moveTo>
                  <a:cubicBezTo>
                    <a:pt x="428" y="0"/>
                    <a:pt x="426" y="0"/>
                    <a:pt x="423" y="1"/>
                  </a:cubicBezTo>
                  <a:cubicBezTo>
                    <a:pt x="303" y="41"/>
                    <a:pt x="87" y="92"/>
                    <a:pt x="24" y="98"/>
                  </a:cubicBezTo>
                  <a:cubicBezTo>
                    <a:pt x="10" y="98"/>
                    <a:pt x="0" y="112"/>
                    <a:pt x="0" y="122"/>
                  </a:cubicBezTo>
                  <a:cubicBezTo>
                    <a:pt x="4" y="135"/>
                    <a:pt x="13" y="145"/>
                    <a:pt x="24" y="145"/>
                  </a:cubicBezTo>
                  <a:lnTo>
                    <a:pt x="27" y="145"/>
                  </a:lnTo>
                  <a:cubicBezTo>
                    <a:pt x="98" y="139"/>
                    <a:pt x="312" y="88"/>
                    <a:pt x="440" y="44"/>
                  </a:cubicBezTo>
                  <a:cubicBezTo>
                    <a:pt x="453" y="41"/>
                    <a:pt x="461" y="27"/>
                    <a:pt x="453" y="15"/>
                  </a:cubicBezTo>
                  <a:cubicBezTo>
                    <a:pt x="451" y="6"/>
                    <a:pt x="441" y="0"/>
                    <a:pt x="430" y="0"/>
                  </a:cubicBezTo>
                  <a:close/>
                </a:path>
              </a:pathLst>
            </a:custGeom>
            <a:solidFill>
              <a:srgbClr val="EF8998"/>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245" name="Google Shape;1245;p51"/>
            <p:cNvSpPr/>
            <p:nvPr/>
          </p:nvSpPr>
          <p:spPr>
            <a:xfrm>
              <a:off x="4740329" y="3350010"/>
              <a:ext cx="107304" cy="90940"/>
            </a:xfrm>
            <a:custGeom>
              <a:avLst/>
              <a:gdLst/>
              <a:ahLst/>
              <a:cxnLst/>
              <a:rect l="l" t="t" r="r" b="b"/>
              <a:pathLst>
                <a:path w="1200" h="1017" extrusionOk="0">
                  <a:moveTo>
                    <a:pt x="623" y="1"/>
                  </a:moveTo>
                  <a:cubicBezTo>
                    <a:pt x="616" y="1"/>
                    <a:pt x="612" y="2"/>
                    <a:pt x="612" y="2"/>
                  </a:cubicBezTo>
                  <a:lnTo>
                    <a:pt x="612" y="190"/>
                  </a:lnTo>
                  <a:cubicBezTo>
                    <a:pt x="492" y="170"/>
                    <a:pt x="298" y="116"/>
                    <a:pt x="185" y="116"/>
                  </a:cubicBezTo>
                  <a:cubicBezTo>
                    <a:pt x="144" y="116"/>
                    <a:pt x="113" y="124"/>
                    <a:pt x="101" y="143"/>
                  </a:cubicBezTo>
                  <a:cubicBezTo>
                    <a:pt x="61" y="210"/>
                    <a:pt x="138" y="287"/>
                    <a:pt x="138" y="287"/>
                  </a:cubicBezTo>
                  <a:cubicBezTo>
                    <a:pt x="138" y="287"/>
                    <a:pt x="129" y="284"/>
                    <a:pt x="115" y="284"/>
                  </a:cubicBezTo>
                  <a:cubicBezTo>
                    <a:pt x="88" y="284"/>
                    <a:pt x="46" y="293"/>
                    <a:pt x="28" y="344"/>
                  </a:cubicBezTo>
                  <a:cubicBezTo>
                    <a:pt x="1" y="418"/>
                    <a:pt x="112" y="488"/>
                    <a:pt x="112" y="488"/>
                  </a:cubicBezTo>
                  <a:cubicBezTo>
                    <a:pt x="65" y="499"/>
                    <a:pt x="11" y="599"/>
                    <a:pt x="199" y="694"/>
                  </a:cubicBezTo>
                  <a:cubicBezTo>
                    <a:pt x="387" y="784"/>
                    <a:pt x="589" y="804"/>
                    <a:pt x="589" y="804"/>
                  </a:cubicBezTo>
                  <a:cubicBezTo>
                    <a:pt x="589" y="804"/>
                    <a:pt x="424" y="844"/>
                    <a:pt x="347" y="891"/>
                  </a:cubicBezTo>
                  <a:cubicBezTo>
                    <a:pt x="255" y="947"/>
                    <a:pt x="321" y="1016"/>
                    <a:pt x="377" y="1016"/>
                  </a:cubicBezTo>
                  <a:cubicBezTo>
                    <a:pt x="385" y="1016"/>
                    <a:pt x="393" y="1015"/>
                    <a:pt x="400" y="1012"/>
                  </a:cubicBezTo>
                  <a:cubicBezTo>
                    <a:pt x="454" y="989"/>
                    <a:pt x="552" y="939"/>
                    <a:pt x="763" y="939"/>
                  </a:cubicBezTo>
                  <a:cubicBezTo>
                    <a:pt x="978" y="935"/>
                    <a:pt x="1119" y="928"/>
                    <a:pt x="1119" y="928"/>
                  </a:cubicBezTo>
                  <a:lnTo>
                    <a:pt x="1200" y="425"/>
                  </a:lnTo>
                  <a:cubicBezTo>
                    <a:pt x="1059" y="311"/>
                    <a:pt x="1149" y="294"/>
                    <a:pt x="938" y="139"/>
                  </a:cubicBezTo>
                  <a:cubicBezTo>
                    <a:pt x="764" y="12"/>
                    <a:pt x="656" y="1"/>
                    <a:pt x="623" y="1"/>
                  </a:cubicBezTo>
                  <a:close/>
                </a:path>
              </a:pathLst>
            </a:custGeom>
            <a:solidFill>
              <a:srgbClr val="FFADB7"/>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246" name="Google Shape;1246;p51"/>
            <p:cNvSpPr/>
            <p:nvPr/>
          </p:nvSpPr>
          <p:spPr>
            <a:xfrm>
              <a:off x="4755441" y="3376031"/>
              <a:ext cx="39971" cy="14039"/>
            </a:xfrm>
            <a:custGeom>
              <a:avLst/>
              <a:gdLst/>
              <a:ahLst/>
              <a:cxnLst/>
              <a:rect l="l" t="t" r="r" b="b"/>
              <a:pathLst>
                <a:path w="447" h="157" extrusionOk="0">
                  <a:moveTo>
                    <a:pt x="25" y="0"/>
                  </a:moveTo>
                  <a:cubicBezTo>
                    <a:pt x="17" y="0"/>
                    <a:pt x="8" y="7"/>
                    <a:pt x="3" y="16"/>
                  </a:cubicBezTo>
                  <a:cubicBezTo>
                    <a:pt x="0" y="26"/>
                    <a:pt x="3" y="43"/>
                    <a:pt x="17" y="47"/>
                  </a:cubicBezTo>
                  <a:cubicBezTo>
                    <a:pt x="148" y="100"/>
                    <a:pt x="406" y="154"/>
                    <a:pt x="416" y="157"/>
                  </a:cubicBezTo>
                  <a:lnTo>
                    <a:pt x="420" y="157"/>
                  </a:lnTo>
                  <a:cubicBezTo>
                    <a:pt x="433" y="157"/>
                    <a:pt x="440" y="150"/>
                    <a:pt x="443" y="137"/>
                  </a:cubicBezTo>
                  <a:cubicBezTo>
                    <a:pt x="446" y="124"/>
                    <a:pt x="440" y="113"/>
                    <a:pt x="426" y="110"/>
                  </a:cubicBezTo>
                  <a:cubicBezTo>
                    <a:pt x="423" y="110"/>
                    <a:pt x="161" y="53"/>
                    <a:pt x="33" y="3"/>
                  </a:cubicBezTo>
                  <a:cubicBezTo>
                    <a:pt x="30" y="1"/>
                    <a:pt x="28" y="0"/>
                    <a:pt x="25" y="0"/>
                  </a:cubicBezTo>
                  <a:close/>
                </a:path>
              </a:pathLst>
            </a:custGeom>
            <a:solidFill>
              <a:srgbClr val="EF8998"/>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247" name="Google Shape;1247;p51"/>
            <p:cNvSpPr/>
            <p:nvPr/>
          </p:nvSpPr>
          <p:spPr>
            <a:xfrm>
              <a:off x="4752401" y="3393736"/>
              <a:ext cx="41491" cy="15023"/>
            </a:xfrm>
            <a:custGeom>
              <a:avLst/>
              <a:gdLst/>
              <a:ahLst/>
              <a:cxnLst/>
              <a:rect l="l" t="t" r="r" b="b"/>
              <a:pathLst>
                <a:path w="464" h="168" extrusionOk="0">
                  <a:moveTo>
                    <a:pt x="26" y="0"/>
                  </a:moveTo>
                  <a:cubicBezTo>
                    <a:pt x="17" y="0"/>
                    <a:pt x="10" y="7"/>
                    <a:pt x="7" y="16"/>
                  </a:cubicBezTo>
                  <a:cubicBezTo>
                    <a:pt x="0" y="27"/>
                    <a:pt x="7" y="39"/>
                    <a:pt x="20" y="47"/>
                  </a:cubicBezTo>
                  <a:cubicBezTo>
                    <a:pt x="141" y="97"/>
                    <a:pt x="363" y="157"/>
                    <a:pt x="434" y="168"/>
                  </a:cubicBezTo>
                  <a:lnTo>
                    <a:pt x="437" y="168"/>
                  </a:lnTo>
                  <a:cubicBezTo>
                    <a:pt x="450" y="168"/>
                    <a:pt x="460" y="157"/>
                    <a:pt x="460" y="147"/>
                  </a:cubicBezTo>
                  <a:cubicBezTo>
                    <a:pt x="464" y="134"/>
                    <a:pt x="454" y="120"/>
                    <a:pt x="440" y="120"/>
                  </a:cubicBezTo>
                  <a:cubicBezTo>
                    <a:pt x="373" y="110"/>
                    <a:pt x="155" y="50"/>
                    <a:pt x="37" y="3"/>
                  </a:cubicBezTo>
                  <a:cubicBezTo>
                    <a:pt x="34" y="1"/>
                    <a:pt x="30" y="0"/>
                    <a:pt x="26" y="0"/>
                  </a:cubicBezTo>
                  <a:close/>
                </a:path>
              </a:pathLst>
            </a:custGeom>
            <a:solidFill>
              <a:srgbClr val="EF8998"/>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248" name="Google Shape;1248;p51"/>
            <p:cNvSpPr/>
            <p:nvPr/>
          </p:nvSpPr>
          <p:spPr>
            <a:xfrm>
              <a:off x="4832819" y="3062527"/>
              <a:ext cx="205129" cy="375385"/>
            </a:xfrm>
            <a:custGeom>
              <a:avLst/>
              <a:gdLst/>
              <a:ahLst/>
              <a:cxnLst/>
              <a:rect l="l" t="t" r="r" b="b"/>
              <a:pathLst>
                <a:path w="2294" h="4198" extrusionOk="0">
                  <a:moveTo>
                    <a:pt x="602" y="1"/>
                  </a:moveTo>
                  <a:lnTo>
                    <a:pt x="545" y="3502"/>
                  </a:lnTo>
                  <a:lnTo>
                    <a:pt x="108" y="3596"/>
                  </a:lnTo>
                  <a:lnTo>
                    <a:pt x="1" y="4191"/>
                  </a:lnTo>
                  <a:cubicBezTo>
                    <a:pt x="1" y="4191"/>
                    <a:pt x="118" y="4198"/>
                    <a:pt x="283" y="4198"/>
                  </a:cubicBezTo>
                  <a:cubicBezTo>
                    <a:pt x="517" y="4198"/>
                    <a:pt x="849" y="4184"/>
                    <a:pt x="1082" y="4117"/>
                  </a:cubicBezTo>
                  <a:cubicBezTo>
                    <a:pt x="2038" y="3838"/>
                    <a:pt x="2294" y="3432"/>
                    <a:pt x="2125" y="2478"/>
                  </a:cubicBezTo>
                  <a:cubicBezTo>
                    <a:pt x="1955" y="1525"/>
                    <a:pt x="1561" y="400"/>
                    <a:pt x="602" y="1"/>
                  </a:cubicBezTo>
                  <a:close/>
                </a:path>
              </a:pathLst>
            </a:custGeom>
            <a:solidFill>
              <a:schemeClr val="accent6"/>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249" name="Google Shape;1249;p51"/>
            <p:cNvSpPr/>
            <p:nvPr/>
          </p:nvSpPr>
          <p:spPr>
            <a:xfrm>
              <a:off x="4409269" y="3059576"/>
              <a:ext cx="175710" cy="380393"/>
            </a:xfrm>
            <a:custGeom>
              <a:avLst/>
              <a:gdLst/>
              <a:ahLst/>
              <a:cxnLst/>
              <a:rect l="l" t="t" r="r" b="b"/>
              <a:pathLst>
                <a:path w="1965" h="4254" extrusionOk="0">
                  <a:moveTo>
                    <a:pt x="1736" y="0"/>
                  </a:moveTo>
                  <a:cubicBezTo>
                    <a:pt x="440" y="400"/>
                    <a:pt x="0" y="2890"/>
                    <a:pt x="158" y="3660"/>
                  </a:cubicBezTo>
                  <a:cubicBezTo>
                    <a:pt x="262" y="4167"/>
                    <a:pt x="1015" y="4253"/>
                    <a:pt x="1516" y="4253"/>
                  </a:cubicBezTo>
                  <a:cubicBezTo>
                    <a:pt x="1774" y="4253"/>
                    <a:pt x="1964" y="4230"/>
                    <a:pt x="1964" y="4230"/>
                  </a:cubicBezTo>
                  <a:lnTo>
                    <a:pt x="1898" y="3602"/>
                  </a:lnTo>
                  <a:lnTo>
                    <a:pt x="1736" y="3602"/>
                  </a:lnTo>
                  <a:lnTo>
                    <a:pt x="1736" y="34"/>
                  </a:lnTo>
                  <a:lnTo>
                    <a:pt x="1736" y="0"/>
                  </a:lnTo>
                  <a:close/>
                </a:path>
              </a:pathLst>
            </a:custGeom>
            <a:solidFill>
              <a:schemeClr val="accent6"/>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250" name="Google Shape;1250;p51"/>
            <p:cNvSpPr/>
            <p:nvPr/>
          </p:nvSpPr>
          <p:spPr>
            <a:xfrm>
              <a:off x="4635262" y="3031409"/>
              <a:ext cx="154786" cy="52311"/>
            </a:xfrm>
            <a:custGeom>
              <a:avLst/>
              <a:gdLst/>
              <a:ahLst/>
              <a:cxnLst/>
              <a:rect l="l" t="t" r="r" b="b"/>
              <a:pathLst>
                <a:path w="1731" h="585" extrusionOk="0">
                  <a:moveTo>
                    <a:pt x="982" y="0"/>
                  </a:moveTo>
                  <a:cubicBezTo>
                    <a:pt x="942" y="0"/>
                    <a:pt x="901" y="1"/>
                    <a:pt x="861" y="2"/>
                  </a:cubicBezTo>
                  <a:cubicBezTo>
                    <a:pt x="542" y="16"/>
                    <a:pt x="253" y="53"/>
                    <a:pt x="1" y="97"/>
                  </a:cubicBezTo>
                  <a:cubicBezTo>
                    <a:pt x="139" y="321"/>
                    <a:pt x="387" y="570"/>
                    <a:pt x="827" y="583"/>
                  </a:cubicBezTo>
                  <a:cubicBezTo>
                    <a:pt x="843" y="584"/>
                    <a:pt x="860" y="584"/>
                    <a:pt x="876" y="584"/>
                  </a:cubicBezTo>
                  <a:cubicBezTo>
                    <a:pt x="1488" y="584"/>
                    <a:pt x="1677" y="217"/>
                    <a:pt x="1730" y="67"/>
                  </a:cubicBezTo>
                  <a:cubicBezTo>
                    <a:pt x="1492" y="26"/>
                    <a:pt x="1237" y="0"/>
                    <a:pt x="982" y="0"/>
                  </a:cubicBezTo>
                  <a:close/>
                </a:path>
              </a:pathLst>
            </a:custGeom>
            <a:solidFill>
              <a:srgbClr val="FFADB7"/>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251" name="Google Shape;1251;p51"/>
            <p:cNvSpPr/>
            <p:nvPr/>
          </p:nvSpPr>
          <p:spPr>
            <a:xfrm>
              <a:off x="4620329" y="2864374"/>
              <a:ext cx="154965" cy="199764"/>
            </a:xfrm>
            <a:custGeom>
              <a:avLst/>
              <a:gdLst/>
              <a:ahLst/>
              <a:cxnLst/>
              <a:rect l="l" t="t" r="r" b="b"/>
              <a:pathLst>
                <a:path w="1733" h="2234" extrusionOk="0">
                  <a:moveTo>
                    <a:pt x="600" y="1"/>
                  </a:moveTo>
                  <a:cubicBezTo>
                    <a:pt x="409" y="1"/>
                    <a:pt x="205" y="118"/>
                    <a:pt x="205" y="118"/>
                  </a:cubicBezTo>
                  <a:cubicBezTo>
                    <a:pt x="219" y="457"/>
                    <a:pt x="0" y="840"/>
                    <a:pt x="0" y="840"/>
                  </a:cubicBezTo>
                  <a:cubicBezTo>
                    <a:pt x="43" y="888"/>
                    <a:pt x="113" y="896"/>
                    <a:pt x="153" y="896"/>
                  </a:cubicBezTo>
                  <a:cubicBezTo>
                    <a:pt x="172" y="896"/>
                    <a:pt x="185" y="894"/>
                    <a:pt x="185" y="894"/>
                  </a:cubicBezTo>
                  <a:lnTo>
                    <a:pt x="185" y="894"/>
                  </a:lnTo>
                  <a:cubicBezTo>
                    <a:pt x="182" y="1556"/>
                    <a:pt x="767" y="1562"/>
                    <a:pt x="789" y="1562"/>
                  </a:cubicBezTo>
                  <a:cubicBezTo>
                    <a:pt x="789" y="1562"/>
                    <a:pt x="789" y="1562"/>
                    <a:pt x="789" y="1562"/>
                  </a:cubicBezTo>
                  <a:lnTo>
                    <a:pt x="816" y="2197"/>
                  </a:lnTo>
                  <a:cubicBezTo>
                    <a:pt x="897" y="2224"/>
                    <a:pt x="979" y="2234"/>
                    <a:pt x="1055" y="2234"/>
                  </a:cubicBezTo>
                  <a:cubicBezTo>
                    <a:pt x="1228" y="2234"/>
                    <a:pt x="1363" y="2183"/>
                    <a:pt x="1363" y="2183"/>
                  </a:cubicBezTo>
                  <a:lnTo>
                    <a:pt x="1333" y="924"/>
                  </a:lnTo>
                  <a:cubicBezTo>
                    <a:pt x="1725" y="837"/>
                    <a:pt x="1733" y="259"/>
                    <a:pt x="1434" y="203"/>
                  </a:cubicBezTo>
                  <a:cubicBezTo>
                    <a:pt x="1416" y="199"/>
                    <a:pt x="1399" y="197"/>
                    <a:pt x="1384" y="197"/>
                  </a:cubicBezTo>
                  <a:cubicBezTo>
                    <a:pt x="1146" y="197"/>
                    <a:pt x="1229" y="615"/>
                    <a:pt x="1085" y="615"/>
                  </a:cubicBezTo>
                  <a:cubicBezTo>
                    <a:pt x="937" y="615"/>
                    <a:pt x="1051" y="440"/>
                    <a:pt x="863" y="135"/>
                  </a:cubicBezTo>
                  <a:cubicBezTo>
                    <a:pt x="800" y="34"/>
                    <a:pt x="702" y="1"/>
                    <a:pt x="600" y="1"/>
                  </a:cubicBezTo>
                  <a:close/>
                </a:path>
              </a:pathLst>
            </a:custGeom>
            <a:solidFill>
              <a:srgbClr val="FFADB7"/>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252" name="Google Shape;1252;p51"/>
            <p:cNvSpPr/>
            <p:nvPr/>
          </p:nvSpPr>
          <p:spPr>
            <a:xfrm>
              <a:off x="4738899" y="2888338"/>
              <a:ext cx="22266" cy="31655"/>
            </a:xfrm>
            <a:custGeom>
              <a:avLst/>
              <a:gdLst/>
              <a:ahLst/>
              <a:cxnLst/>
              <a:rect l="l" t="t" r="r" b="b"/>
              <a:pathLst>
                <a:path w="249" h="354" extrusionOk="0">
                  <a:moveTo>
                    <a:pt x="57" y="0"/>
                  </a:moveTo>
                  <a:cubicBezTo>
                    <a:pt x="42" y="0"/>
                    <a:pt x="28" y="4"/>
                    <a:pt x="17" y="11"/>
                  </a:cubicBezTo>
                  <a:cubicBezTo>
                    <a:pt x="4" y="18"/>
                    <a:pt x="1" y="31"/>
                    <a:pt x="7" y="45"/>
                  </a:cubicBezTo>
                  <a:cubicBezTo>
                    <a:pt x="11" y="52"/>
                    <a:pt x="19" y="55"/>
                    <a:pt x="28" y="55"/>
                  </a:cubicBezTo>
                  <a:cubicBezTo>
                    <a:pt x="32" y="55"/>
                    <a:pt x="37" y="54"/>
                    <a:pt x="41" y="51"/>
                  </a:cubicBezTo>
                  <a:cubicBezTo>
                    <a:pt x="46" y="48"/>
                    <a:pt x="52" y="47"/>
                    <a:pt x="60" y="47"/>
                  </a:cubicBezTo>
                  <a:cubicBezTo>
                    <a:pt x="67" y="47"/>
                    <a:pt x="76" y="48"/>
                    <a:pt x="84" y="51"/>
                  </a:cubicBezTo>
                  <a:cubicBezTo>
                    <a:pt x="168" y="65"/>
                    <a:pt x="198" y="163"/>
                    <a:pt x="198" y="240"/>
                  </a:cubicBezTo>
                  <a:cubicBezTo>
                    <a:pt x="202" y="270"/>
                    <a:pt x="198" y="297"/>
                    <a:pt x="192" y="327"/>
                  </a:cubicBezTo>
                  <a:cubicBezTo>
                    <a:pt x="188" y="337"/>
                    <a:pt x="195" y="350"/>
                    <a:pt x="208" y="354"/>
                  </a:cubicBezTo>
                  <a:lnTo>
                    <a:pt x="215" y="354"/>
                  </a:lnTo>
                  <a:cubicBezTo>
                    <a:pt x="225" y="354"/>
                    <a:pt x="235" y="347"/>
                    <a:pt x="235" y="337"/>
                  </a:cubicBezTo>
                  <a:cubicBezTo>
                    <a:pt x="245" y="307"/>
                    <a:pt x="249" y="273"/>
                    <a:pt x="249" y="240"/>
                  </a:cubicBezTo>
                  <a:cubicBezTo>
                    <a:pt x="245" y="146"/>
                    <a:pt x="205" y="25"/>
                    <a:pt x="94" y="5"/>
                  </a:cubicBezTo>
                  <a:cubicBezTo>
                    <a:pt x="80" y="2"/>
                    <a:pt x="68" y="0"/>
                    <a:pt x="57" y="0"/>
                  </a:cubicBezTo>
                  <a:close/>
                </a:path>
              </a:pathLst>
            </a:custGeom>
            <a:solidFill>
              <a:srgbClr val="EF8998"/>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253" name="Google Shape;1253;p51"/>
            <p:cNvSpPr/>
            <p:nvPr/>
          </p:nvSpPr>
          <p:spPr>
            <a:xfrm>
              <a:off x="4742475" y="2893793"/>
              <a:ext cx="14844" cy="17169"/>
            </a:xfrm>
            <a:custGeom>
              <a:avLst/>
              <a:gdLst/>
              <a:ahLst/>
              <a:cxnLst/>
              <a:rect l="l" t="t" r="r" b="b"/>
              <a:pathLst>
                <a:path w="166" h="192" extrusionOk="0">
                  <a:moveTo>
                    <a:pt x="139" y="1"/>
                  </a:moveTo>
                  <a:cubicBezTo>
                    <a:pt x="135" y="1"/>
                    <a:pt x="131" y="2"/>
                    <a:pt x="128" y="4"/>
                  </a:cubicBezTo>
                  <a:cubicBezTo>
                    <a:pt x="34" y="51"/>
                    <a:pt x="4" y="156"/>
                    <a:pt x="4" y="162"/>
                  </a:cubicBezTo>
                  <a:cubicBezTo>
                    <a:pt x="1" y="172"/>
                    <a:pt x="7" y="185"/>
                    <a:pt x="21" y="189"/>
                  </a:cubicBezTo>
                  <a:cubicBezTo>
                    <a:pt x="21" y="192"/>
                    <a:pt x="24" y="192"/>
                    <a:pt x="27" y="192"/>
                  </a:cubicBezTo>
                  <a:cubicBezTo>
                    <a:pt x="37" y="192"/>
                    <a:pt x="48" y="185"/>
                    <a:pt x="48" y="172"/>
                  </a:cubicBezTo>
                  <a:cubicBezTo>
                    <a:pt x="51" y="172"/>
                    <a:pt x="74" y="85"/>
                    <a:pt x="148" y="44"/>
                  </a:cubicBezTo>
                  <a:cubicBezTo>
                    <a:pt x="162" y="38"/>
                    <a:pt x="165" y="24"/>
                    <a:pt x="158" y="15"/>
                  </a:cubicBezTo>
                  <a:cubicBezTo>
                    <a:pt x="154" y="5"/>
                    <a:pt x="146" y="1"/>
                    <a:pt x="139" y="1"/>
                  </a:cubicBezTo>
                  <a:close/>
                </a:path>
              </a:pathLst>
            </a:custGeom>
            <a:solidFill>
              <a:srgbClr val="EF8998"/>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254" name="Google Shape;1254;p51"/>
            <p:cNvSpPr/>
            <p:nvPr/>
          </p:nvSpPr>
          <p:spPr>
            <a:xfrm>
              <a:off x="4646081" y="2928309"/>
              <a:ext cx="60806" cy="59285"/>
            </a:xfrm>
            <a:custGeom>
              <a:avLst/>
              <a:gdLst/>
              <a:ahLst/>
              <a:cxnLst/>
              <a:rect l="l" t="t" r="r" b="b"/>
              <a:pathLst>
                <a:path w="680" h="663" extrusionOk="0">
                  <a:moveTo>
                    <a:pt x="341" y="0"/>
                  </a:moveTo>
                  <a:cubicBezTo>
                    <a:pt x="335" y="0"/>
                    <a:pt x="329" y="0"/>
                    <a:pt x="323" y="1"/>
                  </a:cubicBezTo>
                  <a:cubicBezTo>
                    <a:pt x="139" y="11"/>
                    <a:pt x="1" y="165"/>
                    <a:pt x="11" y="350"/>
                  </a:cubicBezTo>
                  <a:cubicBezTo>
                    <a:pt x="21" y="525"/>
                    <a:pt x="166" y="663"/>
                    <a:pt x="339" y="663"/>
                  </a:cubicBezTo>
                  <a:cubicBezTo>
                    <a:pt x="345" y="663"/>
                    <a:pt x="351" y="663"/>
                    <a:pt x="357" y="662"/>
                  </a:cubicBezTo>
                  <a:cubicBezTo>
                    <a:pt x="541" y="652"/>
                    <a:pt x="679" y="495"/>
                    <a:pt x="669" y="313"/>
                  </a:cubicBezTo>
                  <a:cubicBezTo>
                    <a:pt x="659" y="138"/>
                    <a:pt x="514" y="0"/>
                    <a:pt x="341" y="0"/>
                  </a:cubicBezTo>
                  <a:close/>
                </a:path>
              </a:pathLst>
            </a:custGeom>
            <a:gradFill>
              <a:gsLst>
                <a:gs pos="0">
                  <a:schemeClr val="accent3"/>
                </a:gs>
                <a:gs pos="73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255" name="Google Shape;1255;p51"/>
            <p:cNvSpPr/>
            <p:nvPr/>
          </p:nvSpPr>
          <p:spPr>
            <a:xfrm>
              <a:off x="4690881" y="3001364"/>
              <a:ext cx="28883" cy="26379"/>
            </a:xfrm>
            <a:custGeom>
              <a:avLst/>
              <a:gdLst/>
              <a:ahLst/>
              <a:cxnLst/>
              <a:rect l="l" t="t" r="r" b="b"/>
              <a:pathLst>
                <a:path w="323" h="295" extrusionOk="0">
                  <a:moveTo>
                    <a:pt x="322" y="0"/>
                  </a:moveTo>
                  <a:lnTo>
                    <a:pt x="322" y="0"/>
                  </a:lnTo>
                  <a:cubicBezTo>
                    <a:pt x="322" y="0"/>
                    <a:pt x="228" y="30"/>
                    <a:pt x="0" y="30"/>
                  </a:cubicBezTo>
                  <a:lnTo>
                    <a:pt x="14" y="295"/>
                  </a:lnTo>
                  <a:cubicBezTo>
                    <a:pt x="292" y="231"/>
                    <a:pt x="322" y="0"/>
                    <a:pt x="322" y="0"/>
                  </a:cubicBezTo>
                  <a:close/>
                </a:path>
              </a:pathLst>
            </a:custGeom>
            <a:solidFill>
              <a:srgbClr val="000000"/>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2"/>
                                        </p:tgtEl>
                                        <p:attrNameLst>
                                          <p:attrName>style.visibility</p:attrName>
                                        </p:attrNameLst>
                                      </p:cBhvr>
                                      <p:to>
                                        <p:strVal val="visible"/>
                                      </p:to>
                                    </p:set>
                                    <p:animEffect transition="in" filter="fade">
                                      <p:cBhvr>
                                        <p:cTn id="7" dur="1000"/>
                                        <p:tgtEl>
                                          <p:spTgt spid="48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3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spid="135"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536" name="Shape 536"/>
        <p:cNvGrpSpPr/>
        <p:nvPr/>
      </p:nvGrpSpPr>
      <p:grpSpPr>
        <a:xfrm>
          <a:off x="0" y="0"/>
          <a:ext cx="0" cy="0"/>
          <a:chOff x="0" y="0"/>
          <a:chExt cx="0" cy="0"/>
        </a:xfrm>
      </p:grpSpPr>
      <p:sp>
        <p:nvSpPr>
          <p:cNvPr id="537" name="Google Shape;537;p59"/>
          <p:cNvSpPr txBox="1"/>
          <p:nvPr>
            <p:ph type="title"/>
          </p:nvPr>
        </p:nvSpPr>
        <p:spPr>
          <a:xfrm>
            <a:off x="1995593" y="629920"/>
            <a:ext cx="8278707" cy="6096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sz="2400">
                <a:solidFill>
                  <a:srgbClr val="000000"/>
                </a:solidFill>
                <a:latin typeface="Advent Pro"/>
                <a:ea typeface="Advent Pro"/>
                <a:cs typeface="Advent Pro"/>
                <a:sym typeface="Advent Pro"/>
              </a:rPr>
              <a:t>Scripting vs. Programming vs. Markup Language</a:t>
            </a:r>
            <a:endParaRPr lang="en-US" sz="2400">
              <a:solidFill>
                <a:srgbClr val="000000"/>
              </a:solidFill>
              <a:latin typeface="Advent Pro"/>
              <a:ea typeface="Advent Pro"/>
              <a:cs typeface="Advent Pro"/>
              <a:sym typeface="Advent Pro"/>
            </a:endParaRPr>
          </a:p>
        </p:txBody>
      </p:sp>
      <p:sp>
        <p:nvSpPr>
          <p:cNvPr id="164" name="TextShape 1"/>
          <p:cNvSpPr txBox="1"/>
          <p:nvPr/>
        </p:nvSpPr>
        <p:spPr>
          <a:xfrm>
            <a:off x="1535853" y="1400387"/>
            <a:ext cx="6631093" cy="4343400"/>
          </a:xfrm>
          <a:prstGeom prst="rect">
            <a:avLst/>
          </a:prstGeom>
          <a:noFill/>
          <a:ln>
            <a:noFill/>
          </a:ln>
        </p:spPr>
        <p:txBody>
          <a:bodyPr/>
          <a:p>
            <a:pPr marL="228600" indent="-227965">
              <a:lnSpc>
                <a:spcPct val="100000"/>
              </a:lnSpc>
              <a:spcBef>
                <a:spcPts val="1000"/>
              </a:spcBef>
              <a:buClr>
                <a:srgbClr val="2F5597"/>
              </a:buClr>
              <a:buFont typeface="Wingdings" panose="05000000000000000000" pitchFamily="2" charset="2"/>
              <a:buChar char=""/>
            </a:pPr>
            <a:r>
              <a:rPr lang="en-US" sz="2135" spc="-1">
                <a:solidFill>
                  <a:schemeClr val="tx1"/>
                </a:solidFill>
                <a:latin typeface="Advent Pro Medium" charset="0"/>
                <a:cs typeface="Advent Pro Medium" charset="0"/>
                <a:sym typeface="+mn-ea"/>
              </a:rPr>
              <a:t>Markup Language</a:t>
            </a:r>
            <a:endParaRPr lang="en-US" sz="2135" b="0" strike="noStrike" spc="-1">
              <a:solidFill>
                <a:schemeClr val="tx1"/>
              </a:solidFill>
              <a:latin typeface="Advent Pro Medium" charset="0"/>
              <a:cs typeface="Advent Pro Medium" charset="0"/>
            </a:endParaRPr>
          </a:p>
          <a:p>
            <a:pPr marL="685800" lvl="1" indent="-227965">
              <a:lnSpc>
                <a:spcPct val="100000"/>
              </a:lnSpc>
              <a:spcBef>
                <a:spcPts val="500"/>
              </a:spcBef>
              <a:buClr>
                <a:srgbClr val="2F5597"/>
              </a:buClr>
              <a:buFont typeface="Wingdings" panose="05000000000000000000" pitchFamily="2" charset="2"/>
              <a:buChar char=""/>
            </a:pPr>
            <a:r>
              <a:rPr lang="en-US" sz="2135" spc="-1">
                <a:solidFill>
                  <a:schemeClr val="tx1"/>
                </a:solidFill>
                <a:latin typeface="Advent Pro Medium" charset="0"/>
                <a:cs typeface="Advent Pro Medium" charset="0"/>
                <a:sym typeface="+mn-ea"/>
              </a:rPr>
              <a:t>A text-formatting language designed to transform raw text intstructured documents, by inserting procedural and descriptive markup into the raw text.</a:t>
            </a:r>
            <a:endParaRPr lang="en-US" sz="2135" b="0" strike="noStrike" spc="-1">
              <a:solidFill>
                <a:schemeClr val="tx1"/>
              </a:solidFill>
              <a:latin typeface="Advent Pro Medium" charset="0"/>
              <a:cs typeface="Advent Pro Medium" charset="0"/>
            </a:endParaRPr>
          </a:p>
          <a:p>
            <a:pPr marL="228600" indent="-227965">
              <a:lnSpc>
                <a:spcPct val="100000"/>
              </a:lnSpc>
              <a:spcBef>
                <a:spcPts val="1000"/>
              </a:spcBef>
              <a:buClr>
                <a:srgbClr val="2F5597"/>
              </a:buClr>
              <a:buFont typeface="Wingdings" panose="05000000000000000000" pitchFamily="2" charset="2"/>
              <a:buChar char=""/>
            </a:pPr>
            <a:r>
              <a:rPr lang="en-US" sz="2135" b="0" strike="noStrike" spc="-1">
                <a:solidFill>
                  <a:schemeClr val="tx1"/>
                </a:solidFill>
                <a:latin typeface="Advent Pro Medium" charset="0"/>
                <a:cs typeface="Advent Pro Medium" charset="0"/>
              </a:rPr>
              <a:t>Programming Language</a:t>
            </a:r>
            <a:endParaRPr lang="en-US" sz="2135" b="0" strike="noStrike" spc="-1">
              <a:solidFill>
                <a:schemeClr val="tx1"/>
              </a:solidFill>
              <a:latin typeface="Advent Pro Medium" charset="0"/>
              <a:cs typeface="Advent Pro Medium" charset="0"/>
            </a:endParaRPr>
          </a:p>
          <a:p>
            <a:pPr marL="800100" lvl="2" indent="-342900">
              <a:lnSpc>
                <a:spcPct val="100000"/>
              </a:lnSpc>
              <a:spcBef>
                <a:spcPts val="1000"/>
              </a:spcBef>
              <a:buClr>
                <a:srgbClr val="2F5597"/>
              </a:buClr>
              <a:buFont typeface="Wingdings" panose="05000000000000000000" charset="0"/>
              <a:buChar char="§"/>
            </a:pPr>
            <a:r>
              <a:rPr lang="en-US" sz="2135" spc="-1">
                <a:solidFill>
                  <a:schemeClr val="tx1"/>
                </a:solidFill>
                <a:latin typeface="Advent Pro Medium" charset="0"/>
                <a:cs typeface="Advent Pro Medium" charset="0"/>
                <a:sym typeface="+mn-ea"/>
              </a:rPr>
              <a:t>Compiled, converted permanently into binary executable files (i.e., zeros and ones) before they are run.</a:t>
            </a:r>
            <a:endParaRPr lang="en-US" sz="2135" b="0" strike="noStrike" spc="-1">
              <a:solidFill>
                <a:schemeClr val="tx1"/>
              </a:solidFill>
              <a:latin typeface="Advent Pro Medium" charset="0"/>
              <a:cs typeface="Advent Pro Medium" charset="0"/>
            </a:endParaRPr>
          </a:p>
          <a:p>
            <a:pPr marL="228600" lvl="0" indent="-227965">
              <a:lnSpc>
                <a:spcPct val="100000"/>
              </a:lnSpc>
              <a:spcBef>
                <a:spcPts val="1000"/>
              </a:spcBef>
              <a:buClr>
                <a:srgbClr val="2F5597"/>
              </a:buClr>
              <a:buFont typeface="Wingdings" panose="05000000000000000000" pitchFamily="2" charset="2"/>
              <a:buChar char=""/>
            </a:pPr>
            <a:r>
              <a:rPr lang="en-US" sz="2135" spc="-1">
                <a:solidFill>
                  <a:schemeClr val="tx1"/>
                </a:solidFill>
                <a:latin typeface="Advent Pro Medium" charset="0"/>
                <a:cs typeface="Advent Pro Medium" charset="0"/>
                <a:sym typeface="+mn-ea"/>
              </a:rPr>
              <a:t>Scripting Language</a:t>
            </a:r>
            <a:endParaRPr lang="en-US" sz="2135" spc="-1">
              <a:solidFill>
                <a:schemeClr val="tx1"/>
              </a:solidFill>
              <a:latin typeface="Advent Pro Medium" charset="0"/>
              <a:cs typeface="Advent Pro Medium" charset="0"/>
              <a:sym typeface="+mn-ea"/>
            </a:endParaRPr>
          </a:p>
          <a:p>
            <a:pPr marL="685800" lvl="1" indent="-227965">
              <a:lnSpc>
                <a:spcPct val="100000"/>
              </a:lnSpc>
              <a:spcBef>
                <a:spcPts val="1000"/>
              </a:spcBef>
              <a:buClr>
                <a:srgbClr val="2F5597"/>
              </a:buClr>
              <a:buFont typeface="Wingdings" panose="05000000000000000000" pitchFamily="2" charset="2"/>
              <a:buChar char=""/>
            </a:pPr>
            <a:r>
              <a:rPr lang="en-US" sz="2135" spc="-1">
                <a:solidFill>
                  <a:schemeClr val="tx1"/>
                </a:solidFill>
                <a:latin typeface="Advent Pro Medium" charset="0"/>
                <a:cs typeface="Advent Pro Medium" charset="0"/>
                <a:sym typeface="+mn-ea"/>
              </a:rPr>
              <a:t>Interpreted command by command and remain in their original form.</a:t>
            </a:r>
            <a:endParaRPr lang="en-US" sz="2135" b="0" strike="noStrike" spc="-1">
              <a:solidFill>
                <a:schemeClr val="tx1"/>
              </a:solidFill>
              <a:latin typeface="Advent Pro Medium" charset="0"/>
              <a:cs typeface="Advent Pro Medium" charset="0"/>
            </a:endParaRPr>
          </a:p>
          <a:p>
            <a:pPr marL="228600" indent="-227965">
              <a:lnSpc>
                <a:spcPct val="100000"/>
              </a:lnSpc>
              <a:spcBef>
                <a:spcPts val="1000"/>
              </a:spcBef>
              <a:buClr>
                <a:srgbClr val="2F5597"/>
              </a:buClr>
              <a:buFont typeface="Wingdings" panose="05000000000000000000" pitchFamily="2" charset="2"/>
              <a:buChar char=""/>
            </a:pPr>
            <a:endParaRPr lang="en-US" sz="2135" b="0" strike="noStrike" spc="-1">
              <a:solidFill>
                <a:schemeClr val="tx1"/>
              </a:solidFill>
              <a:latin typeface="Advent Pro Medium" charset="0"/>
              <a:cs typeface="Advent Pro Medium" charset="0"/>
            </a:endParaRPr>
          </a:p>
          <a:p>
            <a:pPr marL="635" indent="0">
              <a:lnSpc>
                <a:spcPct val="100000"/>
              </a:lnSpc>
              <a:spcBef>
                <a:spcPts val="1000"/>
              </a:spcBef>
              <a:buClr>
                <a:srgbClr val="2F5597"/>
              </a:buClr>
              <a:buFont typeface="Wingdings" panose="05000000000000000000" pitchFamily="2" charset="2"/>
              <a:buNone/>
            </a:pPr>
            <a:endParaRPr lang="en-US" sz="2135" b="0" strike="noStrike" spc="-1">
              <a:solidFill>
                <a:schemeClr val="tx1"/>
              </a:solidFill>
              <a:latin typeface="Advent Pro Medium" charset="0"/>
              <a:cs typeface="Advent Pro Medium" charset="0"/>
            </a:endParaRPr>
          </a:p>
          <a:p>
            <a:pPr marL="228600" indent="-227965">
              <a:lnSpc>
                <a:spcPct val="100000"/>
              </a:lnSpc>
              <a:spcBef>
                <a:spcPts val="1000"/>
              </a:spcBef>
              <a:buClr>
                <a:srgbClr val="2F5597"/>
              </a:buClr>
              <a:buFont typeface="Wingdings" panose="05000000000000000000" pitchFamily="2" charset="2"/>
              <a:buChar char=""/>
            </a:pPr>
            <a:endParaRPr lang="en-US" sz="2135" b="0" strike="noStrike" spc="-1">
              <a:solidFill>
                <a:schemeClr val="tx1"/>
              </a:solidFill>
              <a:latin typeface="Advent Pro Medium" charset="0"/>
              <a:cs typeface="Advent Pro Medium" charset="0"/>
            </a:endParaRPr>
          </a:p>
        </p:txBody>
      </p:sp>
      <p:grpSp>
        <p:nvGrpSpPr>
          <p:cNvPr id="1231" name="Google Shape;1231;p51"/>
          <p:cNvGrpSpPr/>
          <p:nvPr/>
        </p:nvGrpSpPr>
        <p:grpSpPr>
          <a:xfrm>
            <a:off x="8051800" y="3569547"/>
            <a:ext cx="3194473" cy="2581487"/>
            <a:chOff x="3604125" y="2790424"/>
            <a:chExt cx="2319774" cy="1851284"/>
          </a:xfrm>
        </p:grpSpPr>
        <p:sp>
          <p:nvSpPr>
            <p:cNvPr id="1232" name="Google Shape;1232;p51"/>
            <p:cNvSpPr/>
            <p:nvPr/>
          </p:nvSpPr>
          <p:spPr>
            <a:xfrm>
              <a:off x="3604125" y="3774654"/>
              <a:ext cx="2319774" cy="867055"/>
            </a:xfrm>
            <a:custGeom>
              <a:avLst/>
              <a:gdLst/>
              <a:ahLst/>
              <a:cxnLst/>
              <a:rect l="l" t="t" r="r" b="b"/>
              <a:pathLst>
                <a:path w="58788" h="21973" extrusionOk="0">
                  <a:moveTo>
                    <a:pt x="11774" y="0"/>
                  </a:moveTo>
                  <a:cubicBezTo>
                    <a:pt x="7842" y="0"/>
                    <a:pt x="4719" y="1837"/>
                    <a:pt x="3210" y="4723"/>
                  </a:cubicBezTo>
                  <a:cubicBezTo>
                    <a:pt x="0" y="10864"/>
                    <a:pt x="1186" y="17011"/>
                    <a:pt x="3629" y="21972"/>
                  </a:cubicBezTo>
                  <a:lnTo>
                    <a:pt x="56885" y="21972"/>
                  </a:lnTo>
                  <a:cubicBezTo>
                    <a:pt x="58137" y="19800"/>
                    <a:pt x="58788" y="16859"/>
                    <a:pt x="56885" y="14224"/>
                  </a:cubicBezTo>
                  <a:cubicBezTo>
                    <a:pt x="54985" y="11592"/>
                    <a:pt x="58036" y="8154"/>
                    <a:pt x="57362" y="5216"/>
                  </a:cubicBezTo>
                  <a:cubicBezTo>
                    <a:pt x="56907" y="3239"/>
                    <a:pt x="55488" y="1716"/>
                    <a:pt x="53294" y="1716"/>
                  </a:cubicBezTo>
                  <a:cubicBezTo>
                    <a:pt x="52230" y="1716"/>
                    <a:pt x="50983" y="2075"/>
                    <a:pt x="49576" y="2914"/>
                  </a:cubicBezTo>
                  <a:cubicBezTo>
                    <a:pt x="46744" y="4603"/>
                    <a:pt x="40008" y="7775"/>
                    <a:pt x="33230" y="7775"/>
                  </a:cubicBezTo>
                  <a:cubicBezTo>
                    <a:pt x="29705" y="7775"/>
                    <a:pt x="26169" y="6918"/>
                    <a:pt x="23165" y="4548"/>
                  </a:cubicBezTo>
                  <a:cubicBezTo>
                    <a:pt x="19112" y="1351"/>
                    <a:pt x="15146" y="0"/>
                    <a:pt x="11774" y="0"/>
                  </a:cubicBezTo>
                  <a:close/>
                </a:path>
              </a:pathLst>
            </a:custGeom>
            <a:gradFill>
              <a:gsLst>
                <a:gs pos="0">
                  <a:schemeClr val="accent2"/>
                </a:gs>
                <a:gs pos="100000">
                  <a:schemeClr val="accent1"/>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233" name="Google Shape;1233;p51"/>
            <p:cNvSpPr/>
            <p:nvPr/>
          </p:nvSpPr>
          <p:spPr>
            <a:xfrm>
              <a:off x="4498450" y="3721995"/>
              <a:ext cx="1334862" cy="919685"/>
            </a:xfrm>
            <a:custGeom>
              <a:avLst/>
              <a:gdLst/>
              <a:ahLst/>
              <a:cxnLst/>
              <a:rect l="l" t="t" r="r" b="b"/>
              <a:pathLst>
                <a:path w="14928" h="10285" extrusionOk="0">
                  <a:moveTo>
                    <a:pt x="7437" y="1"/>
                  </a:moveTo>
                  <a:cubicBezTo>
                    <a:pt x="7394" y="1"/>
                    <a:pt x="7350" y="1"/>
                    <a:pt x="7306" y="1"/>
                  </a:cubicBezTo>
                  <a:cubicBezTo>
                    <a:pt x="0" y="99"/>
                    <a:pt x="1907" y="9478"/>
                    <a:pt x="2085" y="10284"/>
                  </a:cubicBezTo>
                  <a:lnTo>
                    <a:pt x="12361" y="10284"/>
                  </a:lnTo>
                  <a:cubicBezTo>
                    <a:pt x="13830" y="8275"/>
                    <a:pt x="14927" y="1"/>
                    <a:pt x="7437" y="1"/>
                  </a:cubicBezTo>
                  <a:close/>
                </a:path>
              </a:pathLst>
            </a:custGeom>
            <a:gradFill>
              <a:gsLst>
                <a:gs pos="0">
                  <a:srgbClr val="EEC9C3"/>
                </a:gs>
                <a:gs pos="100000">
                  <a:srgbClr val="FF8C8C"/>
                </a:gs>
              </a:gsLst>
              <a:lin ang="5400700" scaled="0"/>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234" name="Google Shape;1234;p51"/>
            <p:cNvSpPr/>
            <p:nvPr/>
          </p:nvSpPr>
          <p:spPr>
            <a:xfrm>
              <a:off x="4785754" y="4022622"/>
              <a:ext cx="164801" cy="517831"/>
            </a:xfrm>
            <a:custGeom>
              <a:avLst/>
              <a:gdLst/>
              <a:ahLst/>
              <a:cxnLst/>
              <a:rect l="l" t="t" r="r" b="b"/>
              <a:pathLst>
                <a:path w="1843" h="5791" extrusionOk="0">
                  <a:moveTo>
                    <a:pt x="1192" y="0"/>
                  </a:moveTo>
                  <a:lnTo>
                    <a:pt x="0" y="292"/>
                  </a:lnTo>
                  <a:cubicBezTo>
                    <a:pt x="0" y="1011"/>
                    <a:pt x="876" y="5791"/>
                    <a:pt x="876" y="5791"/>
                  </a:cubicBezTo>
                  <a:lnTo>
                    <a:pt x="1843" y="5791"/>
                  </a:lnTo>
                  <a:lnTo>
                    <a:pt x="1192" y="0"/>
                  </a:lnTo>
                  <a:close/>
                </a:path>
              </a:pathLst>
            </a:custGeom>
            <a:solidFill>
              <a:srgbClr val="FFADB7"/>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235" name="Google Shape;1235;p51"/>
            <p:cNvSpPr/>
            <p:nvPr/>
          </p:nvSpPr>
          <p:spPr>
            <a:xfrm>
              <a:off x="4779137" y="4540360"/>
              <a:ext cx="185278" cy="101313"/>
            </a:xfrm>
            <a:custGeom>
              <a:avLst/>
              <a:gdLst/>
              <a:ahLst/>
              <a:cxnLst/>
              <a:rect l="l" t="t" r="r" b="b"/>
              <a:pathLst>
                <a:path w="2072" h="1133" extrusionOk="0">
                  <a:moveTo>
                    <a:pt x="950" y="1"/>
                  </a:moveTo>
                  <a:lnTo>
                    <a:pt x="994" y="608"/>
                  </a:lnTo>
                  <a:lnTo>
                    <a:pt x="0" y="1132"/>
                  </a:lnTo>
                  <a:lnTo>
                    <a:pt x="2072" y="1132"/>
                  </a:lnTo>
                  <a:lnTo>
                    <a:pt x="1917" y="1"/>
                  </a:lnTo>
                  <a:close/>
                </a:path>
              </a:pathLst>
            </a:custGeom>
            <a:solidFill>
              <a:schemeClr val="dk1"/>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236" name="Google Shape;1236;p51"/>
            <p:cNvSpPr/>
            <p:nvPr/>
          </p:nvSpPr>
          <p:spPr>
            <a:xfrm>
              <a:off x="4512846" y="4032459"/>
              <a:ext cx="130643" cy="507995"/>
            </a:xfrm>
            <a:custGeom>
              <a:avLst/>
              <a:gdLst/>
              <a:ahLst/>
              <a:cxnLst/>
              <a:rect l="l" t="t" r="r" b="b"/>
              <a:pathLst>
                <a:path w="1461" h="5681" extrusionOk="0">
                  <a:moveTo>
                    <a:pt x="293" y="1"/>
                  </a:moveTo>
                  <a:cubicBezTo>
                    <a:pt x="158" y="719"/>
                    <a:pt x="0" y="5591"/>
                    <a:pt x="0" y="5591"/>
                  </a:cubicBezTo>
                  <a:lnTo>
                    <a:pt x="967" y="5681"/>
                  </a:lnTo>
                  <a:lnTo>
                    <a:pt x="1461" y="138"/>
                  </a:lnTo>
                  <a:lnTo>
                    <a:pt x="293" y="1"/>
                  </a:lnTo>
                  <a:close/>
                </a:path>
              </a:pathLst>
            </a:custGeom>
            <a:solidFill>
              <a:srgbClr val="FFADB7"/>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237" name="Google Shape;1237;p51"/>
            <p:cNvSpPr/>
            <p:nvPr/>
          </p:nvSpPr>
          <p:spPr>
            <a:xfrm>
              <a:off x="4390878" y="4532313"/>
              <a:ext cx="208527" cy="109361"/>
            </a:xfrm>
            <a:custGeom>
              <a:avLst/>
              <a:gdLst/>
              <a:ahLst/>
              <a:cxnLst/>
              <a:rect l="l" t="t" r="r" b="b"/>
              <a:pathLst>
                <a:path w="2332" h="1223" extrusionOk="0">
                  <a:moveTo>
                    <a:pt x="1364" y="1"/>
                  </a:moveTo>
                  <a:lnTo>
                    <a:pt x="1304" y="537"/>
                  </a:lnTo>
                  <a:lnTo>
                    <a:pt x="1" y="937"/>
                  </a:lnTo>
                  <a:lnTo>
                    <a:pt x="2331" y="1222"/>
                  </a:lnTo>
                  <a:lnTo>
                    <a:pt x="2331" y="91"/>
                  </a:lnTo>
                  <a:lnTo>
                    <a:pt x="1364" y="1"/>
                  </a:lnTo>
                  <a:close/>
                </a:path>
              </a:pathLst>
            </a:custGeom>
            <a:solidFill>
              <a:schemeClr val="dk1"/>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238" name="Google Shape;1238;p51"/>
            <p:cNvSpPr/>
            <p:nvPr/>
          </p:nvSpPr>
          <p:spPr>
            <a:xfrm>
              <a:off x="4576155" y="2790424"/>
              <a:ext cx="365728" cy="379677"/>
            </a:xfrm>
            <a:custGeom>
              <a:avLst/>
              <a:gdLst/>
              <a:ahLst/>
              <a:cxnLst/>
              <a:rect l="l" t="t" r="r" b="b"/>
              <a:pathLst>
                <a:path w="4090" h="4246" extrusionOk="0">
                  <a:moveTo>
                    <a:pt x="1435" y="1"/>
                  </a:moveTo>
                  <a:cubicBezTo>
                    <a:pt x="1376" y="1"/>
                    <a:pt x="1313" y="4"/>
                    <a:pt x="1246" y="12"/>
                  </a:cubicBezTo>
                  <a:cubicBezTo>
                    <a:pt x="276" y="126"/>
                    <a:pt x="296" y="590"/>
                    <a:pt x="380" y="1056"/>
                  </a:cubicBezTo>
                  <a:cubicBezTo>
                    <a:pt x="464" y="1523"/>
                    <a:pt x="0" y="2251"/>
                    <a:pt x="672" y="2520"/>
                  </a:cubicBezTo>
                  <a:cubicBezTo>
                    <a:pt x="1347" y="2792"/>
                    <a:pt x="1522" y="2745"/>
                    <a:pt x="1565" y="3221"/>
                  </a:cubicBezTo>
                  <a:cubicBezTo>
                    <a:pt x="1595" y="3553"/>
                    <a:pt x="2264" y="4245"/>
                    <a:pt x="2899" y="4245"/>
                  </a:cubicBezTo>
                  <a:cubicBezTo>
                    <a:pt x="3177" y="4245"/>
                    <a:pt x="3449" y="4112"/>
                    <a:pt x="3657" y="3755"/>
                  </a:cubicBezTo>
                  <a:cubicBezTo>
                    <a:pt x="3925" y="3302"/>
                    <a:pt x="4089" y="2802"/>
                    <a:pt x="3613" y="2359"/>
                  </a:cubicBezTo>
                  <a:cubicBezTo>
                    <a:pt x="3136" y="1916"/>
                    <a:pt x="3281" y="1174"/>
                    <a:pt x="2804" y="905"/>
                  </a:cubicBezTo>
                  <a:cubicBezTo>
                    <a:pt x="2360" y="655"/>
                    <a:pt x="2233" y="1"/>
                    <a:pt x="1435" y="1"/>
                  </a:cubicBezTo>
                  <a:close/>
                </a:path>
              </a:pathLst>
            </a:custGeom>
            <a:solidFill>
              <a:schemeClr val="dk1"/>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239" name="Google Shape;1239;p51"/>
            <p:cNvSpPr/>
            <p:nvPr/>
          </p:nvSpPr>
          <p:spPr>
            <a:xfrm>
              <a:off x="4464739" y="3482261"/>
              <a:ext cx="519798" cy="911279"/>
            </a:xfrm>
            <a:custGeom>
              <a:avLst/>
              <a:gdLst/>
              <a:ahLst/>
              <a:cxnLst/>
              <a:rect l="l" t="t" r="r" b="b"/>
              <a:pathLst>
                <a:path w="5813" h="10191" extrusionOk="0">
                  <a:moveTo>
                    <a:pt x="4684" y="0"/>
                  </a:moveTo>
                  <a:lnTo>
                    <a:pt x="1072" y="124"/>
                  </a:lnTo>
                  <a:lnTo>
                    <a:pt x="1" y="9850"/>
                  </a:lnTo>
                  <a:cubicBezTo>
                    <a:pt x="893" y="10103"/>
                    <a:pt x="1786" y="10190"/>
                    <a:pt x="2594" y="10190"/>
                  </a:cubicBezTo>
                  <a:cubicBezTo>
                    <a:pt x="4417" y="10190"/>
                    <a:pt x="5812" y="9745"/>
                    <a:pt x="5812" y="9745"/>
                  </a:cubicBezTo>
                  <a:cubicBezTo>
                    <a:pt x="5588" y="7590"/>
                    <a:pt x="4684" y="0"/>
                    <a:pt x="4684" y="0"/>
                  </a:cubicBezTo>
                  <a:close/>
                </a:path>
              </a:pathLst>
            </a:custGeom>
            <a:solidFill>
              <a:schemeClr val="lt1"/>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240" name="Google Shape;1240;p51"/>
            <p:cNvSpPr/>
            <p:nvPr/>
          </p:nvSpPr>
          <p:spPr>
            <a:xfrm>
              <a:off x="4560596" y="3036953"/>
              <a:ext cx="329960" cy="468561"/>
            </a:xfrm>
            <a:custGeom>
              <a:avLst/>
              <a:gdLst/>
              <a:ahLst/>
              <a:cxnLst/>
              <a:rect l="l" t="t" r="r" b="b"/>
              <a:pathLst>
                <a:path w="3690" h="5240" extrusionOk="0">
                  <a:moveTo>
                    <a:pt x="2565" y="1"/>
                  </a:moveTo>
                  <a:lnTo>
                    <a:pt x="2565" y="5"/>
                  </a:lnTo>
                  <a:lnTo>
                    <a:pt x="1632" y="357"/>
                  </a:lnTo>
                  <a:lnTo>
                    <a:pt x="836" y="35"/>
                  </a:lnTo>
                  <a:cubicBezTo>
                    <a:pt x="329" y="129"/>
                    <a:pt x="0" y="253"/>
                    <a:pt x="0" y="253"/>
                  </a:cubicBezTo>
                  <a:lnTo>
                    <a:pt x="0" y="5104"/>
                  </a:lnTo>
                  <a:cubicBezTo>
                    <a:pt x="473" y="5204"/>
                    <a:pt x="956" y="5240"/>
                    <a:pt x="1408" y="5240"/>
                  </a:cubicBezTo>
                  <a:cubicBezTo>
                    <a:pt x="2619" y="5240"/>
                    <a:pt x="3612" y="4980"/>
                    <a:pt x="3612" y="4980"/>
                  </a:cubicBezTo>
                  <a:lnTo>
                    <a:pt x="3690" y="287"/>
                  </a:lnTo>
                  <a:cubicBezTo>
                    <a:pt x="3690" y="287"/>
                    <a:pt x="3193" y="102"/>
                    <a:pt x="2565" y="1"/>
                  </a:cubicBezTo>
                  <a:close/>
                </a:path>
              </a:pathLst>
            </a:custGeom>
            <a:solidFill>
              <a:schemeClr val="accent6"/>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241" name="Google Shape;1241;p51"/>
            <p:cNvSpPr/>
            <p:nvPr/>
          </p:nvSpPr>
          <p:spPr>
            <a:xfrm>
              <a:off x="4623279" y="3212304"/>
              <a:ext cx="171865" cy="270048"/>
            </a:xfrm>
            <a:custGeom>
              <a:avLst/>
              <a:gdLst/>
              <a:ahLst/>
              <a:cxnLst/>
              <a:rect l="l" t="t" r="r" b="b"/>
              <a:pathLst>
                <a:path w="1922" h="3020" extrusionOk="0">
                  <a:moveTo>
                    <a:pt x="0" y="1"/>
                  </a:moveTo>
                  <a:lnTo>
                    <a:pt x="0" y="3019"/>
                  </a:lnTo>
                  <a:lnTo>
                    <a:pt x="1921" y="3019"/>
                  </a:lnTo>
                  <a:lnTo>
                    <a:pt x="1921" y="1"/>
                  </a:lnTo>
                  <a:close/>
                </a:path>
              </a:pathLst>
            </a:custGeom>
            <a:solidFill>
              <a:srgbClr val="FFFFFF"/>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242" name="Google Shape;1242;p51"/>
            <p:cNvSpPr/>
            <p:nvPr/>
          </p:nvSpPr>
          <p:spPr>
            <a:xfrm>
              <a:off x="4569270" y="3348848"/>
              <a:ext cx="106946" cy="91924"/>
            </a:xfrm>
            <a:custGeom>
              <a:avLst/>
              <a:gdLst/>
              <a:ahLst/>
              <a:cxnLst/>
              <a:rect l="l" t="t" r="r" b="b"/>
              <a:pathLst>
                <a:path w="1196" h="1028" extrusionOk="0">
                  <a:moveTo>
                    <a:pt x="589" y="1"/>
                  </a:moveTo>
                  <a:cubicBezTo>
                    <a:pt x="551" y="1"/>
                    <a:pt x="446" y="13"/>
                    <a:pt x="272" y="126"/>
                  </a:cubicBezTo>
                  <a:cubicBezTo>
                    <a:pt x="54" y="270"/>
                    <a:pt x="145" y="293"/>
                    <a:pt x="0" y="400"/>
                  </a:cubicBezTo>
                  <a:lnTo>
                    <a:pt x="54" y="908"/>
                  </a:lnTo>
                  <a:cubicBezTo>
                    <a:pt x="54" y="908"/>
                    <a:pt x="198" y="921"/>
                    <a:pt x="410" y="931"/>
                  </a:cubicBezTo>
                  <a:cubicBezTo>
                    <a:pt x="625" y="941"/>
                    <a:pt x="716" y="998"/>
                    <a:pt x="773" y="1022"/>
                  </a:cubicBezTo>
                  <a:cubicBezTo>
                    <a:pt x="781" y="1026"/>
                    <a:pt x="789" y="1028"/>
                    <a:pt x="799" y="1028"/>
                  </a:cubicBezTo>
                  <a:cubicBezTo>
                    <a:pt x="852" y="1028"/>
                    <a:pt x="916" y="965"/>
                    <a:pt x="830" y="904"/>
                  </a:cubicBezTo>
                  <a:cubicBezTo>
                    <a:pt x="756" y="854"/>
                    <a:pt x="591" y="807"/>
                    <a:pt x="591" y="807"/>
                  </a:cubicBezTo>
                  <a:cubicBezTo>
                    <a:pt x="591" y="807"/>
                    <a:pt x="796" y="794"/>
                    <a:pt x="987" y="713"/>
                  </a:cubicBezTo>
                  <a:cubicBezTo>
                    <a:pt x="1179" y="629"/>
                    <a:pt x="1128" y="525"/>
                    <a:pt x="1081" y="515"/>
                  </a:cubicBezTo>
                  <a:cubicBezTo>
                    <a:pt x="1081" y="515"/>
                    <a:pt x="1196" y="448"/>
                    <a:pt x="1172" y="371"/>
                  </a:cubicBezTo>
                  <a:cubicBezTo>
                    <a:pt x="1158" y="317"/>
                    <a:pt x="1112" y="309"/>
                    <a:pt x="1084" y="309"/>
                  </a:cubicBezTo>
                  <a:cubicBezTo>
                    <a:pt x="1073" y="309"/>
                    <a:pt x="1064" y="310"/>
                    <a:pt x="1064" y="310"/>
                  </a:cubicBezTo>
                  <a:cubicBezTo>
                    <a:pt x="1064" y="310"/>
                    <a:pt x="1145" y="239"/>
                    <a:pt x="1108" y="166"/>
                  </a:cubicBezTo>
                  <a:cubicBezTo>
                    <a:pt x="1093" y="140"/>
                    <a:pt x="1045" y="132"/>
                    <a:pt x="981" y="132"/>
                  </a:cubicBezTo>
                  <a:cubicBezTo>
                    <a:pt x="868" y="132"/>
                    <a:pt x="707" y="160"/>
                    <a:pt x="604" y="172"/>
                  </a:cubicBezTo>
                  <a:lnTo>
                    <a:pt x="604" y="2"/>
                  </a:lnTo>
                  <a:cubicBezTo>
                    <a:pt x="604" y="2"/>
                    <a:pt x="599" y="1"/>
                    <a:pt x="589" y="1"/>
                  </a:cubicBezTo>
                  <a:close/>
                </a:path>
              </a:pathLst>
            </a:custGeom>
            <a:solidFill>
              <a:srgbClr val="FFADB7"/>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243" name="Google Shape;1243;p51"/>
            <p:cNvSpPr/>
            <p:nvPr/>
          </p:nvSpPr>
          <p:spPr>
            <a:xfrm>
              <a:off x="4621223" y="3377015"/>
              <a:ext cx="39971" cy="12251"/>
            </a:xfrm>
            <a:custGeom>
              <a:avLst/>
              <a:gdLst/>
              <a:ahLst/>
              <a:cxnLst/>
              <a:rect l="l" t="t" r="r" b="b"/>
              <a:pathLst>
                <a:path w="447" h="137" extrusionOk="0">
                  <a:moveTo>
                    <a:pt x="419" y="1"/>
                  </a:moveTo>
                  <a:cubicBezTo>
                    <a:pt x="417" y="1"/>
                    <a:pt x="415" y="1"/>
                    <a:pt x="413" y="2"/>
                  </a:cubicBezTo>
                  <a:cubicBezTo>
                    <a:pt x="279" y="45"/>
                    <a:pt x="27" y="89"/>
                    <a:pt x="23" y="89"/>
                  </a:cubicBezTo>
                  <a:cubicBezTo>
                    <a:pt x="10" y="89"/>
                    <a:pt x="0" y="102"/>
                    <a:pt x="3" y="116"/>
                  </a:cubicBezTo>
                  <a:cubicBezTo>
                    <a:pt x="7" y="126"/>
                    <a:pt x="17" y="136"/>
                    <a:pt x="27" y="136"/>
                  </a:cubicBezTo>
                  <a:lnTo>
                    <a:pt x="31" y="136"/>
                  </a:lnTo>
                  <a:cubicBezTo>
                    <a:pt x="40" y="133"/>
                    <a:pt x="292" y="93"/>
                    <a:pt x="426" y="45"/>
                  </a:cubicBezTo>
                  <a:cubicBezTo>
                    <a:pt x="440" y="42"/>
                    <a:pt x="446" y="29"/>
                    <a:pt x="443" y="15"/>
                  </a:cubicBezTo>
                  <a:cubicBezTo>
                    <a:pt x="438" y="7"/>
                    <a:pt x="428" y="1"/>
                    <a:pt x="419" y="1"/>
                  </a:cubicBezTo>
                  <a:close/>
                </a:path>
              </a:pathLst>
            </a:custGeom>
            <a:solidFill>
              <a:srgbClr val="EF8998"/>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244" name="Google Shape;1244;p51"/>
            <p:cNvSpPr/>
            <p:nvPr/>
          </p:nvSpPr>
          <p:spPr>
            <a:xfrm>
              <a:off x="4622117" y="3394809"/>
              <a:ext cx="41223" cy="13055"/>
            </a:xfrm>
            <a:custGeom>
              <a:avLst/>
              <a:gdLst/>
              <a:ahLst/>
              <a:cxnLst/>
              <a:rect l="l" t="t" r="r" b="b"/>
              <a:pathLst>
                <a:path w="461" h="146" extrusionOk="0">
                  <a:moveTo>
                    <a:pt x="430" y="0"/>
                  </a:moveTo>
                  <a:cubicBezTo>
                    <a:pt x="428" y="0"/>
                    <a:pt x="426" y="0"/>
                    <a:pt x="423" y="1"/>
                  </a:cubicBezTo>
                  <a:cubicBezTo>
                    <a:pt x="303" y="41"/>
                    <a:pt x="87" y="92"/>
                    <a:pt x="24" y="98"/>
                  </a:cubicBezTo>
                  <a:cubicBezTo>
                    <a:pt x="10" y="98"/>
                    <a:pt x="0" y="112"/>
                    <a:pt x="0" y="122"/>
                  </a:cubicBezTo>
                  <a:cubicBezTo>
                    <a:pt x="4" y="135"/>
                    <a:pt x="13" y="145"/>
                    <a:pt x="24" y="145"/>
                  </a:cubicBezTo>
                  <a:lnTo>
                    <a:pt x="27" y="145"/>
                  </a:lnTo>
                  <a:cubicBezTo>
                    <a:pt x="98" y="139"/>
                    <a:pt x="312" y="88"/>
                    <a:pt x="440" y="44"/>
                  </a:cubicBezTo>
                  <a:cubicBezTo>
                    <a:pt x="453" y="41"/>
                    <a:pt x="461" y="27"/>
                    <a:pt x="453" y="15"/>
                  </a:cubicBezTo>
                  <a:cubicBezTo>
                    <a:pt x="451" y="6"/>
                    <a:pt x="441" y="0"/>
                    <a:pt x="430" y="0"/>
                  </a:cubicBezTo>
                  <a:close/>
                </a:path>
              </a:pathLst>
            </a:custGeom>
            <a:solidFill>
              <a:srgbClr val="EF8998"/>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245" name="Google Shape;1245;p51"/>
            <p:cNvSpPr/>
            <p:nvPr/>
          </p:nvSpPr>
          <p:spPr>
            <a:xfrm>
              <a:off x="4740329" y="3350010"/>
              <a:ext cx="107304" cy="90940"/>
            </a:xfrm>
            <a:custGeom>
              <a:avLst/>
              <a:gdLst/>
              <a:ahLst/>
              <a:cxnLst/>
              <a:rect l="l" t="t" r="r" b="b"/>
              <a:pathLst>
                <a:path w="1200" h="1017" extrusionOk="0">
                  <a:moveTo>
                    <a:pt x="623" y="1"/>
                  </a:moveTo>
                  <a:cubicBezTo>
                    <a:pt x="616" y="1"/>
                    <a:pt x="612" y="2"/>
                    <a:pt x="612" y="2"/>
                  </a:cubicBezTo>
                  <a:lnTo>
                    <a:pt x="612" y="190"/>
                  </a:lnTo>
                  <a:cubicBezTo>
                    <a:pt x="492" y="170"/>
                    <a:pt x="298" y="116"/>
                    <a:pt x="185" y="116"/>
                  </a:cubicBezTo>
                  <a:cubicBezTo>
                    <a:pt x="144" y="116"/>
                    <a:pt x="113" y="124"/>
                    <a:pt x="101" y="143"/>
                  </a:cubicBezTo>
                  <a:cubicBezTo>
                    <a:pt x="61" y="210"/>
                    <a:pt x="138" y="287"/>
                    <a:pt x="138" y="287"/>
                  </a:cubicBezTo>
                  <a:cubicBezTo>
                    <a:pt x="138" y="287"/>
                    <a:pt x="129" y="284"/>
                    <a:pt x="115" y="284"/>
                  </a:cubicBezTo>
                  <a:cubicBezTo>
                    <a:pt x="88" y="284"/>
                    <a:pt x="46" y="293"/>
                    <a:pt x="28" y="344"/>
                  </a:cubicBezTo>
                  <a:cubicBezTo>
                    <a:pt x="1" y="418"/>
                    <a:pt x="112" y="488"/>
                    <a:pt x="112" y="488"/>
                  </a:cubicBezTo>
                  <a:cubicBezTo>
                    <a:pt x="65" y="499"/>
                    <a:pt x="11" y="599"/>
                    <a:pt x="199" y="694"/>
                  </a:cubicBezTo>
                  <a:cubicBezTo>
                    <a:pt x="387" y="784"/>
                    <a:pt x="589" y="804"/>
                    <a:pt x="589" y="804"/>
                  </a:cubicBezTo>
                  <a:cubicBezTo>
                    <a:pt x="589" y="804"/>
                    <a:pt x="424" y="844"/>
                    <a:pt x="347" y="891"/>
                  </a:cubicBezTo>
                  <a:cubicBezTo>
                    <a:pt x="255" y="947"/>
                    <a:pt x="321" y="1016"/>
                    <a:pt x="377" y="1016"/>
                  </a:cubicBezTo>
                  <a:cubicBezTo>
                    <a:pt x="385" y="1016"/>
                    <a:pt x="393" y="1015"/>
                    <a:pt x="400" y="1012"/>
                  </a:cubicBezTo>
                  <a:cubicBezTo>
                    <a:pt x="454" y="989"/>
                    <a:pt x="552" y="939"/>
                    <a:pt x="763" y="939"/>
                  </a:cubicBezTo>
                  <a:cubicBezTo>
                    <a:pt x="978" y="935"/>
                    <a:pt x="1119" y="928"/>
                    <a:pt x="1119" y="928"/>
                  </a:cubicBezTo>
                  <a:lnTo>
                    <a:pt x="1200" y="425"/>
                  </a:lnTo>
                  <a:cubicBezTo>
                    <a:pt x="1059" y="311"/>
                    <a:pt x="1149" y="294"/>
                    <a:pt x="938" y="139"/>
                  </a:cubicBezTo>
                  <a:cubicBezTo>
                    <a:pt x="764" y="12"/>
                    <a:pt x="656" y="1"/>
                    <a:pt x="623" y="1"/>
                  </a:cubicBezTo>
                  <a:close/>
                </a:path>
              </a:pathLst>
            </a:custGeom>
            <a:solidFill>
              <a:srgbClr val="FFADB7"/>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246" name="Google Shape;1246;p51"/>
            <p:cNvSpPr/>
            <p:nvPr/>
          </p:nvSpPr>
          <p:spPr>
            <a:xfrm>
              <a:off x="4755441" y="3376031"/>
              <a:ext cx="39971" cy="14039"/>
            </a:xfrm>
            <a:custGeom>
              <a:avLst/>
              <a:gdLst/>
              <a:ahLst/>
              <a:cxnLst/>
              <a:rect l="l" t="t" r="r" b="b"/>
              <a:pathLst>
                <a:path w="447" h="157" extrusionOk="0">
                  <a:moveTo>
                    <a:pt x="25" y="0"/>
                  </a:moveTo>
                  <a:cubicBezTo>
                    <a:pt x="17" y="0"/>
                    <a:pt x="8" y="7"/>
                    <a:pt x="3" y="16"/>
                  </a:cubicBezTo>
                  <a:cubicBezTo>
                    <a:pt x="0" y="26"/>
                    <a:pt x="3" y="43"/>
                    <a:pt x="17" y="47"/>
                  </a:cubicBezTo>
                  <a:cubicBezTo>
                    <a:pt x="148" y="100"/>
                    <a:pt x="406" y="154"/>
                    <a:pt x="416" y="157"/>
                  </a:cubicBezTo>
                  <a:lnTo>
                    <a:pt x="420" y="157"/>
                  </a:lnTo>
                  <a:cubicBezTo>
                    <a:pt x="433" y="157"/>
                    <a:pt x="440" y="150"/>
                    <a:pt x="443" y="137"/>
                  </a:cubicBezTo>
                  <a:cubicBezTo>
                    <a:pt x="446" y="124"/>
                    <a:pt x="440" y="113"/>
                    <a:pt x="426" y="110"/>
                  </a:cubicBezTo>
                  <a:cubicBezTo>
                    <a:pt x="423" y="110"/>
                    <a:pt x="161" y="53"/>
                    <a:pt x="33" y="3"/>
                  </a:cubicBezTo>
                  <a:cubicBezTo>
                    <a:pt x="30" y="1"/>
                    <a:pt x="28" y="0"/>
                    <a:pt x="25" y="0"/>
                  </a:cubicBezTo>
                  <a:close/>
                </a:path>
              </a:pathLst>
            </a:custGeom>
            <a:solidFill>
              <a:srgbClr val="EF8998"/>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247" name="Google Shape;1247;p51"/>
            <p:cNvSpPr/>
            <p:nvPr/>
          </p:nvSpPr>
          <p:spPr>
            <a:xfrm>
              <a:off x="4752401" y="3393736"/>
              <a:ext cx="41491" cy="15023"/>
            </a:xfrm>
            <a:custGeom>
              <a:avLst/>
              <a:gdLst/>
              <a:ahLst/>
              <a:cxnLst/>
              <a:rect l="l" t="t" r="r" b="b"/>
              <a:pathLst>
                <a:path w="464" h="168" extrusionOk="0">
                  <a:moveTo>
                    <a:pt x="26" y="0"/>
                  </a:moveTo>
                  <a:cubicBezTo>
                    <a:pt x="17" y="0"/>
                    <a:pt x="10" y="7"/>
                    <a:pt x="7" y="16"/>
                  </a:cubicBezTo>
                  <a:cubicBezTo>
                    <a:pt x="0" y="27"/>
                    <a:pt x="7" y="39"/>
                    <a:pt x="20" y="47"/>
                  </a:cubicBezTo>
                  <a:cubicBezTo>
                    <a:pt x="141" y="97"/>
                    <a:pt x="363" y="157"/>
                    <a:pt x="434" y="168"/>
                  </a:cubicBezTo>
                  <a:lnTo>
                    <a:pt x="437" y="168"/>
                  </a:lnTo>
                  <a:cubicBezTo>
                    <a:pt x="450" y="168"/>
                    <a:pt x="460" y="157"/>
                    <a:pt x="460" y="147"/>
                  </a:cubicBezTo>
                  <a:cubicBezTo>
                    <a:pt x="464" y="134"/>
                    <a:pt x="454" y="120"/>
                    <a:pt x="440" y="120"/>
                  </a:cubicBezTo>
                  <a:cubicBezTo>
                    <a:pt x="373" y="110"/>
                    <a:pt x="155" y="50"/>
                    <a:pt x="37" y="3"/>
                  </a:cubicBezTo>
                  <a:cubicBezTo>
                    <a:pt x="34" y="1"/>
                    <a:pt x="30" y="0"/>
                    <a:pt x="26" y="0"/>
                  </a:cubicBezTo>
                  <a:close/>
                </a:path>
              </a:pathLst>
            </a:custGeom>
            <a:solidFill>
              <a:srgbClr val="EF8998"/>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248" name="Google Shape;1248;p51"/>
            <p:cNvSpPr/>
            <p:nvPr/>
          </p:nvSpPr>
          <p:spPr>
            <a:xfrm>
              <a:off x="4832819" y="3062527"/>
              <a:ext cx="205129" cy="375385"/>
            </a:xfrm>
            <a:custGeom>
              <a:avLst/>
              <a:gdLst/>
              <a:ahLst/>
              <a:cxnLst/>
              <a:rect l="l" t="t" r="r" b="b"/>
              <a:pathLst>
                <a:path w="2294" h="4198" extrusionOk="0">
                  <a:moveTo>
                    <a:pt x="602" y="1"/>
                  </a:moveTo>
                  <a:lnTo>
                    <a:pt x="545" y="3502"/>
                  </a:lnTo>
                  <a:lnTo>
                    <a:pt x="108" y="3596"/>
                  </a:lnTo>
                  <a:lnTo>
                    <a:pt x="1" y="4191"/>
                  </a:lnTo>
                  <a:cubicBezTo>
                    <a:pt x="1" y="4191"/>
                    <a:pt x="118" y="4198"/>
                    <a:pt x="283" y="4198"/>
                  </a:cubicBezTo>
                  <a:cubicBezTo>
                    <a:pt x="517" y="4198"/>
                    <a:pt x="849" y="4184"/>
                    <a:pt x="1082" y="4117"/>
                  </a:cubicBezTo>
                  <a:cubicBezTo>
                    <a:pt x="2038" y="3838"/>
                    <a:pt x="2294" y="3432"/>
                    <a:pt x="2125" y="2478"/>
                  </a:cubicBezTo>
                  <a:cubicBezTo>
                    <a:pt x="1955" y="1525"/>
                    <a:pt x="1561" y="400"/>
                    <a:pt x="602" y="1"/>
                  </a:cubicBezTo>
                  <a:close/>
                </a:path>
              </a:pathLst>
            </a:custGeom>
            <a:solidFill>
              <a:schemeClr val="accent6"/>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249" name="Google Shape;1249;p51"/>
            <p:cNvSpPr/>
            <p:nvPr/>
          </p:nvSpPr>
          <p:spPr>
            <a:xfrm>
              <a:off x="4409269" y="3059576"/>
              <a:ext cx="175710" cy="380393"/>
            </a:xfrm>
            <a:custGeom>
              <a:avLst/>
              <a:gdLst/>
              <a:ahLst/>
              <a:cxnLst/>
              <a:rect l="l" t="t" r="r" b="b"/>
              <a:pathLst>
                <a:path w="1965" h="4254" extrusionOk="0">
                  <a:moveTo>
                    <a:pt x="1736" y="0"/>
                  </a:moveTo>
                  <a:cubicBezTo>
                    <a:pt x="440" y="400"/>
                    <a:pt x="0" y="2890"/>
                    <a:pt x="158" y="3660"/>
                  </a:cubicBezTo>
                  <a:cubicBezTo>
                    <a:pt x="262" y="4167"/>
                    <a:pt x="1015" y="4253"/>
                    <a:pt x="1516" y="4253"/>
                  </a:cubicBezTo>
                  <a:cubicBezTo>
                    <a:pt x="1774" y="4253"/>
                    <a:pt x="1964" y="4230"/>
                    <a:pt x="1964" y="4230"/>
                  </a:cubicBezTo>
                  <a:lnTo>
                    <a:pt x="1898" y="3602"/>
                  </a:lnTo>
                  <a:lnTo>
                    <a:pt x="1736" y="3602"/>
                  </a:lnTo>
                  <a:lnTo>
                    <a:pt x="1736" y="34"/>
                  </a:lnTo>
                  <a:lnTo>
                    <a:pt x="1736" y="0"/>
                  </a:lnTo>
                  <a:close/>
                </a:path>
              </a:pathLst>
            </a:custGeom>
            <a:solidFill>
              <a:schemeClr val="accent6"/>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250" name="Google Shape;1250;p51"/>
            <p:cNvSpPr/>
            <p:nvPr/>
          </p:nvSpPr>
          <p:spPr>
            <a:xfrm>
              <a:off x="4635262" y="3031409"/>
              <a:ext cx="154786" cy="52311"/>
            </a:xfrm>
            <a:custGeom>
              <a:avLst/>
              <a:gdLst/>
              <a:ahLst/>
              <a:cxnLst/>
              <a:rect l="l" t="t" r="r" b="b"/>
              <a:pathLst>
                <a:path w="1731" h="585" extrusionOk="0">
                  <a:moveTo>
                    <a:pt x="982" y="0"/>
                  </a:moveTo>
                  <a:cubicBezTo>
                    <a:pt x="942" y="0"/>
                    <a:pt x="901" y="1"/>
                    <a:pt x="861" y="2"/>
                  </a:cubicBezTo>
                  <a:cubicBezTo>
                    <a:pt x="542" y="16"/>
                    <a:pt x="253" y="53"/>
                    <a:pt x="1" y="97"/>
                  </a:cubicBezTo>
                  <a:cubicBezTo>
                    <a:pt x="139" y="321"/>
                    <a:pt x="387" y="570"/>
                    <a:pt x="827" y="583"/>
                  </a:cubicBezTo>
                  <a:cubicBezTo>
                    <a:pt x="843" y="584"/>
                    <a:pt x="860" y="584"/>
                    <a:pt x="876" y="584"/>
                  </a:cubicBezTo>
                  <a:cubicBezTo>
                    <a:pt x="1488" y="584"/>
                    <a:pt x="1677" y="217"/>
                    <a:pt x="1730" y="67"/>
                  </a:cubicBezTo>
                  <a:cubicBezTo>
                    <a:pt x="1492" y="26"/>
                    <a:pt x="1237" y="0"/>
                    <a:pt x="982" y="0"/>
                  </a:cubicBezTo>
                  <a:close/>
                </a:path>
              </a:pathLst>
            </a:custGeom>
            <a:solidFill>
              <a:srgbClr val="FFADB7"/>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251" name="Google Shape;1251;p51"/>
            <p:cNvSpPr/>
            <p:nvPr/>
          </p:nvSpPr>
          <p:spPr>
            <a:xfrm>
              <a:off x="4620329" y="2864374"/>
              <a:ext cx="154965" cy="199764"/>
            </a:xfrm>
            <a:custGeom>
              <a:avLst/>
              <a:gdLst/>
              <a:ahLst/>
              <a:cxnLst/>
              <a:rect l="l" t="t" r="r" b="b"/>
              <a:pathLst>
                <a:path w="1733" h="2234" extrusionOk="0">
                  <a:moveTo>
                    <a:pt x="600" y="1"/>
                  </a:moveTo>
                  <a:cubicBezTo>
                    <a:pt x="409" y="1"/>
                    <a:pt x="205" y="118"/>
                    <a:pt x="205" y="118"/>
                  </a:cubicBezTo>
                  <a:cubicBezTo>
                    <a:pt x="219" y="457"/>
                    <a:pt x="0" y="840"/>
                    <a:pt x="0" y="840"/>
                  </a:cubicBezTo>
                  <a:cubicBezTo>
                    <a:pt x="43" y="888"/>
                    <a:pt x="113" y="896"/>
                    <a:pt x="153" y="896"/>
                  </a:cubicBezTo>
                  <a:cubicBezTo>
                    <a:pt x="172" y="896"/>
                    <a:pt x="185" y="894"/>
                    <a:pt x="185" y="894"/>
                  </a:cubicBezTo>
                  <a:lnTo>
                    <a:pt x="185" y="894"/>
                  </a:lnTo>
                  <a:cubicBezTo>
                    <a:pt x="182" y="1556"/>
                    <a:pt x="767" y="1562"/>
                    <a:pt x="789" y="1562"/>
                  </a:cubicBezTo>
                  <a:cubicBezTo>
                    <a:pt x="789" y="1562"/>
                    <a:pt x="789" y="1562"/>
                    <a:pt x="789" y="1562"/>
                  </a:cubicBezTo>
                  <a:lnTo>
                    <a:pt x="816" y="2197"/>
                  </a:lnTo>
                  <a:cubicBezTo>
                    <a:pt x="897" y="2224"/>
                    <a:pt x="979" y="2234"/>
                    <a:pt x="1055" y="2234"/>
                  </a:cubicBezTo>
                  <a:cubicBezTo>
                    <a:pt x="1228" y="2234"/>
                    <a:pt x="1363" y="2183"/>
                    <a:pt x="1363" y="2183"/>
                  </a:cubicBezTo>
                  <a:lnTo>
                    <a:pt x="1333" y="924"/>
                  </a:lnTo>
                  <a:cubicBezTo>
                    <a:pt x="1725" y="837"/>
                    <a:pt x="1733" y="259"/>
                    <a:pt x="1434" y="203"/>
                  </a:cubicBezTo>
                  <a:cubicBezTo>
                    <a:pt x="1416" y="199"/>
                    <a:pt x="1399" y="197"/>
                    <a:pt x="1384" y="197"/>
                  </a:cubicBezTo>
                  <a:cubicBezTo>
                    <a:pt x="1146" y="197"/>
                    <a:pt x="1229" y="615"/>
                    <a:pt x="1085" y="615"/>
                  </a:cubicBezTo>
                  <a:cubicBezTo>
                    <a:pt x="937" y="615"/>
                    <a:pt x="1051" y="440"/>
                    <a:pt x="863" y="135"/>
                  </a:cubicBezTo>
                  <a:cubicBezTo>
                    <a:pt x="800" y="34"/>
                    <a:pt x="702" y="1"/>
                    <a:pt x="600" y="1"/>
                  </a:cubicBezTo>
                  <a:close/>
                </a:path>
              </a:pathLst>
            </a:custGeom>
            <a:solidFill>
              <a:srgbClr val="FFADB7"/>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252" name="Google Shape;1252;p51"/>
            <p:cNvSpPr/>
            <p:nvPr/>
          </p:nvSpPr>
          <p:spPr>
            <a:xfrm>
              <a:off x="4738899" y="2888338"/>
              <a:ext cx="22266" cy="31655"/>
            </a:xfrm>
            <a:custGeom>
              <a:avLst/>
              <a:gdLst/>
              <a:ahLst/>
              <a:cxnLst/>
              <a:rect l="l" t="t" r="r" b="b"/>
              <a:pathLst>
                <a:path w="249" h="354" extrusionOk="0">
                  <a:moveTo>
                    <a:pt x="57" y="0"/>
                  </a:moveTo>
                  <a:cubicBezTo>
                    <a:pt x="42" y="0"/>
                    <a:pt x="28" y="4"/>
                    <a:pt x="17" y="11"/>
                  </a:cubicBezTo>
                  <a:cubicBezTo>
                    <a:pt x="4" y="18"/>
                    <a:pt x="1" y="31"/>
                    <a:pt x="7" y="45"/>
                  </a:cubicBezTo>
                  <a:cubicBezTo>
                    <a:pt x="11" y="52"/>
                    <a:pt x="19" y="55"/>
                    <a:pt x="28" y="55"/>
                  </a:cubicBezTo>
                  <a:cubicBezTo>
                    <a:pt x="32" y="55"/>
                    <a:pt x="37" y="54"/>
                    <a:pt x="41" y="51"/>
                  </a:cubicBezTo>
                  <a:cubicBezTo>
                    <a:pt x="46" y="48"/>
                    <a:pt x="52" y="47"/>
                    <a:pt x="60" y="47"/>
                  </a:cubicBezTo>
                  <a:cubicBezTo>
                    <a:pt x="67" y="47"/>
                    <a:pt x="76" y="48"/>
                    <a:pt x="84" y="51"/>
                  </a:cubicBezTo>
                  <a:cubicBezTo>
                    <a:pt x="168" y="65"/>
                    <a:pt x="198" y="163"/>
                    <a:pt x="198" y="240"/>
                  </a:cubicBezTo>
                  <a:cubicBezTo>
                    <a:pt x="202" y="270"/>
                    <a:pt x="198" y="297"/>
                    <a:pt x="192" y="327"/>
                  </a:cubicBezTo>
                  <a:cubicBezTo>
                    <a:pt x="188" y="337"/>
                    <a:pt x="195" y="350"/>
                    <a:pt x="208" y="354"/>
                  </a:cubicBezTo>
                  <a:lnTo>
                    <a:pt x="215" y="354"/>
                  </a:lnTo>
                  <a:cubicBezTo>
                    <a:pt x="225" y="354"/>
                    <a:pt x="235" y="347"/>
                    <a:pt x="235" y="337"/>
                  </a:cubicBezTo>
                  <a:cubicBezTo>
                    <a:pt x="245" y="307"/>
                    <a:pt x="249" y="273"/>
                    <a:pt x="249" y="240"/>
                  </a:cubicBezTo>
                  <a:cubicBezTo>
                    <a:pt x="245" y="146"/>
                    <a:pt x="205" y="25"/>
                    <a:pt x="94" y="5"/>
                  </a:cubicBezTo>
                  <a:cubicBezTo>
                    <a:pt x="80" y="2"/>
                    <a:pt x="68" y="0"/>
                    <a:pt x="57" y="0"/>
                  </a:cubicBezTo>
                  <a:close/>
                </a:path>
              </a:pathLst>
            </a:custGeom>
            <a:solidFill>
              <a:srgbClr val="EF8998"/>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253" name="Google Shape;1253;p51"/>
            <p:cNvSpPr/>
            <p:nvPr/>
          </p:nvSpPr>
          <p:spPr>
            <a:xfrm>
              <a:off x="4742475" y="2893793"/>
              <a:ext cx="14844" cy="17169"/>
            </a:xfrm>
            <a:custGeom>
              <a:avLst/>
              <a:gdLst/>
              <a:ahLst/>
              <a:cxnLst/>
              <a:rect l="l" t="t" r="r" b="b"/>
              <a:pathLst>
                <a:path w="166" h="192" extrusionOk="0">
                  <a:moveTo>
                    <a:pt x="139" y="1"/>
                  </a:moveTo>
                  <a:cubicBezTo>
                    <a:pt x="135" y="1"/>
                    <a:pt x="131" y="2"/>
                    <a:pt x="128" y="4"/>
                  </a:cubicBezTo>
                  <a:cubicBezTo>
                    <a:pt x="34" y="51"/>
                    <a:pt x="4" y="156"/>
                    <a:pt x="4" y="162"/>
                  </a:cubicBezTo>
                  <a:cubicBezTo>
                    <a:pt x="1" y="172"/>
                    <a:pt x="7" y="185"/>
                    <a:pt x="21" y="189"/>
                  </a:cubicBezTo>
                  <a:cubicBezTo>
                    <a:pt x="21" y="192"/>
                    <a:pt x="24" y="192"/>
                    <a:pt x="27" y="192"/>
                  </a:cubicBezTo>
                  <a:cubicBezTo>
                    <a:pt x="37" y="192"/>
                    <a:pt x="48" y="185"/>
                    <a:pt x="48" y="172"/>
                  </a:cubicBezTo>
                  <a:cubicBezTo>
                    <a:pt x="51" y="172"/>
                    <a:pt x="74" y="85"/>
                    <a:pt x="148" y="44"/>
                  </a:cubicBezTo>
                  <a:cubicBezTo>
                    <a:pt x="162" y="38"/>
                    <a:pt x="165" y="24"/>
                    <a:pt x="158" y="15"/>
                  </a:cubicBezTo>
                  <a:cubicBezTo>
                    <a:pt x="154" y="5"/>
                    <a:pt x="146" y="1"/>
                    <a:pt x="139" y="1"/>
                  </a:cubicBezTo>
                  <a:close/>
                </a:path>
              </a:pathLst>
            </a:custGeom>
            <a:solidFill>
              <a:srgbClr val="EF8998"/>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254" name="Google Shape;1254;p51"/>
            <p:cNvSpPr/>
            <p:nvPr/>
          </p:nvSpPr>
          <p:spPr>
            <a:xfrm>
              <a:off x="4646081" y="2928309"/>
              <a:ext cx="60806" cy="59285"/>
            </a:xfrm>
            <a:custGeom>
              <a:avLst/>
              <a:gdLst/>
              <a:ahLst/>
              <a:cxnLst/>
              <a:rect l="l" t="t" r="r" b="b"/>
              <a:pathLst>
                <a:path w="680" h="663" extrusionOk="0">
                  <a:moveTo>
                    <a:pt x="341" y="0"/>
                  </a:moveTo>
                  <a:cubicBezTo>
                    <a:pt x="335" y="0"/>
                    <a:pt x="329" y="0"/>
                    <a:pt x="323" y="1"/>
                  </a:cubicBezTo>
                  <a:cubicBezTo>
                    <a:pt x="139" y="11"/>
                    <a:pt x="1" y="165"/>
                    <a:pt x="11" y="350"/>
                  </a:cubicBezTo>
                  <a:cubicBezTo>
                    <a:pt x="21" y="525"/>
                    <a:pt x="166" y="663"/>
                    <a:pt x="339" y="663"/>
                  </a:cubicBezTo>
                  <a:cubicBezTo>
                    <a:pt x="345" y="663"/>
                    <a:pt x="351" y="663"/>
                    <a:pt x="357" y="662"/>
                  </a:cubicBezTo>
                  <a:cubicBezTo>
                    <a:pt x="541" y="652"/>
                    <a:pt x="679" y="495"/>
                    <a:pt x="669" y="313"/>
                  </a:cubicBezTo>
                  <a:cubicBezTo>
                    <a:pt x="659" y="138"/>
                    <a:pt x="514" y="0"/>
                    <a:pt x="341" y="0"/>
                  </a:cubicBezTo>
                  <a:close/>
                </a:path>
              </a:pathLst>
            </a:custGeom>
            <a:gradFill>
              <a:gsLst>
                <a:gs pos="0">
                  <a:schemeClr val="accent3"/>
                </a:gs>
                <a:gs pos="73000">
                  <a:srgbClr val="FFFFFF">
                    <a:alpha val="0"/>
                  </a:srgbClr>
                </a:gs>
                <a:gs pos="100000">
                  <a:srgbClr val="FFFFFF">
                    <a:alpha val="0"/>
                  </a:srgbClr>
                </a:gs>
              </a:gsLst>
              <a:path path="circle">
                <a:fillToRect l="50000" t="50000" r="50000" b="50000"/>
              </a:path>
              <a:tileRect/>
            </a:gra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sp>
          <p:nvSpPr>
            <p:cNvPr id="1255" name="Google Shape;1255;p51"/>
            <p:cNvSpPr/>
            <p:nvPr/>
          </p:nvSpPr>
          <p:spPr>
            <a:xfrm>
              <a:off x="4690881" y="3001364"/>
              <a:ext cx="28883" cy="26379"/>
            </a:xfrm>
            <a:custGeom>
              <a:avLst/>
              <a:gdLst/>
              <a:ahLst/>
              <a:cxnLst/>
              <a:rect l="l" t="t" r="r" b="b"/>
              <a:pathLst>
                <a:path w="323" h="295" extrusionOk="0">
                  <a:moveTo>
                    <a:pt x="322" y="0"/>
                  </a:moveTo>
                  <a:lnTo>
                    <a:pt x="322" y="0"/>
                  </a:lnTo>
                  <a:cubicBezTo>
                    <a:pt x="322" y="0"/>
                    <a:pt x="228" y="30"/>
                    <a:pt x="0" y="30"/>
                  </a:cubicBezTo>
                  <a:lnTo>
                    <a:pt x="14" y="295"/>
                  </a:lnTo>
                  <a:cubicBezTo>
                    <a:pt x="292" y="231"/>
                    <a:pt x="322" y="0"/>
                    <a:pt x="322" y="0"/>
                  </a:cubicBezTo>
                  <a:close/>
                </a:path>
              </a:pathLst>
            </a:custGeom>
            <a:solidFill>
              <a:srgbClr val="000000"/>
            </a:solidFill>
            <a:ln>
              <a:noFill/>
            </a:ln>
          </p:spPr>
          <p:txBody>
            <a:bodyPr spcFirstLastPara="1" wrap="square" lIns="121900" tIns="121900" rIns="121900" bIns="121900" anchor="ctr" anchorCtr="0">
              <a:noAutofit/>
            </a:bodyPr>
            <a:p>
              <a:pPr marL="0" lvl="0" indent="0" algn="l" rtl="0">
                <a:spcBef>
                  <a:spcPts val="0"/>
                </a:spcBef>
                <a:spcAft>
                  <a:spcPts val="0"/>
                </a:spcAft>
                <a:buNone/>
              </a:pPr>
              <a:endParaRPr sz="1865"/>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37"/>
                                        </p:tgtEl>
                                        <p:attrNameLst>
                                          <p:attrName>style.visibility</p:attrName>
                                        </p:attrNameLst>
                                      </p:cBhvr>
                                      <p:to>
                                        <p:strVal val="visible"/>
                                      </p:to>
                                    </p:set>
                                    <p:animEffect transition="in" filter="fade">
                                      <p:cBhvr>
                                        <p:cTn id="7" dur="1000"/>
                                        <p:tgtEl>
                                          <p:spTgt spid="53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6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spid="16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602" name="Shape 602"/>
        <p:cNvGrpSpPr/>
        <p:nvPr/>
      </p:nvGrpSpPr>
      <p:grpSpPr>
        <a:xfrm>
          <a:off x="0" y="0"/>
          <a:ext cx="0" cy="0"/>
          <a:chOff x="0" y="0"/>
          <a:chExt cx="0" cy="0"/>
        </a:xfrm>
      </p:grpSpPr>
      <p:sp>
        <p:nvSpPr>
          <p:cNvPr id="603" name="Google Shape;603;p60"/>
          <p:cNvSpPr txBox="1"/>
          <p:nvPr>
            <p:ph type="title"/>
          </p:nvPr>
        </p:nvSpPr>
        <p:spPr>
          <a:xfrm>
            <a:off x="3055733" y="634333"/>
            <a:ext cx="6315200" cy="6096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sz="3735">
                <a:solidFill>
                  <a:srgbClr val="000000"/>
                </a:solidFill>
                <a:latin typeface="Advent Pro"/>
                <a:ea typeface="Advent Pro"/>
                <a:cs typeface="Advent Pro"/>
                <a:sym typeface="Advent Pro"/>
              </a:rPr>
              <a:t>Founder</a:t>
            </a:r>
            <a:endParaRPr>
              <a:latin typeface="Advent Pro"/>
              <a:ea typeface="Advent Pro"/>
              <a:cs typeface="Advent Pro"/>
              <a:sym typeface="Advent Pro"/>
            </a:endParaRPr>
          </a:p>
        </p:txBody>
      </p:sp>
      <p:sp>
        <p:nvSpPr>
          <p:cNvPr id="166" name="CustomShape 1"/>
          <p:cNvSpPr/>
          <p:nvPr/>
        </p:nvSpPr>
        <p:spPr>
          <a:xfrm>
            <a:off x="6313593" y="2606040"/>
            <a:ext cx="5565987" cy="857885"/>
          </a:xfrm>
          <a:prstGeom prst="rect">
            <a:avLst/>
          </a:prstGeom>
          <a:noFill/>
          <a:ln>
            <a:noFill/>
          </a:ln>
        </p:spPr>
        <p:style>
          <a:lnRef idx="0">
            <a:srgbClr val="FFFFFF"/>
          </a:lnRef>
          <a:fillRef idx="0">
            <a:srgbClr val="FFFFFF"/>
          </a:fillRef>
          <a:effectRef idx="0">
            <a:srgbClr val="FFFFFF"/>
          </a:effectRef>
          <a:fontRef idx="minor"/>
        </p:style>
        <p:txBody>
          <a:bodyPr wrap="square" lIns="120000" tIns="60000" rIns="120000" bIns="60000">
            <a:spAutoFit/>
          </a:bodyPr>
          <a:p>
            <a:pPr>
              <a:lnSpc>
                <a:spcPct val="100000"/>
              </a:lnSpc>
            </a:pPr>
            <a:r>
              <a:rPr lang="en-US" sz="4800" strike="noStrike">
                <a:latin typeface="Advent Pro"/>
                <a:ea typeface="Advent Pro"/>
                <a:cs typeface="Advent Pro"/>
              </a:rPr>
              <a:t>Brendan Eich</a:t>
            </a:r>
            <a:endParaRPr lang="en-US" sz="4800" strike="noStrike">
              <a:latin typeface="Advent Pro"/>
              <a:ea typeface="Advent Pro"/>
              <a:cs typeface="Advent Pro"/>
            </a:endParaRPr>
          </a:p>
        </p:txBody>
      </p:sp>
      <p:sp>
        <p:nvSpPr>
          <p:cNvPr id="167" name="CustomShape 2"/>
          <p:cNvSpPr/>
          <p:nvPr/>
        </p:nvSpPr>
        <p:spPr>
          <a:xfrm>
            <a:off x="6388947" y="3626273"/>
            <a:ext cx="4387427" cy="857885"/>
          </a:xfrm>
          <a:prstGeom prst="rect">
            <a:avLst/>
          </a:prstGeom>
          <a:noFill/>
          <a:ln>
            <a:noFill/>
          </a:ln>
          <a:extLst>
            <a:ext uri="{909E8E84-426E-40DD-AFC4-6F175D3DCCD1}">
              <a14:hiddenFill xmlns:a14="http://schemas.microsoft.com/office/drawing/2010/main">
                <a:solidFill>
                  <a:schemeClr val="tx2">
                    <a:lumMod val="60000"/>
                    <a:lumOff val="40000"/>
                  </a:schemeClr>
                </a:solidFill>
              </a14:hiddenFill>
            </a:ext>
          </a:extLst>
        </p:spPr>
        <p:style>
          <a:lnRef idx="0">
            <a:srgbClr val="FFFFFF"/>
          </a:lnRef>
          <a:fillRef idx="0">
            <a:srgbClr val="FFFFFF"/>
          </a:fillRef>
          <a:effectRef idx="0">
            <a:srgbClr val="FFFFFF"/>
          </a:effectRef>
          <a:fontRef idx="minor"/>
        </p:style>
        <p:txBody>
          <a:bodyPr wrap="square" lIns="120000" tIns="60000" rIns="120000" bIns="60000">
            <a:spAutoFit/>
          </a:bodyPr>
          <a:p>
            <a:pPr>
              <a:lnSpc>
                <a:spcPct val="100000"/>
              </a:lnSpc>
            </a:pPr>
            <a:r>
              <a:rPr lang="en-US" sz="4800" strike="noStrike">
                <a:latin typeface="Advent Pro"/>
                <a:ea typeface="Advent Pro"/>
                <a:cs typeface="Advent Pro"/>
              </a:rPr>
              <a:t>Late 1995</a:t>
            </a:r>
            <a:endParaRPr lang="en-US" sz="4800" strike="noStrike">
              <a:latin typeface="Advent Pro"/>
              <a:ea typeface="Advent Pro"/>
              <a:cs typeface="Advent Pro"/>
            </a:endParaRPr>
          </a:p>
        </p:txBody>
      </p:sp>
      <p:sp>
        <p:nvSpPr>
          <p:cNvPr id="168" name="CustomShape 3"/>
          <p:cNvSpPr/>
          <p:nvPr/>
        </p:nvSpPr>
        <p:spPr>
          <a:xfrm>
            <a:off x="2899833" y="2044700"/>
            <a:ext cx="2744047" cy="3362960"/>
          </a:xfrm>
          <a:prstGeom prst="roundRect">
            <a:avLst>
              <a:gd name="adj" fmla="val 11111"/>
            </a:avLst>
          </a:prstGeom>
          <a:blipFill rotWithShape="0">
            <a:blip r:embed="rId1"/>
            <a:stretch>
              <a:fillRect/>
            </a:stretch>
          </a:blipFill>
          <a:ln w="190440">
            <a:noFill/>
            <a:round/>
          </a:ln>
          <a:effectLst/>
        </p:spPr>
        <p:style>
          <a:lnRef idx="0">
            <a:srgbClr val="FFFFFF"/>
          </a:lnRef>
          <a:fillRef idx="0">
            <a:srgbClr val="FFFFFF"/>
          </a:fillRef>
          <a:effectRef idx="0">
            <a:srgbClr val="FFFFFF"/>
          </a:effectRef>
          <a:fontRef idx="minor"/>
        </p:style>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646" name="Shape 646"/>
        <p:cNvGrpSpPr/>
        <p:nvPr/>
      </p:nvGrpSpPr>
      <p:grpSpPr>
        <a:xfrm>
          <a:off x="0" y="0"/>
          <a:ext cx="0" cy="0"/>
          <a:chOff x="0" y="0"/>
          <a:chExt cx="0" cy="0"/>
        </a:xfrm>
      </p:grpSpPr>
      <p:sp>
        <p:nvSpPr>
          <p:cNvPr id="647" name="Google Shape;647;p61"/>
          <p:cNvSpPr txBox="1"/>
          <p:nvPr>
            <p:ph type="title"/>
          </p:nvPr>
        </p:nvSpPr>
        <p:spPr>
          <a:xfrm>
            <a:off x="3055733" y="634333"/>
            <a:ext cx="6315200" cy="6096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sz="3735">
                <a:solidFill>
                  <a:srgbClr val="000000"/>
                </a:solidFill>
                <a:latin typeface="Advent Pro Light" charset="0"/>
                <a:ea typeface="Advent Pro"/>
                <a:cs typeface="Advent Pro Light" charset="0"/>
                <a:sym typeface="Advent Pro"/>
              </a:rPr>
              <a:t>History</a:t>
            </a:r>
            <a:endParaRPr lang="en-US" sz="3735">
              <a:solidFill>
                <a:srgbClr val="000000"/>
              </a:solidFill>
              <a:latin typeface="Advent Pro Light" charset="0"/>
              <a:ea typeface="Advent Pro"/>
              <a:cs typeface="Advent Pro Light" charset="0"/>
              <a:sym typeface="Advent Pro"/>
            </a:endParaRPr>
          </a:p>
        </p:txBody>
      </p:sp>
      <p:pic>
        <p:nvPicPr>
          <p:cNvPr id="171" name="Picture 3"/>
          <p:cNvPicPr/>
          <p:nvPr/>
        </p:nvPicPr>
        <p:blipFill>
          <a:blip r:embed="rId1"/>
          <a:stretch>
            <a:fillRect/>
          </a:stretch>
        </p:blipFill>
        <p:spPr>
          <a:xfrm>
            <a:off x="5836073" y="1529927"/>
            <a:ext cx="4436533" cy="1258147"/>
          </a:xfrm>
          <a:prstGeom prst="rect">
            <a:avLst/>
          </a:prstGeom>
          <a:ln>
            <a:noFill/>
          </a:ln>
        </p:spPr>
      </p:pic>
      <p:sp>
        <p:nvSpPr>
          <p:cNvPr id="172" name="CustomShape 2"/>
          <p:cNvSpPr/>
          <p:nvPr>
            <p:custDataLst>
              <p:tags r:id="rId2"/>
            </p:custDataLst>
          </p:nvPr>
        </p:nvSpPr>
        <p:spPr>
          <a:xfrm>
            <a:off x="6145107" y="3074247"/>
            <a:ext cx="5223933" cy="448310"/>
          </a:xfrm>
          <a:prstGeom prst="rect">
            <a:avLst/>
          </a:prstGeom>
          <a:noFill/>
          <a:ln>
            <a:noFill/>
          </a:ln>
        </p:spPr>
        <p:style>
          <a:lnRef idx="0">
            <a:srgbClr val="FFFFFF"/>
          </a:lnRef>
          <a:fillRef idx="0">
            <a:srgbClr val="FFFFFF"/>
          </a:fillRef>
          <a:effectRef idx="0">
            <a:srgbClr val="FFFFFF"/>
          </a:effectRef>
          <a:fontRef idx="minor"/>
        </p:style>
        <p:txBody>
          <a:bodyPr wrap="square" lIns="120000" tIns="60000" rIns="120000" bIns="60000">
            <a:spAutoFit/>
          </a:bodyPr>
          <a:p>
            <a:pPr>
              <a:lnSpc>
                <a:spcPct val="100000"/>
              </a:lnSpc>
            </a:pPr>
            <a:r>
              <a:rPr lang="en-US" sz="2135" b="1" strike="noStrike" spc="-1">
                <a:solidFill>
                  <a:schemeClr val="tx1"/>
                </a:solidFill>
                <a:latin typeface="Advent Pro Light" charset="0"/>
                <a:cs typeface="Advent Pro Light" charset="0"/>
              </a:rPr>
              <a:t>1995 Font Element And Text Decoration</a:t>
            </a:r>
            <a:endParaRPr lang="en-US" sz="2135" b="1" strike="noStrike" spc="-1">
              <a:solidFill>
                <a:schemeClr val="tx1"/>
              </a:solidFill>
              <a:latin typeface="Advent Pro Light" charset="0"/>
              <a:cs typeface="Advent Pro Light" charset="0"/>
            </a:endParaRPr>
          </a:p>
        </p:txBody>
      </p:sp>
      <p:pic>
        <p:nvPicPr>
          <p:cNvPr id="173" name="Picture 5"/>
          <p:cNvPicPr/>
          <p:nvPr/>
        </p:nvPicPr>
        <p:blipFill>
          <a:blip r:embed="rId3"/>
          <a:stretch>
            <a:fillRect/>
          </a:stretch>
        </p:blipFill>
        <p:spPr>
          <a:xfrm>
            <a:off x="7326207" y="4000500"/>
            <a:ext cx="1766147" cy="1446953"/>
          </a:xfrm>
          <a:prstGeom prst="rect">
            <a:avLst/>
          </a:prstGeom>
          <a:ln>
            <a:noFill/>
          </a:ln>
        </p:spPr>
      </p:pic>
      <p:pic>
        <p:nvPicPr>
          <p:cNvPr id="174" name="Picture 6"/>
          <p:cNvPicPr/>
          <p:nvPr/>
        </p:nvPicPr>
        <p:blipFill>
          <a:blip r:embed="rId4"/>
          <a:srcRect l="4761" r="9803"/>
          <a:stretch>
            <a:fillRect/>
          </a:stretch>
        </p:blipFill>
        <p:spPr>
          <a:xfrm>
            <a:off x="9271000" y="4000500"/>
            <a:ext cx="1711113" cy="1446953"/>
          </a:xfrm>
          <a:prstGeom prst="rect">
            <a:avLst/>
          </a:prstGeom>
          <a:ln>
            <a:noFill/>
          </a:ln>
        </p:spPr>
      </p:pic>
      <p:sp>
        <p:nvSpPr>
          <p:cNvPr id="175" name="CustomShape 3"/>
          <p:cNvSpPr/>
          <p:nvPr/>
        </p:nvSpPr>
        <p:spPr>
          <a:xfrm>
            <a:off x="7326207" y="5679440"/>
            <a:ext cx="1944793" cy="325120"/>
          </a:xfrm>
          <a:prstGeom prst="rect">
            <a:avLst/>
          </a:prstGeom>
          <a:noFill/>
          <a:ln>
            <a:noFill/>
          </a:ln>
        </p:spPr>
        <p:style>
          <a:lnRef idx="0">
            <a:srgbClr val="FFFFFF"/>
          </a:lnRef>
          <a:fillRef idx="0">
            <a:srgbClr val="FFFFFF"/>
          </a:fillRef>
          <a:effectRef idx="0">
            <a:srgbClr val="FFFFFF"/>
          </a:effectRef>
          <a:fontRef idx="minor"/>
        </p:style>
        <p:txBody>
          <a:bodyPr wrap="square" lIns="120000" tIns="60000" rIns="120000" bIns="60000">
            <a:spAutoFit/>
          </a:bodyPr>
          <a:p>
            <a:pPr>
              <a:lnSpc>
                <a:spcPct val="100000"/>
              </a:lnSpc>
            </a:pPr>
            <a:r>
              <a:rPr lang="en-US" sz="1335" b="1" strike="noStrike" spc="-1">
                <a:solidFill>
                  <a:srgbClr val="262626"/>
                </a:solidFill>
                <a:latin typeface="Advent Pro Light" charset="0"/>
                <a:cs typeface="Advent Pro Light" charset="0"/>
              </a:rPr>
              <a:t>James H. Clark</a:t>
            </a:r>
            <a:endParaRPr lang="en-US" sz="1335" b="1" strike="noStrike" spc="-1">
              <a:solidFill>
                <a:srgbClr val="262626"/>
              </a:solidFill>
              <a:latin typeface="Advent Pro Light" charset="0"/>
              <a:cs typeface="Advent Pro Light" charset="0"/>
            </a:endParaRPr>
          </a:p>
        </p:txBody>
      </p:sp>
      <p:sp>
        <p:nvSpPr>
          <p:cNvPr id="176" name="CustomShape 4"/>
          <p:cNvSpPr/>
          <p:nvPr/>
        </p:nvSpPr>
        <p:spPr>
          <a:xfrm>
            <a:off x="9271000" y="5679440"/>
            <a:ext cx="2194560" cy="325120"/>
          </a:xfrm>
          <a:prstGeom prst="rect">
            <a:avLst/>
          </a:prstGeom>
          <a:noFill/>
          <a:ln>
            <a:noFill/>
          </a:ln>
        </p:spPr>
        <p:style>
          <a:lnRef idx="0">
            <a:srgbClr val="FFFFFF"/>
          </a:lnRef>
          <a:fillRef idx="0">
            <a:srgbClr val="FFFFFF"/>
          </a:fillRef>
          <a:effectRef idx="0">
            <a:srgbClr val="FFFFFF"/>
          </a:effectRef>
          <a:fontRef idx="minor"/>
        </p:style>
        <p:txBody>
          <a:bodyPr wrap="square" lIns="120000" tIns="60000" rIns="120000" bIns="60000">
            <a:spAutoFit/>
          </a:bodyPr>
          <a:p>
            <a:pPr>
              <a:lnSpc>
                <a:spcPct val="100000"/>
              </a:lnSpc>
            </a:pPr>
            <a:r>
              <a:rPr lang="en-US" sz="1335" b="1" strike="noStrike" spc="-1">
                <a:solidFill>
                  <a:srgbClr val="262626"/>
                </a:solidFill>
                <a:latin typeface="Advent Pro Light" charset="0"/>
                <a:cs typeface="Advent Pro Light" charset="0"/>
              </a:rPr>
              <a:t>Marc Andreessen</a:t>
            </a:r>
            <a:endParaRPr lang="en-US" sz="1335" b="1" strike="noStrike" spc="-1">
              <a:solidFill>
                <a:srgbClr val="262626"/>
              </a:solidFill>
              <a:latin typeface="Advent Pro Light" charset="0"/>
              <a:cs typeface="Advent Pro Light" charset="0"/>
            </a:endParaRPr>
          </a:p>
        </p:txBody>
      </p:sp>
      <p:pic>
        <p:nvPicPr>
          <p:cNvPr id="177" name="Picture 9"/>
          <p:cNvPicPr/>
          <p:nvPr/>
        </p:nvPicPr>
        <p:blipFill>
          <a:blip r:embed="rId5"/>
          <a:stretch>
            <a:fillRect/>
          </a:stretch>
        </p:blipFill>
        <p:spPr>
          <a:xfrm>
            <a:off x="2555240" y="3848947"/>
            <a:ext cx="1639993" cy="1441873"/>
          </a:xfrm>
          <a:prstGeom prst="rect">
            <a:avLst/>
          </a:prstGeom>
          <a:ln>
            <a:noFill/>
          </a:ln>
        </p:spPr>
      </p:pic>
      <p:sp>
        <p:nvSpPr>
          <p:cNvPr id="178" name="CustomShape 5"/>
          <p:cNvSpPr/>
          <p:nvPr/>
        </p:nvSpPr>
        <p:spPr>
          <a:xfrm>
            <a:off x="5355167" y="4306993"/>
            <a:ext cx="945727" cy="833967"/>
          </a:xfrm>
          <a:prstGeom prst="leftArrow">
            <a:avLst>
              <a:gd name="adj1" fmla="val 50000"/>
              <a:gd name="adj2" fmla="val 50000"/>
            </a:avLst>
          </a:prstGeom>
          <a:noFill/>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sp>
      <p:sp>
        <p:nvSpPr>
          <p:cNvPr id="179" name="CustomShape 6"/>
          <p:cNvSpPr/>
          <p:nvPr/>
        </p:nvSpPr>
        <p:spPr>
          <a:xfrm>
            <a:off x="2623820" y="5510107"/>
            <a:ext cx="1571413" cy="325120"/>
          </a:xfrm>
          <a:prstGeom prst="rect">
            <a:avLst/>
          </a:prstGeom>
          <a:noFill/>
          <a:ln>
            <a:noFill/>
          </a:ln>
        </p:spPr>
        <p:style>
          <a:lnRef idx="0">
            <a:srgbClr val="FFFFFF"/>
          </a:lnRef>
          <a:fillRef idx="0">
            <a:srgbClr val="FFFFFF"/>
          </a:fillRef>
          <a:effectRef idx="0">
            <a:srgbClr val="FFFFFF"/>
          </a:effectRef>
          <a:fontRef idx="minor"/>
        </p:style>
        <p:txBody>
          <a:bodyPr wrap="square" lIns="120000" tIns="60000" rIns="120000" bIns="60000">
            <a:spAutoFit/>
          </a:bodyPr>
          <a:p>
            <a:pPr>
              <a:lnSpc>
                <a:spcPct val="100000"/>
              </a:lnSpc>
            </a:pPr>
            <a:r>
              <a:rPr lang="en-US" sz="1335" b="1" strike="noStrike" spc="-1">
                <a:solidFill>
                  <a:srgbClr val="262626"/>
                </a:solidFill>
                <a:latin typeface="Advent Pro Light" charset="0"/>
                <a:cs typeface="Advent Pro Light" charset="0"/>
              </a:rPr>
              <a:t>Brendan Eich</a:t>
            </a:r>
            <a:endParaRPr lang="en-US" sz="1335" b="1" strike="noStrike" spc="-1">
              <a:solidFill>
                <a:srgbClr val="262626"/>
              </a:solidFill>
              <a:latin typeface="Advent Pro Light" charset="0"/>
              <a:cs typeface="Advent Pro Light"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2"/>
                                        </p:tgtEl>
                                        <p:attrNameLst>
                                          <p:attrName>style.visibility</p:attrName>
                                        </p:attrNameLst>
                                      </p:cBhvr>
                                      <p:to>
                                        <p:strVal val="visible"/>
                                      </p:to>
                                    </p:set>
                                    <p:extLst>
                                      <p:ext uri="{505F2C04-C923-438B-8C0F-E0CD2BADF298}">
                                        <wppc:dynamicDigit xmlns:wppc="http://www.wps.cn/officeDocument/PresentationCustomData" type="0">
                                          <p:anim to="" calcmode="lin" valueType="num">
                                            <p:cBhvr>
                                              <p:cTn id="11" dur="3000" fill="hold"/>
                                              <p:tgtEl>
                                                <p:spTgt spid="172"/>
                                              </p:tgtEl>
                                              <p:attrNameLst>
                                                <p:attrName>num.show</p:attrName>
                                              </p:attrNameLst>
                                            </p:cBhvr>
                                            <p:tavLst>
                                              <p:tav tm="0">
                                                <p:val>
                                                  <p:fltVal val="0"/>
                                                </p:val>
                                              </p:tav>
                                              <p:tav tm="100000">
                                                <p:val>
                                                  <p:strVal val="#ppt_v"/>
                                                </p:val>
                                              </p:tav>
                                            </p:tavLst>
                                          </p:anim>
                                        </wppc:dynamicDigit>
                                      </p:ext>
                                    </p:extLst>
                                  </p:childTnLst>
                                </p:cTn>
                              </p:par>
                              <p:par>
                                <p:cTn id="12" presetID="1" presetClass="entr" presetSubtype="0" fill="hold" nodeType="withEffect">
                                  <p:stCondLst>
                                    <p:cond delay="0"/>
                                  </p:stCondLst>
                                  <p:childTnLst>
                                    <p:set>
                                      <p:cBhvr>
                                        <p:cTn id="13" dur="1" fill="hold">
                                          <p:stCondLst>
                                            <p:cond delay="0"/>
                                          </p:stCondLst>
                                        </p:cTn>
                                        <p:tgtEl>
                                          <p:spTgt spid="174"/>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73"/>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76"/>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7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78"/>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77"/>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 grpId="0" animBg="1"/>
      <p:bldP spid="176" grpId="0" bldLvl="0" animBg="1"/>
      <p:bldP spid="175" grpId="0" bldLvl="0" animBg="1"/>
      <p:bldP spid="179"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655" name="Shape 655"/>
        <p:cNvGrpSpPr/>
        <p:nvPr/>
      </p:nvGrpSpPr>
      <p:grpSpPr>
        <a:xfrm>
          <a:off x="0" y="0"/>
          <a:ext cx="0" cy="0"/>
          <a:chOff x="0" y="0"/>
          <a:chExt cx="0" cy="0"/>
        </a:xfrm>
      </p:grpSpPr>
      <p:pic>
        <p:nvPicPr>
          <p:cNvPr id="3" name="Picture 3"/>
          <p:cNvPicPr/>
          <p:nvPr/>
        </p:nvPicPr>
        <p:blipFill>
          <a:blip r:embed="rId1"/>
          <a:srcRect l="20335" t="5202" r="20604" b="5209"/>
          <a:stretch>
            <a:fillRect/>
          </a:stretch>
        </p:blipFill>
        <p:spPr>
          <a:xfrm>
            <a:off x="3781213" y="1429173"/>
            <a:ext cx="1016847" cy="1566333"/>
          </a:xfrm>
          <a:prstGeom prst="rect">
            <a:avLst/>
          </a:prstGeom>
          <a:ln>
            <a:noFill/>
          </a:ln>
        </p:spPr>
      </p:pic>
      <p:pic>
        <p:nvPicPr>
          <p:cNvPr id="4" name="Picture 4"/>
          <p:cNvPicPr/>
          <p:nvPr/>
        </p:nvPicPr>
        <p:blipFill>
          <a:blip r:embed="rId2"/>
          <a:srcRect l="3657" t="28998" r="2891" b="29478"/>
          <a:stretch>
            <a:fillRect/>
          </a:stretch>
        </p:blipFill>
        <p:spPr>
          <a:xfrm>
            <a:off x="5637953" y="1790700"/>
            <a:ext cx="2296160" cy="779780"/>
          </a:xfrm>
          <a:prstGeom prst="rect">
            <a:avLst/>
          </a:prstGeom>
          <a:ln>
            <a:noFill/>
          </a:ln>
        </p:spPr>
      </p:pic>
      <p:pic>
        <p:nvPicPr>
          <p:cNvPr id="5" name="Picture 5"/>
          <p:cNvPicPr/>
          <p:nvPr/>
        </p:nvPicPr>
        <p:blipFill>
          <a:blip r:embed="rId3"/>
          <a:stretch>
            <a:fillRect/>
          </a:stretch>
        </p:blipFill>
        <p:spPr>
          <a:xfrm>
            <a:off x="8428567" y="2120900"/>
            <a:ext cx="1334347" cy="800947"/>
          </a:xfrm>
          <a:prstGeom prst="rect">
            <a:avLst/>
          </a:prstGeom>
          <a:ln>
            <a:noFill/>
          </a:ln>
        </p:spPr>
      </p:pic>
      <p:sp>
        <p:nvSpPr>
          <p:cNvPr id="6" name="CustomShape 1"/>
          <p:cNvSpPr/>
          <p:nvPr/>
        </p:nvSpPr>
        <p:spPr>
          <a:xfrm>
            <a:off x="4862407" y="4493260"/>
            <a:ext cx="4220633" cy="1042670"/>
          </a:xfrm>
          <a:prstGeom prst="rect">
            <a:avLst/>
          </a:prstGeom>
          <a:noFill/>
          <a:ln>
            <a:noFill/>
          </a:ln>
        </p:spPr>
        <p:style>
          <a:lnRef idx="0">
            <a:srgbClr val="FFFFFF"/>
          </a:lnRef>
          <a:fillRef idx="0">
            <a:srgbClr val="FFFFFF"/>
          </a:fillRef>
          <a:effectRef idx="0">
            <a:srgbClr val="FFFFFF"/>
          </a:effectRef>
          <a:fontRef idx="minor"/>
        </p:style>
        <p:txBody>
          <a:bodyPr wrap="square" lIns="120000" tIns="60000" rIns="120000" bIns="60000">
            <a:spAutoFit/>
          </a:bodyPr>
          <a:p>
            <a:pPr>
              <a:lnSpc>
                <a:spcPct val="100000"/>
              </a:lnSpc>
            </a:pPr>
            <a:r>
              <a:rPr lang="en-US" sz="6000" b="0" strike="noStrike" spc="-1">
                <a:solidFill>
                  <a:srgbClr val="333F4F"/>
                </a:solidFill>
                <a:latin typeface="Advent Pro SemiBold" charset="0"/>
                <a:cs typeface="Advent Pro SemiBold" charset="0"/>
              </a:rPr>
              <a:t>LiveScript</a:t>
            </a:r>
            <a:endParaRPr lang="en-US" sz="6000" b="0" strike="noStrike" spc="-1">
              <a:solidFill>
                <a:srgbClr val="333F4F"/>
              </a:solidFill>
              <a:latin typeface="Advent Pro SemiBold" charset="0"/>
              <a:cs typeface="Advent Pro SemiBold" charset="0"/>
            </a:endParaRPr>
          </a:p>
        </p:txBody>
      </p:sp>
      <p:sp>
        <p:nvSpPr>
          <p:cNvPr id="7" name="CustomShape 2"/>
          <p:cNvSpPr/>
          <p:nvPr/>
        </p:nvSpPr>
        <p:spPr>
          <a:xfrm rot="8265000">
            <a:off x="4769273" y="3285913"/>
            <a:ext cx="671407" cy="847513"/>
          </a:xfrm>
          <a:prstGeom prst="upArrow">
            <a:avLst>
              <a:gd name="adj1" fmla="val 50000"/>
              <a:gd name="adj2" fmla="val 50000"/>
            </a:avLst>
          </a:prstGeom>
          <a:noFill/>
          <a:extLst>
            <a:ext uri="{909E8E84-426E-40DD-AFC4-6F175D3DCCD1}">
              <a14:hiddenFill xmlns:a14="http://schemas.microsoft.com/office/drawing/2010/main">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14:hiddenFill>
            </a:ext>
          </a:extLst>
        </p:spPr>
        <p:style>
          <a:lnRef idx="1">
            <a:schemeClr val="dk1"/>
          </a:lnRef>
          <a:fillRef idx="2">
            <a:schemeClr val="dk1"/>
          </a:fillRef>
          <a:effectRef idx="1">
            <a:schemeClr val="dk1"/>
          </a:effectRef>
          <a:fontRef idx="minor">
            <a:schemeClr val="dk1"/>
          </a:fontRef>
        </p:style>
      </p:sp>
      <p:sp>
        <p:nvSpPr>
          <p:cNvPr id="8" name="CustomShape 3"/>
          <p:cNvSpPr/>
          <p:nvPr/>
        </p:nvSpPr>
        <p:spPr>
          <a:xfrm rot="10800000">
            <a:off x="6540500" y="3157220"/>
            <a:ext cx="671407" cy="846667"/>
          </a:xfrm>
          <a:prstGeom prst="upArrow">
            <a:avLst>
              <a:gd name="adj1" fmla="val 50000"/>
              <a:gd name="adj2" fmla="val 50000"/>
            </a:avLst>
          </a:prstGeom>
          <a:noFill/>
          <a:extLst>
            <a:ext uri="{909E8E84-426E-40DD-AFC4-6F175D3DCCD1}">
              <a14:hiddenFill xmlns:a14="http://schemas.microsoft.com/office/drawing/2010/main">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14:hiddenFill>
            </a:ext>
          </a:extLst>
        </p:spPr>
        <p:style>
          <a:lnRef idx="1">
            <a:schemeClr val="dk1"/>
          </a:lnRef>
          <a:fillRef idx="2">
            <a:schemeClr val="dk1"/>
          </a:fillRef>
          <a:effectRef idx="1">
            <a:schemeClr val="dk1"/>
          </a:effectRef>
          <a:fontRef idx="minor">
            <a:schemeClr val="dk1"/>
          </a:fontRef>
        </p:style>
      </p:sp>
      <p:sp>
        <p:nvSpPr>
          <p:cNvPr id="9" name="CustomShape 4"/>
          <p:cNvSpPr/>
          <p:nvPr/>
        </p:nvSpPr>
        <p:spPr>
          <a:xfrm rot="13359600">
            <a:off x="8310033" y="3285913"/>
            <a:ext cx="671407" cy="843280"/>
          </a:xfrm>
          <a:prstGeom prst="upArrow">
            <a:avLst>
              <a:gd name="adj1" fmla="val 50000"/>
              <a:gd name="adj2" fmla="val 50000"/>
            </a:avLst>
          </a:prstGeom>
          <a:noFill/>
          <a:extLst>
            <a:ext uri="{909E8E84-426E-40DD-AFC4-6F175D3DCCD1}">
              <a14:hiddenFill xmlns:a14="http://schemas.microsoft.com/office/drawing/2010/main">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14:hiddenFill>
            </a:ext>
          </a:extLst>
        </p:spPr>
        <p:style>
          <a:lnRef idx="1">
            <a:schemeClr val="dk1"/>
          </a:lnRef>
          <a:fillRef idx="2">
            <a:schemeClr val="dk1"/>
          </a:fillRef>
          <a:effectRef idx="1">
            <a:schemeClr val="dk1"/>
          </a:effectRef>
          <a:fontRef idx="minor">
            <a:schemeClr val="dk1"/>
          </a:fontRef>
        </p:style>
      </p:sp>
      <p:pic>
        <p:nvPicPr>
          <p:cNvPr id="11" name="Picture 11"/>
          <p:cNvPicPr/>
          <p:nvPr/>
        </p:nvPicPr>
        <p:blipFill>
          <a:blip r:embed="rId4"/>
          <a:stretch>
            <a:fillRect/>
          </a:stretch>
        </p:blipFill>
        <p:spPr>
          <a:xfrm>
            <a:off x="1309793" y="3344333"/>
            <a:ext cx="2178473" cy="2765213"/>
          </a:xfrm>
          <a:prstGeom prst="rect">
            <a:avLst/>
          </a:prstGeom>
          <a:ln>
            <a:noFill/>
          </a:ln>
        </p:spPr>
      </p:pic>
      <p:sp>
        <p:nvSpPr>
          <p:cNvPr id="12" name="Text Box 11"/>
          <p:cNvSpPr txBox="1"/>
          <p:nvPr/>
        </p:nvSpPr>
        <p:spPr>
          <a:xfrm>
            <a:off x="1691640" y="2481580"/>
            <a:ext cx="1355090" cy="583565"/>
          </a:xfrm>
          <a:prstGeom prst="rect">
            <a:avLst/>
          </a:prstGeom>
          <a:noFill/>
        </p:spPr>
        <p:txBody>
          <a:bodyPr wrap="none" rtlCol="0" anchor="t">
            <a:spAutoFit/>
          </a:bodyPr>
          <a:p>
            <a:r>
              <a:rPr lang="en-US" sz="3200" b="1">
                <a:latin typeface="Advent Pro"/>
                <a:ea typeface="Advent Pro"/>
                <a:cs typeface="Advent Pro"/>
                <a:sym typeface="Advent Pro"/>
              </a:rPr>
              <a:t>10 days</a:t>
            </a:r>
            <a:endParaRPr lang="en-US" sz="3200" b="1">
              <a:latin typeface="Advent Pro"/>
              <a:ea typeface="Advent Pro"/>
              <a:cs typeface="Advent Pro"/>
              <a:sym typeface="Advent Pro"/>
            </a:endParaRPr>
          </a:p>
        </p:txBody>
      </p:sp>
      <p:sp>
        <p:nvSpPr>
          <p:cNvPr id="14" name="Google Shape;647;p61"/>
          <p:cNvSpPr txBox="1"/>
          <p:nvPr/>
        </p:nvSpPr>
        <p:spPr>
          <a:xfrm>
            <a:off x="3055733" y="634333"/>
            <a:ext cx="6315200" cy="609600"/>
          </a:xfrm>
          <a:prstGeom prst="rect">
            <a:avLst/>
          </a:prstGeom>
          <a:noFill/>
          <a:ln>
            <a:noFill/>
          </a:ln>
        </p:spPr>
        <p:txBody>
          <a:bodyPr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Arial" panose="020B0604020202020204"/>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ctr" rtl="0">
              <a:lnSpc>
                <a:spcPct val="100000"/>
              </a:lnSpc>
              <a:spcBef>
                <a:spcPts val="0"/>
              </a:spcBef>
              <a:spcAft>
                <a:spcPts val="0"/>
              </a:spcAft>
              <a:buClr>
                <a:schemeClr val="dk1"/>
              </a:buClr>
              <a:buSzPts val="2800"/>
              <a:buFont typeface="Arial" panose="020B0604020202020204"/>
              <a:buNone/>
              <a:defRPr sz="2000" b="0" i="0" u="none" strike="noStrike" cap="none">
                <a:solidFill>
                  <a:schemeClr val="dk1"/>
                </a:solidFill>
                <a:latin typeface="Roboto Slab"/>
                <a:ea typeface="Roboto Slab"/>
                <a:cs typeface="Roboto Slab"/>
                <a:sym typeface="Roboto Slab"/>
              </a:defRPr>
            </a:lvl2pPr>
            <a:lvl3pPr marR="0" lvl="2" algn="ctr" rtl="0">
              <a:lnSpc>
                <a:spcPct val="100000"/>
              </a:lnSpc>
              <a:spcBef>
                <a:spcPts val="0"/>
              </a:spcBef>
              <a:spcAft>
                <a:spcPts val="0"/>
              </a:spcAft>
              <a:buClr>
                <a:schemeClr val="dk1"/>
              </a:buClr>
              <a:buSzPts val="2800"/>
              <a:buFont typeface="Arial" panose="020B0604020202020204"/>
              <a:buNone/>
              <a:defRPr sz="2000" b="0" i="0" u="none" strike="noStrike" cap="none">
                <a:solidFill>
                  <a:schemeClr val="dk1"/>
                </a:solidFill>
                <a:latin typeface="Roboto Slab"/>
                <a:ea typeface="Roboto Slab"/>
                <a:cs typeface="Roboto Slab"/>
                <a:sym typeface="Roboto Slab"/>
              </a:defRPr>
            </a:lvl3pPr>
            <a:lvl4pPr marR="0" lvl="3" algn="ctr" rtl="0">
              <a:lnSpc>
                <a:spcPct val="100000"/>
              </a:lnSpc>
              <a:spcBef>
                <a:spcPts val="0"/>
              </a:spcBef>
              <a:spcAft>
                <a:spcPts val="0"/>
              </a:spcAft>
              <a:buClr>
                <a:schemeClr val="dk1"/>
              </a:buClr>
              <a:buSzPts val="2800"/>
              <a:buFont typeface="Arial" panose="020B0604020202020204"/>
              <a:buNone/>
              <a:defRPr sz="2000" b="0" i="0" u="none" strike="noStrike" cap="none">
                <a:solidFill>
                  <a:schemeClr val="dk1"/>
                </a:solidFill>
                <a:latin typeface="Roboto Slab"/>
                <a:ea typeface="Roboto Slab"/>
                <a:cs typeface="Roboto Slab"/>
                <a:sym typeface="Roboto Slab"/>
              </a:defRPr>
            </a:lvl4pPr>
            <a:lvl5pPr marR="0" lvl="4" algn="ctr" rtl="0">
              <a:lnSpc>
                <a:spcPct val="100000"/>
              </a:lnSpc>
              <a:spcBef>
                <a:spcPts val="0"/>
              </a:spcBef>
              <a:spcAft>
                <a:spcPts val="0"/>
              </a:spcAft>
              <a:buClr>
                <a:schemeClr val="dk1"/>
              </a:buClr>
              <a:buSzPts val="2800"/>
              <a:buFont typeface="Arial" panose="020B0604020202020204"/>
              <a:buNone/>
              <a:defRPr sz="2000" b="0" i="0" u="none" strike="noStrike" cap="none">
                <a:solidFill>
                  <a:schemeClr val="dk1"/>
                </a:solidFill>
                <a:latin typeface="Roboto Slab"/>
                <a:ea typeface="Roboto Slab"/>
                <a:cs typeface="Roboto Slab"/>
                <a:sym typeface="Roboto Slab"/>
              </a:defRPr>
            </a:lvl5pPr>
            <a:lvl6pPr marR="0" lvl="5" algn="ctr" rtl="0">
              <a:lnSpc>
                <a:spcPct val="100000"/>
              </a:lnSpc>
              <a:spcBef>
                <a:spcPts val="0"/>
              </a:spcBef>
              <a:spcAft>
                <a:spcPts val="0"/>
              </a:spcAft>
              <a:buClr>
                <a:schemeClr val="dk1"/>
              </a:buClr>
              <a:buSzPts val="2800"/>
              <a:buFont typeface="Arial" panose="020B0604020202020204"/>
              <a:buNone/>
              <a:defRPr sz="2000" b="0" i="0" u="none" strike="noStrike" cap="none">
                <a:solidFill>
                  <a:schemeClr val="dk1"/>
                </a:solidFill>
                <a:latin typeface="Roboto Slab"/>
                <a:ea typeface="Roboto Slab"/>
                <a:cs typeface="Roboto Slab"/>
                <a:sym typeface="Roboto Slab"/>
              </a:defRPr>
            </a:lvl6pPr>
            <a:lvl7pPr marR="0" lvl="6" algn="ctr" rtl="0">
              <a:lnSpc>
                <a:spcPct val="100000"/>
              </a:lnSpc>
              <a:spcBef>
                <a:spcPts val="0"/>
              </a:spcBef>
              <a:spcAft>
                <a:spcPts val="0"/>
              </a:spcAft>
              <a:buClr>
                <a:schemeClr val="dk1"/>
              </a:buClr>
              <a:buSzPts val="2800"/>
              <a:buFont typeface="Arial" panose="020B0604020202020204"/>
              <a:buNone/>
              <a:defRPr sz="2000" b="0" i="0" u="none" strike="noStrike" cap="none">
                <a:solidFill>
                  <a:schemeClr val="dk1"/>
                </a:solidFill>
                <a:latin typeface="Roboto Slab"/>
                <a:ea typeface="Roboto Slab"/>
                <a:cs typeface="Roboto Slab"/>
                <a:sym typeface="Roboto Slab"/>
              </a:defRPr>
            </a:lvl7pPr>
            <a:lvl8pPr marR="0" lvl="7" algn="ctr" rtl="0">
              <a:lnSpc>
                <a:spcPct val="100000"/>
              </a:lnSpc>
              <a:spcBef>
                <a:spcPts val="0"/>
              </a:spcBef>
              <a:spcAft>
                <a:spcPts val="0"/>
              </a:spcAft>
              <a:buClr>
                <a:schemeClr val="dk1"/>
              </a:buClr>
              <a:buSzPts val="2800"/>
              <a:buFont typeface="Arial" panose="020B0604020202020204"/>
              <a:buNone/>
              <a:defRPr sz="2000" b="0" i="0" u="none" strike="noStrike" cap="none">
                <a:solidFill>
                  <a:schemeClr val="dk1"/>
                </a:solidFill>
                <a:latin typeface="Roboto Slab"/>
                <a:ea typeface="Roboto Slab"/>
                <a:cs typeface="Roboto Slab"/>
                <a:sym typeface="Roboto Slab"/>
              </a:defRPr>
            </a:lvl8pPr>
            <a:lvl9pPr marR="0" lvl="8" algn="ctr" rtl="0">
              <a:lnSpc>
                <a:spcPct val="100000"/>
              </a:lnSpc>
              <a:spcBef>
                <a:spcPts val="0"/>
              </a:spcBef>
              <a:spcAft>
                <a:spcPts val="0"/>
              </a:spcAft>
              <a:buClr>
                <a:schemeClr val="dk1"/>
              </a:buClr>
              <a:buSzPts val="2800"/>
              <a:buFont typeface="Arial" panose="020B0604020202020204"/>
              <a:buNone/>
              <a:defRPr sz="2000" b="0" i="0" u="none" strike="noStrike" cap="none">
                <a:solidFill>
                  <a:schemeClr val="dk1"/>
                </a:solidFill>
                <a:latin typeface="Roboto Slab"/>
                <a:ea typeface="Roboto Slab"/>
                <a:cs typeface="Roboto Slab"/>
                <a:sym typeface="Roboto Slab"/>
              </a:defRPr>
            </a:lvl9pPr>
          </a:lstStyle>
          <a:p>
            <a:pPr marL="0" lvl="0" indent="0" algn="ctr" rtl="0">
              <a:spcBef>
                <a:spcPts val="0"/>
              </a:spcBef>
              <a:spcAft>
                <a:spcPts val="0"/>
              </a:spcAft>
              <a:buNone/>
            </a:pPr>
            <a:r>
              <a:rPr lang="en-US" sz="3735">
                <a:solidFill>
                  <a:srgbClr val="000000"/>
                </a:solidFill>
                <a:latin typeface="Advent Pro Light" charset="0"/>
                <a:ea typeface="Advent Pro"/>
                <a:cs typeface="Advent Pro Light" charset="0"/>
                <a:sym typeface="Advent Pro"/>
              </a:rPr>
              <a:t>History</a:t>
            </a:r>
            <a:endParaRPr lang="en-US" sz="3735">
              <a:solidFill>
                <a:srgbClr val="000000"/>
              </a:solidFill>
              <a:latin typeface="Advent Pro Light" charset="0"/>
              <a:ea typeface="Advent Pro"/>
              <a:cs typeface="Advent Pro Light" charset="0"/>
              <a:sym typeface="Advent Pr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p:tgtEl>
                                          <p:spTgt spid="11"/>
                                        </p:tgtEl>
                                        <p:attrNameLst>
                                          <p:attrName>ppt_x</p:attrName>
                                        </p:attrNameLst>
                                      </p:cBhvr>
                                      <p:tavLst>
                                        <p:tav tm="0">
                                          <p:val>
                                            <p:strVal val="#ppt_x-#ppt_w*1.125000"/>
                                          </p:val>
                                        </p:tav>
                                        <p:tav tm="100000">
                                          <p:val>
                                            <p:strVal val="#ppt_x"/>
                                          </p:val>
                                        </p:tav>
                                      </p:tavLst>
                                    </p:anim>
                                    <p:animEffect transition="in" filter="wipe(right)">
                                      <p:cBhvr>
                                        <p:cTn id="8" dur="500"/>
                                        <p:tgtEl>
                                          <p:spTgt spid="11"/>
                                        </p:tgtEl>
                                      </p:cBhvr>
                                    </p:animEffec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12" grpId="0"/>
      <p:bldP spid="12" grpId="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669" name="Shape 669"/>
        <p:cNvGrpSpPr/>
        <p:nvPr/>
      </p:nvGrpSpPr>
      <p:grpSpPr>
        <a:xfrm>
          <a:off x="0" y="0"/>
          <a:ext cx="0" cy="0"/>
          <a:chOff x="0" y="0"/>
          <a:chExt cx="0" cy="0"/>
        </a:xfrm>
      </p:grpSpPr>
      <p:pic>
        <p:nvPicPr>
          <p:cNvPr id="190" name="Picture 1"/>
          <p:cNvPicPr/>
          <p:nvPr/>
        </p:nvPicPr>
        <p:blipFill>
          <a:blip r:embed="rId1"/>
          <a:srcRect l="50463" b="24064"/>
          <a:stretch>
            <a:fillRect/>
          </a:stretch>
        </p:blipFill>
        <p:spPr>
          <a:xfrm>
            <a:off x="4163907" y="2514600"/>
            <a:ext cx="1801707" cy="1035473"/>
          </a:xfrm>
          <a:prstGeom prst="rect">
            <a:avLst/>
          </a:prstGeom>
          <a:ln>
            <a:noFill/>
          </a:ln>
        </p:spPr>
      </p:pic>
      <p:pic>
        <p:nvPicPr>
          <p:cNvPr id="191" name="Picture 2"/>
          <p:cNvPicPr/>
          <p:nvPr/>
        </p:nvPicPr>
        <p:blipFill>
          <a:blip r:embed="rId2"/>
          <a:stretch>
            <a:fillRect/>
          </a:stretch>
        </p:blipFill>
        <p:spPr>
          <a:xfrm>
            <a:off x="8533553" y="2304627"/>
            <a:ext cx="1755987" cy="1454573"/>
          </a:xfrm>
          <a:prstGeom prst="rect">
            <a:avLst/>
          </a:prstGeom>
          <a:ln>
            <a:noFill/>
          </a:ln>
        </p:spPr>
      </p:pic>
      <p:pic>
        <p:nvPicPr>
          <p:cNvPr id="192" name="Picture 3"/>
          <p:cNvPicPr/>
          <p:nvPr/>
        </p:nvPicPr>
        <p:blipFill>
          <a:blip r:embed="rId3"/>
          <a:stretch>
            <a:fillRect/>
          </a:stretch>
        </p:blipFill>
        <p:spPr>
          <a:xfrm>
            <a:off x="6669193" y="2681393"/>
            <a:ext cx="984673" cy="700193"/>
          </a:xfrm>
          <a:prstGeom prst="rect">
            <a:avLst/>
          </a:prstGeom>
          <a:ln>
            <a:noFill/>
          </a:ln>
        </p:spPr>
      </p:pic>
      <p:pic>
        <p:nvPicPr>
          <p:cNvPr id="193" name="Picture 4"/>
          <p:cNvPicPr/>
          <p:nvPr/>
        </p:nvPicPr>
        <p:blipFill>
          <a:blip r:embed="rId4"/>
          <a:stretch>
            <a:fillRect/>
          </a:stretch>
        </p:blipFill>
        <p:spPr>
          <a:xfrm>
            <a:off x="3975947" y="4737100"/>
            <a:ext cx="3954780" cy="1126913"/>
          </a:xfrm>
          <a:prstGeom prst="rect">
            <a:avLst/>
          </a:prstGeom>
          <a:ln>
            <a:noFill/>
          </a:ln>
        </p:spPr>
      </p:pic>
      <p:sp>
        <p:nvSpPr>
          <p:cNvPr id="194" name="CustomShape 1"/>
          <p:cNvSpPr/>
          <p:nvPr/>
        </p:nvSpPr>
        <p:spPr>
          <a:xfrm>
            <a:off x="3202940" y="1424093"/>
            <a:ext cx="1284393" cy="611505"/>
          </a:xfrm>
          <a:prstGeom prst="rect">
            <a:avLst/>
          </a:prstGeom>
          <a:noFill/>
          <a:ln>
            <a:noFill/>
          </a:ln>
        </p:spPr>
        <p:style>
          <a:lnRef idx="0">
            <a:srgbClr val="FFFFFF"/>
          </a:lnRef>
          <a:fillRef idx="0">
            <a:srgbClr val="FFFFFF"/>
          </a:fillRef>
          <a:effectRef idx="0">
            <a:srgbClr val="FFFFFF"/>
          </a:effectRef>
          <a:fontRef idx="minor"/>
        </p:style>
        <p:txBody>
          <a:bodyPr wrap="square" lIns="120000" tIns="60000" rIns="120000" bIns="60000">
            <a:spAutoFit/>
          </a:bodyPr>
          <a:p>
            <a:pPr>
              <a:lnSpc>
                <a:spcPct val="100000"/>
              </a:lnSpc>
            </a:pPr>
            <a:r>
              <a:rPr lang="en-US" sz="3200" b="1" strike="noStrike" spc="-1">
                <a:solidFill>
                  <a:schemeClr val="accent5">
                    <a:lumMod val="75000"/>
                  </a:schemeClr>
                </a:solidFill>
                <a:latin typeface="Calibri" panose="020F0502020204030204"/>
              </a:rPr>
              <a:t>1995</a:t>
            </a:r>
            <a:endParaRPr lang="en-US" sz="3200" b="1" strike="noStrike" spc="-1">
              <a:solidFill>
                <a:schemeClr val="accent5">
                  <a:lumMod val="75000"/>
                </a:schemeClr>
              </a:solidFill>
              <a:latin typeface="Calibri" panose="020F0502020204030204"/>
            </a:endParaRPr>
          </a:p>
        </p:txBody>
      </p:sp>
      <p:sp>
        <p:nvSpPr>
          <p:cNvPr id="195" name="CustomShape 2"/>
          <p:cNvSpPr/>
          <p:nvPr>
            <p:custDataLst>
              <p:tags r:id="rId5"/>
            </p:custDataLst>
          </p:nvPr>
        </p:nvSpPr>
        <p:spPr>
          <a:xfrm>
            <a:off x="6938433" y="4501727"/>
            <a:ext cx="1284393" cy="611505"/>
          </a:xfrm>
          <a:prstGeom prst="rect">
            <a:avLst/>
          </a:prstGeom>
          <a:noFill/>
          <a:ln>
            <a:noFill/>
          </a:ln>
        </p:spPr>
        <p:style>
          <a:lnRef idx="0">
            <a:srgbClr val="FFFFFF"/>
          </a:lnRef>
          <a:fillRef idx="0">
            <a:srgbClr val="FFFFFF"/>
          </a:fillRef>
          <a:effectRef idx="0">
            <a:srgbClr val="FFFFFF"/>
          </a:effectRef>
          <a:fontRef idx="minor"/>
        </p:style>
        <p:txBody>
          <a:bodyPr wrap="square" lIns="120000" tIns="60000" rIns="120000" bIns="60000">
            <a:spAutoFit/>
          </a:bodyPr>
          <a:p>
            <a:pPr>
              <a:lnSpc>
                <a:spcPct val="100000"/>
              </a:lnSpc>
            </a:pPr>
            <a:r>
              <a:rPr lang="en-US" sz="3200" b="1" strike="noStrike" spc="-1">
                <a:solidFill>
                  <a:schemeClr val="accent5">
                    <a:lumMod val="75000"/>
                  </a:schemeClr>
                </a:solidFill>
                <a:latin typeface="Calibri" panose="020F0502020204030204"/>
              </a:rPr>
              <a:t>1997</a:t>
            </a:r>
            <a:endParaRPr lang="en-US" sz="3200" b="1" strike="noStrike" spc="-1">
              <a:solidFill>
                <a:schemeClr val="accent5">
                  <a:lumMod val="75000"/>
                </a:schemeClr>
              </a:solidFill>
              <a:latin typeface="Calibri" panose="020F0502020204030204"/>
            </a:endParaRPr>
          </a:p>
        </p:txBody>
      </p:sp>
      <p:sp>
        <p:nvSpPr>
          <p:cNvPr id="196" name="CustomShape 3"/>
          <p:cNvSpPr/>
          <p:nvPr/>
        </p:nvSpPr>
        <p:spPr>
          <a:xfrm>
            <a:off x="8768927" y="1503680"/>
            <a:ext cx="1284393" cy="611505"/>
          </a:xfrm>
          <a:prstGeom prst="rect">
            <a:avLst/>
          </a:prstGeom>
          <a:noFill/>
          <a:ln>
            <a:noFill/>
          </a:ln>
        </p:spPr>
        <p:style>
          <a:lnRef idx="0">
            <a:srgbClr val="FFFFFF"/>
          </a:lnRef>
          <a:fillRef idx="0">
            <a:srgbClr val="FFFFFF"/>
          </a:fillRef>
          <a:effectRef idx="0">
            <a:srgbClr val="FFFFFF"/>
          </a:effectRef>
          <a:fontRef idx="minor"/>
        </p:style>
        <p:txBody>
          <a:bodyPr wrap="square" lIns="120000" tIns="60000" rIns="120000" bIns="60000">
            <a:spAutoFit/>
          </a:bodyPr>
          <a:p>
            <a:pPr>
              <a:lnSpc>
                <a:spcPct val="100000"/>
              </a:lnSpc>
            </a:pPr>
            <a:r>
              <a:rPr lang="en-US" sz="3200" b="1" strike="noStrike" spc="-1">
                <a:solidFill>
                  <a:schemeClr val="accent5">
                    <a:lumMod val="75000"/>
                  </a:schemeClr>
                </a:solidFill>
                <a:latin typeface="Calibri" panose="020F0502020204030204"/>
              </a:rPr>
              <a:t>1996</a:t>
            </a:r>
            <a:endParaRPr lang="en-US" sz="3200" b="1" strike="noStrike" spc="-1">
              <a:solidFill>
                <a:schemeClr val="accent5">
                  <a:lumMod val="75000"/>
                </a:schemeClr>
              </a:solidFill>
              <a:latin typeface="Calibri" panose="020F0502020204030204"/>
            </a:endParaRPr>
          </a:p>
        </p:txBody>
      </p:sp>
      <p:sp>
        <p:nvSpPr>
          <p:cNvPr id="197" name="CustomShape 4"/>
          <p:cNvSpPr/>
          <p:nvPr/>
        </p:nvSpPr>
        <p:spPr>
          <a:xfrm>
            <a:off x="3743960" y="3759200"/>
            <a:ext cx="2413000" cy="611505"/>
          </a:xfrm>
          <a:prstGeom prst="rect">
            <a:avLst/>
          </a:prstGeom>
          <a:noFill/>
          <a:ln>
            <a:noFill/>
          </a:ln>
        </p:spPr>
        <p:style>
          <a:lnRef idx="0">
            <a:srgbClr val="FFFFFF"/>
          </a:lnRef>
          <a:fillRef idx="0">
            <a:srgbClr val="FFFFFF"/>
          </a:fillRef>
          <a:effectRef idx="0">
            <a:srgbClr val="FFFFFF"/>
          </a:effectRef>
          <a:fontRef idx="minor"/>
        </p:style>
        <p:txBody>
          <a:bodyPr wrap="square" lIns="120000" tIns="60000" rIns="120000" bIns="60000">
            <a:spAutoFit/>
          </a:bodyPr>
          <a:p>
            <a:pPr>
              <a:lnSpc>
                <a:spcPct val="100000"/>
              </a:lnSpc>
            </a:pPr>
            <a:r>
              <a:rPr lang="en-US" sz="3200" b="1" strike="noStrike" spc="-1">
                <a:solidFill>
                  <a:srgbClr val="FFC000"/>
                </a:solidFill>
                <a:latin typeface="Calibri" panose="020F0502020204030204"/>
              </a:rPr>
              <a:t>JavaScript</a:t>
            </a:r>
            <a:endParaRPr lang="en-US" sz="3200" b="1" strike="noStrike" spc="-1">
              <a:solidFill>
                <a:srgbClr val="FFC000"/>
              </a:solidFill>
              <a:latin typeface="Calibri" panose="020F0502020204030204"/>
            </a:endParaRPr>
          </a:p>
        </p:txBody>
      </p:sp>
      <p:sp>
        <p:nvSpPr>
          <p:cNvPr id="198" name="CustomShape 5"/>
          <p:cNvSpPr/>
          <p:nvPr/>
        </p:nvSpPr>
        <p:spPr>
          <a:xfrm>
            <a:off x="8646160" y="3759200"/>
            <a:ext cx="1643380" cy="611505"/>
          </a:xfrm>
          <a:prstGeom prst="rect">
            <a:avLst/>
          </a:prstGeom>
          <a:noFill/>
          <a:ln>
            <a:noFill/>
          </a:ln>
        </p:spPr>
        <p:style>
          <a:lnRef idx="0">
            <a:srgbClr val="FFFFFF"/>
          </a:lnRef>
          <a:fillRef idx="0">
            <a:srgbClr val="FFFFFF"/>
          </a:fillRef>
          <a:effectRef idx="0">
            <a:srgbClr val="FFFFFF"/>
          </a:effectRef>
          <a:fontRef idx="minor"/>
        </p:style>
        <p:txBody>
          <a:bodyPr wrap="square" lIns="120000" tIns="60000" rIns="120000" bIns="60000">
            <a:spAutoFit/>
          </a:bodyPr>
          <a:p>
            <a:pPr>
              <a:lnSpc>
                <a:spcPct val="100000"/>
              </a:lnSpc>
            </a:pPr>
            <a:r>
              <a:rPr lang="en-US" sz="3200" b="1" strike="noStrike" spc="-1">
                <a:solidFill>
                  <a:srgbClr val="FFC000"/>
                </a:solidFill>
                <a:latin typeface="Calibri" panose="020F0502020204030204"/>
              </a:rPr>
              <a:t>JScript</a:t>
            </a:r>
            <a:endParaRPr lang="en-US" sz="3200" b="1" strike="noStrike" spc="-1">
              <a:solidFill>
                <a:srgbClr val="FFC000"/>
              </a:solidFill>
              <a:latin typeface="Calibri" panose="020F0502020204030204"/>
            </a:endParaRPr>
          </a:p>
        </p:txBody>
      </p:sp>
      <p:sp>
        <p:nvSpPr>
          <p:cNvPr id="199" name="CustomShape 6"/>
          <p:cNvSpPr/>
          <p:nvPr/>
        </p:nvSpPr>
        <p:spPr>
          <a:xfrm>
            <a:off x="6847840" y="4995333"/>
            <a:ext cx="1464733" cy="611505"/>
          </a:xfrm>
          <a:prstGeom prst="rect">
            <a:avLst/>
          </a:prstGeom>
          <a:noFill/>
          <a:ln>
            <a:noFill/>
          </a:ln>
        </p:spPr>
        <p:style>
          <a:lnRef idx="0">
            <a:srgbClr val="FFFFFF"/>
          </a:lnRef>
          <a:fillRef idx="0">
            <a:srgbClr val="FFFFFF"/>
          </a:fillRef>
          <a:effectRef idx="0">
            <a:srgbClr val="FFFFFF"/>
          </a:effectRef>
          <a:fontRef idx="minor"/>
        </p:style>
        <p:txBody>
          <a:bodyPr wrap="square" lIns="120000" tIns="60000" rIns="120000" bIns="60000">
            <a:spAutoFit/>
          </a:bodyPr>
          <a:p>
            <a:pPr>
              <a:lnSpc>
                <a:spcPct val="100000"/>
              </a:lnSpc>
            </a:pPr>
            <a:r>
              <a:rPr lang="en-US" sz="3200" b="1" strike="noStrike" spc="-1">
                <a:solidFill>
                  <a:srgbClr val="FFC000"/>
                </a:solidFill>
                <a:latin typeface="Calibri" panose="020F0502020204030204"/>
              </a:rPr>
              <a:t>Script</a:t>
            </a:r>
            <a:endParaRPr lang="en-US" sz="3200" b="1" strike="noStrike" spc="-1">
              <a:solidFill>
                <a:srgbClr val="FFC000"/>
              </a:solidFill>
              <a:latin typeface="Calibri" panose="020F0502020204030204"/>
            </a:endParaRPr>
          </a:p>
        </p:txBody>
      </p:sp>
      <p:pic>
        <p:nvPicPr>
          <p:cNvPr id="2" name="Picture 1"/>
          <p:cNvPicPr/>
          <p:nvPr/>
        </p:nvPicPr>
        <p:blipFill>
          <a:blip r:embed="rId1"/>
          <a:srcRect r="48824" b="23974"/>
          <a:stretch>
            <a:fillRect/>
          </a:stretch>
        </p:blipFill>
        <p:spPr>
          <a:xfrm>
            <a:off x="1599353" y="2513753"/>
            <a:ext cx="1860973" cy="1036320"/>
          </a:xfrm>
          <a:prstGeom prst="rect">
            <a:avLst/>
          </a:prstGeom>
          <a:ln>
            <a:noFill/>
          </a:ln>
        </p:spPr>
      </p:pic>
      <p:sp>
        <p:nvSpPr>
          <p:cNvPr id="14" name="Google Shape;647;p61"/>
          <p:cNvSpPr txBox="1"/>
          <p:nvPr/>
        </p:nvSpPr>
        <p:spPr>
          <a:xfrm>
            <a:off x="3055733" y="634333"/>
            <a:ext cx="6315200" cy="609600"/>
          </a:xfrm>
          <a:prstGeom prst="rect">
            <a:avLst/>
          </a:prstGeom>
          <a:noFill/>
          <a:ln>
            <a:noFill/>
          </a:ln>
        </p:spPr>
        <p:txBody>
          <a:bodyPr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Arial" panose="020B0604020202020204"/>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ctr" rtl="0">
              <a:lnSpc>
                <a:spcPct val="100000"/>
              </a:lnSpc>
              <a:spcBef>
                <a:spcPts val="0"/>
              </a:spcBef>
              <a:spcAft>
                <a:spcPts val="0"/>
              </a:spcAft>
              <a:buClr>
                <a:schemeClr val="dk1"/>
              </a:buClr>
              <a:buSzPts val="2800"/>
              <a:buFont typeface="Arial" panose="020B0604020202020204"/>
              <a:buNone/>
              <a:defRPr sz="2000" b="0" i="0" u="none" strike="noStrike" cap="none">
                <a:solidFill>
                  <a:schemeClr val="dk1"/>
                </a:solidFill>
                <a:latin typeface="Roboto Slab"/>
                <a:ea typeface="Roboto Slab"/>
                <a:cs typeface="Roboto Slab"/>
                <a:sym typeface="Roboto Slab"/>
              </a:defRPr>
            </a:lvl2pPr>
            <a:lvl3pPr marR="0" lvl="2" algn="ctr" rtl="0">
              <a:lnSpc>
                <a:spcPct val="100000"/>
              </a:lnSpc>
              <a:spcBef>
                <a:spcPts val="0"/>
              </a:spcBef>
              <a:spcAft>
                <a:spcPts val="0"/>
              </a:spcAft>
              <a:buClr>
                <a:schemeClr val="dk1"/>
              </a:buClr>
              <a:buSzPts val="2800"/>
              <a:buFont typeface="Arial" panose="020B0604020202020204"/>
              <a:buNone/>
              <a:defRPr sz="2000" b="0" i="0" u="none" strike="noStrike" cap="none">
                <a:solidFill>
                  <a:schemeClr val="dk1"/>
                </a:solidFill>
                <a:latin typeface="Roboto Slab"/>
                <a:ea typeface="Roboto Slab"/>
                <a:cs typeface="Roboto Slab"/>
                <a:sym typeface="Roboto Slab"/>
              </a:defRPr>
            </a:lvl3pPr>
            <a:lvl4pPr marR="0" lvl="3" algn="ctr" rtl="0">
              <a:lnSpc>
                <a:spcPct val="100000"/>
              </a:lnSpc>
              <a:spcBef>
                <a:spcPts val="0"/>
              </a:spcBef>
              <a:spcAft>
                <a:spcPts val="0"/>
              </a:spcAft>
              <a:buClr>
                <a:schemeClr val="dk1"/>
              </a:buClr>
              <a:buSzPts val="2800"/>
              <a:buFont typeface="Arial" panose="020B0604020202020204"/>
              <a:buNone/>
              <a:defRPr sz="2000" b="0" i="0" u="none" strike="noStrike" cap="none">
                <a:solidFill>
                  <a:schemeClr val="dk1"/>
                </a:solidFill>
                <a:latin typeface="Roboto Slab"/>
                <a:ea typeface="Roboto Slab"/>
                <a:cs typeface="Roboto Slab"/>
                <a:sym typeface="Roboto Slab"/>
              </a:defRPr>
            </a:lvl4pPr>
            <a:lvl5pPr marR="0" lvl="4" algn="ctr" rtl="0">
              <a:lnSpc>
                <a:spcPct val="100000"/>
              </a:lnSpc>
              <a:spcBef>
                <a:spcPts val="0"/>
              </a:spcBef>
              <a:spcAft>
                <a:spcPts val="0"/>
              </a:spcAft>
              <a:buClr>
                <a:schemeClr val="dk1"/>
              </a:buClr>
              <a:buSzPts val="2800"/>
              <a:buFont typeface="Arial" panose="020B0604020202020204"/>
              <a:buNone/>
              <a:defRPr sz="2000" b="0" i="0" u="none" strike="noStrike" cap="none">
                <a:solidFill>
                  <a:schemeClr val="dk1"/>
                </a:solidFill>
                <a:latin typeface="Roboto Slab"/>
                <a:ea typeface="Roboto Slab"/>
                <a:cs typeface="Roboto Slab"/>
                <a:sym typeface="Roboto Slab"/>
              </a:defRPr>
            </a:lvl5pPr>
            <a:lvl6pPr marR="0" lvl="5" algn="ctr" rtl="0">
              <a:lnSpc>
                <a:spcPct val="100000"/>
              </a:lnSpc>
              <a:spcBef>
                <a:spcPts val="0"/>
              </a:spcBef>
              <a:spcAft>
                <a:spcPts val="0"/>
              </a:spcAft>
              <a:buClr>
                <a:schemeClr val="dk1"/>
              </a:buClr>
              <a:buSzPts val="2800"/>
              <a:buFont typeface="Arial" panose="020B0604020202020204"/>
              <a:buNone/>
              <a:defRPr sz="2000" b="0" i="0" u="none" strike="noStrike" cap="none">
                <a:solidFill>
                  <a:schemeClr val="dk1"/>
                </a:solidFill>
                <a:latin typeface="Roboto Slab"/>
                <a:ea typeface="Roboto Slab"/>
                <a:cs typeface="Roboto Slab"/>
                <a:sym typeface="Roboto Slab"/>
              </a:defRPr>
            </a:lvl6pPr>
            <a:lvl7pPr marR="0" lvl="6" algn="ctr" rtl="0">
              <a:lnSpc>
                <a:spcPct val="100000"/>
              </a:lnSpc>
              <a:spcBef>
                <a:spcPts val="0"/>
              </a:spcBef>
              <a:spcAft>
                <a:spcPts val="0"/>
              </a:spcAft>
              <a:buClr>
                <a:schemeClr val="dk1"/>
              </a:buClr>
              <a:buSzPts val="2800"/>
              <a:buFont typeface="Arial" panose="020B0604020202020204"/>
              <a:buNone/>
              <a:defRPr sz="2000" b="0" i="0" u="none" strike="noStrike" cap="none">
                <a:solidFill>
                  <a:schemeClr val="dk1"/>
                </a:solidFill>
                <a:latin typeface="Roboto Slab"/>
                <a:ea typeface="Roboto Slab"/>
                <a:cs typeface="Roboto Slab"/>
                <a:sym typeface="Roboto Slab"/>
              </a:defRPr>
            </a:lvl7pPr>
            <a:lvl8pPr marR="0" lvl="7" algn="ctr" rtl="0">
              <a:lnSpc>
                <a:spcPct val="100000"/>
              </a:lnSpc>
              <a:spcBef>
                <a:spcPts val="0"/>
              </a:spcBef>
              <a:spcAft>
                <a:spcPts val="0"/>
              </a:spcAft>
              <a:buClr>
                <a:schemeClr val="dk1"/>
              </a:buClr>
              <a:buSzPts val="2800"/>
              <a:buFont typeface="Arial" panose="020B0604020202020204"/>
              <a:buNone/>
              <a:defRPr sz="2000" b="0" i="0" u="none" strike="noStrike" cap="none">
                <a:solidFill>
                  <a:schemeClr val="dk1"/>
                </a:solidFill>
                <a:latin typeface="Roboto Slab"/>
                <a:ea typeface="Roboto Slab"/>
                <a:cs typeface="Roboto Slab"/>
                <a:sym typeface="Roboto Slab"/>
              </a:defRPr>
            </a:lvl8pPr>
            <a:lvl9pPr marR="0" lvl="8" algn="ctr" rtl="0">
              <a:lnSpc>
                <a:spcPct val="100000"/>
              </a:lnSpc>
              <a:spcBef>
                <a:spcPts val="0"/>
              </a:spcBef>
              <a:spcAft>
                <a:spcPts val="0"/>
              </a:spcAft>
              <a:buClr>
                <a:schemeClr val="dk1"/>
              </a:buClr>
              <a:buSzPts val="2800"/>
              <a:buFont typeface="Arial" panose="020B0604020202020204"/>
              <a:buNone/>
              <a:defRPr sz="2000" b="0" i="0" u="none" strike="noStrike" cap="none">
                <a:solidFill>
                  <a:schemeClr val="dk1"/>
                </a:solidFill>
                <a:latin typeface="Roboto Slab"/>
                <a:ea typeface="Roboto Slab"/>
                <a:cs typeface="Roboto Slab"/>
                <a:sym typeface="Roboto Slab"/>
              </a:defRPr>
            </a:lvl9pPr>
          </a:lstStyle>
          <a:p>
            <a:pPr marL="0" lvl="0" indent="0" algn="ctr" rtl="0">
              <a:spcBef>
                <a:spcPts val="0"/>
              </a:spcBef>
              <a:spcAft>
                <a:spcPts val="0"/>
              </a:spcAft>
              <a:buNone/>
            </a:pPr>
            <a:r>
              <a:rPr lang="en-US" sz="3735">
                <a:solidFill>
                  <a:srgbClr val="000000"/>
                </a:solidFill>
                <a:latin typeface="Advent Pro Light" charset="0"/>
                <a:ea typeface="Advent Pro"/>
                <a:cs typeface="Advent Pro Light" charset="0"/>
                <a:sym typeface="Advent Pro"/>
              </a:rPr>
              <a:t>History</a:t>
            </a:r>
            <a:endParaRPr lang="en-US" sz="3735">
              <a:solidFill>
                <a:srgbClr val="000000"/>
              </a:solidFill>
              <a:latin typeface="Advent Pro Light" charset="0"/>
              <a:ea typeface="Advent Pro"/>
              <a:cs typeface="Advent Pro Light" charset="0"/>
              <a:sym typeface="Advent Pr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0" presetClass="path" presetSubtype="0" accel="50000" decel="50000" fill="hold" nodeType="clickEffect">
                                  <p:stCondLst>
                                    <p:cond delay="0"/>
                                  </p:stCondLst>
                                  <p:childTnLst>
                                    <p:animMotion origin="layout" path="M 0 0 L 0.0560417 0.00234568 " pathEditMode="relative" rAng="0" ptsTypes="">
                                      <p:cBhvr>
                                        <p:cTn id="34" dur="2000" fill="hold"/>
                                        <p:tgtEl>
                                          <p:spTgt spid="2"/>
                                        </p:tgtEl>
                                        <p:attrNameLst>
                                          <p:attrName>ppt_x</p:attrName>
                                          <p:attrName>ppt_y</p:attrName>
                                        </p:attrNameLst>
                                      </p:cBhvr>
                                      <p:rCtr x="24" y="0"/>
                                    </p:animMotion>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5"/>
                                        </p:tgtEl>
                                        <p:attrNameLst>
                                          <p:attrName>style.visibility</p:attrName>
                                        </p:attrNameLst>
                                      </p:cBhvr>
                                      <p:to>
                                        <p:strVal val="visible"/>
                                      </p:to>
                                    </p:set>
                                    <p:extLst>
                                      <p:ext uri="{505F2C04-C923-438B-8C0F-E0CD2BADF298}">
                                        <wppc:dynamicDigit xmlns:wppc="http://www.wps.cn/officeDocument/PresentationCustomData" type="0">
                                          <p:anim to="" calcmode="lin" valueType="num">
                                            <p:cBhvr>
                                              <p:cTn id="39" dur="3000" fill="hold"/>
                                              <p:tgtEl>
                                                <p:spTgt spid="195"/>
                                              </p:tgtEl>
                                              <p:attrNameLst>
                                                <p:attrName>num.show</p:attrName>
                                              </p:attrNameLst>
                                            </p:cBhvr>
                                            <p:tavLst>
                                              <p:tav tm="0">
                                                <p:val>
                                                  <p:fltVal val="0"/>
                                                </p:val>
                                              </p:tav>
                                              <p:tav tm="100000">
                                                <p:val>
                                                  <p:strVal val="#ppt_v"/>
                                                </p:val>
                                              </p:tav>
                                            </p:tavLst>
                                          </p:anim>
                                        </wppc:dynamicDigit>
                                      </p:ext>
                                    </p:extLs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193"/>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 grpId="0" bldLvl="0" animBg="1"/>
      <p:bldP spid="196" grpId="0" bldLvl="0" animBg="1"/>
      <p:bldP spid="198" grpId="0" bldLvl="0" animBg="1"/>
      <p:bldP spid="197" grpId="0" bldLvl="0" animBg="1"/>
      <p:bldP spid="195" grpId="0" animBg="1"/>
      <p:bldP spid="199" grpId="0" bldLvl="0" animBg="1"/>
    </p:bldLst>
  </p:timing>
</p:sld>
</file>

<file path=ppt/tags/tag1.xml><?xml version="1.0" encoding="utf-8"?>
<p:tagLst xmlns:p="http://schemas.openxmlformats.org/presentationml/2006/main">
  <p:tag name="KSO_WM_UNIT_DIAGRAM_MODELTYPE" val="dynamicNum"/>
  <p:tag name="KSO_WM_BEAUTIFY_FLAG" val="#wm#"/>
  <p:tag name="KSO_WM_UNIT_TYPE" val="ζ_h_f"/>
  <p:tag name="KSO_WM_UNIT_DYNMNUM_TYPE" val="1"/>
  <p:tag name="KSO_WM_DYNAMICNUM_SPEED" val="3"/>
  <p:tag name="KSO_WM_UNIT_DYNMNUM_DGM_ANIMTYPE" val="5"/>
  <p:tag name="KSO_WM_UNIT_INDEX" val="1655688317603_1_1"/>
</p:tagLst>
</file>

<file path=ppt/tags/tag2.xml><?xml version="1.0" encoding="utf-8"?>
<p:tagLst xmlns:p="http://schemas.openxmlformats.org/presentationml/2006/main">
  <p:tag name="KSO_WM_UNIT_DIAGRAM_MODELTYPE" val="dynamicNum"/>
  <p:tag name="KSO_WM_BEAUTIFY_FLAG" val="#wm#"/>
  <p:tag name="KSO_WM_UNIT_TYPE" val="ζ_h_f"/>
  <p:tag name="KSO_WM_UNIT_DYNMNUM_TYPE" val="1"/>
  <p:tag name="KSO_WM_DYNAMICNUM_SPEED" val="3"/>
  <p:tag name="KSO_WM_UNIT_DYNMNUM_DGM_ANIMTYPE" val="5"/>
  <p:tag name="KSO_WM_UNIT_INDEX" val="1655689270312_1_1"/>
</p:tagLst>
</file>

<file path=ppt/theme/theme1.xml><?xml version="1.0" encoding="utf-8"?>
<a:theme xmlns:a="http://schemas.openxmlformats.org/drawingml/2006/main" name="Online Retail Marketing Campaign by Slidesgo">
  <a:themeElements>
    <a:clrScheme name="">
      <a:dk1>
        <a:srgbClr val="1F1A33"/>
      </a:dk1>
      <a:lt1>
        <a:srgbClr val="423A64"/>
      </a:lt1>
      <a:dk2>
        <a:srgbClr val="7E719E"/>
      </a:dk2>
      <a:lt2>
        <a:srgbClr val="1F6B7D"/>
      </a:lt2>
      <a:accent1>
        <a:srgbClr val="70CACD"/>
      </a:accent1>
      <a:accent2>
        <a:srgbClr val="D4EBDE"/>
      </a:accent2>
      <a:accent3>
        <a:srgbClr val="F05757"/>
      </a:accent3>
      <a:accent4>
        <a:srgbClr val="FF8C8C"/>
      </a:accent4>
      <a:accent5>
        <a:srgbClr val="EEC9C3"/>
      </a:accent5>
      <a:accent6>
        <a:srgbClr val="FFE582"/>
      </a:accent6>
      <a:hlink>
        <a:srgbClr val="7C6F9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nline Retail Marketing Campaign by Slidesgo">
  <a:themeElements>
    <a:clrScheme name="Simple Light">
      <a:dk1>
        <a:srgbClr val="1F1A33"/>
      </a:dk1>
      <a:lt1>
        <a:srgbClr val="423A64"/>
      </a:lt1>
      <a:dk2>
        <a:srgbClr val="7E719E"/>
      </a:dk2>
      <a:lt2>
        <a:srgbClr val="1F6B7D"/>
      </a:lt2>
      <a:accent1>
        <a:srgbClr val="70CACD"/>
      </a:accent1>
      <a:accent2>
        <a:srgbClr val="D4EBDE"/>
      </a:accent2>
      <a:accent3>
        <a:srgbClr val="F05757"/>
      </a:accent3>
      <a:accent4>
        <a:srgbClr val="FF8C8C"/>
      </a:accent4>
      <a:accent5>
        <a:srgbClr val="EEC9C3"/>
      </a:accent5>
      <a:accent6>
        <a:srgbClr val="FFE582"/>
      </a:accent6>
      <a:hlink>
        <a:srgbClr val="1F1A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04B5DBA3982514A8C9F80CADAD4A775" ma:contentTypeVersion="12" ma:contentTypeDescription="Create a new document." ma:contentTypeScope="" ma:versionID="c32bd6087fe90d54d09a4beed885da0b">
  <xsd:schema xmlns:xsd="http://www.w3.org/2001/XMLSchema" xmlns:xs="http://www.w3.org/2001/XMLSchema" xmlns:p="http://schemas.microsoft.com/office/2006/metadata/properties" xmlns:ns2="ad79860f-5537-47a2-85c7-ea24a07fa583" xmlns:ns3="ad850c7f-2a44-4b49-a49b-fb9106b72b48" targetNamespace="http://schemas.microsoft.com/office/2006/metadata/properties" ma:root="true" ma:fieldsID="1919795be9870861c1704ce098ef93ff" ns2:_="" ns3:_="">
    <xsd:import namespace="ad79860f-5537-47a2-85c7-ea24a07fa583"/>
    <xsd:import namespace="ad850c7f-2a44-4b49-a49b-fb9106b72b48"/>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d79860f-5537-47a2-85c7-ea24a07fa58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40513edf-9d01-408c-8f50-b47e619fdba3"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d850c7f-2a44-4b49-a49b-fb9106b72b48"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f143b224-fc7a-4de5-8da9-de2512cc19c0}" ma:internalName="TaxCatchAll" ma:showField="CatchAllData" ma:web="ad850c7f-2a44-4b49-a49b-fb9106b72b4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ad850c7f-2a44-4b49-a49b-fb9106b72b48" xsi:nil="true"/>
    <lcf76f155ced4ddcb4097134ff3c332f xmlns="ad79860f-5537-47a2-85c7-ea24a07fa583">
      <Terms xmlns="http://schemas.microsoft.com/office/infopath/2007/PartnerControls"/>
    </lcf76f155ced4ddcb4097134ff3c332f>
  </documentManagement>
</p:properties>
</file>

<file path=customXml/itemProps3.xml><?xml version="1.0" encoding="utf-8"?>
<ds:datastoreItem xmlns:ds="http://schemas.openxmlformats.org/officeDocument/2006/customXml" ds:itemID="{1C960C4D-C81E-4E29-B671-21FF63704AEF}">
  <ds:schemaRefs/>
</ds:datastoreItem>
</file>

<file path=customXml/itemProps4.xml><?xml version="1.0" encoding="utf-8"?>
<ds:datastoreItem xmlns:ds="http://schemas.openxmlformats.org/officeDocument/2006/customXml" ds:itemID="{81866CA2-B45A-4DA1-BBAB-1BD664ECAF43}">
  <ds:schemaRefs/>
</ds:datastoreItem>
</file>

<file path=customXml/itemProps5.xml><?xml version="1.0" encoding="utf-8"?>
<ds:datastoreItem xmlns:ds="http://schemas.openxmlformats.org/officeDocument/2006/customXml" ds:itemID="{9B6F6FD2-5A14-4806-AD4F-81F0E23AAFCD}">
  <ds:schemaRefs/>
</ds:datastoreItem>
</file>

<file path=docProps/app.xml><?xml version="1.0" encoding="utf-8"?>
<Properties xmlns="http://schemas.openxmlformats.org/officeDocument/2006/extended-properties" xmlns:vt="http://schemas.openxmlformats.org/officeDocument/2006/docPropsVTypes">
  <TotalTime>0</TotalTime>
  <Words>6672</Words>
  <Application>WPS Presentation</Application>
  <PresentationFormat>Widescreen</PresentationFormat>
  <Paragraphs>553</Paragraphs>
  <Slides>34</Slides>
  <Notes>0</Notes>
  <HiddenSlides>0</HiddenSlides>
  <MMClips>0</MMClips>
  <ScaleCrop>false</ScaleCrop>
  <HeadingPairs>
    <vt:vector size="6" baseType="variant">
      <vt:variant>
        <vt:lpstr>已用的字体</vt:lpstr>
      </vt:variant>
      <vt:variant>
        <vt:i4>18</vt:i4>
      </vt:variant>
      <vt:variant>
        <vt:lpstr>主题</vt:lpstr>
      </vt:variant>
      <vt:variant>
        <vt:i4>2</vt:i4>
      </vt:variant>
      <vt:variant>
        <vt:lpstr>幻灯片标题</vt:lpstr>
      </vt:variant>
      <vt:variant>
        <vt:i4>34</vt:i4>
      </vt:variant>
    </vt:vector>
  </HeadingPairs>
  <TitlesOfParts>
    <vt:vector size="54" baseType="lpstr">
      <vt:lpstr>Arial</vt:lpstr>
      <vt:lpstr>SimSun</vt:lpstr>
      <vt:lpstr>Wingdings</vt:lpstr>
      <vt:lpstr>Arial</vt:lpstr>
      <vt:lpstr>Roboto Slab</vt:lpstr>
      <vt:lpstr>Segoe Print</vt:lpstr>
      <vt:lpstr>Advent Pro</vt:lpstr>
      <vt:lpstr>DM Sans</vt:lpstr>
      <vt:lpstr>Advent Pro SemiBold</vt:lpstr>
      <vt:lpstr>Roboto Slab Light</vt:lpstr>
      <vt:lpstr>Advent Pro Medium</vt:lpstr>
      <vt:lpstr>Calibri</vt:lpstr>
      <vt:lpstr>Wingdings</vt:lpstr>
      <vt:lpstr>Advent Pro Light</vt:lpstr>
      <vt:lpstr>Advent Pro SemiBold</vt:lpstr>
      <vt:lpstr>Microsoft YaHei</vt:lpstr>
      <vt:lpstr>Arial Unicode MS</vt:lpstr>
      <vt:lpstr>Symbol</vt:lpstr>
      <vt:lpstr>Online Retail Marketing Campaign by Slidesgo</vt:lpstr>
      <vt:lpstr>Online Retail Marketing Campaign by Slidesgo</vt:lpstr>
      <vt:lpstr>JavaScript</vt:lpstr>
      <vt:lpstr>JavaScript</vt:lpstr>
      <vt:lpstr>JavaScript</vt:lpstr>
      <vt:lpstr>JavaScript</vt:lpstr>
      <vt:lpstr>Scripting vs. Programming vs. Markup Language</vt:lpstr>
      <vt:lpstr>Founder</vt:lpstr>
      <vt:lpstr>History</vt:lpstr>
      <vt:lpstr>PowerPoint 演示文稿</vt:lpstr>
      <vt:lpstr>PowerPoint 演示文稿</vt:lpstr>
      <vt:lpstr>PowerPoint 演示文稿</vt:lpstr>
      <vt:lpstr>PowerPoint 演示文稿</vt:lpstr>
      <vt:lpstr>JavaScript Characteristics</vt:lpstr>
      <vt:lpstr>Where we can write JavaScript code</vt:lpstr>
      <vt:lpstr>JavaScript </vt:lpstr>
      <vt:lpstr>01</vt:lpstr>
      <vt:lpstr>Data types</vt:lpstr>
      <vt:lpstr>Variables</vt:lpstr>
      <vt:lpstr>PowerPoint 演示文稿</vt:lpstr>
      <vt:lpstr>Communicating with the User</vt:lpstr>
      <vt:lpstr>Communicating with the User</vt:lpstr>
      <vt:lpstr>Dialogues and Alerts</vt:lpstr>
      <vt:lpstr>Outputting text with JavaScript (on the current window)</vt:lpstr>
      <vt:lpstr>Arithmetic Operators</vt:lpstr>
      <vt:lpstr>Assignment Operators</vt:lpstr>
      <vt:lpstr>Comparison Operators</vt:lpstr>
      <vt:lpstr>Logical Operators</vt:lpstr>
      <vt:lpstr>typeof operator</vt:lpstr>
      <vt:lpstr>Coercion </vt:lpstr>
      <vt:lpstr>Control statment and Function</vt:lpstr>
      <vt:lpstr>Ternary Operator</vt:lpstr>
      <vt:lpstr>Built-in global functions</vt:lpstr>
      <vt:lpstr>User-defined function</vt:lpstr>
      <vt:lpstr>ADDITIONAL RESOURCES</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dc:title>
  <dc:creator>eng salsa</dc:creator>
  <cp:lastModifiedBy>Abdullah Nabil</cp:lastModifiedBy>
  <cp:revision>2</cp:revision>
  <dcterms:created xsi:type="dcterms:W3CDTF">2025-02-15T10:38:00Z</dcterms:created>
  <dcterms:modified xsi:type="dcterms:W3CDTF">2025-06-28T18:04:20Z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DC8D847D33DE48E486D4D06CA229907F_11</vt:lpwstr>
  </property>
  <property fmtid="{D5CDD505-2E9C-101B-9397-08002B2CF9AE}" pid="3" name="KSOProductBuildVer">
    <vt:lpwstr>1033-12.2.0.21546</vt:lpwstr>
  </property>
  <property fmtid="{D5CDD505-2E9C-101B-9397-08002B2CF9AE}" pid="4" name="ContentTypeId">
    <vt:lpwstr>0x010100004B5DBA3982514A8C9F80CADAD4A775</vt:lpwstr>
  </property>
</Properties>
</file>