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 id="2147483698" r:id="rId4"/>
  </p:sldMasterIdLst>
  <p:notesMasterIdLst>
    <p:notesMasterId r:id="rId7"/>
  </p:notesMasterIdLst>
  <p:sldIdLst>
    <p:sldId id="264" r:id="rId5"/>
    <p:sldId id="265" r:id="rId6"/>
    <p:sldId id="266" r:id="rId8"/>
    <p:sldId id="267" r:id="rId9"/>
    <p:sldId id="268" r:id="rId10"/>
    <p:sldId id="269" r:id="rId11"/>
    <p:sldId id="270" r:id="rId12"/>
    <p:sldId id="271" r:id="rId13"/>
    <p:sldId id="272" r:id="rId14"/>
    <p:sldId id="273" r:id="rId15"/>
    <p:sldId id="277"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pPr marL="215900" indent="-215900">
              <a:lnSpc>
                <a:spcPct val="100000"/>
              </a:lnSpc>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7" name="Shape 757"/>
        <p:cNvGrpSpPr/>
        <p:nvPr/>
      </p:nvGrpSpPr>
      <p:grpSpPr>
        <a:xfrm>
          <a:off x="0" y="0"/>
          <a:ext cx="0" cy="0"/>
          <a:chOff x="0" y="0"/>
          <a:chExt cx="0" cy="0"/>
        </a:xfrm>
      </p:grpSpPr>
      <p:sp>
        <p:nvSpPr>
          <p:cNvPr id="758" name="Google Shape;758;g155d23b350a_0_12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55d23b350a_0_12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9" name="Shape 879"/>
        <p:cNvGrpSpPr/>
        <p:nvPr/>
      </p:nvGrpSpPr>
      <p:grpSpPr>
        <a:xfrm>
          <a:off x="0" y="0"/>
          <a:ext cx="0" cy="0"/>
          <a:chOff x="0" y="0"/>
          <a:chExt cx="0" cy="0"/>
        </a:xfrm>
      </p:grpSpPr>
      <p:sp>
        <p:nvSpPr>
          <p:cNvPr id="880" name="Google Shape;880;g155d23b350a_0_22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55d23b350a_0_22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pPr marL="215900" indent="-215900">
              <a:lnSpc>
                <a:spcPct val="100000"/>
              </a:lnSpc>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noFill/>
        <a:effectLst/>
      </p:bgPr>
    </p:bg>
    <p:spTree>
      <p:nvGrpSpPr>
        <p:cNvPr id="53" name="Shape 53"/>
        <p:cNvGrpSpPr/>
        <p:nvPr/>
      </p:nvGrpSpPr>
      <p:grpSpPr>
        <a:xfrm>
          <a:off x="0" y="0"/>
          <a:ext cx="0" cy="0"/>
          <a:chOff x="0" y="0"/>
          <a:chExt cx="0" cy="0"/>
        </a:xfrm>
      </p:grpSpPr>
      <p:sp>
        <p:nvSpPr>
          <p:cNvPr id="54" name="Google Shape;54;p14"/>
          <p:cNvSpPr txBox="1"/>
          <p:nvPr>
            <p:ph type="ctrTitle"/>
          </p:nvPr>
        </p:nvSpPr>
        <p:spPr>
          <a:xfrm flipH="1">
            <a:off x="788400" y="748333"/>
            <a:ext cx="4758000" cy="428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800"/>
              <a:buNone/>
              <a:defRPr sz="6400">
                <a:solidFill>
                  <a:schemeClr val="dk1"/>
                </a:solidFill>
              </a:defRPr>
            </a:lvl1pPr>
            <a:lvl2pPr lvl="1" algn="l">
              <a:lnSpc>
                <a:spcPct val="100000"/>
              </a:lnSpc>
              <a:spcBef>
                <a:spcPts val="0"/>
              </a:spcBef>
              <a:spcAft>
                <a:spcPts val="0"/>
              </a:spcAft>
              <a:buClr>
                <a:srgbClr val="434343"/>
              </a:buClr>
              <a:buSzPts val="4800"/>
              <a:buNone/>
              <a:defRPr sz="6400">
                <a:solidFill>
                  <a:srgbClr val="434343"/>
                </a:solidFill>
              </a:defRPr>
            </a:lvl2pPr>
            <a:lvl3pPr lvl="2" algn="l">
              <a:lnSpc>
                <a:spcPct val="100000"/>
              </a:lnSpc>
              <a:spcBef>
                <a:spcPts val="0"/>
              </a:spcBef>
              <a:spcAft>
                <a:spcPts val="0"/>
              </a:spcAft>
              <a:buClr>
                <a:srgbClr val="434343"/>
              </a:buClr>
              <a:buSzPts val="4800"/>
              <a:buNone/>
              <a:defRPr sz="6400">
                <a:solidFill>
                  <a:srgbClr val="434343"/>
                </a:solidFill>
              </a:defRPr>
            </a:lvl3pPr>
            <a:lvl4pPr lvl="3" algn="l">
              <a:lnSpc>
                <a:spcPct val="100000"/>
              </a:lnSpc>
              <a:spcBef>
                <a:spcPts val="0"/>
              </a:spcBef>
              <a:spcAft>
                <a:spcPts val="0"/>
              </a:spcAft>
              <a:buClr>
                <a:srgbClr val="434343"/>
              </a:buClr>
              <a:buSzPts val="4800"/>
              <a:buNone/>
              <a:defRPr sz="6400">
                <a:solidFill>
                  <a:srgbClr val="434343"/>
                </a:solidFill>
              </a:defRPr>
            </a:lvl4pPr>
            <a:lvl5pPr lvl="4" algn="l">
              <a:lnSpc>
                <a:spcPct val="100000"/>
              </a:lnSpc>
              <a:spcBef>
                <a:spcPts val="0"/>
              </a:spcBef>
              <a:spcAft>
                <a:spcPts val="0"/>
              </a:spcAft>
              <a:buClr>
                <a:srgbClr val="434343"/>
              </a:buClr>
              <a:buSzPts val="4800"/>
              <a:buNone/>
              <a:defRPr sz="6400">
                <a:solidFill>
                  <a:srgbClr val="434343"/>
                </a:solidFill>
              </a:defRPr>
            </a:lvl5pPr>
            <a:lvl6pPr lvl="5" algn="l">
              <a:lnSpc>
                <a:spcPct val="100000"/>
              </a:lnSpc>
              <a:spcBef>
                <a:spcPts val="0"/>
              </a:spcBef>
              <a:spcAft>
                <a:spcPts val="0"/>
              </a:spcAft>
              <a:buClr>
                <a:srgbClr val="434343"/>
              </a:buClr>
              <a:buSzPts val="4800"/>
              <a:buNone/>
              <a:defRPr sz="6400">
                <a:solidFill>
                  <a:srgbClr val="434343"/>
                </a:solidFill>
              </a:defRPr>
            </a:lvl6pPr>
            <a:lvl7pPr lvl="6" algn="l">
              <a:lnSpc>
                <a:spcPct val="100000"/>
              </a:lnSpc>
              <a:spcBef>
                <a:spcPts val="0"/>
              </a:spcBef>
              <a:spcAft>
                <a:spcPts val="0"/>
              </a:spcAft>
              <a:buClr>
                <a:srgbClr val="434343"/>
              </a:buClr>
              <a:buSzPts val="4800"/>
              <a:buNone/>
              <a:defRPr sz="6400">
                <a:solidFill>
                  <a:srgbClr val="434343"/>
                </a:solidFill>
              </a:defRPr>
            </a:lvl7pPr>
            <a:lvl8pPr lvl="7" algn="l">
              <a:lnSpc>
                <a:spcPct val="100000"/>
              </a:lnSpc>
              <a:spcBef>
                <a:spcPts val="0"/>
              </a:spcBef>
              <a:spcAft>
                <a:spcPts val="0"/>
              </a:spcAft>
              <a:buClr>
                <a:srgbClr val="434343"/>
              </a:buClr>
              <a:buSzPts val="4800"/>
              <a:buNone/>
              <a:defRPr sz="6400">
                <a:solidFill>
                  <a:srgbClr val="434343"/>
                </a:solidFill>
              </a:defRPr>
            </a:lvl8pPr>
            <a:lvl9pPr lvl="8" algn="l">
              <a:lnSpc>
                <a:spcPct val="100000"/>
              </a:lnSpc>
              <a:spcBef>
                <a:spcPts val="0"/>
              </a:spcBef>
              <a:spcAft>
                <a:spcPts val="0"/>
              </a:spcAft>
              <a:buClr>
                <a:srgbClr val="434343"/>
              </a:buClr>
              <a:buSzPts val="4800"/>
              <a:buNone/>
              <a:defRPr sz="6400">
                <a:solidFill>
                  <a:srgbClr val="434343"/>
                </a:solidFill>
              </a:defRPr>
            </a:lvl9pPr>
          </a:lstStyle>
          <a:p/>
        </p:txBody>
      </p:sp>
      <p:sp>
        <p:nvSpPr>
          <p:cNvPr id="55" name="Google Shape;55;p14"/>
          <p:cNvSpPr txBox="1"/>
          <p:nvPr>
            <p:ph type="subTitle" idx="1"/>
          </p:nvPr>
        </p:nvSpPr>
        <p:spPr>
          <a:xfrm flipH="1">
            <a:off x="1288300" y="5205833"/>
            <a:ext cx="1990800" cy="49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800"/>
              <a:buNone/>
              <a:defRPr sz="1865">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Clr>
                <a:srgbClr val="434343"/>
              </a:buClr>
              <a:buSzPts val="2800"/>
              <a:buNone/>
              <a:defRPr sz="3735">
                <a:solidFill>
                  <a:srgbClr val="434343"/>
                </a:solidFill>
              </a:defRPr>
            </a:lvl2pPr>
            <a:lvl3pPr lvl="2" algn="l">
              <a:lnSpc>
                <a:spcPct val="100000"/>
              </a:lnSpc>
              <a:spcBef>
                <a:spcPts val="0"/>
              </a:spcBef>
              <a:spcAft>
                <a:spcPts val="0"/>
              </a:spcAft>
              <a:buClr>
                <a:srgbClr val="434343"/>
              </a:buClr>
              <a:buSzPts val="2800"/>
              <a:buNone/>
              <a:defRPr sz="3735">
                <a:solidFill>
                  <a:srgbClr val="434343"/>
                </a:solidFill>
              </a:defRPr>
            </a:lvl3pPr>
            <a:lvl4pPr lvl="3" algn="l">
              <a:lnSpc>
                <a:spcPct val="100000"/>
              </a:lnSpc>
              <a:spcBef>
                <a:spcPts val="0"/>
              </a:spcBef>
              <a:spcAft>
                <a:spcPts val="0"/>
              </a:spcAft>
              <a:buClr>
                <a:srgbClr val="434343"/>
              </a:buClr>
              <a:buSzPts val="2800"/>
              <a:buNone/>
              <a:defRPr sz="3735">
                <a:solidFill>
                  <a:srgbClr val="434343"/>
                </a:solidFill>
              </a:defRPr>
            </a:lvl4pPr>
            <a:lvl5pPr lvl="4" algn="l">
              <a:lnSpc>
                <a:spcPct val="100000"/>
              </a:lnSpc>
              <a:spcBef>
                <a:spcPts val="0"/>
              </a:spcBef>
              <a:spcAft>
                <a:spcPts val="0"/>
              </a:spcAft>
              <a:buClr>
                <a:srgbClr val="434343"/>
              </a:buClr>
              <a:buSzPts val="2800"/>
              <a:buNone/>
              <a:defRPr sz="3735">
                <a:solidFill>
                  <a:srgbClr val="434343"/>
                </a:solidFill>
              </a:defRPr>
            </a:lvl5pPr>
            <a:lvl6pPr lvl="5" algn="l">
              <a:lnSpc>
                <a:spcPct val="100000"/>
              </a:lnSpc>
              <a:spcBef>
                <a:spcPts val="0"/>
              </a:spcBef>
              <a:spcAft>
                <a:spcPts val="0"/>
              </a:spcAft>
              <a:buClr>
                <a:srgbClr val="434343"/>
              </a:buClr>
              <a:buSzPts val="2800"/>
              <a:buNone/>
              <a:defRPr sz="3735">
                <a:solidFill>
                  <a:srgbClr val="434343"/>
                </a:solidFill>
              </a:defRPr>
            </a:lvl6pPr>
            <a:lvl7pPr lvl="6" algn="l">
              <a:lnSpc>
                <a:spcPct val="100000"/>
              </a:lnSpc>
              <a:spcBef>
                <a:spcPts val="0"/>
              </a:spcBef>
              <a:spcAft>
                <a:spcPts val="0"/>
              </a:spcAft>
              <a:buClr>
                <a:srgbClr val="434343"/>
              </a:buClr>
              <a:buSzPts val="2800"/>
              <a:buNone/>
              <a:defRPr sz="3735">
                <a:solidFill>
                  <a:srgbClr val="434343"/>
                </a:solidFill>
              </a:defRPr>
            </a:lvl7pPr>
            <a:lvl8pPr lvl="7" algn="l">
              <a:lnSpc>
                <a:spcPct val="100000"/>
              </a:lnSpc>
              <a:spcBef>
                <a:spcPts val="0"/>
              </a:spcBef>
              <a:spcAft>
                <a:spcPts val="0"/>
              </a:spcAft>
              <a:buClr>
                <a:srgbClr val="434343"/>
              </a:buClr>
              <a:buSzPts val="2800"/>
              <a:buNone/>
              <a:defRPr sz="3735">
                <a:solidFill>
                  <a:srgbClr val="434343"/>
                </a:solidFill>
              </a:defRPr>
            </a:lvl8pPr>
            <a:lvl9pPr lvl="8" algn="l">
              <a:lnSpc>
                <a:spcPct val="100000"/>
              </a:lnSpc>
              <a:spcBef>
                <a:spcPts val="0"/>
              </a:spcBef>
              <a:spcAft>
                <a:spcPts val="0"/>
              </a:spcAft>
              <a:buClr>
                <a:srgbClr val="434343"/>
              </a:buClr>
              <a:buSzPts val="2800"/>
              <a:buNone/>
              <a:defRPr sz="3735">
                <a:solidFill>
                  <a:srgbClr val="434343"/>
                </a:solidFill>
              </a:defRPr>
            </a:lvl9pPr>
          </a:lstStyle>
          <a:p/>
        </p:txBody>
      </p:sp>
      <p:cxnSp>
        <p:nvCxnSpPr>
          <p:cNvPr id="56" name="Google Shape;56;p1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57" name="Google Shape;57;p1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97" name="Shape 9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Agenda">
    <p:bg>
      <p:bgPr>
        <a:noFill/>
        <a:effectLst/>
      </p:bgPr>
    </p:bg>
    <p:spTree>
      <p:nvGrpSpPr>
        <p:cNvPr id="98" name="Shape 98"/>
        <p:cNvGrpSpPr/>
        <p:nvPr/>
      </p:nvGrpSpPr>
      <p:grpSpPr>
        <a:xfrm>
          <a:off x="0" y="0"/>
          <a:ext cx="0" cy="0"/>
          <a:chOff x="0" y="0"/>
          <a:chExt cx="0" cy="0"/>
        </a:xfrm>
      </p:grpSpPr>
      <p:sp>
        <p:nvSpPr>
          <p:cNvPr id="99" name="Google Shape;99;p24"/>
          <p:cNvSpPr txBox="1"/>
          <p:nvPr>
            <p:ph type="ctrTitle"/>
          </p:nvPr>
        </p:nvSpPr>
        <p:spPr>
          <a:xfrm>
            <a:off x="1399567" y="1299733"/>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0" name="Google Shape;100;p24"/>
          <p:cNvSpPr txBox="1"/>
          <p:nvPr>
            <p:ph type="subTitle" idx="1"/>
          </p:nvPr>
        </p:nvSpPr>
        <p:spPr>
          <a:xfrm>
            <a:off x="1399619" y="1749933"/>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1" name="Google Shape;101;p24"/>
          <p:cNvSpPr txBox="1"/>
          <p:nvPr>
            <p:ph type="ctrTitle" idx="2"/>
          </p:nvPr>
        </p:nvSpPr>
        <p:spPr>
          <a:xfrm>
            <a:off x="6690851" y="1299733"/>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2" name="Google Shape;102;p24"/>
          <p:cNvSpPr txBox="1"/>
          <p:nvPr>
            <p:ph type="subTitle" idx="3"/>
          </p:nvPr>
        </p:nvSpPr>
        <p:spPr>
          <a:xfrm>
            <a:off x="6690887" y="1749933"/>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3" name="Google Shape;103;p24"/>
          <p:cNvSpPr txBox="1"/>
          <p:nvPr>
            <p:ph type="ctrTitle" idx="4"/>
          </p:nvPr>
        </p:nvSpPr>
        <p:spPr>
          <a:xfrm>
            <a:off x="1399567" y="2822297"/>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4" name="Google Shape;104;p24"/>
          <p:cNvSpPr txBox="1"/>
          <p:nvPr>
            <p:ph type="subTitle" idx="5"/>
          </p:nvPr>
        </p:nvSpPr>
        <p:spPr>
          <a:xfrm>
            <a:off x="1399619" y="3272500"/>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5" name="Google Shape;105;p24"/>
          <p:cNvSpPr txBox="1"/>
          <p:nvPr>
            <p:ph type="ctrTitle" idx="6"/>
          </p:nvPr>
        </p:nvSpPr>
        <p:spPr>
          <a:xfrm>
            <a:off x="6690851" y="2822297"/>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6" name="Google Shape;106;p24"/>
          <p:cNvSpPr txBox="1"/>
          <p:nvPr>
            <p:ph type="subTitle" idx="7"/>
          </p:nvPr>
        </p:nvSpPr>
        <p:spPr>
          <a:xfrm>
            <a:off x="6690887" y="3272500"/>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7" name="Google Shape;107;p24"/>
          <p:cNvSpPr txBox="1"/>
          <p:nvPr>
            <p:ph type="ctrTitle" idx="8"/>
          </p:nvPr>
        </p:nvSpPr>
        <p:spPr>
          <a:xfrm>
            <a:off x="1399567" y="4344861"/>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8" name="Google Shape;108;p24"/>
          <p:cNvSpPr txBox="1"/>
          <p:nvPr>
            <p:ph type="subTitle" idx="9"/>
          </p:nvPr>
        </p:nvSpPr>
        <p:spPr>
          <a:xfrm>
            <a:off x="1399619" y="4795065"/>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9" name="Google Shape;109;p24"/>
          <p:cNvSpPr txBox="1"/>
          <p:nvPr>
            <p:ph type="ctrTitle" idx="13"/>
          </p:nvPr>
        </p:nvSpPr>
        <p:spPr>
          <a:xfrm>
            <a:off x="6690851" y="4344861"/>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10" name="Google Shape;110;p24"/>
          <p:cNvSpPr txBox="1"/>
          <p:nvPr>
            <p:ph type="subTitle" idx="14"/>
          </p:nvPr>
        </p:nvSpPr>
        <p:spPr>
          <a:xfrm>
            <a:off x="6690887" y="4795065"/>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cxnSp>
        <p:nvCxnSpPr>
          <p:cNvPr id="111" name="Google Shape;111;p2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noFill/>
        <a:effectLst/>
      </p:bgPr>
    </p:bg>
    <p:spTree>
      <p:nvGrpSpPr>
        <p:cNvPr id="112" name="Shape 112"/>
        <p:cNvGrpSpPr/>
        <p:nvPr/>
      </p:nvGrpSpPr>
      <p:grpSpPr>
        <a:xfrm>
          <a:off x="0" y="0"/>
          <a:ext cx="0" cy="0"/>
          <a:chOff x="0" y="0"/>
          <a:chExt cx="0" cy="0"/>
        </a:xfrm>
      </p:grpSpPr>
      <p:sp>
        <p:nvSpPr>
          <p:cNvPr id="113" name="Google Shape;113;p25"/>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42863" dist="9525" dir="540001" algn="bl" rotWithShape="0">
              <a:srgbClr val="000000">
                <a:alpha val="29019"/>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25"/>
          <p:cNvSpPr txBox="1"/>
          <p:nvPr>
            <p:ph type="ctrTitle"/>
          </p:nvPr>
        </p:nvSpPr>
        <p:spPr>
          <a:xfrm>
            <a:off x="1304668"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5" name="Google Shape;115;p25"/>
          <p:cNvSpPr txBox="1"/>
          <p:nvPr>
            <p:ph type="subTitle" idx="1"/>
          </p:nvPr>
        </p:nvSpPr>
        <p:spPr>
          <a:xfrm>
            <a:off x="960067"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solidFill>
                  <a:schemeClr val="dk1"/>
                </a:solidFill>
              </a:defRPr>
            </a:lvl1pPr>
            <a:lvl2pPr lvl="1" algn="ctr">
              <a:lnSpc>
                <a:spcPct val="100000"/>
              </a:lnSpc>
              <a:spcBef>
                <a:spcPct val="427000"/>
              </a:spcBef>
              <a:spcAft>
                <a:spcPts val="0"/>
              </a:spcAft>
              <a:buSzPts val="1400"/>
              <a:buNone/>
              <a:defRPr sz="1735">
                <a:solidFill>
                  <a:schemeClr val="dk1"/>
                </a:solidFill>
              </a:defRPr>
            </a:lvl2pPr>
            <a:lvl3pPr lvl="2" algn="ctr">
              <a:lnSpc>
                <a:spcPct val="100000"/>
              </a:lnSpc>
              <a:spcBef>
                <a:spcPct val="427000"/>
              </a:spcBef>
              <a:spcAft>
                <a:spcPts val="0"/>
              </a:spcAft>
              <a:buSzPts val="1400"/>
              <a:buNone/>
              <a:defRPr sz="1735">
                <a:solidFill>
                  <a:schemeClr val="dk1"/>
                </a:solidFill>
              </a:defRPr>
            </a:lvl3pPr>
            <a:lvl4pPr lvl="3" algn="ctr">
              <a:lnSpc>
                <a:spcPct val="100000"/>
              </a:lnSpc>
              <a:spcBef>
                <a:spcPct val="427000"/>
              </a:spcBef>
              <a:spcAft>
                <a:spcPts val="0"/>
              </a:spcAft>
              <a:buSzPts val="1400"/>
              <a:buNone/>
              <a:defRPr sz="1735">
                <a:solidFill>
                  <a:schemeClr val="dk1"/>
                </a:solidFill>
              </a:defRPr>
            </a:lvl4pPr>
            <a:lvl5pPr lvl="4" algn="ctr">
              <a:lnSpc>
                <a:spcPct val="100000"/>
              </a:lnSpc>
              <a:spcBef>
                <a:spcPct val="427000"/>
              </a:spcBef>
              <a:spcAft>
                <a:spcPts val="0"/>
              </a:spcAft>
              <a:buSzPts val="1400"/>
              <a:buNone/>
              <a:defRPr sz="1735">
                <a:solidFill>
                  <a:schemeClr val="dk1"/>
                </a:solidFill>
              </a:defRPr>
            </a:lvl5pPr>
            <a:lvl6pPr lvl="5" algn="ctr">
              <a:lnSpc>
                <a:spcPct val="100000"/>
              </a:lnSpc>
              <a:spcBef>
                <a:spcPct val="427000"/>
              </a:spcBef>
              <a:spcAft>
                <a:spcPts val="0"/>
              </a:spcAft>
              <a:buSzPts val="1400"/>
              <a:buNone/>
              <a:defRPr sz="1735">
                <a:solidFill>
                  <a:schemeClr val="dk1"/>
                </a:solidFill>
              </a:defRPr>
            </a:lvl6pPr>
            <a:lvl7pPr lvl="6" algn="ctr">
              <a:lnSpc>
                <a:spcPct val="100000"/>
              </a:lnSpc>
              <a:spcBef>
                <a:spcPct val="427000"/>
              </a:spcBef>
              <a:spcAft>
                <a:spcPts val="0"/>
              </a:spcAft>
              <a:buSzPts val="1400"/>
              <a:buNone/>
              <a:defRPr sz="1735">
                <a:solidFill>
                  <a:schemeClr val="dk1"/>
                </a:solidFill>
              </a:defRPr>
            </a:lvl7pPr>
            <a:lvl8pPr lvl="7" algn="ctr">
              <a:lnSpc>
                <a:spcPct val="100000"/>
              </a:lnSpc>
              <a:spcBef>
                <a:spcPct val="427000"/>
              </a:spcBef>
              <a:spcAft>
                <a:spcPts val="0"/>
              </a:spcAft>
              <a:buSzPts val="1400"/>
              <a:buNone/>
              <a:defRPr sz="1735">
                <a:solidFill>
                  <a:schemeClr val="dk1"/>
                </a:solidFill>
              </a:defRPr>
            </a:lvl8pPr>
            <a:lvl9pPr lvl="8" algn="ctr">
              <a:lnSpc>
                <a:spcPct val="100000"/>
              </a:lnSpc>
              <a:spcBef>
                <a:spcPct val="427000"/>
              </a:spcBef>
              <a:spcAft>
                <a:spcPts val="1600"/>
              </a:spcAft>
              <a:buSzPts val="1400"/>
              <a:buNone/>
              <a:defRPr sz="1735">
                <a:solidFill>
                  <a:schemeClr val="dk1"/>
                </a:solidFill>
              </a:defRPr>
            </a:lvl9pPr>
          </a:lstStyle>
          <a:p/>
        </p:txBody>
      </p:sp>
      <p:sp>
        <p:nvSpPr>
          <p:cNvPr id="116" name="Google Shape;116;p25"/>
          <p:cNvSpPr txBox="1"/>
          <p:nvPr>
            <p:ph type="ctrTitle" idx="2"/>
          </p:nvPr>
        </p:nvSpPr>
        <p:spPr>
          <a:xfrm>
            <a:off x="5011032"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7" name="Google Shape;117;p25"/>
          <p:cNvSpPr txBox="1"/>
          <p:nvPr>
            <p:ph type="subTitle" idx="3"/>
          </p:nvPr>
        </p:nvSpPr>
        <p:spPr>
          <a:xfrm>
            <a:off x="4659951"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solidFill>
                  <a:schemeClr val="dk1"/>
                </a:solidFill>
              </a:defRPr>
            </a:lvl1pPr>
            <a:lvl2pPr lvl="1" algn="ctr">
              <a:lnSpc>
                <a:spcPct val="100000"/>
              </a:lnSpc>
              <a:spcBef>
                <a:spcPct val="427000"/>
              </a:spcBef>
              <a:spcAft>
                <a:spcPts val="0"/>
              </a:spcAft>
              <a:buSzPts val="1400"/>
              <a:buNone/>
              <a:defRPr sz="1735">
                <a:solidFill>
                  <a:schemeClr val="dk1"/>
                </a:solidFill>
              </a:defRPr>
            </a:lvl2pPr>
            <a:lvl3pPr lvl="2" algn="ctr">
              <a:lnSpc>
                <a:spcPct val="100000"/>
              </a:lnSpc>
              <a:spcBef>
                <a:spcPct val="427000"/>
              </a:spcBef>
              <a:spcAft>
                <a:spcPts val="0"/>
              </a:spcAft>
              <a:buSzPts val="1400"/>
              <a:buNone/>
              <a:defRPr sz="1735">
                <a:solidFill>
                  <a:schemeClr val="dk1"/>
                </a:solidFill>
              </a:defRPr>
            </a:lvl3pPr>
            <a:lvl4pPr lvl="3" algn="ctr">
              <a:lnSpc>
                <a:spcPct val="100000"/>
              </a:lnSpc>
              <a:spcBef>
                <a:spcPct val="427000"/>
              </a:spcBef>
              <a:spcAft>
                <a:spcPts val="0"/>
              </a:spcAft>
              <a:buSzPts val="1400"/>
              <a:buNone/>
              <a:defRPr sz="1735">
                <a:solidFill>
                  <a:schemeClr val="dk1"/>
                </a:solidFill>
              </a:defRPr>
            </a:lvl4pPr>
            <a:lvl5pPr lvl="4" algn="ctr">
              <a:lnSpc>
                <a:spcPct val="100000"/>
              </a:lnSpc>
              <a:spcBef>
                <a:spcPct val="427000"/>
              </a:spcBef>
              <a:spcAft>
                <a:spcPts val="0"/>
              </a:spcAft>
              <a:buSzPts val="1400"/>
              <a:buNone/>
              <a:defRPr sz="1735">
                <a:solidFill>
                  <a:schemeClr val="dk1"/>
                </a:solidFill>
              </a:defRPr>
            </a:lvl5pPr>
            <a:lvl6pPr lvl="5" algn="ctr">
              <a:lnSpc>
                <a:spcPct val="100000"/>
              </a:lnSpc>
              <a:spcBef>
                <a:spcPct val="427000"/>
              </a:spcBef>
              <a:spcAft>
                <a:spcPts val="0"/>
              </a:spcAft>
              <a:buSzPts val="1400"/>
              <a:buNone/>
              <a:defRPr sz="1735">
                <a:solidFill>
                  <a:schemeClr val="dk1"/>
                </a:solidFill>
              </a:defRPr>
            </a:lvl6pPr>
            <a:lvl7pPr lvl="6" algn="ctr">
              <a:lnSpc>
                <a:spcPct val="100000"/>
              </a:lnSpc>
              <a:spcBef>
                <a:spcPct val="427000"/>
              </a:spcBef>
              <a:spcAft>
                <a:spcPts val="0"/>
              </a:spcAft>
              <a:buSzPts val="1400"/>
              <a:buNone/>
              <a:defRPr sz="1735">
                <a:solidFill>
                  <a:schemeClr val="dk1"/>
                </a:solidFill>
              </a:defRPr>
            </a:lvl7pPr>
            <a:lvl8pPr lvl="7" algn="ctr">
              <a:lnSpc>
                <a:spcPct val="100000"/>
              </a:lnSpc>
              <a:spcBef>
                <a:spcPct val="427000"/>
              </a:spcBef>
              <a:spcAft>
                <a:spcPts val="0"/>
              </a:spcAft>
              <a:buSzPts val="1400"/>
              <a:buNone/>
              <a:defRPr sz="1735">
                <a:solidFill>
                  <a:schemeClr val="dk1"/>
                </a:solidFill>
              </a:defRPr>
            </a:lvl8pPr>
            <a:lvl9pPr lvl="8" algn="ctr">
              <a:lnSpc>
                <a:spcPct val="100000"/>
              </a:lnSpc>
              <a:spcBef>
                <a:spcPct val="427000"/>
              </a:spcBef>
              <a:spcAft>
                <a:spcPts val="1600"/>
              </a:spcAft>
              <a:buSzPts val="1400"/>
              <a:buNone/>
              <a:defRPr sz="1735">
                <a:solidFill>
                  <a:schemeClr val="dk1"/>
                </a:solidFill>
              </a:defRPr>
            </a:lvl9pPr>
          </a:lstStyle>
          <a:p/>
        </p:txBody>
      </p:sp>
      <p:sp>
        <p:nvSpPr>
          <p:cNvPr id="118" name="Google Shape;118;p25"/>
          <p:cNvSpPr txBox="1"/>
          <p:nvPr>
            <p:ph type="ctrTitle" idx="4"/>
          </p:nvPr>
        </p:nvSpPr>
        <p:spPr>
          <a:xfrm>
            <a:off x="8717400"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9" name="Google Shape;119;p25"/>
          <p:cNvSpPr txBox="1"/>
          <p:nvPr>
            <p:ph type="subTitle" idx="5"/>
          </p:nvPr>
        </p:nvSpPr>
        <p:spPr>
          <a:xfrm>
            <a:off x="8372808"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20" name="Google Shape;120;p25"/>
          <p:cNvSpPr txBox="1"/>
          <p:nvPr>
            <p:ph type="title" idx="6"/>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vl2pPr>
            <a:lvl3pPr lvl="2" algn="ctr">
              <a:lnSpc>
                <a:spcPct val="100000"/>
              </a:lnSpc>
              <a:spcBef>
                <a:spcPts val="0"/>
              </a:spcBef>
              <a:spcAft>
                <a:spcPts val="0"/>
              </a:spcAft>
              <a:buSzPts val="2800"/>
              <a:buNone/>
              <a:defRPr sz="2665"/>
            </a:lvl3pPr>
            <a:lvl4pPr lvl="3" algn="ctr">
              <a:lnSpc>
                <a:spcPct val="100000"/>
              </a:lnSpc>
              <a:spcBef>
                <a:spcPts val="0"/>
              </a:spcBef>
              <a:spcAft>
                <a:spcPts val="0"/>
              </a:spcAft>
              <a:buSzPts val="2800"/>
              <a:buNone/>
              <a:defRPr sz="2665"/>
            </a:lvl4pPr>
            <a:lvl5pPr lvl="4" algn="ctr">
              <a:lnSpc>
                <a:spcPct val="100000"/>
              </a:lnSpc>
              <a:spcBef>
                <a:spcPts val="0"/>
              </a:spcBef>
              <a:spcAft>
                <a:spcPts val="0"/>
              </a:spcAft>
              <a:buSzPts val="2800"/>
              <a:buNone/>
              <a:defRPr sz="2665"/>
            </a:lvl5pPr>
            <a:lvl6pPr lvl="5" algn="ctr">
              <a:lnSpc>
                <a:spcPct val="100000"/>
              </a:lnSpc>
              <a:spcBef>
                <a:spcPts val="0"/>
              </a:spcBef>
              <a:spcAft>
                <a:spcPts val="0"/>
              </a:spcAft>
              <a:buSzPts val="2800"/>
              <a:buNone/>
              <a:defRPr sz="2665"/>
            </a:lvl6pPr>
            <a:lvl7pPr lvl="6" algn="ctr">
              <a:lnSpc>
                <a:spcPct val="100000"/>
              </a:lnSpc>
              <a:spcBef>
                <a:spcPts val="0"/>
              </a:spcBef>
              <a:spcAft>
                <a:spcPts val="0"/>
              </a:spcAft>
              <a:buSzPts val="2800"/>
              <a:buNone/>
              <a:defRPr sz="2665"/>
            </a:lvl7pPr>
            <a:lvl8pPr lvl="7" algn="ctr">
              <a:lnSpc>
                <a:spcPct val="100000"/>
              </a:lnSpc>
              <a:spcBef>
                <a:spcPts val="0"/>
              </a:spcBef>
              <a:spcAft>
                <a:spcPts val="0"/>
              </a:spcAft>
              <a:buSzPts val="2800"/>
              <a:buNone/>
              <a:defRPr sz="2665"/>
            </a:lvl8pPr>
            <a:lvl9pPr lvl="8" algn="ctr">
              <a:lnSpc>
                <a:spcPct val="100000"/>
              </a:lnSpc>
              <a:spcBef>
                <a:spcPts val="0"/>
              </a:spcBef>
              <a:spcAft>
                <a:spcPts val="0"/>
              </a:spcAft>
              <a:buSzPts val="2800"/>
              <a:buNone/>
              <a:defRPr sz="2665"/>
            </a:lvl9pPr>
          </a:lstStyle>
          <a:p/>
        </p:txBody>
      </p:sp>
      <p:cxnSp>
        <p:nvCxnSpPr>
          <p:cNvPr id="121" name="Google Shape;121;p2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noFill/>
        <a:effectLst/>
      </p:bgPr>
    </p:bg>
    <p:spTree>
      <p:nvGrpSpPr>
        <p:cNvPr id="122" name="Shape 122"/>
        <p:cNvGrpSpPr/>
        <p:nvPr/>
      </p:nvGrpSpPr>
      <p:grpSpPr>
        <a:xfrm>
          <a:off x="0" y="0"/>
          <a:ext cx="0" cy="0"/>
          <a:chOff x="0" y="0"/>
          <a:chExt cx="0" cy="0"/>
        </a:xfrm>
      </p:grpSpPr>
      <p:sp>
        <p:nvSpPr>
          <p:cNvPr id="123" name="Google Shape;123;p2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26"/>
          <p:cNvSpPr txBox="1"/>
          <p:nvPr>
            <p:ph type="subTitle" idx="1"/>
          </p:nvPr>
        </p:nvSpPr>
        <p:spPr>
          <a:xfrm>
            <a:off x="960067"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5" name="Google Shape;125;p26"/>
          <p:cNvSpPr txBox="1"/>
          <p:nvPr>
            <p:ph type="subTitle" idx="2"/>
          </p:nvPr>
        </p:nvSpPr>
        <p:spPr>
          <a:xfrm>
            <a:off x="4659947"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6" name="Google Shape;126;p26"/>
          <p:cNvSpPr txBox="1"/>
          <p:nvPr>
            <p:ph type="subTitle" idx="3"/>
          </p:nvPr>
        </p:nvSpPr>
        <p:spPr>
          <a:xfrm>
            <a:off x="8372800"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7" name="Google Shape;127;p26"/>
          <p:cNvSpPr txBox="1"/>
          <p:nvPr>
            <p:ph type="subTitle" idx="4"/>
          </p:nvPr>
        </p:nvSpPr>
        <p:spPr>
          <a:xfrm>
            <a:off x="1990600"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28" name="Google Shape;128;p26"/>
          <p:cNvSpPr txBox="1"/>
          <p:nvPr>
            <p:ph type="subTitle" idx="5"/>
          </p:nvPr>
        </p:nvSpPr>
        <p:spPr>
          <a:xfrm>
            <a:off x="5690548"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29" name="Google Shape;129;p26"/>
          <p:cNvSpPr txBox="1"/>
          <p:nvPr>
            <p:ph type="subTitle" idx="6"/>
          </p:nvPr>
        </p:nvSpPr>
        <p:spPr>
          <a:xfrm>
            <a:off x="9403400"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0" name="Google Shape;130;p26"/>
          <p:cNvSpPr txBox="1"/>
          <p:nvPr>
            <p:ph type="subTitle" idx="7"/>
          </p:nvPr>
        </p:nvSpPr>
        <p:spPr>
          <a:xfrm>
            <a:off x="960067"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1" name="Google Shape;131;p26"/>
          <p:cNvSpPr txBox="1"/>
          <p:nvPr>
            <p:ph type="subTitle" idx="8"/>
          </p:nvPr>
        </p:nvSpPr>
        <p:spPr>
          <a:xfrm>
            <a:off x="4659947"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2" name="Google Shape;132;p26"/>
          <p:cNvSpPr txBox="1"/>
          <p:nvPr>
            <p:ph type="subTitle" idx="9"/>
          </p:nvPr>
        </p:nvSpPr>
        <p:spPr>
          <a:xfrm>
            <a:off x="8372800"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3" name="Google Shape;133;p26"/>
          <p:cNvSpPr txBox="1"/>
          <p:nvPr>
            <p:ph type="subTitle" idx="13"/>
          </p:nvPr>
        </p:nvSpPr>
        <p:spPr>
          <a:xfrm>
            <a:off x="1990600"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4" name="Google Shape;134;p26"/>
          <p:cNvSpPr txBox="1"/>
          <p:nvPr>
            <p:ph type="subTitle" idx="14"/>
          </p:nvPr>
        </p:nvSpPr>
        <p:spPr>
          <a:xfrm>
            <a:off x="5690548"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5" name="Google Shape;135;p26"/>
          <p:cNvSpPr txBox="1"/>
          <p:nvPr>
            <p:ph type="subTitle" idx="15"/>
          </p:nvPr>
        </p:nvSpPr>
        <p:spPr>
          <a:xfrm>
            <a:off x="9403400"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6" name="Google Shape;136;p26"/>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137" name="Google Shape;137;p2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noFill/>
        <a:effectLst/>
      </p:bgPr>
    </p:bg>
    <p:spTree>
      <p:nvGrpSpPr>
        <p:cNvPr id="138" name="Shape 138"/>
        <p:cNvGrpSpPr/>
        <p:nvPr/>
      </p:nvGrpSpPr>
      <p:grpSpPr>
        <a:xfrm>
          <a:off x="0" y="0"/>
          <a:ext cx="0" cy="0"/>
          <a:chOff x="0" y="0"/>
          <a:chExt cx="0" cy="0"/>
        </a:xfrm>
      </p:grpSpPr>
      <p:sp>
        <p:nvSpPr>
          <p:cNvPr id="139" name="Google Shape;139;p27"/>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27"/>
          <p:cNvSpPr txBox="1"/>
          <p:nvPr>
            <p:ph type="subTitle" idx="1"/>
          </p:nvPr>
        </p:nvSpPr>
        <p:spPr>
          <a:xfrm>
            <a:off x="4545961" y="2889897"/>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1" name="Google Shape;141;p27"/>
          <p:cNvSpPr txBox="1"/>
          <p:nvPr>
            <p:ph type="subTitle" idx="2"/>
          </p:nvPr>
        </p:nvSpPr>
        <p:spPr>
          <a:xfrm>
            <a:off x="4545867" y="4955139"/>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2" name="Google Shape;142;p27"/>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143" name="Google Shape;143;p27"/>
          <p:cNvSpPr txBox="1"/>
          <p:nvPr>
            <p:ph type="subTitle" idx="3"/>
          </p:nvPr>
        </p:nvSpPr>
        <p:spPr>
          <a:xfrm>
            <a:off x="4684800" y="2316369"/>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4" name="Google Shape;144;p27"/>
          <p:cNvSpPr txBox="1"/>
          <p:nvPr>
            <p:ph type="subTitle" idx="4"/>
          </p:nvPr>
        </p:nvSpPr>
        <p:spPr>
          <a:xfrm>
            <a:off x="4684800" y="43588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5" name="Google Shape;145;p27"/>
          <p:cNvSpPr txBox="1"/>
          <p:nvPr>
            <p:ph type="subTitle" idx="5"/>
          </p:nvPr>
        </p:nvSpPr>
        <p:spPr>
          <a:xfrm>
            <a:off x="8134876" y="2889897"/>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6" name="Google Shape;146;p27"/>
          <p:cNvSpPr txBox="1"/>
          <p:nvPr>
            <p:ph type="subTitle" idx="6"/>
          </p:nvPr>
        </p:nvSpPr>
        <p:spPr>
          <a:xfrm>
            <a:off x="8134783" y="4955139"/>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7" name="Google Shape;147;p27"/>
          <p:cNvSpPr txBox="1"/>
          <p:nvPr>
            <p:ph type="subTitle" idx="7"/>
          </p:nvPr>
        </p:nvSpPr>
        <p:spPr>
          <a:xfrm>
            <a:off x="8262167" y="2316369"/>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8" name="Google Shape;148;p27"/>
          <p:cNvSpPr txBox="1"/>
          <p:nvPr>
            <p:ph type="subTitle" idx="8"/>
          </p:nvPr>
        </p:nvSpPr>
        <p:spPr>
          <a:xfrm>
            <a:off x="8262167" y="43588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cxnSp>
        <p:nvCxnSpPr>
          <p:cNvPr id="149" name="Google Shape;149;p2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noFill/>
        <a:effectLst/>
      </p:bgPr>
    </p:bg>
    <p:spTree>
      <p:nvGrpSpPr>
        <p:cNvPr id="150" name="Shape 150"/>
        <p:cNvGrpSpPr/>
        <p:nvPr/>
      </p:nvGrpSpPr>
      <p:grpSpPr>
        <a:xfrm>
          <a:off x="0" y="0"/>
          <a:ext cx="0" cy="0"/>
          <a:chOff x="0" y="0"/>
          <a:chExt cx="0" cy="0"/>
        </a:xfrm>
      </p:grpSpPr>
      <p:sp>
        <p:nvSpPr>
          <p:cNvPr id="151" name="Google Shape;151;p28"/>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28"/>
          <p:cNvSpPr txBox="1"/>
          <p:nvPr>
            <p:ph type="subTitle" idx="1"/>
          </p:nvPr>
        </p:nvSpPr>
        <p:spPr>
          <a:xfrm>
            <a:off x="1555367" y="2889900"/>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3" name="Google Shape;153;p28"/>
          <p:cNvSpPr txBox="1"/>
          <p:nvPr>
            <p:ph type="subTitle" idx="2"/>
          </p:nvPr>
        </p:nvSpPr>
        <p:spPr>
          <a:xfrm>
            <a:off x="1555367" y="4955135"/>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4" name="Google Shape;154;p28"/>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155" name="Google Shape;155;p28"/>
          <p:cNvSpPr txBox="1"/>
          <p:nvPr>
            <p:ph type="subTitle" idx="3"/>
          </p:nvPr>
        </p:nvSpPr>
        <p:spPr>
          <a:xfrm>
            <a:off x="3073980" y="1985820"/>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56" name="Google Shape;156;p28"/>
          <p:cNvSpPr txBox="1"/>
          <p:nvPr>
            <p:ph type="subTitle" idx="4"/>
          </p:nvPr>
        </p:nvSpPr>
        <p:spPr>
          <a:xfrm>
            <a:off x="3073980" y="40540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28"/>
          <p:cNvSpPr txBox="1"/>
          <p:nvPr>
            <p:ph type="subTitle" idx="5"/>
          </p:nvPr>
        </p:nvSpPr>
        <p:spPr>
          <a:xfrm>
            <a:off x="6803035" y="2889900"/>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8" name="Google Shape;158;p28"/>
          <p:cNvSpPr txBox="1"/>
          <p:nvPr>
            <p:ph type="subTitle" idx="6"/>
          </p:nvPr>
        </p:nvSpPr>
        <p:spPr>
          <a:xfrm>
            <a:off x="6803035" y="4955136"/>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9" name="Google Shape;159;p28"/>
          <p:cNvSpPr txBox="1"/>
          <p:nvPr>
            <p:ph type="subTitle" idx="7"/>
          </p:nvPr>
        </p:nvSpPr>
        <p:spPr>
          <a:xfrm>
            <a:off x="8315129" y="1985820"/>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60" name="Google Shape;160;p28"/>
          <p:cNvSpPr txBox="1"/>
          <p:nvPr>
            <p:ph type="subTitle" idx="8"/>
          </p:nvPr>
        </p:nvSpPr>
        <p:spPr>
          <a:xfrm>
            <a:off x="8315129" y="40540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cxnSp>
        <p:nvCxnSpPr>
          <p:cNvPr id="161" name="Google Shape;161;p28"/>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noFill/>
        <a:effectLst/>
      </p:bgPr>
    </p:bg>
    <p:spTree>
      <p:nvGrpSpPr>
        <p:cNvPr id="162" name="Shape 162"/>
        <p:cNvGrpSpPr/>
        <p:nvPr/>
      </p:nvGrpSpPr>
      <p:grpSpPr>
        <a:xfrm>
          <a:off x="0" y="0"/>
          <a:ext cx="0" cy="0"/>
          <a:chOff x="0" y="0"/>
          <a:chExt cx="0" cy="0"/>
        </a:xfrm>
      </p:grpSpPr>
      <p:sp>
        <p:nvSpPr>
          <p:cNvPr id="163" name="Google Shape;163;p29"/>
          <p:cNvSpPr txBox="1"/>
          <p:nvPr>
            <p:ph type="ctrTitle"/>
          </p:nvPr>
        </p:nvSpPr>
        <p:spPr>
          <a:xfrm flipH="1">
            <a:off x="960000" y="720000"/>
            <a:ext cx="6123200" cy="141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164" name="Google Shape;164;p29"/>
          <p:cNvSpPr txBox="1"/>
          <p:nvPr>
            <p:ph type="subTitle" idx="1"/>
          </p:nvPr>
        </p:nvSpPr>
        <p:spPr>
          <a:xfrm flipH="1">
            <a:off x="959867" y="2686567"/>
            <a:ext cx="5143200" cy="181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ts val="0"/>
              </a:spcBef>
              <a:spcAft>
                <a:spcPts val="0"/>
              </a:spcAft>
              <a:buSzPts val="2800"/>
              <a:buNone/>
              <a:defRPr sz="3735"/>
            </a:lvl2pPr>
            <a:lvl3pPr lvl="2" algn="l">
              <a:lnSpc>
                <a:spcPct val="100000"/>
              </a:lnSpc>
              <a:spcBef>
                <a:spcPts val="0"/>
              </a:spcBef>
              <a:spcAft>
                <a:spcPts val="0"/>
              </a:spcAft>
              <a:buSzPts val="2800"/>
              <a:buNone/>
              <a:defRPr sz="3735"/>
            </a:lvl3pPr>
            <a:lvl4pPr lvl="3" algn="l">
              <a:lnSpc>
                <a:spcPct val="100000"/>
              </a:lnSpc>
              <a:spcBef>
                <a:spcPts val="0"/>
              </a:spcBef>
              <a:spcAft>
                <a:spcPts val="0"/>
              </a:spcAft>
              <a:buSzPts val="2800"/>
              <a:buNone/>
              <a:defRPr sz="3735"/>
            </a:lvl4pPr>
            <a:lvl5pPr lvl="4" algn="l">
              <a:lnSpc>
                <a:spcPct val="100000"/>
              </a:lnSpc>
              <a:spcBef>
                <a:spcPts val="0"/>
              </a:spcBef>
              <a:spcAft>
                <a:spcPts val="0"/>
              </a:spcAft>
              <a:buSzPts val="2800"/>
              <a:buNone/>
              <a:defRPr sz="3735"/>
            </a:lvl5pPr>
            <a:lvl6pPr lvl="5" algn="l">
              <a:lnSpc>
                <a:spcPct val="100000"/>
              </a:lnSpc>
              <a:spcBef>
                <a:spcPts val="0"/>
              </a:spcBef>
              <a:spcAft>
                <a:spcPts val="0"/>
              </a:spcAft>
              <a:buSzPts val="2800"/>
              <a:buNone/>
              <a:defRPr sz="3735"/>
            </a:lvl6pPr>
            <a:lvl7pPr lvl="6" algn="l">
              <a:lnSpc>
                <a:spcPct val="100000"/>
              </a:lnSpc>
              <a:spcBef>
                <a:spcPts val="0"/>
              </a:spcBef>
              <a:spcAft>
                <a:spcPts val="0"/>
              </a:spcAft>
              <a:buSzPts val="2800"/>
              <a:buNone/>
              <a:defRPr sz="3735"/>
            </a:lvl7pPr>
            <a:lvl8pPr lvl="7" algn="l">
              <a:lnSpc>
                <a:spcPct val="100000"/>
              </a:lnSpc>
              <a:spcBef>
                <a:spcPts val="0"/>
              </a:spcBef>
              <a:spcAft>
                <a:spcPts val="0"/>
              </a:spcAft>
              <a:buSzPts val="2800"/>
              <a:buNone/>
              <a:defRPr sz="3735"/>
            </a:lvl8pPr>
            <a:lvl9pPr lvl="8" algn="l">
              <a:lnSpc>
                <a:spcPct val="100000"/>
              </a:lnSpc>
              <a:spcBef>
                <a:spcPts val="0"/>
              </a:spcBef>
              <a:spcAft>
                <a:spcPts val="0"/>
              </a:spcAft>
              <a:buSzPts val="2800"/>
              <a:buNone/>
              <a:defRPr sz="3735"/>
            </a:lvl9pPr>
          </a:lstStyle>
          <a:p/>
        </p:txBody>
      </p:sp>
      <p:sp>
        <p:nvSpPr>
          <p:cNvPr id="165" name="Google Shape;165;p29"/>
          <p:cNvSpPr txBox="1"/>
          <p:nvPr/>
        </p:nvSpPr>
        <p:spPr>
          <a:xfrm>
            <a:off x="960000" y="4793900"/>
            <a:ext cx="5266400" cy="716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300"/>
              </a:spcBef>
              <a:spcAft>
                <a:spcPts val="0"/>
              </a:spcAft>
              <a:buClr>
                <a:srgbClr val="000000"/>
              </a:buClr>
              <a:buSzPts val="900"/>
              <a:buFont typeface="Arial" panose="020B0604020202020204"/>
              <a:buNone/>
            </a:pP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CREDITS: This presentation template was created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2"/>
              </a:rPr>
              <a:t>Slidesgo</a:t>
            </a: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 including icons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3"/>
              </a:rPr>
              <a:t>Flaticon</a:t>
            </a: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 and infographics &amp; images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4"/>
              </a:rPr>
              <a:t>Freepik</a:t>
            </a: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900"/>
              <a:buFont typeface="Arial" panose="020B0604020202020204"/>
              <a:buNone/>
            </a:pP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00"/>
              </a:spcBef>
              <a:spcAft>
                <a:spcPts val="0"/>
              </a:spcAft>
              <a:buClr>
                <a:srgbClr val="000000"/>
              </a:buClr>
              <a:buSzPts val="900"/>
              <a:buFont typeface="Arial" panose="020B0604020202020204"/>
              <a:buNone/>
            </a:pP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p:txBody>
      </p:sp>
      <p:cxnSp>
        <p:nvCxnSpPr>
          <p:cNvPr id="166" name="Google Shape;166;p29"/>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ONLY_1">
  <p:cSld name="TITLE_ONLY_1">
    <p:bg>
      <p:bgPr>
        <a:noFill/>
        <a:effectLst/>
      </p:bgPr>
    </p:bg>
    <p:spTree>
      <p:nvGrpSpPr>
        <p:cNvPr id="167" name="Shape 167"/>
        <p:cNvGrpSpPr/>
        <p:nvPr/>
      </p:nvGrpSpPr>
      <p:grpSpPr>
        <a:xfrm>
          <a:off x="0" y="0"/>
          <a:ext cx="0" cy="0"/>
          <a:chOff x="0" y="0"/>
          <a:chExt cx="0" cy="0"/>
        </a:xfrm>
      </p:grpSpPr>
      <p:sp>
        <p:nvSpPr>
          <p:cNvPr id="168" name="Google Shape;168;p30"/>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 name="Google Shape;169;p30"/>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70" name="Google Shape;170;p3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3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2">
  <p:cSld name="ONE_COLUMN_TEXT_1_1_1">
    <p:bg>
      <p:bgPr>
        <a:noFill/>
        <a:effectLst/>
      </p:bgPr>
    </p:bg>
    <p:spTree>
      <p:nvGrpSpPr>
        <p:cNvPr id="172" name="Shape 172"/>
        <p:cNvGrpSpPr/>
        <p:nvPr/>
      </p:nvGrpSpPr>
      <p:grpSpPr>
        <a:xfrm>
          <a:off x="0" y="0"/>
          <a:ext cx="0" cy="0"/>
          <a:chOff x="0" y="0"/>
          <a:chExt cx="0" cy="0"/>
        </a:xfrm>
      </p:grpSpPr>
      <p:sp>
        <p:nvSpPr>
          <p:cNvPr id="173" name="Google Shape;173;p3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 name="Google Shape;174;p31"/>
          <p:cNvSpPr txBox="1"/>
          <p:nvPr>
            <p:ph type="subTitle" idx="1"/>
          </p:nvPr>
        </p:nvSpPr>
        <p:spPr>
          <a:xfrm>
            <a:off x="4545961" y="2889897"/>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75" name="Google Shape;175;p31"/>
          <p:cNvSpPr txBox="1"/>
          <p:nvPr>
            <p:ph type="subTitle" idx="2"/>
          </p:nvPr>
        </p:nvSpPr>
        <p:spPr>
          <a:xfrm>
            <a:off x="4545867" y="4955139"/>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76" name="Google Shape;176;p31"/>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177" name="Google Shape;177;p31"/>
          <p:cNvSpPr txBox="1"/>
          <p:nvPr>
            <p:ph type="subTitle" idx="3"/>
          </p:nvPr>
        </p:nvSpPr>
        <p:spPr>
          <a:xfrm>
            <a:off x="4684800" y="2316369"/>
            <a:ext cx="796400" cy="39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78" name="Google Shape;178;p31"/>
          <p:cNvSpPr txBox="1"/>
          <p:nvPr>
            <p:ph type="subTitle" idx="4"/>
          </p:nvPr>
        </p:nvSpPr>
        <p:spPr>
          <a:xfrm>
            <a:off x="4684800"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79" name="Google Shape;179;p31"/>
          <p:cNvSpPr txBox="1"/>
          <p:nvPr>
            <p:ph type="subTitle" idx="5"/>
          </p:nvPr>
        </p:nvSpPr>
        <p:spPr>
          <a:xfrm>
            <a:off x="8134876" y="2889897"/>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80" name="Google Shape;180;p31"/>
          <p:cNvSpPr txBox="1"/>
          <p:nvPr>
            <p:ph type="subTitle" idx="6"/>
          </p:nvPr>
        </p:nvSpPr>
        <p:spPr>
          <a:xfrm>
            <a:off x="8134783" y="4955139"/>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81" name="Google Shape;181;p31"/>
          <p:cNvSpPr txBox="1"/>
          <p:nvPr>
            <p:ph type="subTitle" idx="7"/>
          </p:nvPr>
        </p:nvSpPr>
        <p:spPr>
          <a:xfrm>
            <a:off x="8262167" y="2316369"/>
            <a:ext cx="796400" cy="39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82" name="Google Shape;182;p31"/>
          <p:cNvSpPr txBox="1"/>
          <p:nvPr>
            <p:ph type="subTitle" idx="8"/>
          </p:nvPr>
        </p:nvSpPr>
        <p:spPr>
          <a:xfrm>
            <a:off x="8262167"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cxnSp>
        <p:nvCxnSpPr>
          <p:cNvPr id="183" name="Google Shape;183;p31"/>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1">
  <p:cSld name="ONE_COLUMN_TEXT_1_1_2">
    <p:bg>
      <p:bgPr>
        <a:noFill/>
        <a:effectLst/>
      </p:bgPr>
    </p:bg>
    <p:spTree>
      <p:nvGrpSpPr>
        <p:cNvPr id="184" name="Shape 184"/>
        <p:cNvGrpSpPr/>
        <p:nvPr/>
      </p:nvGrpSpPr>
      <p:grpSpPr>
        <a:xfrm>
          <a:off x="0" y="0"/>
          <a:ext cx="0" cy="0"/>
          <a:chOff x="0" y="0"/>
          <a:chExt cx="0" cy="0"/>
        </a:xfrm>
      </p:grpSpPr>
      <p:sp>
        <p:nvSpPr>
          <p:cNvPr id="185" name="Google Shape;185;p32"/>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 name="Google Shape;186;p32"/>
          <p:cNvSpPr txBox="1"/>
          <p:nvPr>
            <p:ph type="subTitle" idx="1"/>
          </p:nvPr>
        </p:nvSpPr>
        <p:spPr>
          <a:xfrm>
            <a:off x="960067"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7" name="Google Shape;187;p32"/>
          <p:cNvSpPr txBox="1"/>
          <p:nvPr>
            <p:ph type="subTitle" idx="2"/>
          </p:nvPr>
        </p:nvSpPr>
        <p:spPr>
          <a:xfrm>
            <a:off x="4659947"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8" name="Google Shape;188;p32"/>
          <p:cNvSpPr txBox="1"/>
          <p:nvPr>
            <p:ph type="subTitle" idx="3"/>
          </p:nvPr>
        </p:nvSpPr>
        <p:spPr>
          <a:xfrm>
            <a:off x="8372800"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9" name="Google Shape;189;p32"/>
          <p:cNvSpPr txBox="1"/>
          <p:nvPr>
            <p:ph type="subTitle" idx="4"/>
          </p:nvPr>
        </p:nvSpPr>
        <p:spPr>
          <a:xfrm>
            <a:off x="1990600"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0" name="Google Shape;190;p32"/>
          <p:cNvSpPr txBox="1"/>
          <p:nvPr>
            <p:ph type="subTitle" idx="5"/>
          </p:nvPr>
        </p:nvSpPr>
        <p:spPr>
          <a:xfrm>
            <a:off x="5690548"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1" name="Google Shape;191;p32"/>
          <p:cNvSpPr txBox="1"/>
          <p:nvPr>
            <p:ph type="subTitle" idx="6"/>
          </p:nvPr>
        </p:nvSpPr>
        <p:spPr>
          <a:xfrm>
            <a:off x="9403400"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2" name="Google Shape;192;p32"/>
          <p:cNvSpPr txBox="1"/>
          <p:nvPr>
            <p:ph type="subTitle" idx="7"/>
          </p:nvPr>
        </p:nvSpPr>
        <p:spPr>
          <a:xfrm>
            <a:off x="960067"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3" name="Google Shape;193;p32"/>
          <p:cNvSpPr txBox="1"/>
          <p:nvPr>
            <p:ph type="subTitle" idx="8"/>
          </p:nvPr>
        </p:nvSpPr>
        <p:spPr>
          <a:xfrm>
            <a:off x="4659947"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4" name="Google Shape;194;p32"/>
          <p:cNvSpPr txBox="1"/>
          <p:nvPr>
            <p:ph type="subTitle" idx="9"/>
          </p:nvPr>
        </p:nvSpPr>
        <p:spPr>
          <a:xfrm>
            <a:off x="8372800"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5" name="Google Shape;195;p32"/>
          <p:cNvSpPr txBox="1"/>
          <p:nvPr>
            <p:ph type="subTitle" idx="13"/>
          </p:nvPr>
        </p:nvSpPr>
        <p:spPr>
          <a:xfrm>
            <a:off x="1990600"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6" name="Google Shape;196;p32"/>
          <p:cNvSpPr txBox="1"/>
          <p:nvPr>
            <p:ph type="subTitle" idx="14"/>
          </p:nvPr>
        </p:nvSpPr>
        <p:spPr>
          <a:xfrm>
            <a:off x="5690548"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7" name="Google Shape;197;p32"/>
          <p:cNvSpPr txBox="1"/>
          <p:nvPr>
            <p:ph type="subTitle" idx="15"/>
          </p:nvPr>
        </p:nvSpPr>
        <p:spPr>
          <a:xfrm>
            <a:off x="9403400"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8" name="Google Shape;198;p32"/>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99" name="Google Shape;199;p3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noFill/>
        <a:effectLst/>
      </p:bgPr>
    </p:bg>
    <p:spTree>
      <p:nvGrpSpPr>
        <p:cNvPr id="58" name="Shape 58"/>
        <p:cNvGrpSpPr/>
        <p:nvPr/>
      </p:nvGrpSpPr>
      <p:grpSpPr>
        <a:xfrm>
          <a:off x="0" y="0"/>
          <a:ext cx="0" cy="0"/>
          <a:chOff x="0" y="0"/>
          <a:chExt cx="0" cy="0"/>
        </a:xfrm>
      </p:grpSpPr>
      <p:sp>
        <p:nvSpPr>
          <p:cNvPr id="59" name="Google Shape;59;p15"/>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15"/>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61" name="Google Shape;61;p1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62" name="Google Shape;62;p1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ONLY_2">
  <p:cSld name="TITLE_ONLY_2">
    <p:bg>
      <p:bgPr>
        <a:noFill/>
        <a:effectLst/>
      </p:bgPr>
    </p:bg>
    <p:spTree>
      <p:nvGrpSpPr>
        <p:cNvPr id="200" name="Shape 200"/>
        <p:cNvGrpSpPr/>
        <p:nvPr/>
      </p:nvGrpSpPr>
      <p:grpSpPr>
        <a:xfrm>
          <a:off x="0" y="0"/>
          <a:ext cx="0" cy="0"/>
          <a:chOff x="0" y="0"/>
          <a:chExt cx="0" cy="0"/>
        </a:xfrm>
      </p:grpSpPr>
      <p:sp>
        <p:nvSpPr>
          <p:cNvPr id="201" name="Google Shape;201;p33"/>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 name="Google Shape;202;p33"/>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03" name="Google Shape;203;p3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3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ONLY_3">
  <p:cSld name="TITLE_ONLY_3">
    <p:bg>
      <p:bgPr>
        <a:noFill/>
        <a:effectLst/>
      </p:bgPr>
    </p:bg>
    <p:spTree>
      <p:nvGrpSpPr>
        <p:cNvPr id="205" name="Shape 205"/>
        <p:cNvGrpSpPr/>
        <p:nvPr/>
      </p:nvGrpSpPr>
      <p:grpSpPr>
        <a:xfrm>
          <a:off x="0" y="0"/>
          <a:ext cx="0" cy="0"/>
          <a:chOff x="0" y="0"/>
          <a:chExt cx="0" cy="0"/>
        </a:xfrm>
      </p:grpSpPr>
      <p:sp>
        <p:nvSpPr>
          <p:cNvPr id="206" name="Google Shape;206;p34"/>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 name="Google Shape;207;p34"/>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08" name="Google Shape;208;p3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3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_HEADER_1">
  <p:cSld name="SECTION_HEADER_1">
    <p:bg>
      <p:bgPr>
        <a:noFill/>
        <a:effectLst/>
      </p:bgPr>
    </p:bg>
    <p:spTree>
      <p:nvGrpSpPr>
        <p:cNvPr id="210" name="Shape 210"/>
        <p:cNvGrpSpPr/>
        <p:nvPr/>
      </p:nvGrpSpPr>
      <p:grpSpPr>
        <a:xfrm>
          <a:off x="0" y="0"/>
          <a:ext cx="0" cy="0"/>
          <a:chOff x="0" y="0"/>
          <a:chExt cx="0" cy="0"/>
        </a:xfrm>
      </p:grpSpPr>
      <p:sp>
        <p:nvSpPr>
          <p:cNvPr id="211" name="Google Shape;211;p35"/>
          <p:cNvSpPr txBox="1"/>
          <p:nvPr>
            <p:ph type="title"/>
          </p:nvPr>
        </p:nvSpPr>
        <p:spPr>
          <a:xfrm>
            <a:off x="6532933" y="1681467"/>
            <a:ext cx="4700800" cy="346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6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p:txBody>
      </p:sp>
      <p:sp>
        <p:nvSpPr>
          <p:cNvPr id="212" name="Google Shape;212;p35"/>
          <p:cNvSpPr txBox="1"/>
          <p:nvPr>
            <p:ph type="subTitle" idx="1"/>
          </p:nvPr>
        </p:nvSpPr>
        <p:spPr>
          <a:xfrm>
            <a:off x="6628133" y="5236484"/>
            <a:ext cx="4510400" cy="4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ct val="427000"/>
              </a:spcBef>
              <a:spcAft>
                <a:spcPts val="0"/>
              </a:spcAft>
              <a:buSzPts val="2100"/>
              <a:buNone/>
              <a:defRPr sz="2800"/>
            </a:lvl2pPr>
            <a:lvl3pPr lvl="2" algn="ctr" rtl="0">
              <a:lnSpc>
                <a:spcPct val="100000"/>
              </a:lnSpc>
              <a:spcBef>
                <a:spcPct val="427000"/>
              </a:spcBef>
              <a:spcAft>
                <a:spcPts val="0"/>
              </a:spcAft>
              <a:buSzPts val="2100"/>
              <a:buNone/>
              <a:defRPr sz="2800"/>
            </a:lvl3pPr>
            <a:lvl4pPr lvl="3" algn="ctr" rtl="0">
              <a:lnSpc>
                <a:spcPct val="100000"/>
              </a:lnSpc>
              <a:spcBef>
                <a:spcPct val="427000"/>
              </a:spcBef>
              <a:spcAft>
                <a:spcPts val="0"/>
              </a:spcAft>
              <a:buSzPts val="2100"/>
              <a:buNone/>
              <a:defRPr sz="2800"/>
            </a:lvl4pPr>
            <a:lvl5pPr lvl="4" algn="ctr" rtl="0">
              <a:lnSpc>
                <a:spcPct val="100000"/>
              </a:lnSpc>
              <a:spcBef>
                <a:spcPct val="427000"/>
              </a:spcBef>
              <a:spcAft>
                <a:spcPts val="0"/>
              </a:spcAft>
              <a:buSzPts val="2100"/>
              <a:buNone/>
              <a:defRPr sz="2800"/>
            </a:lvl5pPr>
            <a:lvl6pPr lvl="5" algn="ctr" rtl="0">
              <a:lnSpc>
                <a:spcPct val="100000"/>
              </a:lnSpc>
              <a:spcBef>
                <a:spcPct val="427000"/>
              </a:spcBef>
              <a:spcAft>
                <a:spcPts val="0"/>
              </a:spcAft>
              <a:buSzPts val="2100"/>
              <a:buNone/>
              <a:defRPr sz="2800"/>
            </a:lvl6pPr>
            <a:lvl7pPr lvl="6" algn="ctr" rtl="0">
              <a:lnSpc>
                <a:spcPct val="100000"/>
              </a:lnSpc>
              <a:spcBef>
                <a:spcPct val="427000"/>
              </a:spcBef>
              <a:spcAft>
                <a:spcPts val="0"/>
              </a:spcAft>
              <a:buSzPts val="2100"/>
              <a:buNone/>
              <a:defRPr sz="2800"/>
            </a:lvl7pPr>
            <a:lvl8pPr lvl="7" algn="ctr" rtl="0">
              <a:lnSpc>
                <a:spcPct val="100000"/>
              </a:lnSpc>
              <a:spcBef>
                <a:spcPct val="427000"/>
              </a:spcBef>
              <a:spcAft>
                <a:spcPts val="0"/>
              </a:spcAft>
              <a:buSzPts val="2100"/>
              <a:buNone/>
              <a:defRPr sz="2800"/>
            </a:lvl8pPr>
            <a:lvl9pPr lvl="8" algn="ctr" rtl="0">
              <a:lnSpc>
                <a:spcPct val="100000"/>
              </a:lnSpc>
              <a:spcBef>
                <a:spcPct val="427000"/>
              </a:spcBef>
              <a:spcAft>
                <a:spcPts val="0"/>
              </a:spcAft>
              <a:buSzPts val="2100"/>
              <a:buNone/>
              <a:defRPr sz="2800"/>
            </a:lvl9pPr>
          </a:lstStyle>
          <a:p/>
        </p:txBody>
      </p:sp>
      <p:sp>
        <p:nvSpPr>
          <p:cNvPr id="213" name="Google Shape;213;p35"/>
          <p:cNvSpPr txBox="1"/>
          <p:nvPr>
            <p:ph type="title" idx="2" hasCustomPrompt="1"/>
          </p:nvPr>
        </p:nvSpPr>
        <p:spPr>
          <a:xfrm>
            <a:off x="9809167" y="509783"/>
            <a:ext cx="1424400" cy="10917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600"/>
              <a:buNone/>
              <a:defRPr sz="6400"/>
            </a:lvl1pPr>
            <a:lvl2pPr lvl="1" algn="r" rtl="0">
              <a:spcBef>
                <a:spcPts val="0"/>
              </a:spcBef>
              <a:spcAft>
                <a:spcPts val="0"/>
              </a:spcAft>
              <a:buSzPts val="4800"/>
              <a:buFont typeface="DM Sans"/>
              <a:buNone/>
              <a:defRPr sz="6400">
                <a:latin typeface="DM Sans"/>
                <a:ea typeface="DM Sans"/>
                <a:cs typeface="DM Sans"/>
                <a:sym typeface="DM Sans"/>
              </a:defRPr>
            </a:lvl2pPr>
            <a:lvl3pPr lvl="2" algn="r" rtl="0">
              <a:spcBef>
                <a:spcPts val="0"/>
              </a:spcBef>
              <a:spcAft>
                <a:spcPts val="0"/>
              </a:spcAft>
              <a:buSzPts val="4800"/>
              <a:buFont typeface="DM Sans"/>
              <a:buNone/>
              <a:defRPr sz="6400">
                <a:latin typeface="DM Sans"/>
                <a:ea typeface="DM Sans"/>
                <a:cs typeface="DM Sans"/>
                <a:sym typeface="DM Sans"/>
              </a:defRPr>
            </a:lvl3pPr>
            <a:lvl4pPr lvl="3" algn="r" rtl="0">
              <a:spcBef>
                <a:spcPts val="0"/>
              </a:spcBef>
              <a:spcAft>
                <a:spcPts val="0"/>
              </a:spcAft>
              <a:buSzPts val="4800"/>
              <a:buFont typeface="DM Sans"/>
              <a:buNone/>
              <a:defRPr sz="6400">
                <a:latin typeface="DM Sans"/>
                <a:ea typeface="DM Sans"/>
                <a:cs typeface="DM Sans"/>
                <a:sym typeface="DM Sans"/>
              </a:defRPr>
            </a:lvl4pPr>
            <a:lvl5pPr lvl="4" algn="r" rtl="0">
              <a:spcBef>
                <a:spcPts val="0"/>
              </a:spcBef>
              <a:spcAft>
                <a:spcPts val="0"/>
              </a:spcAft>
              <a:buSzPts val="4800"/>
              <a:buFont typeface="DM Sans"/>
              <a:buNone/>
              <a:defRPr sz="6400">
                <a:latin typeface="DM Sans"/>
                <a:ea typeface="DM Sans"/>
                <a:cs typeface="DM Sans"/>
                <a:sym typeface="DM Sans"/>
              </a:defRPr>
            </a:lvl5pPr>
            <a:lvl6pPr lvl="5" algn="r" rtl="0">
              <a:spcBef>
                <a:spcPts val="0"/>
              </a:spcBef>
              <a:spcAft>
                <a:spcPts val="0"/>
              </a:spcAft>
              <a:buSzPts val="4800"/>
              <a:buFont typeface="DM Sans"/>
              <a:buNone/>
              <a:defRPr sz="6400">
                <a:latin typeface="DM Sans"/>
                <a:ea typeface="DM Sans"/>
                <a:cs typeface="DM Sans"/>
                <a:sym typeface="DM Sans"/>
              </a:defRPr>
            </a:lvl6pPr>
            <a:lvl7pPr lvl="6" algn="r" rtl="0">
              <a:spcBef>
                <a:spcPts val="0"/>
              </a:spcBef>
              <a:spcAft>
                <a:spcPts val="0"/>
              </a:spcAft>
              <a:buSzPts val="4800"/>
              <a:buFont typeface="DM Sans"/>
              <a:buNone/>
              <a:defRPr sz="6400">
                <a:latin typeface="DM Sans"/>
                <a:ea typeface="DM Sans"/>
                <a:cs typeface="DM Sans"/>
                <a:sym typeface="DM Sans"/>
              </a:defRPr>
            </a:lvl7pPr>
            <a:lvl8pPr lvl="7" algn="r" rtl="0">
              <a:spcBef>
                <a:spcPts val="0"/>
              </a:spcBef>
              <a:spcAft>
                <a:spcPts val="0"/>
              </a:spcAft>
              <a:buSzPts val="4800"/>
              <a:buFont typeface="DM Sans"/>
              <a:buNone/>
              <a:defRPr sz="6400">
                <a:latin typeface="DM Sans"/>
                <a:ea typeface="DM Sans"/>
                <a:cs typeface="DM Sans"/>
                <a:sym typeface="DM Sans"/>
              </a:defRPr>
            </a:lvl8pPr>
            <a:lvl9pPr lvl="8" algn="r" rtl="0">
              <a:spcBef>
                <a:spcPts val="0"/>
              </a:spcBef>
              <a:spcAft>
                <a:spcPts val="0"/>
              </a:spcAft>
              <a:buSzPts val="4800"/>
              <a:buFont typeface="DM Sans"/>
              <a:buNone/>
              <a:defRPr sz="6400">
                <a:latin typeface="DM Sans"/>
                <a:ea typeface="DM Sans"/>
                <a:cs typeface="DM Sans"/>
                <a:sym typeface="DM Sans"/>
              </a:defRPr>
            </a:lvl9pPr>
          </a:lstStyle>
          <a:p>
            <a:r>
              <a:t>xx%</a:t>
            </a:r>
          </a:p>
        </p:txBody>
      </p:sp>
      <p:cxnSp>
        <p:nvCxnSpPr>
          <p:cNvPr id="214" name="Google Shape;214;p3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3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_ONLY_4">
  <p:cSld name="TITLE_ONLY_4">
    <p:bg>
      <p:bgPr>
        <a:noFill/>
        <a:effectLst/>
      </p:bgPr>
    </p:bg>
    <p:spTree>
      <p:nvGrpSpPr>
        <p:cNvPr id="216" name="Shape 216"/>
        <p:cNvGrpSpPr/>
        <p:nvPr/>
      </p:nvGrpSpPr>
      <p:grpSpPr>
        <a:xfrm>
          <a:off x="0" y="0"/>
          <a:ext cx="0" cy="0"/>
          <a:chOff x="0" y="0"/>
          <a:chExt cx="0" cy="0"/>
        </a:xfrm>
      </p:grpSpPr>
      <p:sp>
        <p:nvSpPr>
          <p:cNvPr id="217" name="Google Shape;217;p3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 name="Google Shape;218;p3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19" name="Google Shape;219;p3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3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ONE_COLUMN_TEXT_1_1">
    <p:bg>
      <p:bgPr>
        <a:noFill/>
        <a:effectLst/>
      </p:bgPr>
    </p:bg>
    <p:spTree>
      <p:nvGrpSpPr>
        <p:cNvPr id="86" name="Shape 86"/>
        <p:cNvGrpSpPr/>
        <p:nvPr/>
      </p:nvGrpSpPr>
      <p:grpSpPr>
        <a:xfrm>
          <a:off x="0" y="0"/>
          <a:ext cx="0" cy="0"/>
          <a:chOff x="0" y="0"/>
          <a:chExt cx="0" cy="0"/>
        </a:xfrm>
      </p:grpSpPr>
      <p:sp>
        <p:nvSpPr>
          <p:cNvPr id="87" name="Google Shape;87;p1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 name="Google Shape;88;p16"/>
          <p:cNvSpPr txBox="1"/>
          <p:nvPr>
            <p:ph type="subTitle" idx="1"/>
          </p:nvPr>
        </p:nvSpPr>
        <p:spPr>
          <a:xfrm>
            <a:off x="96006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89" name="Google Shape;89;p16"/>
          <p:cNvSpPr txBox="1"/>
          <p:nvPr>
            <p:ph type="subTitle" idx="2"/>
          </p:nvPr>
        </p:nvSpPr>
        <p:spPr>
          <a:xfrm>
            <a:off x="465994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0" name="Google Shape;90;p16"/>
          <p:cNvSpPr txBox="1"/>
          <p:nvPr>
            <p:ph type="subTitle" idx="3"/>
          </p:nvPr>
        </p:nvSpPr>
        <p:spPr>
          <a:xfrm>
            <a:off x="8372800"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1" name="Google Shape;91;p16"/>
          <p:cNvSpPr txBox="1"/>
          <p:nvPr>
            <p:ph type="subTitle" idx="4"/>
          </p:nvPr>
        </p:nvSpPr>
        <p:spPr>
          <a:xfrm>
            <a:off x="19906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2" name="Google Shape;92;p16"/>
          <p:cNvSpPr txBox="1"/>
          <p:nvPr>
            <p:ph type="subTitle" idx="5"/>
          </p:nvPr>
        </p:nvSpPr>
        <p:spPr>
          <a:xfrm>
            <a:off x="5690548"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3" name="Google Shape;93;p16"/>
          <p:cNvSpPr txBox="1"/>
          <p:nvPr>
            <p:ph type="subTitle" idx="6"/>
          </p:nvPr>
        </p:nvSpPr>
        <p:spPr>
          <a:xfrm>
            <a:off x="94034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4" name="Google Shape;94;p16"/>
          <p:cNvSpPr txBox="1"/>
          <p:nvPr>
            <p:ph type="subTitle" idx="7"/>
          </p:nvPr>
        </p:nvSpPr>
        <p:spPr>
          <a:xfrm>
            <a:off x="96006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5" name="Google Shape;95;p16"/>
          <p:cNvSpPr txBox="1"/>
          <p:nvPr>
            <p:ph type="subTitle" idx="8"/>
          </p:nvPr>
        </p:nvSpPr>
        <p:spPr>
          <a:xfrm>
            <a:off x="465994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6" name="Google Shape;96;p16"/>
          <p:cNvSpPr txBox="1"/>
          <p:nvPr>
            <p:ph type="subTitle" idx="9"/>
          </p:nvPr>
        </p:nvSpPr>
        <p:spPr>
          <a:xfrm>
            <a:off x="8372800"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7" name="Google Shape;97;p16"/>
          <p:cNvSpPr txBox="1"/>
          <p:nvPr>
            <p:ph type="subTitle" idx="13"/>
          </p:nvPr>
        </p:nvSpPr>
        <p:spPr>
          <a:xfrm>
            <a:off x="19906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8" name="Google Shape;98;p16"/>
          <p:cNvSpPr txBox="1"/>
          <p:nvPr>
            <p:ph type="subTitle" idx="14"/>
          </p:nvPr>
        </p:nvSpPr>
        <p:spPr>
          <a:xfrm>
            <a:off x="5690548"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9" name="Google Shape;99;p16"/>
          <p:cNvSpPr txBox="1"/>
          <p:nvPr>
            <p:ph type="subTitle" idx="15"/>
          </p:nvPr>
        </p:nvSpPr>
        <p:spPr>
          <a:xfrm>
            <a:off x="94034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100" name="Google Shape;100;p1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01" name="Google Shape;101;p1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matchingName="Title slide">
  <p:cSld name="TITLE">
    <p:bg>
      <p:bgPr>
        <a:noFill/>
        <a:effectLst/>
      </p:bgPr>
    </p:bg>
    <p:spTree>
      <p:nvGrpSpPr>
        <p:cNvPr id="53" name="Shape 53"/>
        <p:cNvGrpSpPr/>
        <p:nvPr/>
      </p:nvGrpSpPr>
      <p:grpSpPr>
        <a:xfrm>
          <a:off x="0" y="0"/>
          <a:ext cx="0" cy="0"/>
          <a:chOff x="0" y="0"/>
          <a:chExt cx="0" cy="0"/>
        </a:xfrm>
      </p:grpSpPr>
      <p:sp>
        <p:nvSpPr>
          <p:cNvPr id="54" name="Google Shape;54;p14"/>
          <p:cNvSpPr txBox="1"/>
          <p:nvPr>
            <p:ph type="ctrTitle"/>
          </p:nvPr>
        </p:nvSpPr>
        <p:spPr>
          <a:xfrm flipH="1">
            <a:off x="788400" y="748333"/>
            <a:ext cx="4758000" cy="428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800"/>
              <a:buNone/>
              <a:defRPr sz="6400">
                <a:solidFill>
                  <a:schemeClr val="dk1"/>
                </a:solidFill>
              </a:defRPr>
            </a:lvl1pPr>
            <a:lvl2pPr lvl="1" algn="l">
              <a:lnSpc>
                <a:spcPct val="100000"/>
              </a:lnSpc>
              <a:spcBef>
                <a:spcPts val="0"/>
              </a:spcBef>
              <a:spcAft>
                <a:spcPts val="0"/>
              </a:spcAft>
              <a:buClr>
                <a:srgbClr val="434343"/>
              </a:buClr>
              <a:buSzPts val="4800"/>
              <a:buNone/>
              <a:defRPr sz="6400">
                <a:solidFill>
                  <a:srgbClr val="434343"/>
                </a:solidFill>
              </a:defRPr>
            </a:lvl2pPr>
            <a:lvl3pPr lvl="2" algn="l">
              <a:lnSpc>
                <a:spcPct val="100000"/>
              </a:lnSpc>
              <a:spcBef>
                <a:spcPts val="0"/>
              </a:spcBef>
              <a:spcAft>
                <a:spcPts val="0"/>
              </a:spcAft>
              <a:buClr>
                <a:srgbClr val="434343"/>
              </a:buClr>
              <a:buSzPts val="4800"/>
              <a:buNone/>
              <a:defRPr sz="6400">
                <a:solidFill>
                  <a:srgbClr val="434343"/>
                </a:solidFill>
              </a:defRPr>
            </a:lvl3pPr>
            <a:lvl4pPr lvl="3" algn="l">
              <a:lnSpc>
                <a:spcPct val="100000"/>
              </a:lnSpc>
              <a:spcBef>
                <a:spcPts val="0"/>
              </a:spcBef>
              <a:spcAft>
                <a:spcPts val="0"/>
              </a:spcAft>
              <a:buClr>
                <a:srgbClr val="434343"/>
              </a:buClr>
              <a:buSzPts val="4800"/>
              <a:buNone/>
              <a:defRPr sz="6400">
                <a:solidFill>
                  <a:srgbClr val="434343"/>
                </a:solidFill>
              </a:defRPr>
            </a:lvl4pPr>
            <a:lvl5pPr lvl="4" algn="l">
              <a:lnSpc>
                <a:spcPct val="100000"/>
              </a:lnSpc>
              <a:spcBef>
                <a:spcPts val="0"/>
              </a:spcBef>
              <a:spcAft>
                <a:spcPts val="0"/>
              </a:spcAft>
              <a:buClr>
                <a:srgbClr val="434343"/>
              </a:buClr>
              <a:buSzPts val="4800"/>
              <a:buNone/>
              <a:defRPr sz="6400">
                <a:solidFill>
                  <a:srgbClr val="434343"/>
                </a:solidFill>
              </a:defRPr>
            </a:lvl5pPr>
            <a:lvl6pPr lvl="5" algn="l">
              <a:lnSpc>
                <a:spcPct val="100000"/>
              </a:lnSpc>
              <a:spcBef>
                <a:spcPts val="0"/>
              </a:spcBef>
              <a:spcAft>
                <a:spcPts val="0"/>
              </a:spcAft>
              <a:buClr>
                <a:srgbClr val="434343"/>
              </a:buClr>
              <a:buSzPts val="4800"/>
              <a:buNone/>
              <a:defRPr sz="6400">
                <a:solidFill>
                  <a:srgbClr val="434343"/>
                </a:solidFill>
              </a:defRPr>
            </a:lvl6pPr>
            <a:lvl7pPr lvl="6" algn="l">
              <a:lnSpc>
                <a:spcPct val="100000"/>
              </a:lnSpc>
              <a:spcBef>
                <a:spcPts val="0"/>
              </a:spcBef>
              <a:spcAft>
                <a:spcPts val="0"/>
              </a:spcAft>
              <a:buClr>
                <a:srgbClr val="434343"/>
              </a:buClr>
              <a:buSzPts val="4800"/>
              <a:buNone/>
              <a:defRPr sz="6400">
                <a:solidFill>
                  <a:srgbClr val="434343"/>
                </a:solidFill>
              </a:defRPr>
            </a:lvl7pPr>
            <a:lvl8pPr lvl="7" algn="l">
              <a:lnSpc>
                <a:spcPct val="100000"/>
              </a:lnSpc>
              <a:spcBef>
                <a:spcPts val="0"/>
              </a:spcBef>
              <a:spcAft>
                <a:spcPts val="0"/>
              </a:spcAft>
              <a:buClr>
                <a:srgbClr val="434343"/>
              </a:buClr>
              <a:buSzPts val="4800"/>
              <a:buNone/>
              <a:defRPr sz="6400">
                <a:solidFill>
                  <a:srgbClr val="434343"/>
                </a:solidFill>
              </a:defRPr>
            </a:lvl8pPr>
            <a:lvl9pPr lvl="8" algn="l">
              <a:lnSpc>
                <a:spcPct val="100000"/>
              </a:lnSpc>
              <a:spcBef>
                <a:spcPts val="0"/>
              </a:spcBef>
              <a:spcAft>
                <a:spcPts val="0"/>
              </a:spcAft>
              <a:buClr>
                <a:srgbClr val="434343"/>
              </a:buClr>
              <a:buSzPts val="4800"/>
              <a:buNone/>
              <a:defRPr sz="6400">
                <a:solidFill>
                  <a:srgbClr val="434343"/>
                </a:solidFill>
              </a:defRPr>
            </a:lvl9pPr>
          </a:lstStyle>
          <a:p/>
        </p:txBody>
      </p:sp>
      <p:sp>
        <p:nvSpPr>
          <p:cNvPr id="55" name="Google Shape;55;p14"/>
          <p:cNvSpPr txBox="1"/>
          <p:nvPr>
            <p:ph type="subTitle" idx="1"/>
          </p:nvPr>
        </p:nvSpPr>
        <p:spPr>
          <a:xfrm flipH="1">
            <a:off x="1288300" y="5205833"/>
            <a:ext cx="1990800" cy="49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800"/>
              <a:buNone/>
              <a:defRPr sz="1865">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Clr>
                <a:srgbClr val="434343"/>
              </a:buClr>
              <a:buSzPts val="2800"/>
              <a:buNone/>
              <a:defRPr sz="3735">
                <a:solidFill>
                  <a:srgbClr val="434343"/>
                </a:solidFill>
              </a:defRPr>
            </a:lvl2pPr>
            <a:lvl3pPr lvl="2" algn="l">
              <a:lnSpc>
                <a:spcPct val="100000"/>
              </a:lnSpc>
              <a:spcBef>
                <a:spcPts val="0"/>
              </a:spcBef>
              <a:spcAft>
                <a:spcPts val="0"/>
              </a:spcAft>
              <a:buClr>
                <a:srgbClr val="434343"/>
              </a:buClr>
              <a:buSzPts val="2800"/>
              <a:buNone/>
              <a:defRPr sz="3735">
                <a:solidFill>
                  <a:srgbClr val="434343"/>
                </a:solidFill>
              </a:defRPr>
            </a:lvl3pPr>
            <a:lvl4pPr lvl="3" algn="l">
              <a:lnSpc>
                <a:spcPct val="100000"/>
              </a:lnSpc>
              <a:spcBef>
                <a:spcPts val="0"/>
              </a:spcBef>
              <a:spcAft>
                <a:spcPts val="0"/>
              </a:spcAft>
              <a:buClr>
                <a:srgbClr val="434343"/>
              </a:buClr>
              <a:buSzPts val="2800"/>
              <a:buNone/>
              <a:defRPr sz="3735">
                <a:solidFill>
                  <a:srgbClr val="434343"/>
                </a:solidFill>
              </a:defRPr>
            </a:lvl4pPr>
            <a:lvl5pPr lvl="4" algn="l">
              <a:lnSpc>
                <a:spcPct val="100000"/>
              </a:lnSpc>
              <a:spcBef>
                <a:spcPts val="0"/>
              </a:spcBef>
              <a:spcAft>
                <a:spcPts val="0"/>
              </a:spcAft>
              <a:buClr>
                <a:srgbClr val="434343"/>
              </a:buClr>
              <a:buSzPts val="2800"/>
              <a:buNone/>
              <a:defRPr sz="3735">
                <a:solidFill>
                  <a:srgbClr val="434343"/>
                </a:solidFill>
              </a:defRPr>
            </a:lvl5pPr>
            <a:lvl6pPr lvl="5" algn="l">
              <a:lnSpc>
                <a:spcPct val="100000"/>
              </a:lnSpc>
              <a:spcBef>
                <a:spcPts val="0"/>
              </a:spcBef>
              <a:spcAft>
                <a:spcPts val="0"/>
              </a:spcAft>
              <a:buClr>
                <a:srgbClr val="434343"/>
              </a:buClr>
              <a:buSzPts val="2800"/>
              <a:buNone/>
              <a:defRPr sz="3735">
                <a:solidFill>
                  <a:srgbClr val="434343"/>
                </a:solidFill>
              </a:defRPr>
            </a:lvl6pPr>
            <a:lvl7pPr lvl="6" algn="l">
              <a:lnSpc>
                <a:spcPct val="100000"/>
              </a:lnSpc>
              <a:spcBef>
                <a:spcPts val="0"/>
              </a:spcBef>
              <a:spcAft>
                <a:spcPts val="0"/>
              </a:spcAft>
              <a:buClr>
                <a:srgbClr val="434343"/>
              </a:buClr>
              <a:buSzPts val="2800"/>
              <a:buNone/>
              <a:defRPr sz="3735">
                <a:solidFill>
                  <a:srgbClr val="434343"/>
                </a:solidFill>
              </a:defRPr>
            </a:lvl7pPr>
            <a:lvl8pPr lvl="7" algn="l">
              <a:lnSpc>
                <a:spcPct val="100000"/>
              </a:lnSpc>
              <a:spcBef>
                <a:spcPts val="0"/>
              </a:spcBef>
              <a:spcAft>
                <a:spcPts val="0"/>
              </a:spcAft>
              <a:buClr>
                <a:srgbClr val="434343"/>
              </a:buClr>
              <a:buSzPts val="2800"/>
              <a:buNone/>
              <a:defRPr sz="3735">
                <a:solidFill>
                  <a:srgbClr val="434343"/>
                </a:solidFill>
              </a:defRPr>
            </a:lvl8pPr>
            <a:lvl9pPr lvl="8" algn="l">
              <a:lnSpc>
                <a:spcPct val="100000"/>
              </a:lnSpc>
              <a:spcBef>
                <a:spcPts val="0"/>
              </a:spcBef>
              <a:spcAft>
                <a:spcPts val="0"/>
              </a:spcAft>
              <a:buClr>
                <a:srgbClr val="434343"/>
              </a:buClr>
              <a:buSzPts val="2800"/>
              <a:buNone/>
              <a:defRPr sz="3735">
                <a:solidFill>
                  <a:srgbClr val="434343"/>
                </a:solidFill>
              </a:defRPr>
            </a:lvl9pPr>
          </a:lstStyle>
          <a:p/>
        </p:txBody>
      </p:sp>
      <p:cxnSp>
        <p:nvCxnSpPr>
          <p:cNvPr id="56" name="Google Shape;56;p1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57" name="Google Shape;57;p1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noFill/>
        <a:effectLst/>
      </p:bgPr>
    </p:bg>
    <p:spTree>
      <p:nvGrpSpPr>
        <p:cNvPr id="58" name="Shape 58"/>
        <p:cNvGrpSpPr/>
        <p:nvPr/>
      </p:nvGrpSpPr>
      <p:grpSpPr>
        <a:xfrm>
          <a:off x="0" y="0"/>
          <a:ext cx="0" cy="0"/>
          <a:chOff x="0" y="0"/>
          <a:chExt cx="0" cy="0"/>
        </a:xfrm>
      </p:grpSpPr>
      <p:sp>
        <p:nvSpPr>
          <p:cNvPr id="59" name="Google Shape;59;p15"/>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15"/>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61" name="Google Shape;61;p1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62" name="Google Shape;62;p1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noFill/>
        <a:effectLst/>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6532933" y="1681467"/>
            <a:ext cx="4700800" cy="3461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200"/>
              <a:buNone/>
              <a:defRPr sz="64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65" name="Google Shape;65;p16"/>
          <p:cNvSpPr txBox="1"/>
          <p:nvPr>
            <p:ph type="subTitle" idx="1"/>
          </p:nvPr>
        </p:nvSpPr>
        <p:spPr>
          <a:xfrm>
            <a:off x="6628133" y="5236484"/>
            <a:ext cx="4510400" cy="42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66" name="Google Shape;66;p16"/>
          <p:cNvSpPr txBox="1"/>
          <p:nvPr>
            <p:ph type="title" idx="2"/>
          </p:nvPr>
        </p:nvSpPr>
        <p:spPr>
          <a:xfrm>
            <a:off x="9809167" y="509783"/>
            <a:ext cx="1424400" cy="1091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600"/>
              <a:buNone/>
              <a:defRPr sz="6400"/>
            </a:lvl1pPr>
            <a:lvl2pPr lvl="1"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cxnSp>
        <p:nvCxnSpPr>
          <p:cNvPr id="67" name="Google Shape;67;p1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68" name="Google Shape;68;p1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noFill/>
        <a:effectLst/>
      </p:bgPr>
    </p:bg>
    <p:spTree>
      <p:nvGrpSpPr>
        <p:cNvPr id="69" name="Shape 69"/>
        <p:cNvGrpSpPr/>
        <p:nvPr/>
      </p:nvGrpSpPr>
      <p:grpSpPr>
        <a:xfrm>
          <a:off x="0" y="0"/>
          <a:ext cx="0" cy="0"/>
          <a:chOff x="0" y="0"/>
          <a:chExt cx="0" cy="0"/>
        </a:xfrm>
      </p:grpSpPr>
      <p:sp>
        <p:nvSpPr>
          <p:cNvPr id="70" name="Google Shape;70;p17"/>
          <p:cNvSpPr txBox="1"/>
          <p:nvPr>
            <p:ph type="subTitle" idx="1"/>
          </p:nvPr>
        </p:nvSpPr>
        <p:spPr>
          <a:xfrm flipH="1">
            <a:off x="960033" y="3358400"/>
            <a:ext cx="4022000" cy="277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65"/>
            </a:lvl1pPr>
            <a:lvl2pPr lvl="1" algn="l">
              <a:lnSpc>
                <a:spcPct val="100000"/>
              </a:lnSpc>
              <a:spcBef>
                <a:spcPts val="0"/>
              </a:spcBef>
              <a:spcAft>
                <a:spcPts val="0"/>
              </a:spcAft>
              <a:buSzPts val="1400"/>
              <a:buNone/>
              <a:defRPr sz="1865"/>
            </a:lvl2pPr>
            <a:lvl3pPr lvl="2" algn="l">
              <a:lnSpc>
                <a:spcPct val="100000"/>
              </a:lnSpc>
              <a:spcBef>
                <a:spcPts val="0"/>
              </a:spcBef>
              <a:spcAft>
                <a:spcPts val="0"/>
              </a:spcAft>
              <a:buSzPts val="1400"/>
              <a:buNone/>
              <a:defRPr sz="1865"/>
            </a:lvl3pPr>
            <a:lvl4pPr lvl="3" algn="l">
              <a:lnSpc>
                <a:spcPct val="100000"/>
              </a:lnSpc>
              <a:spcBef>
                <a:spcPts val="0"/>
              </a:spcBef>
              <a:spcAft>
                <a:spcPts val="0"/>
              </a:spcAft>
              <a:buSzPts val="1400"/>
              <a:buNone/>
              <a:defRPr sz="1865"/>
            </a:lvl4pPr>
            <a:lvl5pPr lvl="4" algn="l">
              <a:lnSpc>
                <a:spcPct val="100000"/>
              </a:lnSpc>
              <a:spcBef>
                <a:spcPts val="0"/>
              </a:spcBef>
              <a:spcAft>
                <a:spcPts val="0"/>
              </a:spcAft>
              <a:buSzPts val="1400"/>
              <a:buNone/>
              <a:defRPr sz="1865"/>
            </a:lvl5pPr>
            <a:lvl6pPr lvl="5" algn="l">
              <a:lnSpc>
                <a:spcPct val="100000"/>
              </a:lnSpc>
              <a:spcBef>
                <a:spcPts val="0"/>
              </a:spcBef>
              <a:spcAft>
                <a:spcPts val="0"/>
              </a:spcAft>
              <a:buSzPts val="1400"/>
              <a:buNone/>
              <a:defRPr sz="1865"/>
            </a:lvl6pPr>
            <a:lvl7pPr lvl="6" algn="l">
              <a:lnSpc>
                <a:spcPct val="100000"/>
              </a:lnSpc>
              <a:spcBef>
                <a:spcPts val="0"/>
              </a:spcBef>
              <a:spcAft>
                <a:spcPts val="0"/>
              </a:spcAft>
              <a:buSzPts val="1400"/>
              <a:buNone/>
              <a:defRPr sz="1865"/>
            </a:lvl7pPr>
            <a:lvl8pPr lvl="7" algn="l">
              <a:lnSpc>
                <a:spcPct val="100000"/>
              </a:lnSpc>
              <a:spcBef>
                <a:spcPts val="0"/>
              </a:spcBef>
              <a:spcAft>
                <a:spcPts val="0"/>
              </a:spcAft>
              <a:buSzPts val="1400"/>
              <a:buNone/>
              <a:defRPr sz="1865"/>
            </a:lvl8pPr>
            <a:lvl9pPr lvl="8" algn="l">
              <a:lnSpc>
                <a:spcPct val="100000"/>
              </a:lnSpc>
              <a:spcBef>
                <a:spcPts val="0"/>
              </a:spcBef>
              <a:spcAft>
                <a:spcPts val="0"/>
              </a:spcAft>
              <a:buSzPts val="1400"/>
              <a:buNone/>
              <a:defRPr sz="1865"/>
            </a:lvl9pPr>
          </a:lstStyle>
          <a:p/>
        </p:txBody>
      </p:sp>
      <p:sp>
        <p:nvSpPr>
          <p:cNvPr id="71" name="Google Shape;71;p17"/>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72" name="Google Shape;72;p1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73" name="Google Shape;73;p1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noFill/>
        <a:effectLst/>
      </p:bgPr>
    </p:bg>
    <p:spTree>
      <p:nvGrpSpPr>
        <p:cNvPr id="74" name="Shape 74"/>
        <p:cNvGrpSpPr/>
        <p:nvPr/>
      </p:nvGrpSpPr>
      <p:grpSpPr>
        <a:xfrm>
          <a:off x="0" y="0"/>
          <a:ext cx="0" cy="0"/>
          <a:chOff x="0" y="0"/>
          <a:chExt cx="0" cy="0"/>
        </a:xfrm>
      </p:grpSpPr>
      <p:sp>
        <p:nvSpPr>
          <p:cNvPr id="75" name="Google Shape;75;p18"/>
          <p:cNvSpPr/>
          <p:nvPr/>
        </p:nvSpPr>
        <p:spPr>
          <a:xfrm>
            <a:off x="957633" y="65324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18"/>
          <p:cNvSpPr txBox="1"/>
          <p:nvPr>
            <p:ph type="subTitle" idx="1"/>
          </p:nvPr>
        </p:nvSpPr>
        <p:spPr>
          <a:xfrm>
            <a:off x="1723481" y="4771383"/>
            <a:ext cx="3789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77" name="Google Shape;77;p18"/>
          <p:cNvSpPr txBox="1"/>
          <p:nvPr>
            <p:ph type="subTitle" idx="2"/>
          </p:nvPr>
        </p:nvSpPr>
        <p:spPr>
          <a:xfrm>
            <a:off x="6657467" y="4771399"/>
            <a:ext cx="3789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78" name="Google Shape;78;p18"/>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79" name="Google Shape;79;p18"/>
          <p:cNvSpPr txBox="1"/>
          <p:nvPr>
            <p:ph type="subTitle" idx="3"/>
          </p:nvPr>
        </p:nvSpPr>
        <p:spPr>
          <a:xfrm>
            <a:off x="1723481" y="4190700"/>
            <a:ext cx="3789600" cy="59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a:latin typeface="Arial" panose="020B0604020202020204"/>
                <a:ea typeface="Arial" panose="020B0604020202020204"/>
                <a:cs typeface="Arial" panose="020B0604020202020204"/>
                <a:sym typeface="Arial" panose="020B0604020202020204"/>
              </a:defRPr>
            </a:lvl9pPr>
          </a:lstStyle>
          <a:p/>
        </p:txBody>
      </p:sp>
      <p:sp>
        <p:nvSpPr>
          <p:cNvPr id="80" name="Google Shape;80;p18"/>
          <p:cNvSpPr txBox="1"/>
          <p:nvPr>
            <p:ph type="subTitle" idx="4"/>
          </p:nvPr>
        </p:nvSpPr>
        <p:spPr>
          <a:xfrm>
            <a:off x="6657467" y="4190715"/>
            <a:ext cx="3789600" cy="59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a:latin typeface="Arial" panose="020B0604020202020204"/>
                <a:ea typeface="Arial" panose="020B0604020202020204"/>
                <a:cs typeface="Arial" panose="020B0604020202020204"/>
                <a:sym typeface="Arial" panose="020B0604020202020204"/>
              </a:defRPr>
            </a:lvl9pPr>
          </a:lstStyle>
          <a:p/>
        </p:txBody>
      </p:sp>
      <p:cxnSp>
        <p:nvCxnSpPr>
          <p:cNvPr id="81" name="Google Shape;81;p18"/>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noFill/>
        <a:effectLst/>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6532933" y="1681467"/>
            <a:ext cx="4700800" cy="3461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200"/>
              <a:buNone/>
              <a:defRPr sz="64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65" name="Google Shape;65;p16"/>
          <p:cNvSpPr txBox="1"/>
          <p:nvPr>
            <p:ph type="subTitle" idx="1"/>
          </p:nvPr>
        </p:nvSpPr>
        <p:spPr>
          <a:xfrm>
            <a:off x="6628133" y="5236484"/>
            <a:ext cx="4510400" cy="42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66" name="Google Shape;66;p16"/>
          <p:cNvSpPr txBox="1"/>
          <p:nvPr>
            <p:ph type="title" idx="2"/>
          </p:nvPr>
        </p:nvSpPr>
        <p:spPr>
          <a:xfrm>
            <a:off x="9809167" y="509783"/>
            <a:ext cx="1424400" cy="1091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600"/>
              <a:buNone/>
              <a:defRPr sz="6400"/>
            </a:lvl1pPr>
            <a:lvl2pPr lvl="1"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cxnSp>
        <p:nvCxnSpPr>
          <p:cNvPr id="67" name="Google Shape;67;p1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68" name="Google Shape;68;p1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 point">
    <p:bg>
      <p:bgPr>
        <a:noFill/>
        <a:effectLst/>
      </p:bgPr>
    </p:bg>
    <p:spTree>
      <p:nvGrpSpPr>
        <p:cNvPr id="82" name="Shape 82"/>
        <p:cNvGrpSpPr/>
        <p:nvPr/>
      </p:nvGrpSpPr>
      <p:grpSpPr>
        <a:xfrm>
          <a:off x="0" y="0"/>
          <a:ext cx="0" cy="0"/>
          <a:chOff x="0" y="0"/>
          <a:chExt cx="0" cy="0"/>
        </a:xfrm>
      </p:grpSpPr>
      <p:sp>
        <p:nvSpPr>
          <p:cNvPr id="83" name="Google Shape;83;p19"/>
          <p:cNvSpPr txBox="1"/>
          <p:nvPr>
            <p:ph type="title"/>
          </p:nvPr>
        </p:nvSpPr>
        <p:spPr>
          <a:xfrm>
            <a:off x="957633" y="1223500"/>
            <a:ext cx="4750000" cy="441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noFill/>
        <a:effectLst/>
      </p:bgPr>
    </p:bg>
    <p:spTree>
      <p:nvGrpSpPr>
        <p:cNvPr id="84" name="Shape 84"/>
        <p:cNvGrpSpPr/>
        <p:nvPr/>
      </p:nvGrpSpPr>
      <p:grpSpPr>
        <a:xfrm>
          <a:off x="0" y="0"/>
          <a:ext cx="0" cy="0"/>
          <a:chOff x="0" y="0"/>
          <a:chExt cx="0" cy="0"/>
        </a:xfrm>
      </p:grpSpPr>
      <p:cxnSp>
        <p:nvCxnSpPr>
          <p:cNvPr id="85" name="Google Shape;85;p20"/>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
        <p:nvSpPr>
          <p:cNvPr id="86" name="Google Shape;86;p20"/>
          <p:cNvSpPr txBox="1"/>
          <p:nvPr>
            <p:ph type="title"/>
          </p:nvPr>
        </p:nvSpPr>
        <p:spPr>
          <a:xfrm flipH="1">
            <a:off x="958000" y="1681467"/>
            <a:ext cx="5138000" cy="346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6400"/>
            </a:lvl1pPr>
            <a:lvl2pPr lvl="1" algn="l">
              <a:lnSpc>
                <a:spcPct val="100000"/>
              </a:lnSpc>
              <a:spcBef>
                <a:spcPts val="0"/>
              </a:spcBef>
              <a:spcAft>
                <a:spcPts val="0"/>
              </a:spcAft>
              <a:buSzPts val="4200"/>
              <a:buNone/>
              <a:defRPr sz="5600"/>
            </a:lvl2pPr>
            <a:lvl3pPr lvl="2" algn="l">
              <a:lnSpc>
                <a:spcPct val="100000"/>
              </a:lnSpc>
              <a:spcBef>
                <a:spcPts val="0"/>
              </a:spcBef>
              <a:spcAft>
                <a:spcPts val="0"/>
              </a:spcAft>
              <a:buSzPts val="4200"/>
              <a:buNone/>
              <a:defRPr sz="5600"/>
            </a:lvl3pPr>
            <a:lvl4pPr lvl="3" algn="l">
              <a:lnSpc>
                <a:spcPct val="100000"/>
              </a:lnSpc>
              <a:spcBef>
                <a:spcPts val="0"/>
              </a:spcBef>
              <a:spcAft>
                <a:spcPts val="0"/>
              </a:spcAft>
              <a:buSzPts val="4200"/>
              <a:buNone/>
              <a:defRPr sz="5600"/>
            </a:lvl4pPr>
            <a:lvl5pPr lvl="4" algn="l">
              <a:lnSpc>
                <a:spcPct val="100000"/>
              </a:lnSpc>
              <a:spcBef>
                <a:spcPts val="0"/>
              </a:spcBef>
              <a:spcAft>
                <a:spcPts val="0"/>
              </a:spcAft>
              <a:buSzPts val="4200"/>
              <a:buNone/>
              <a:defRPr sz="5600"/>
            </a:lvl5pPr>
            <a:lvl6pPr lvl="5" algn="l">
              <a:lnSpc>
                <a:spcPct val="100000"/>
              </a:lnSpc>
              <a:spcBef>
                <a:spcPts val="0"/>
              </a:spcBef>
              <a:spcAft>
                <a:spcPts val="0"/>
              </a:spcAft>
              <a:buSzPts val="4200"/>
              <a:buNone/>
              <a:defRPr sz="5600"/>
            </a:lvl6pPr>
            <a:lvl7pPr lvl="6" algn="l">
              <a:lnSpc>
                <a:spcPct val="100000"/>
              </a:lnSpc>
              <a:spcBef>
                <a:spcPts val="0"/>
              </a:spcBef>
              <a:spcAft>
                <a:spcPts val="0"/>
              </a:spcAft>
              <a:buSzPts val="4200"/>
              <a:buNone/>
              <a:defRPr sz="5600"/>
            </a:lvl7pPr>
            <a:lvl8pPr lvl="7" algn="l">
              <a:lnSpc>
                <a:spcPct val="100000"/>
              </a:lnSpc>
              <a:spcBef>
                <a:spcPts val="0"/>
              </a:spcBef>
              <a:spcAft>
                <a:spcPts val="0"/>
              </a:spcAft>
              <a:buSzPts val="4200"/>
              <a:buNone/>
              <a:defRPr sz="5600"/>
            </a:lvl8pPr>
            <a:lvl9pPr lvl="8" algn="l">
              <a:lnSpc>
                <a:spcPct val="100000"/>
              </a:lnSpc>
              <a:spcBef>
                <a:spcPts val="0"/>
              </a:spcBef>
              <a:spcAft>
                <a:spcPts val="0"/>
              </a:spcAft>
              <a:buSzPts val="4200"/>
              <a:buNone/>
              <a:defRPr sz="5600"/>
            </a:lvl9pPr>
          </a:lstStyle>
          <a:p/>
        </p:txBody>
      </p:sp>
      <p:sp>
        <p:nvSpPr>
          <p:cNvPr id="87" name="Google Shape;87;p20"/>
          <p:cNvSpPr txBox="1"/>
          <p:nvPr>
            <p:ph type="subTitle" idx="1"/>
          </p:nvPr>
        </p:nvSpPr>
        <p:spPr>
          <a:xfrm flipH="1">
            <a:off x="1062400" y="5236500"/>
            <a:ext cx="5033600" cy="42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865">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2100"/>
              <a:buNone/>
              <a:defRPr sz="2800"/>
            </a:lvl2pPr>
            <a:lvl3pPr lvl="2" algn="l">
              <a:lnSpc>
                <a:spcPct val="100000"/>
              </a:lnSpc>
              <a:spcBef>
                <a:spcPts val="0"/>
              </a:spcBef>
              <a:spcAft>
                <a:spcPts val="0"/>
              </a:spcAft>
              <a:buSzPts val="2100"/>
              <a:buNone/>
              <a:defRPr sz="2800"/>
            </a:lvl3pPr>
            <a:lvl4pPr lvl="3" algn="l">
              <a:lnSpc>
                <a:spcPct val="100000"/>
              </a:lnSpc>
              <a:spcBef>
                <a:spcPts val="0"/>
              </a:spcBef>
              <a:spcAft>
                <a:spcPts val="0"/>
              </a:spcAft>
              <a:buSzPts val="2100"/>
              <a:buNone/>
              <a:defRPr sz="2800"/>
            </a:lvl4pPr>
            <a:lvl5pPr lvl="4" algn="l">
              <a:lnSpc>
                <a:spcPct val="100000"/>
              </a:lnSpc>
              <a:spcBef>
                <a:spcPts val="0"/>
              </a:spcBef>
              <a:spcAft>
                <a:spcPts val="0"/>
              </a:spcAft>
              <a:buSzPts val="2100"/>
              <a:buNone/>
              <a:defRPr sz="2800"/>
            </a:lvl5pPr>
            <a:lvl6pPr lvl="5" algn="l">
              <a:lnSpc>
                <a:spcPct val="100000"/>
              </a:lnSpc>
              <a:spcBef>
                <a:spcPts val="0"/>
              </a:spcBef>
              <a:spcAft>
                <a:spcPts val="0"/>
              </a:spcAft>
              <a:buSzPts val="2100"/>
              <a:buNone/>
              <a:defRPr sz="2800"/>
            </a:lvl6pPr>
            <a:lvl7pPr lvl="6" algn="l">
              <a:lnSpc>
                <a:spcPct val="100000"/>
              </a:lnSpc>
              <a:spcBef>
                <a:spcPts val="0"/>
              </a:spcBef>
              <a:spcAft>
                <a:spcPts val="0"/>
              </a:spcAft>
              <a:buSzPts val="2100"/>
              <a:buNone/>
              <a:defRPr sz="2800"/>
            </a:lvl7pPr>
            <a:lvl8pPr lvl="7" algn="l">
              <a:lnSpc>
                <a:spcPct val="100000"/>
              </a:lnSpc>
              <a:spcBef>
                <a:spcPts val="0"/>
              </a:spcBef>
              <a:spcAft>
                <a:spcPts val="0"/>
              </a:spcAft>
              <a:buSzPts val="2100"/>
              <a:buNone/>
              <a:defRPr sz="2800"/>
            </a:lvl8pPr>
            <a:lvl9pPr lvl="8" algn="l">
              <a:lnSpc>
                <a:spcPct val="100000"/>
              </a:lnSpc>
              <a:spcBef>
                <a:spcPts val="0"/>
              </a:spcBef>
              <a:spcAft>
                <a:spcPts val="0"/>
              </a:spcAft>
              <a:buSzPts val="2100"/>
              <a:buNone/>
              <a:defRPr sz="2800"/>
            </a:lvl9pPr>
          </a:lstStyle>
          <a:p/>
        </p:txBody>
      </p:sp>
      <p:sp>
        <p:nvSpPr>
          <p:cNvPr id="88" name="Google Shape;88;p20"/>
          <p:cNvSpPr txBox="1"/>
          <p:nvPr>
            <p:ph type="title" idx="2"/>
          </p:nvPr>
        </p:nvSpPr>
        <p:spPr>
          <a:xfrm flipH="1">
            <a:off x="958316" y="457533"/>
            <a:ext cx="1572000" cy="109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6400"/>
            </a:lvl1pPr>
            <a:lvl2pPr lvl="1"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
    <p:bg>
      <p:bgPr>
        <a:noFill/>
        <a:effectLst/>
      </p:bgPr>
    </p:bg>
    <p:spTree>
      <p:nvGrpSpPr>
        <p:cNvPr id="89" name="Shape 89"/>
        <p:cNvGrpSpPr/>
        <p:nvPr/>
      </p:nvGrpSpPr>
      <p:grpSpPr>
        <a:xfrm>
          <a:off x="0" y="0"/>
          <a:ext cx="0" cy="0"/>
          <a:chOff x="0" y="0"/>
          <a:chExt cx="0" cy="0"/>
        </a:xfrm>
      </p:grpSpPr>
      <p:sp>
        <p:nvSpPr>
          <p:cNvPr id="90" name="Google Shape;90;p2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91" name="Google Shape;91;p21"/>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
        <p:nvSpPr>
          <p:cNvPr id="92" name="Google Shape;92;p21"/>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 number">
    <p:bg>
      <p:bgPr>
        <a:noFill/>
        <a:effectLst/>
      </p:bgPr>
    </p:bg>
    <p:spTree>
      <p:nvGrpSpPr>
        <p:cNvPr id="93" name="Shape 93"/>
        <p:cNvGrpSpPr/>
        <p:nvPr/>
      </p:nvGrpSpPr>
      <p:grpSpPr>
        <a:xfrm>
          <a:off x="0" y="0"/>
          <a:ext cx="0" cy="0"/>
          <a:chOff x="0" y="0"/>
          <a:chExt cx="0" cy="0"/>
        </a:xfrm>
      </p:grpSpPr>
      <p:sp>
        <p:nvSpPr>
          <p:cNvPr id="94" name="Google Shape;94;p22"/>
          <p:cNvSpPr txBox="1"/>
          <p:nvPr>
            <p:ph type="title"/>
          </p:nvPr>
        </p:nvSpPr>
        <p:spPr>
          <a:xfrm flipH="1">
            <a:off x="2314025" y="2379080"/>
            <a:ext cx="7565600" cy="156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7200"/>
              <a:buNone/>
              <a:defRPr sz="9600"/>
            </a:lvl1pPr>
            <a:lvl2pPr lvl="1"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9pPr>
          </a:lstStyle>
          <a:p/>
        </p:txBody>
      </p:sp>
      <p:sp>
        <p:nvSpPr>
          <p:cNvPr id="95" name="Google Shape;95;p22"/>
          <p:cNvSpPr txBox="1"/>
          <p:nvPr>
            <p:ph type="subTitle" idx="1"/>
          </p:nvPr>
        </p:nvSpPr>
        <p:spPr>
          <a:xfrm>
            <a:off x="2313300" y="4040067"/>
            <a:ext cx="7565600" cy="79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5"/>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p:txBody>
      </p:sp>
      <p:cxnSp>
        <p:nvCxnSpPr>
          <p:cNvPr id="96" name="Google Shape;96;p22"/>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97" name="Shape 97"/>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Agenda">
  <p:cSld name="Agenda">
    <p:bg>
      <p:bgPr>
        <a:noFill/>
        <a:effectLst/>
      </p:bgPr>
    </p:bg>
    <p:spTree>
      <p:nvGrpSpPr>
        <p:cNvPr id="98" name="Shape 98"/>
        <p:cNvGrpSpPr/>
        <p:nvPr/>
      </p:nvGrpSpPr>
      <p:grpSpPr>
        <a:xfrm>
          <a:off x="0" y="0"/>
          <a:ext cx="0" cy="0"/>
          <a:chOff x="0" y="0"/>
          <a:chExt cx="0" cy="0"/>
        </a:xfrm>
      </p:grpSpPr>
      <p:sp>
        <p:nvSpPr>
          <p:cNvPr id="99" name="Google Shape;99;p24"/>
          <p:cNvSpPr txBox="1"/>
          <p:nvPr>
            <p:ph type="ctrTitle"/>
          </p:nvPr>
        </p:nvSpPr>
        <p:spPr>
          <a:xfrm>
            <a:off x="1399567" y="1299733"/>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0" name="Google Shape;100;p24"/>
          <p:cNvSpPr txBox="1"/>
          <p:nvPr>
            <p:ph type="subTitle" idx="1"/>
          </p:nvPr>
        </p:nvSpPr>
        <p:spPr>
          <a:xfrm>
            <a:off x="1399619" y="1749933"/>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1" name="Google Shape;101;p24"/>
          <p:cNvSpPr txBox="1"/>
          <p:nvPr>
            <p:ph type="ctrTitle" idx="2"/>
          </p:nvPr>
        </p:nvSpPr>
        <p:spPr>
          <a:xfrm>
            <a:off x="6690851" y="1299733"/>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2" name="Google Shape;102;p24"/>
          <p:cNvSpPr txBox="1"/>
          <p:nvPr>
            <p:ph type="subTitle" idx="3"/>
          </p:nvPr>
        </p:nvSpPr>
        <p:spPr>
          <a:xfrm>
            <a:off x="6690887" y="1749933"/>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3" name="Google Shape;103;p24"/>
          <p:cNvSpPr txBox="1"/>
          <p:nvPr>
            <p:ph type="ctrTitle" idx="4"/>
          </p:nvPr>
        </p:nvSpPr>
        <p:spPr>
          <a:xfrm>
            <a:off x="1399567" y="2822297"/>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4" name="Google Shape;104;p24"/>
          <p:cNvSpPr txBox="1"/>
          <p:nvPr>
            <p:ph type="subTitle" idx="5"/>
          </p:nvPr>
        </p:nvSpPr>
        <p:spPr>
          <a:xfrm>
            <a:off x="1399619" y="3272500"/>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5" name="Google Shape;105;p24"/>
          <p:cNvSpPr txBox="1"/>
          <p:nvPr>
            <p:ph type="ctrTitle" idx="6"/>
          </p:nvPr>
        </p:nvSpPr>
        <p:spPr>
          <a:xfrm>
            <a:off x="6690851" y="2822297"/>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6" name="Google Shape;106;p24"/>
          <p:cNvSpPr txBox="1"/>
          <p:nvPr>
            <p:ph type="subTitle" idx="7"/>
          </p:nvPr>
        </p:nvSpPr>
        <p:spPr>
          <a:xfrm>
            <a:off x="6690887" y="3272500"/>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7" name="Google Shape;107;p24"/>
          <p:cNvSpPr txBox="1"/>
          <p:nvPr>
            <p:ph type="ctrTitle" idx="8"/>
          </p:nvPr>
        </p:nvSpPr>
        <p:spPr>
          <a:xfrm>
            <a:off x="1399567" y="4344861"/>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8" name="Google Shape;108;p24"/>
          <p:cNvSpPr txBox="1"/>
          <p:nvPr>
            <p:ph type="subTitle" idx="9"/>
          </p:nvPr>
        </p:nvSpPr>
        <p:spPr>
          <a:xfrm>
            <a:off x="1399619" y="4795065"/>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9" name="Google Shape;109;p24"/>
          <p:cNvSpPr txBox="1"/>
          <p:nvPr>
            <p:ph type="ctrTitle" idx="13"/>
          </p:nvPr>
        </p:nvSpPr>
        <p:spPr>
          <a:xfrm>
            <a:off x="6690851" y="4344861"/>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10" name="Google Shape;110;p24"/>
          <p:cNvSpPr txBox="1"/>
          <p:nvPr>
            <p:ph type="subTitle" idx="14"/>
          </p:nvPr>
        </p:nvSpPr>
        <p:spPr>
          <a:xfrm>
            <a:off x="6690887" y="4795065"/>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cxnSp>
        <p:nvCxnSpPr>
          <p:cNvPr id="111" name="Google Shape;111;p2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noFill/>
        <a:effectLst/>
      </p:bgPr>
    </p:bg>
    <p:spTree>
      <p:nvGrpSpPr>
        <p:cNvPr id="112" name="Shape 112"/>
        <p:cNvGrpSpPr/>
        <p:nvPr/>
      </p:nvGrpSpPr>
      <p:grpSpPr>
        <a:xfrm>
          <a:off x="0" y="0"/>
          <a:ext cx="0" cy="0"/>
          <a:chOff x="0" y="0"/>
          <a:chExt cx="0" cy="0"/>
        </a:xfrm>
      </p:grpSpPr>
      <p:sp>
        <p:nvSpPr>
          <p:cNvPr id="113" name="Google Shape;113;p25"/>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42863" dist="9525" dir="540001" algn="bl" rotWithShape="0">
              <a:srgbClr val="000000">
                <a:alpha val="29019"/>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25"/>
          <p:cNvSpPr txBox="1"/>
          <p:nvPr>
            <p:ph type="ctrTitle"/>
          </p:nvPr>
        </p:nvSpPr>
        <p:spPr>
          <a:xfrm>
            <a:off x="1304668"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5" name="Google Shape;115;p25"/>
          <p:cNvSpPr txBox="1"/>
          <p:nvPr>
            <p:ph type="subTitle" idx="1"/>
          </p:nvPr>
        </p:nvSpPr>
        <p:spPr>
          <a:xfrm>
            <a:off x="960067"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solidFill>
                  <a:schemeClr val="dk1"/>
                </a:solidFill>
              </a:defRPr>
            </a:lvl1pPr>
            <a:lvl2pPr lvl="1" algn="ctr">
              <a:lnSpc>
                <a:spcPct val="100000"/>
              </a:lnSpc>
              <a:spcBef>
                <a:spcPct val="427000"/>
              </a:spcBef>
              <a:spcAft>
                <a:spcPts val="0"/>
              </a:spcAft>
              <a:buSzPts val="1400"/>
              <a:buNone/>
              <a:defRPr sz="1735">
                <a:solidFill>
                  <a:schemeClr val="dk1"/>
                </a:solidFill>
              </a:defRPr>
            </a:lvl2pPr>
            <a:lvl3pPr lvl="2" algn="ctr">
              <a:lnSpc>
                <a:spcPct val="100000"/>
              </a:lnSpc>
              <a:spcBef>
                <a:spcPct val="427000"/>
              </a:spcBef>
              <a:spcAft>
                <a:spcPts val="0"/>
              </a:spcAft>
              <a:buSzPts val="1400"/>
              <a:buNone/>
              <a:defRPr sz="1735">
                <a:solidFill>
                  <a:schemeClr val="dk1"/>
                </a:solidFill>
              </a:defRPr>
            </a:lvl3pPr>
            <a:lvl4pPr lvl="3" algn="ctr">
              <a:lnSpc>
                <a:spcPct val="100000"/>
              </a:lnSpc>
              <a:spcBef>
                <a:spcPct val="427000"/>
              </a:spcBef>
              <a:spcAft>
                <a:spcPts val="0"/>
              </a:spcAft>
              <a:buSzPts val="1400"/>
              <a:buNone/>
              <a:defRPr sz="1735">
                <a:solidFill>
                  <a:schemeClr val="dk1"/>
                </a:solidFill>
              </a:defRPr>
            </a:lvl4pPr>
            <a:lvl5pPr lvl="4" algn="ctr">
              <a:lnSpc>
                <a:spcPct val="100000"/>
              </a:lnSpc>
              <a:spcBef>
                <a:spcPct val="427000"/>
              </a:spcBef>
              <a:spcAft>
                <a:spcPts val="0"/>
              </a:spcAft>
              <a:buSzPts val="1400"/>
              <a:buNone/>
              <a:defRPr sz="1735">
                <a:solidFill>
                  <a:schemeClr val="dk1"/>
                </a:solidFill>
              </a:defRPr>
            </a:lvl5pPr>
            <a:lvl6pPr lvl="5" algn="ctr">
              <a:lnSpc>
                <a:spcPct val="100000"/>
              </a:lnSpc>
              <a:spcBef>
                <a:spcPct val="427000"/>
              </a:spcBef>
              <a:spcAft>
                <a:spcPts val="0"/>
              </a:spcAft>
              <a:buSzPts val="1400"/>
              <a:buNone/>
              <a:defRPr sz="1735">
                <a:solidFill>
                  <a:schemeClr val="dk1"/>
                </a:solidFill>
              </a:defRPr>
            </a:lvl6pPr>
            <a:lvl7pPr lvl="6" algn="ctr">
              <a:lnSpc>
                <a:spcPct val="100000"/>
              </a:lnSpc>
              <a:spcBef>
                <a:spcPct val="427000"/>
              </a:spcBef>
              <a:spcAft>
                <a:spcPts val="0"/>
              </a:spcAft>
              <a:buSzPts val="1400"/>
              <a:buNone/>
              <a:defRPr sz="1735">
                <a:solidFill>
                  <a:schemeClr val="dk1"/>
                </a:solidFill>
              </a:defRPr>
            </a:lvl7pPr>
            <a:lvl8pPr lvl="7" algn="ctr">
              <a:lnSpc>
                <a:spcPct val="100000"/>
              </a:lnSpc>
              <a:spcBef>
                <a:spcPct val="427000"/>
              </a:spcBef>
              <a:spcAft>
                <a:spcPts val="0"/>
              </a:spcAft>
              <a:buSzPts val="1400"/>
              <a:buNone/>
              <a:defRPr sz="1735">
                <a:solidFill>
                  <a:schemeClr val="dk1"/>
                </a:solidFill>
              </a:defRPr>
            </a:lvl8pPr>
            <a:lvl9pPr lvl="8" algn="ctr">
              <a:lnSpc>
                <a:spcPct val="100000"/>
              </a:lnSpc>
              <a:spcBef>
                <a:spcPct val="427000"/>
              </a:spcBef>
              <a:spcAft>
                <a:spcPts val="1600"/>
              </a:spcAft>
              <a:buSzPts val="1400"/>
              <a:buNone/>
              <a:defRPr sz="1735">
                <a:solidFill>
                  <a:schemeClr val="dk1"/>
                </a:solidFill>
              </a:defRPr>
            </a:lvl9pPr>
          </a:lstStyle>
          <a:p/>
        </p:txBody>
      </p:sp>
      <p:sp>
        <p:nvSpPr>
          <p:cNvPr id="116" name="Google Shape;116;p25"/>
          <p:cNvSpPr txBox="1"/>
          <p:nvPr>
            <p:ph type="ctrTitle" idx="2"/>
          </p:nvPr>
        </p:nvSpPr>
        <p:spPr>
          <a:xfrm>
            <a:off x="5011032"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7" name="Google Shape;117;p25"/>
          <p:cNvSpPr txBox="1"/>
          <p:nvPr>
            <p:ph type="subTitle" idx="3"/>
          </p:nvPr>
        </p:nvSpPr>
        <p:spPr>
          <a:xfrm>
            <a:off x="4659951"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solidFill>
                  <a:schemeClr val="dk1"/>
                </a:solidFill>
              </a:defRPr>
            </a:lvl1pPr>
            <a:lvl2pPr lvl="1" algn="ctr">
              <a:lnSpc>
                <a:spcPct val="100000"/>
              </a:lnSpc>
              <a:spcBef>
                <a:spcPct val="427000"/>
              </a:spcBef>
              <a:spcAft>
                <a:spcPts val="0"/>
              </a:spcAft>
              <a:buSzPts val="1400"/>
              <a:buNone/>
              <a:defRPr sz="1735">
                <a:solidFill>
                  <a:schemeClr val="dk1"/>
                </a:solidFill>
              </a:defRPr>
            </a:lvl2pPr>
            <a:lvl3pPr lvl="2" algn="ctr">
              <a:lnSpc>
                <a:spcPct val="100000"/>
              </a:lnSpc>
              <a:spcBef>
                <a:spcPct val="427000"/>
              </a:spcBef>
              <a:spcAft>
                <a:spcPts val="0"/>
              </a:spcAft>
              <a:buSzPts val="1400"/>
              <a:buNone/>
              <a:defRPr sz="1735">
                <a:solidFill>
                  <a:schemeClr val="dk1"/>
                </a:solidFill>
              </a:defRPr>
            </a:lvl3pPr>
            <a:lvl4pPr lvl="3" algn="ctr">
              <a:lnSpc>
                <a:spcPct val="100000"/>
              </a:lnSpc>
              <a:spcBef>
                <a:spcPct val="427000"/>
              </a:spcBef>
              <a:spcAft>
                <a:spcPts val="0"/>
              </a:spcAft>
              <a:buSzPts val="1400"/>
              <a:buNone/>
              <a:defRPr sz="1735">
                <a:solidFill>
                  <a:schemeClr val="dk1"/>
                </a:solidFill>
              </a:defRPr>
            </a:lvl4pPr>
            <a:lvl5pPr lvl="4" algn="ctr">
              <a:lnSpc>
                <a:spcPct val="100000"/>
              </a:lnSpc>
              <a:spcBef>
                <a:spcPct val="427000"/>
              </a:spcBef>
              <a:spcAft>
                <a:spcPts val="0"/>
              </a:spcAft>
              <a:buSzPts val="1400"/>
              <a:buNone/>
              <a:defRPr sz="1735">
                <a:solidFill>
                  <a:schemeClr val="dk1"/>
                </a:solidFill>
              </a:defRPr>
            </a:lvl5pPr>
            <a:lvl6pPr lvl="5" algn="ctr">
              <a:lnSpc>
                <a:spcPct val="100000"/>
              </a:lnSpc>
              <a:spcBef>
                <a:spcPct val="427000"/>
              </a:spcBef>
              <a:spcAft>
                <a:spcPts val="0"/>
              </a:spcAft>
              <a:buSzPts val="1400"/>
              <a:buNone/>
              <a:defRPr sz="1735">
                <a:solidFill>
                  <a:schemeClr val="dk1"/>
                </a:solidFill>
              </a:defRPr>
            </a:lvl6pPr>
            <a:lvl7pPr lvl="6" algn="ctr">
              <a:lnSpc>
                <a:spcPct val="100000"/>
              </a:lnSpc>
              <a:spcBef>
                <a:spcPct val="427000"/>
              </a:spcBef>
              <a:spcAft>
                <a:spcPts val="0"/>
              </a:spcAft>
              <a:buSzPts val="1400"/>
              <a:buNone/>
              <a:defRPr sz="1735">
                <a:solidFill>
                  <a:schemeClr val="dk1"/>
                </a:solidFill>
              </a:defRPr>
            </a:lvl7pPr>
            <a:lvl8pPr lvl="7" algn="ctr">
              <a:lnSpc>
                <a:spcPct val="100000"/>
              </a:lnSpc>
              <a:spcBef>
                <a:spcPct val="427000"/>
              </a:spcBef>
              <a:spcAft>
                <a:spcPts val="0"/>
              </a:spcAft>
              <a:buSzPts val="1400"/>
              <a:buNone/>
              <a:defRPr sz="1735">
                <a:solidFill>
                  <a:schemeClr val="dk1"/>
                </a:solidFill>
              </a:defRPr>
            </a:lvl8pPr>
            <a:lvl9pPr lvl="8" algn="ctr">
              <a:lnSpc>
                <a:spcPct val="100000"/>
              </a:lnSpc>
              <a:spcBef>
                <a:spcPct val="427000"/>
              </a:spcBef>
              <a:spcAft>
                <a:spcPts val="1600"/>
              </a:spcAft>
              <a:buSzPts val="1400"/>
              <a:buNone/>
              <a:defRPr sz="1735">
                <a:solidFill>
                  <a:schemeClr val="dk1"/>
                </a:solidFill>
              </a:defRPr>
            </a:lvl9pPr>
          </a:lstStyle>
          <a:p/>
        </p:txBody>
      </p:sp>
      <p:sp>
        <p:nvSpPr>
          <p:cNvPr id="118" name="Google Shape;118;p25"/>
          <p:cNvSpPr txBox="1"/>
          <p:nvPr>
            <p:ph type="ctrTitle" idx="4"/>
          </p:nvPr>
        </p:nvSpPr>
        <p:spPr>
          <a:xfrm>
            <a:off x="8717400"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9" name="Google Shape;119;p25"/>
          <p:cNvSpPr txBox="1"/>
          <p:nvPr>
            <p:ph type="subTitle" idx="5"/>
          </p:nvPr>
        </p:nvSpPr>
        <p:spPr>
          <a:xfrm>
            <a:off x="8372808"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20" name="Google Shape;120;p25"/>
          <p:cNvSpPr txBox="1"/>
          <p:nvPr>
            <p:ph type="title" idx="6"/>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vl2pPr>
            <a:lvl3pPr lvl="2" algn="ctr">
              <a:lnSpc>
                <a:spcPct val="100000"/>
              </a:lnSpc>
              <a:spcBef>
                <a:spcPts val="0"/>
              </a:spcBef>
              <a:spcAft>
                <a:spcPts val="0"/>
              </a:spcAft>
              <a:buSzPts val="2800"/>
              <a:buNone/>
              <a:defRPr sz="2665"/>
            </a:lvl3pPr>
            <a:lvl4pPr lvl="3" algn="ctr">
              <a:lnSpc>
                <a:spcPct val="100000"/>
              </a:lnSpc>
              <a:spcBef>
                <a:spcPts val="0"/>
              </a:spcBef>
              <a:spcAft>
                <a:spcPts val="0"/>
              </a:spcAft>
              <a:buSzPts val="2800"/>
              <a:buNone/>
              <a:defRPr sz="2665"/>
            </a:lvl4pPr>
            <a:lvl5pPr lvl="4" algn="ctr">
              <a:lnSpc>
                <a:spcPct val="100000"/>
              </a:lnSpc>
              <a:spcBef>
                <a:spcPts val="0"/>
              </a:spcBef>
              <a:spcAft>
                <a:spcPts val="0"/>
              </a:spcAft>
              <a:buSzPts val="2800"/>
              <a:buNone/>
              <a:defRPr sz="2665"/>
            </a:lvl5pPr>
            <a:lvl6pPr lvl="5" algn="ctr">
              <a:lnSpc>
                <a:spcPct val="100000"/>
              </a:lnSpc>
              <a:spcBef>
                <a:spcPts val="0"/>
              </a:spcBef>
              <a:spcAft>
                <a:spcPts val="0"/>
              </a:spcAft>
              <a:buSzPts val="2800"/>
              <a:buNone/>
              <a:defRPr sz="2665"/>
            </a:lvl6pPr>
            <a:lvl7pPr lvl="6" algn="ctr">
              <a:lnSpc>
                <a:spcPct val="100000"/>
              </a:lnSpc>
              <a:spcBef>
                <a:spcPts val="0"/>
              </a:spcBef>
              <a:spcAft>
                <a:spcPts val="0"/>
              </a:spcAft>
              <a:buSzPts val="2800"/>
              <a:buNone/>
              <a:defRPr sz="2665"/>
            </a:lvl7pPr>
            <a:lvl8pPr lvl="7" algn="ctr">
              <a:lnSpc>
                <a:spcPct val="100000"/>
              </a:lnSpc>
              <a:spcBef>
                <a:spcPts val="0"/>
              </a:spcBef>
              <a:spcAft>
                <a:spcPts val="0"/>
              </a:spcAft>
              <a:buSzPts val="2800"/>
              <a:buNone/>
              <a:defRPr sz="2665"/>
            </a:lvl8pPr>
            <a:lvl9pPr lvl="8" algn="ctr">
              <a:lnSpc>
                <a:spcPct val="100000"/>
              </a:lnSpc>
              <a:spcBef>
                <a:spcPts val="0"/>
              </a:spcBef>
              <a:spcAft>
                <a:spcPts val="0"/>
              </a:spcAft>
              <a:buSzPts val="2800"/>
              <a:buNone/>
              <a:defRPr sz="2665"/>
            </a:lvl9pPr>
          </a:lstStyle>
          <a:p/>
        </p:txBody>
      </p:sp>
      <p:cxnSp>
        <p:nvCxnSpPr>
          <p:cNvPr id="121" name="Google Shape;121;p2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noFill/>
        <a:effectLst/>
      </p:bgPr>
    </p:bg>
    <p:spTree>
      <p:nvGrpSpPr>
        <p:cNvPr id="122" name="Shape 122"/>
        <p:cNvGrpSpPr/>
        <p:nvPr/>
      </p:nvGrpSpPr>
      <p:grpSpPr>
        <a:xfrm>
          <a:off x="0" y="0"/>
          <a:ext cx="0" cy="0"/>
          <a:chOff x="0" y="0"/>
          <a:chExt cx="0" cy="0"/>
        </a:xfrm>
      </p:grpSpPr>
      <p:sp>
        <p:nvSpPr>
          <p:cNvPr id="123" name="Google Shape;123;p2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26"/>
          <p:cNvSpPr txBox="1"/>
          <p:nvPr>
            <p:ph type="subTitle" idx="1"/>
          </p:nvPr>
        </p:nvSpPr>
        <p:spPr>
          <a:xfrm>
            <a:off x="960067"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5" name="Google Shape;125;p26"/>
          <p:cNvSpPr txBox="1"/>
          <p:nvPr>
            <p:ph type="subTitle" idx="2"/>
          </p:nvPr>
        </p:nvSpPr>
        <p:spPr>
          <a:xfrm>
            <a:off x="4659947"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6" name="Google Shape;126;p26"/>
          <p:cNvSpPr txBox="1"/>
          <p:nvPr>
            <p:ph type="subTitle" idx="3"/>
          </p:nvPr>
        </p:nvSpPr>
        <p:spPr>
          <a:xfrm>
            <a:off x="8372800"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7" name="Google Shape;127;p26"/>
          <p:cNvSpPr txBox="1"/>
          <p:nvPr>
            <p:ph type="subTitle" idx="4"/>
          </p:nvPr>
        </p:nvSpPr>
        <p:spPr>
          <a:xfrm>
            <a:off x="1990600"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28" name="Google Shape;128;p26"/>
          <p:cNvSpPr txBox="1"/>
          <p:nvPr>
            <p:ph type="subTitle" idx="5"/>
          </p:nvPr>
        </p:nvSpPr>
        <p:spPr>
          <a:xfrm>
            <a:off x="5690548"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29" name="Google Shape;129;p26"/>
          <p:cNvSpPr txBox="1"/>
          <p:nvPr>
            <p:ph type="subTitle" idx="6"/>
          </p:nvPr>
        </p:nvSpPr>
        <p:spPr>
          <a:xfrm>
            <a:off x="9403400"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0" name="Google Shape;130;p26"/>
          <p:cNvSpPr txBox="1"/>
          <p:nvPr>
            <p:ph type="subTitle" idx="7"/>
          </p:nvPr>
        </p:nvSpPr>
        <p:spPr>
          <a:xfrm>
            <a:off x="960067"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1" name="Google Shape;131;p26"/>
          <p:cNvSpPr txBox="1"/>
          <p:nvPr>
            <p:ph type="subTitle" idx="8"/>
          </p:nvPr>
        </p:nvSpPr>
        <p:spPr>
          <a:xfrm>
            <a:off x="4659947"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2" name="Google Shape;132;p26"/>
          <p:cNvSpPr txBox="1"/>
          <p:nvPr>
            <p:ph type="subTitle" idx="9"/>
          </p:nvPr>
        </p:nvSpPr>
        <p:spPr>
          <a:xfrm>
            <a:off x="8372800"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3" name="Google Shape;133;p26"/>
          <p:cNvSpPr txBox="1"/>
          <p:nvPr>
            <p:ph type="subTitle" idx="13"/>
          </p:nvPr>
        </p:nvSpPr>
        <p:spPr>
          <a:xfrm>
            <a:off x="1990600"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4" name="Google Shape;134;p26"/>
          <p:cNvSpPr txBox="1"/>
          <p:nvPr>
            <p:ph type="subTitle" idx="14"/>
          </p:nvPr>
        </p:nvSpPr>
        <p:spPr>
          <a:xfrm>
            <a:off x="5690548"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5" name="Google Shape;135;p26"/>
          <p:cNvSpPr txBox="1"/>
          <p:nvPr>
            <p:ph type="subTitle" idx="15"/>
          </p:nvPr>
        </p:nvSpPr>
        <p:spPr>
          <a:xfrm>
            <a:off x="9403400"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6" name="Google Shape;136;p26"/>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137" name="Google Shape;137;p2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noFill/>
        <a:effectLst/>
      </p:bgPr>
    </p:bg>
    <p:spTree>
      <p:nvGrpSpPr>
        <p:cNvPr id="138" name="Shape 138"/>
        <p:cNvGrpSpPr/>
        <p:nvPr/>
      </p:nvGrpSpPr>
      <p:grpSpPr>
        <a:xfrm>
          <a:off x="0" y="0"/>
          <a:ext cx="0" cy="0"/>
          <a:chOff x="0" y="0"/>
          <a:chExt cx="0" cy="0"/>
        </a:xfrm>
      </p:grpSpPr>
      <p:sp>
        <p:nvSpPr>
          <p:cNvPr id="139" name="Google Shape;139;p27"/>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27"/>
          <p:cNvSpPr txBox="1"/>
          <p:nvPr>
            <p:ph type="subTitle" idx="1"/>
          </p:nvPr>
        </p:nvSpPr>
        <p:spPr>
          <a:xfrm>
            <a:off x="4545961" y="2889897"/>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1" name="Google Shape;141;p27"/>
          <p:cNvSpPr txBox="1"/>
          <p:nvPr>
            <p:ph type="subTitle" idx="2"/>
          </p:nvPr>
        </p:nvSpPr>
        <p:spPr>
          <a:xfrm>
            <a:off x="4545867" y="4955139"/>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2" name="Google Shape;142;p27"/>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143" name="Google Shape;143;p27"/>
          <p:cNvSpPr txBox="1"/>
          <p:nvPr>
            <p:ph type="subTitle" idx="3"/>
          </p:nvPr>
        </p:nvSpPr>
        <p:spPr>
          <a:xfrm>
            <a:off x="4684800" y="2316369"/>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4" name="Google Shape;144;p27"/>
          <p:cNvSpPr txBox="1"/>
          <p:nvPr>
            <p:ph type="subTitle" idx="4"/>
          </p:nvPr>
        </p:nvSpPr>
        <p:spPr>
          <a:xfrm>
            <a:off x="4684800" y="43588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5" name="Google Shape;145;p27"/>
          <p:cNvSpPr txBox="1"/>
          <p:nvPr>
            <p:ph type="subTitle" idx="5"/>
          </p:nvPr>
        </p:nvSpPr>
        <p:spPr>
          <a:xfrm>
            <a:off x="8134876" y="2889897"/>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6" name="Google Shape;146;p27"/>
          <p:cNvSpPr txBox="1"/>
          <p:nvPr>
            <p:ph type="subTitle" idx="6"/>
          </p:nvPr>
        </p:nvSpPr>
        <p:spPr>
          <a:xfrm>
            <a:off x="8134783" y="4955139"/>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7" name="Google Shape;147;p27"/>
          <p:cNvSpPr txBox="1"/>
          <p:nvPr>
            <p:ph type="subTitle" idx="7"/>
          </p:nvPr>
        </p:nvSpPr>
        <p:spPr>
          <a:xfrm>
            <a:off x="8262167" y="2316369"/>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8" name="Google Shape;148;p27"/>
          <p:cNvSpPr txBox="1"/>
          <p:nvPr>
            <p:ph type="subTitle" idx="8"/>
          </p:nvPr>
        </p:nvSpPr>
        <p:spPr>
          <a:xfrm>
            <a:off x="8262167" y="43588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cxnSp>
        <p:nvCxnSpPr>
          <p:cNvPr id="149" name="Google Shape;149;p2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noFill/>
        <a:effectLst/>
      </p:bgPr>
    </p:bg>
    <p:spTree>
      <p:nvGrpSpPr>
        <p:cNvPr id="150" name="Shape 150"/>
        <p:cNvGrpSpPr/>
        <p:nvPr/>
      </p:nvGrpSpPr>
      <p:grpSpPr>
        <a:xfrm>
          <a:off x="0" y="0"/>
          <a:ext cx="0" cy="0"/>
          <a:chOff x="0" y="0"/>
          <a:chExt cx="0" cy="0"/>
        </a:xfrm>
      </p:grpSpPr>
      <p:sp>
        <p:nvSpPr>
          <p:cNvPr id="151" name="Google Shape;151;p28"/>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28"/>
          <p:cNvSpPr txBox="1"/>
          <p:nvPr>
            <p:ph type="subTitle" idx="1"/>
          </p:nvPr>
        </p:nvSpPr>
        <p:spPr>
          <a:xfrm>
            <a:off x="1555367" y="2889900"/>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3" name="Google Shape;153;p28"/>
          <p:cNvSpPr txBox="1"/>
          <p:nvPr>
            <p:ph type="subTitle" idx="2"/>
          </p:nvPr>
        </p:nvSpPr>
        <p:spPr>
          <a:xfrm>
            <a:off x="1555367" y="4955135"/>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4" name="Google Shape;154;p28"/>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155" name="Google Shape;155;p28"/>
          <p:cNvSpPr txBox="1"/>
          <p:nvPr>
            <p:ph type="subTitle" idx="3"/>
          </p:nvPr>
        </p:nvSpPr>
        <p:spPr>
          <a:xfrm>
            <a:off x="3073980" y="1985820"/>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56" name="Google Shape;156;p28"/>
          <p:cNvSpPr txBox="1"/>
          <p:nvPr>
            <p:ph type="subTitle" idx="4"/>
          </p:nvPr>
        </p:nvSpPr>
        <p:spPr>
          <a:xfrm>
            <a:off x="3073980" y="40540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28"/>
          <p:cNvSpPr txBox="1"/>
          <p:nvPr>
            <p:ph type="subTitle" idx="5"/>
          </p:nvPr>
        </p:nvSpPr>
        <p:spPr>
          <a:xfrm>
            <a:off x="6803035" y="2889900"/>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8" name="Google Shape;158;p28"/>
          <p:cNvSpPr txBox="1"/>
          <p:nvPr>
            <p:ph type="subTitle" idx="6"/>
          </p:nvPr>
        </p:nvSpPr>
        <p:spPr>
          <a:xfrm>
            <a:off x="6803035" y="4955136"/>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9" name="Google Shape;159;p28"/>
          <p:cNvSpPr txBox="1"/>
          <p:nvPr>
            <p:ph type="subTitle" idx="7"/>
          </p:nvPr>
        </p:nvSpPr>
        <p:spPr>
          <a:xfrm>
            <a:off x="8315129" y="1985820"/>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60" name="Google Shape;160;p28"/>
          <p:cNvSpPr txBox="1"/>
          <p:nvPr>
            <p:ph type="subTitle" idx="8"/>
          </p:nvPr>
        </p:nvSpPr>
        <p:spPr>
          <a:xfrm>
            <a:off x="8315129" y="40540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cxnSp>
        <p:nvCxnSpPr>
          <p:cNvPr id="161" name="Google Shape;161;p28"/>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noFill/>
        <a:effectLst/>
      </p:bgPr>
    </p:bg>
    <p:spTree>
      <p:nvGrpSpPr>
        <p:cNvPr id="69" name="Shape 69"/>
        <p:cNvGrpSpPr/>
        <p:nvPr/>
      </p:nvGrpSpPr>
      <p:grpSpPr>
        <a:xfrm>
          <a:off x="0" y="0"/>
          <a:ext cx="0" cy="0"/>
          <a:chOff x="0" y="0"/>
          <a:chExt cx="0" cy="0"/>
        </a:xfrm>
      </p:grpSpPr>
      <p:sp>
        <p:nvSpPr>
          <p:cNvPr id="70" name="Google Shape;70;p17"/>
          <p:cNvSpPr txBox="1"/>
          <p:nvPr>
            <p:ph type="subTitle" idx="1"/>
          </p:nvPr>
        </p:nvSpPr>
        <p:spPr>
          <a:xfrm flipH="1">
            <a:off x="960033" y="3358400"/>
            <a:ext cx="4022000" cy="277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65"/>
            </a:lvl1pPr>
            <a:lvl2pPr lvl="1" algn="l">
              <a:lnSpc>
                <a:spcPct val="100000"/>
              </a:lnSpc>
              <a:spcBef>
                <a:spcPts val="0"/>
              </a:spcBef>
              <a:spcAft>
                <a:spcPts val="0"/>
              </a:spcAft>
              <a:buSzPts val="1400"/>
              <a:buNone/>
              <a:defRPr sz="1865"/>
            </a:lvl2pPr>
            <a:lvl3pPr lvl="2" algn="l">
              <a:lnSpc>
                <a:spcPct val="100000"/>
              </a:lnSpc>
              <a:spcBef>
                <a:spcPts val="0"/>
              </a:spcBef>
              <a:spcAft>
                <a:spcPts val="0"/>
              </a:spcAft>
              <a:buSzPts val="1400"/>
              <a:buNone/>
              <a:defRPr sz="1865"/>
            </a:lvl3pPr>
            <a:lvl4pPr lvl="3" algn="l">
              <a:lnSpc>
                <a:spcPct val="100000"/>
              </a:lnSpc>
              <a:spcBef>
                <a:spcPts val="0"/>
              </a:spcBef>
              <a:spcAft>
                <a:spcPts val="0"/>
              </a:spcAft>
              <a:buSzPts val="1400"/>
              <a:buNone/>
              <a:defRPr sz="1865"/>
            </a:lvl4pPr>
            <a:lvl5pPr lvl="4" algn="l">
              <a:lnSpc>
                <a:spcPct val="100000"/>
              </a:lnSpc>
              <a:spcBef>
                <a:spcPts val="0"/>
              </a:spcBef>
              <a:spcAft>
                <a:spcPts val="0"/>
              </a:spcAft>
              <a:buSzPts val="1400"/>
              <a:buNone/>
              <a:defRPr sz="1865"/>
            </a:lvl5pPr>
            <a:lvl6pPr lvl="5" algn="l">
              <a:lnSpc>
                <a:spcPct val="100000"/>
              </a:lnSpc>
              <a:spcBef>
                <a:spcPts val="0"/>
              </a:spcBef>
              <a:spcAft>
                <a:spcPts val="0"/>
              </a:spcAft>
              <a:buSzPts val="1400"/>
              <a:buNone/>
              <a:defRPr sz="1865"/>
            </a:lvl6pPr>
            <a:lvl7pPr lvl="6" algn="l">
              <a:lnSpc>
                <a:spcPct val="100000"/>
              </a:lnSpc>
              <a:spcBef>
                <a:spcPts val="0"/>
              </a:spcBef>
              <a:spcAft>
                <a:spcPts val="0"/>
              </a:spcAft>
              <a:buSzPts val="1400"/>
              <a:buNone/>
              <a:defRPr sz="1865"/>
            </a:lvl7pPr>
            <a:lvl8pPr lvl="7" algn="l">
              <a:lnSpc>
                <a:spcPct val="100000"/>
              </a:lnSpc>
              <a:spcBef>
                <a:spcPts val="0"/>
              </a:spcBef>
              <a:spcAft>
                <a:spcPts val="0"/>
              </a:spcAft>
              <a:buSzPts val="1400"/>
              <a:buNone/>
              <a:defRPr sz="1865"/>
            </a:lvl8pPr>
            <a:lvl9pPr lvl="8" algn="l">
              <a:lnSpc>
                <a:spcPct val="100000"/>
              </a:lnSpc>
              <a:spcBef>
                <a:spcPts val="0"/>
              </a:spcBef>
              <a:spcAft>
                <a:spcPts val="0"/>
              </a:spcAft>
              <a:buSzPts val="1400"/>
              <a:buNone/>
              <a:defRPr sz="1865"/>
            </a:lvl9pPr>
          </a:lstStyle>
          <a:p/>
        </p:txBody>
      </p:sp>
      <p:sp>
        <p:nvSpPr>
          <p:cNvPr id="71" name="Google Shape;71;p17"/>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72" name="Google Shape;72;p1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73" name="Google Shape;73;p1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bg>
      <p:bgPr>
        <a:noFill/>
        <a:effectLst/>
      </p:bgPr>
    </p:bg>
    <p:spTree>
      <p:nvGrpSpPr>
        <p:cNvPr id="162" name="Shape 162"/>
        <p:cNvGrpSpPr/>
        <p:nvPr/>
      </p:nvGrpSpPr>
      <p:grpSpPr>
        <a:xfrm>
          <a:off x="0" y="0"/>
          <a:ext cx="0" cy="0"/>
          <a:chOff x="0" y="0"/>
          <a:chExt cx="0" cy="0"/>
        </a:xfrm>
      </p:grpSpPr>
      <p:sp>
        <p:nvSpPr>
          <p:cNvPr id="163" name="Google Shape;163;p29"/>
          <p:cNvSpPr txBox="1"/>
          <p:nvPr>
            <p:ph type="ctrTitle"/>
          </p:nvPr>
        </p:nvSpPr>
        <p:spPr>
          <a:xfrm flipH="1">
            <a:off x="960000" y="720000"/>
            <a:ext cx="6123200" cy="141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164" name="Google Shape;164;p29"/>
          <p:cNvSpPr txBox="1"/>
          <p:nvPr>
            <p:ph type="subTitle" idx="1"/>
          </p:nvPr>
        </p:nvSpPr>
        <p:spPr>
          <a:xfrm flipH="1">
            <a:off x="959867" y="2686567"/>
            <a:ext cx="5143200" cy="181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ts val="0"/>
              </a:spcBef>
              <a:spcAft>
                <a:spcPts val="0"/>
              </a:spcAft>
              <a:buSzPts val="2800"/>
              <a:buNone/>
              <a:defRPr sz="3735"/>
            </a:lvl2pPr>
            <a:lvl3pPr lvl="2" algn="l">
              <a:lnSpc>
                <a:spcPct val="100000"/>
              </a:lnSpc>
              <a:spcBef>
                <a:spcPts val="0"/>
              </a:spcBef>
              <a:spcAft>
                <a:spcPts val="0"/>
              </a:spcAft>
              <a:buSzPts val="2800"/>
              <a:buNone/>
              <a:defRPr sz="3735"/>
            </a:lvl3pPr>
            <a:lvl4pPr lvl="3" algn="l">
              <a:lnSpc>
                <a:spcPct val="100000"/>
              </a:lnSpc>
              <a:spcBef>
                <a:spcPts val="0"/>
              </a:spcBef>
              <a:spcAft>
                <a:spcPts val="0"/>
              </a:spcAft>
              <a:buSzPts val="2800"/>
              <a:buNone/>
              <a:defRPr sz="3735"/>
            </a:lvl4pPr>
            <a:lvl5pPr lvl="4" algn="l">
              <a:lnSpc>
                <a:spcPct val="100000"/>
              </a:lnSpc>
              <a:spcBef>
                <a:spcPts val="0"/>
              </a:spcBef>
              <a:spcAft>
                <a:spcPts val="0"/>
              </a:spcAft>
              <a:buSzPts val="2800"/>
              <a:buNone/>
              <a:defRPr sz="3735"/>
            </a:lvl5pPr>
            <a:lvl6pPr lvl="5" algn="l">
              <a:lnSpc>
                <a:spcPct val="100000"/>
              </a:lnSpc>
              <a:spcBef>
                <a:spcPts val="0"/>
              </a:spcBef>
              <a:spcAft>
                <a:spcPts val="0"/>
              </a:spcAft>
              <a:buSzPts val="2800"/>
              <a:buNone/>
              <a:defRPr sz="3735"/>
            </a:lvl6pPr>
            <a:lvl7pPr lvl="6" algn="l">
              <a:lnSpc>
                <a:spcPct val="100000"/>
              </a:lnSpc>
              <a:spcBef>
                <a:spcPts val="0"/>
              </a:spcBef>
              <a:spcAft>
                <a:spcPts val="0"/>
              </a:spcAft>
              <a:buSzPts val="2800"/>
              <a:buNone/>
              <a:defRPr sz="3735"/>
            </a:lvl7pPr>
            <a:lvl8pPr lvl="7" algn="l">
              <a:lnSpc>
                <a:spcPct val="100000"/>
              </a:lnSpc>
              <a:spcBef>
                <a:spcPts val="0"/>
              </a:spcBef>
              <a:spcAft>
                <a:spcPts val="0"/>
              </a:spcAft>
              <a:buSzPts val="2800"/>
              <a:buNone/>
              <a:defRPr sz="3735"/>
            </a:lvl8pPr>
            <a:lvl9pPr lvl="8" algn="l">
              <a:lnSpc>
                <a:spcPct val="100000"/>
              </a:lnSpc>
              <a:spcBef>
                <a:spcPts val="0"/>
              </a:spcBef>
              <a:spcAft>
                <a:spcPts val="0"/>
              </a:spcAft>
              <a:buSzPts val="2800"/>
              <a:buNone/>
              <a:defRPr sz="3735"/>
            </a:lvl9pPr>
          </a:lstStyle>
          <a:p/>
        </p:txBody>
      </p:sp>
      <p:sp>
        <p:nvSpPr>
          <p:cNvPr id="165" name="Google Shape;165;p29"/>
          <p:cNvSpPr txBox="1"/>
          <p:nvPr/>
        </p:nvSpPr>
        <p:spPr>
          <a:xfrm>
            <a:off x="960000" y="4793900"/>
            <a:ext cx="5266400" cy="716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300"/>
              </a:spcBef>
              <a:spcAft>
                <a:spcPts val="0"/>
              </a:spcAft>
              <a:buClr>
                <a:srgbClr val="000000"/>
              </a:buClr>
              <a:buSzPts val="900"/>
              <a:buFont typeface="Arial" panose="020B0604020202020204"/>
              <a:buNone/>
            </a:pP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CREDITS: This presentation template was created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2"/>
              </a:rPr>
              <a:t>Slidesgo</a:t>
            </a: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 including icons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3"/>
              </a:rPr>
              <a:t>Flaticon</a:t>
            </a: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 and infographics &amp; images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4"/>
              </a:rPr>
              <a:t>Freepik</a:t>
            </a: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900"/>
              <a:buFont typeface="Arial" panose="020B0604020202020204"/>
              <a:buNone/>
            </a:pP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00"/>
              </a:spcBef>
              <a:spcAft>
                <a:spcPts val="0"/>
              </a:spcAft>
              <a:buClr>
                <a:srgbClr val="000000"/>
              </a:buClr>
              <a:buSzPts val="900"/>
              <a:buFont typeface="Arial" panose="020B0604020202020204"/>
              <a:buNone/>
            </a:pP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p:txBody>
      </p:sp>
      <p:cxnSp>
        <p:nvCxnSpPr>
          <p:cNvPr id="166" name="Google Shape;166;p29"/>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_ONLY_1">
  <p:cSld name="TITLE_ONLY_1">
    <p:bg>
      <p:bgPr>
        <a:noFill/>
        <a:effectLst/>
      </p:bgPr>
    </p:bg>
    <p:spTree>
      <p:nvGrpSpPr>
        <p:cNvPr id="167" name="Shape 167"/>
        <p:cNvGrpSpPr/>
        <p:nvPr/>
      </p:nvGrpSpPr>
      <p:grpSpPr>
        <a:xfrm>
          <a:off x="0" y="0"/>
          <a:ext cx="0" cy="0"/>
          <a:chOff x="0" y="0"/>
          <a:chExt cx="0" cy="0"/>
        </a:xfrm>
      </p:grpSpPr>
      <p:sp>
        <p:nvSpPr>
          <p:cNvPr id="168" name="Google Shape;168;p30"/>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 name="Google Shape;169;p30"/>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70" name="Google Shape;170;p3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3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2">
  <p:cSld name="ONE_COLUMN_TEXT_1_1_1">
    <p:bg>
      <p:bgPr>
        <a:noFill/>
        <a:effectLst/>
      </p:bgPr>
    </p:bg>
    <p:spTree>
      <p:nvGrpSpPr>
        <p:cNvPr id="172" name="Shape 172"/>
        <p:cNvGrpSpPr/>
        <p:nvPr/>
      </p:nvGrpSpPr>
      <p:grpSpPr>
        <a:xfrm>
          <a:off x="0" y="0"/>
          <a:ext cx="0" cy="0"/>
          <a:chOff x="0" y="0"/>
          <a:chExt cx="0" cy="0"/>
        </a:xfrm>
      </p:grpSpPr>
      <p:sp>
        <p:nvSpPr>
          <p:cNvPr id="173" name="Google Shape;173;p3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 name="Google Shape;174;p31"/>
          <p:cNvSpPr txBox="1"/>
          <p:nvPr>
            <p:ph type="subTitle" idx="1"/>
          </p:nvPr>
        </p:nvSpPr>
        <p:spPr>
          <a:xfrm>
            <a:off x="4545961" y="2889897"/>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75" name="Google Shape;175;p31"/>
          <p:cNvSpPr txBox="1"/>
          <p:nvPr>
            <p:ph type="subTitle" idx="2"/>
          </p:nvPr>
        </p:nvSpPr>
        <p:spPr>
          <a:xfrm>
            <a:off x="4545867" y="4955139"/>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76" name="Google Shape;176;p31"/>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177" name="Google Shape;177;p31"/>
          <p:cNvSpPr txBox="1"/>
          <p:nvPr>
            <p:ph type="subTitle" idx="3"/>
          </p:nvPr>
        </p:nvSpPr>
        <p:spPr>
          <a:xfrm>
            <a:off x="4684800" y="2316369"/>
            <a:ext cx="796400" cy="39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78" name="Google Shape;178;p31"/>
          <p:cNvSpPr txBox="1"/>
          <p:nvPr>
            <p:ph type="subTitle" idx="4"/>
          </p:nvPr>
        </p:nvSpPr>
        <p:spPr>
          <a:xfrm>
            <a:off x="4684800"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79" name="Google Shape;179;p31"/>
          <p:cNvSpPr txBox="1"/>
          <p:nvPr>
            <p:ph type="subTitle" idx="5"/>
          </p:nvPr>
        </p:nvSpPr>
        <p:spPr>
          <a:xfrm>
            <a:off x="8134876" y="2889897"/>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80" name="Google Shape;180;p31"/>
          <p:cNvSpPr txBox="1"/>
          <p:nvPr>
            <p:ph type="subTitle" idx="6"/>
          </p:nvPr>
        </p:nvSpPr>
        <p:spPr>
          <a:xfrm>
            <a:off x="8134783" y="4955139"/>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81" name="Google Shape;181;p31"/>
          <p:cNvSpPr txBox="1"/>
          <p:nvPr>
            <p:ph type="subTitle" idx="7"/>
          </p:nvPr>
        </p:nvSpPr>
        <p:spPr>
          <a:xfrm>
            <a:off x="8262167" y="2316369"/>
            <a:ext cx="796400" cy="39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82" name="Google Shape;182;p31"/>
          <p:cNvSpPr txBox="1"/>
          <p:nvPr>
            <p:ph type="subTitle" idx="8"/>
          </p:nvPr>
        </p:nvSpPr>
        <p:spPr>
          <a:xfrm>
            <a:off x="8262167"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cxnSp>
        <p:nvCxnSpPr>
          <p:cNvPr id="183" name="Google Shape;183;p31"/>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1">
  <p:cSld name="ONE_COLUMN_TEXT_1_1_2">
    <p:bg>
      <p:bgPr>
        <a:noFill/>
        <a:effectLst/>
      </p:bgPr>
    </p:bg>
    <p:spTree>
      <p:nvGrpSpPr>
        <p:cNvPr id="184" name="Shape 184"/>
        <p:cNvGrpSpPr/>
        <p:nvPr/>
      </p:nvGrpSpPr>
      <p:grpSpPr>
        <a:xfrm>
          <a:off x="0" y="0"/>
          <a:ext cx="0" cy="0"/>
          <a:chOff x="0" y="0"/>
          <a:chExt cx="0" cy="0"/>
        </a:xfrm>
      </p:grpSpPr>
      <p:sp>
        <p:nvSpPr>
          <p:cNvPr id="185" name="Google Shape;185;p32"/>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 name="Google Shape;186;p32"/>
          <p:cNvSpPr txBox="1"/>
          <p:nvPr>
            <p:ph type="subTitle" idx="1"/>
          </p:nvPr>
        </p:nvSpPr>
        <p:spPr>
          <a:xfrm>
            <a:off x="960067"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7" name="Google Shape;187;p32"/>
          <p:cNvSpPr txBox="1"/>
          <p:nvPr>
            <p:ph type="subTitle" idx="2"/>
          </p:nvPr>
        </p:nvSpPr>
        <p:spPr>
          <a:xfrm>
            <a:off x="4659947"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8" name="Google Shape;188;p32"/>
          <p:cNvSpPr txBox="1"/>
          <p:nvPr>
            <p:ph type="subTitle" idx="3"/>
          </p:nvPr>
        </p:nvSpPr>
        <p:spPr>
          <a:xfrm>
            <a:off x="8372800"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9" name="Google Shape;189;p32"/>
          <p:cNvSpPr txBox="1"/>
          <p:nvPr>
            <p:ph type="subTitle" idx="4"/>
          </p:nvPr>
        </p:nvSpPr>
        <p:spPr>
          <a:xfrm>
            <a:off x="1990600"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0" name="Google Shape;190;p32"/>
          <p:cNvSpPr txBox="1"/>
          <p:nvPr>
            <p:ph type="subTitle" idx="5"/>
          </p:nvPr>
        </p:nvSpPr>
        <p:spPr>
          <a:xfrm>
            <a:off x="5690548"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1" name="Google Shape;191;p32"/>
          <p:cNvSpPr txBox="1"/>
          <p:nvPr>
            <p:ph type="subTitle" idx="6"/>
          </p:nvPr>
        </p:nvSpPr>
        <p:spPr>
          <a:xfrm>
            <a:off x="9403400"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2" name="Google Shape;192;p32"/>
          <p:cNvSpPr txBox="1"/>
          <p:nvPr>
            <p:ph type="subTitle" idx="7"/>
          </p:nvPr>
        </p:nvSpPr>
        <p:spPr>
          <a:xfrm>
            <a:off x="960067"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3" name="Google Shape;193;p32"/>
          <p:cNvSpPr txBox="1"/>
          <p:nvPr>
            <p:ph type="subTitle" idx="8"/>
          </p:nvPr>
        </p:nvSpPr>
        <p:spPr>
          <a:xfrm>
            <a:off x="4659947"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4" name="Google Shape;194;p32"/>
          <p:cNvSpPr txBox="1"/>
          <p:nvPr>
            <p:ph type="subTitle" idx="9"/>
          </p:nvPr>
        </p:nvSpPr>
        <p:spPr>
          <a:xfrm>
            <a:off x="8372800"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5" name="Google Shape;195;p32"/>
          <p:cNvSpPr txBox="1"/>
          <p:nvPr>
            <p:ph type="subTitle" idx="13"/>
          </p:nvPr>
        </p:nvSpPr>
        <p:spPr>
          <a:xfrm>
            <a:off x="1990600"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6" name="Google Shape;196;p32"/>
          <p:cNvSpPr txBox="1"/>
          <p:nvPr>
            <p:ph type="subTitle" idx="14"/>
          </p:nvPr>
        </p:nvSpPr>
        <p:spPr>
          <a:xfrm>
            <a:off x="5690548"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7" name="Google Shape;197;p32"/>
          <p:cNvSpPr txBox="1"/>
          <p:nvPr>
            <p:ph type="subTitle" idx="15"/>
          </p:nvPr>
        </p:nvSpPr>
        <p:spPr>
          <a:xfrm>
            <a:off x="9403400"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8" name="Google Shape;198;p32"/>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99" name="Google Shape;199;p3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_ONLY_2">
  <p:cSld name="TITLE_ONLY_2">
    <p:bg>
      <p:bgPr>
        <a:noFill/>
        <a:effectLst/>
      </p:bgPr>
    </p:bg>
    <p:spTree>
      <p:nvGrpSpPr>
        <p:cNvPr id="200" name="Shape 200"/>
        <p:cNvGrpSpPr/>
        <p:nvPr/>
      </p:nvGrpSpPr>
      <p:grpSpPr>
        <a:xfrm>
          <a:off x="0" y="0"/>
          <a:ext cx="0" cy="0"/>
          <a:chOff x="0" y="0"/>
          <a:chExt cx="0" cy="0"/>
        </a:xfrm>
      </p:grpSpPr>
      <p:sp>
        <p:nvSpPr>
          <p:cNvPr id="201" name="Google Shape;201;p33"/>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 name="Google Shape;202;p33"/>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03" name="Google Shape;203;p3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3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_ONLY_3">
  <p:cSld name="TITLE_ONLY_3">
    <p:bg>
      <p:bgPr>
        <a:noFill/>
        <a:effectLst/>
      </p:bgPr>
    </p:bg>
    <p:spTree>
      <p:nvGrpSpPr>
        <p:cNvPr id="205" name="Shape 205"/>
        <p:cNvGrpSpPr/>
        <p:nvPr/>
      </p:nvGrpSpPr>
      <p:grpSpPr>
        <a:xfrm>
          <a:off x="0" y="0"/>
          <a:ext cx="0" cy="0"/>
          <a:chOff x="0" y="0"/>
          <a:chExt cx="0" cy="0"/>
        </a:xfrm>
      </p:grpSpPr>
      <p:sp>
        <p:nvSpPr>
          <p:cNvPr id="206" name="Google Shape;206;p34"/>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 name="Google Shape;207;p34"/>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08" name="Google Shape;208;p3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3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_HEADER_1">
  <p:cSld name="SECTION_HEADER_1">
    <p:bg>
      <p:bgPr>
        <a:noFill/>
        <a:effectLst/>
      </p:bgPr>
    </p:bg>
    <p:spTree>
      <p:nvGrpSpPr>
        <p:cNvPr id="210" name="Shape 210"/>
        <p:cNvGrpSpPr/>
        <p:nvPr/>
      </p:nvGrpSpPr>
      <p:grpSpPr>
        <a:xfrm>
          <a:off x="0" y="0"/>
          <a:ext cx="0" cy="0"/>
          <a:chOff x="0" y="0"/>
          <a:chExt cx="0" cy="0"/>
        </a:xfrm>
      </p:grpSpPr>
      <p:sp>
        <p:nvSpPr>
          <p:cNvPr id="211" name="Google Shape;211;p35"/>
          <p:cNvSpPr txBox="1"/>
          <p:nvPr>
            <p:ph type="title"/>
          </p:nvPr>
        </p:nvSpPr>
        <p:spPr>
          <a:xfrm>
            <a:off x="6532933" y="1681467"/>
            <a:ext cx="4700800" cy="346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6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p:txBody>
      </p:sp>
      <p:sp>
        <p:nvSpPr>
          <p:cNvPr id="212" name="Google Shape;212;p35"/>
          <p:cNvSpPr txBox="1"/>
          <p:nvPr>
            <p:ph type="subTitle" idx="1"/>
          </p:nvPr>
        </p:nvSpPr>
        <p:spPr>
          <a:xfrm>
            <a:off x="6628133" y="5236484"/>
            <a:ext cx="4510400" cy="4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ct val="427000"/>
              </a:spcBef>
              <a:spcAft>
                <a:spcPts val="0"/>
              </a:spcAft>
              <a:buSzPts val="2100"/>
              <a:buNone/>
              <a:defRPr sz="2800"/>
            </a:lvl2pPr>
            <a:lvl3pPr lvl="2" algn="ctr" rtl="0">
              <a:lnSpc>
                <a:spcPct val="100000"/>
              </a:lnSpc>
              <a:spcBef>
                <a:spcPct val="427000"/>
              </a:spcBef>
              <a:spcAft>
                <a:spcPts val="0"/>
              </a:spcAft>
              <a:buSzPts val="2100"/>
              <a:buNone/>
              <a:defRPr sz="2800"/>
            </a:lvl3pPr>
            <a:lvl4pPr lvl="3" algn="ctr" rtl="0">
              <a:lnSpc>
                <a:spcPct val="100000"/>
              </a:lnSpc>
              <a:spcBef>
                <a:spcPct val="427000"/>
              </a:spcBef>
              <a:spcAft>
                <a:spcPts val="0"/>
              </a:spcAft>
              <a:buSzPts val="2100"/>
              <a:buNone/>
              <a:defRPr sz="2800"/>
            </a:lvl4pPr>
            <a:lvl5pPr lvl="4" algn="ctr" rtl="0">
              <a:lnSpc>
                <a:spcPct val="100000"/>
              </a:lnSpc>
              <a:spcBef>
                <a:spcPct val="427000"/>
              </a:spcBef>
              <a:spcAft>
                <a:spcPts val="0"/>
              </a:spcAft>
              <a:buSzPts val="2100"/>
              <a:buNone/>
              <a:defRPr sz="2800"/>
            </a:lvl5pPr>
            <a:lvl6pPr lvl="5" algn="ctr" rtl="0">
              <a:lnSpc>
                <a:spcPct val="100000"/>
              </a:lnSpc>
              <a:spcBef>
                <a:spcPct val="427000"/>
              </a:spcBef>
              <a:spcAft>
                <a:spcPts val="0"/>
              </a:spcAft>
              <a:buSzPts val="2100"/>
              <a:buNone/>
              <a:defRPr sz="2800"/>
            </a:lvl6pPr>
            <a:lvl7pPr lvl="6" algn="ctr" rtl="0">
              <a:lnSpc>
                <a:spcPct val="100000"/>
              </a:lnSpc>
              <a:spcBef>
                <a:spcPct val="427000"/>
              </a:spcBef>
              <a:spcAft>
                <a:spcPts val="0"/>
              </a:spcAft>
              <a:buSzPts val="2100"/>
              <a:buNone/>
              <a:defRPr sz="2800"/>
            </a:lvl7pPr>
            <a:lvl8pPr lvl="7" algn="ctr" rtl="0">
              <a:lnSpc>
                <a:spcPct val="100000"/>
              </a:lnSpc>
              <a:spcBef>
                <a:spcPct val="427000"/>
              </a:spcBef>
              <a:spcAft>
                <a:spcPts val="0"/>
              </a:spcAft>
              <a:buSzPts val="2100"/>
              <a:buNone/>
              <a:defRPr sz="2800"/>
            </a:lvl8pPr>
            <a:lvl9pPr lvl="8" algn="ctr" rtl="0">
              <a:lnSpc>
                <a:spcPct val="100000"/>
              </a:lnSpc>
              <a:spcBef>
                <a:spcPct val="427000"/>
              </a:spcBef>
              <a:spcAft>
                <a:spcPts val="0"/>
              </a:spcAft>
              <a:buSzPts val="2100"/>
              <a:buNone/>
              <a:defRPr sz="2800"/>
            </a:lvl9pPr>
          </a:lstStyle>
          <a:p/>
        </p:txBody>
      </p:sp>
      <p:sp>
        <p:nvSpPr>
          <p:cNvPr id="213" name="Google Shape;213;p35"/>
          <p:cNvSpPr txBox="1"/>
          <p:nvPr>
            <p:ph type="title" idx="2" hasCustomPrompt="1"/>
          </p:nvPr>
        </p:nvSpPr>
        <p:spPr>
          <a:xfrm>
            <a:off x="9809167" y="509783"/>
            <a:ext cx="1424400" cy="10917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600"/>
              <a:buNone/>
              <a:defRPr sz="6400"/>
            </a:lvl1pPr>
            <a:lvl2pPr lvl="1" algn="r" rtl="0">
              <a:spcBef>
                <a:spcPts val="0"/>
              </a:spcBef>
              <a:spcAft>
                <a:spcPts val="0"/>
              </a:spcAft>
              <a:buSzPts val="4800"/>
              <a:buFont typeface="DM Sans"/>
              <a:buNone/>
              <a:defRPr sz="6400">
                <a:latin typeface="DM Sans"/>
                <a:ea typeface="DM Sans"/>
                <a:cs typeface="DM Sans"/>
                <a:sym typeface="DM Sans"/>
              </a:defRPr>
            </a:lvl2pPr>
            <a:lvl3pPr lvl="2" algn="r" rtl="0">
              <a:spcBef>
                <a:spcPts val="0"/>
              </a:spcBef>
              <a:spcAft>
                <a:spcPts val="0"/>
              </a:spcAft>
              <a:buSzPts val="4800"/>
              <a:buFont typeface="DM Sans"/>
              <a:buNone/>
              <a:defRPr sz="6400">
                <a:latin typeface="DM Sans"/>
                <a:ea typeface="DM Sans"/>
                <a:cs typeface="DM Sans"/>
                <a:sym typeface="DM Sans"/>
              </a:defRPr>
            </a:lvl3pPr>
            <a:lvl4pPr lvl="3" algn="r" rtl="0">
              <a:spcBef>
                <a:spcPts val="0"/>
              </a:spcBef>
              <a:spcAft>
                <a:spcPts val="0"/>
              </a:spcAft>
              <a:buSzPts val="4800"/>
              <a:buFont typeface="DM Sans"/>
              <a:buNone/>
              <a:defRPr sz="6400">
                <a:latin typeface="DM Sans"/>
                <a:ea typeface="DM Sans"/>
                <a:cs typeface="DM Sans"/>
                <a:sym typeface="DM Sans"/>
              </a:defRPr>
            </a:lvl4pPr>
            <a:lvl5pPr lvl="4" algn="r" rtl="0">
              <a:spcBef>
                <a:spcPts val="0"/>
              </a:spcBef>
              <a:spcAft>
                <a:spcPts val="0"/>
              </a:spcAft>
              <a:buSzPts val="4800"/>
              <a:buFont typeface="DM Sans"/>
              <a:buNone/>
              <a:defRPr sz="6400">
                <a:latin typeface="DM Sans"/>
                <a:ea typeface="DM Sans"/>
                <a:cs typeface="DM Sans"/>
                <a:sym typeface="DM Sans"/>
              </a:defRPr>
            </a:lvl5pPr>
            <a:lvl6pPr lvl="5" algn="r" rtl="0">
              <a:spcBef>
                <a:spcPts val="0"/>
              </a:spcBef>
              <a:spcAft>
                <a:spcPts val="0"/>
              </a:spcAft>
              <a:buSzPts val="4800"/>
              <a:buFont typeface="DM Sans"/>
              <a:buNone/>
              <a:defRPr sz="6400">
                <a:latin typeface="DM Sans"/>
                <a:ea typeface="DM Sans"/>
                <a:cs typeface="DM Sans"/>
                <a:sym typeface="DM Sans"/>
              </a:defRPr>
            </a:lvl6pPr>
            <a:lvl7pPr lvl="6" algn="r" rtl="0">
              <a:spcBef>
                <a:spcPts val="0"/>
              </a:spcBef>
              <a:spcAft>
                <a:spcPts val="0"/>
              </a:spcAft>
              <a:buSzPts val="4800"/>
              <a:buFont typeface="DM Sans"/>
              <a:buNone/>
              <a:defRPr sz="6400">
                <a:latin typeface="DM Sans"/>
                <a:ea typeface="DM Sans"/>
                <a:cs typeface="DM Sans"/>
                <a:sym typeface="DM Sans"/>
              </a:defRPr>
            </a:lvl7pPr>
            <a:lvl8pPr lvl="7" algn="r" rtl="0">
              <a:spcBef>
                <a:spcPts val="0"/>
              </a:spcBef>
              <a:spcAft>
                <a:spcPts val="0"/>
              </a:spcAft>
              <a:buSzPts val="4800"/>
              <a:buFont typeface="DM Sans"/>
              <a:buNone/>
              <a:defRPr sz="6400">
                <a:latin typeface="DM Sans"/>
                <a:ea typeface="DM Sans"/>
                <a:cs typeface="DM Sans"/>
                <a:sym typeface="DM Sans"/>
              </a:defRPr>
            </a:lvl8pPr>
            <a:lvl9pPr lvl="8" algn="r" rtl="0">
              <a:spcBef>
                <a:spcPts val="0"/>
              </a:spcBef>
              <a:spcAft>
                <a:spcPts val="0"/>
              </a:spcAft>
              <a:buSzPts val="4800"/>
              <a:buFont typeface="DM Sans"/>
              <a:buNone/>
              <a:defRPr sz="6400">
                <a:latin typeface="DM Sans"/>
                <a:ea typeface="DM Sans"/>
                <a:cs typeface="DM Sans"/>
                <a:sym typeface="DM Sans"/>
              </a:defRPr>
            </a:lvl9pPr>
          </a:lstStyle>
          <a:p>
            <a:r>
              <a:t>xx%</a:t>
            </a:r>
          </a:p>
        </p:txBody>
      </p:sp>
      <p:cxnSp>
        <p:nvCxnSpPr>
          <p:cNvPr id="214" name="Google Shape;214;p3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3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_ONLY_4">
  <p:cSld name="TITLE_ONLY_4">
    <p:bg>
      <p:bgPr>
        <a:noFill/>
        <a:effectLst/>
      </p:bgPr>
    </p:bg>
    <p:spTree>
      <p:nvGrpSpPr>
        <p:cNvPr id="216" name="Shape 216"/>
        <p:cNvGrpSpPr/>
        <p:nvPr/>
      </p:nvGrpSpPr>
      <p:grpSpPr>
        <a:xfrm>
          <a:off x="0" y="0"/>
          <a:ext cx="0" cy="0"/>
          <a:chOff x="0" y="0"/>
          <a:chExt cx="0" cy="0"/>
        </a:xfrm>
      </p:grpSpPr>
      <p:sp>
        <p:nvSpPr>
          <p:cNvPr id="217" name="Google Shape;217;p3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 name="Google Shape;218;p3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19" name="Google Shape;219;p3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3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six columns">
  <p:cSld name="ONE_COLUMN_TEXT_1_1">
    <p:bg>
      <p:bgPr>
        <a:noFill/>
        <a:effectLst/>
      </p:bgPr>
    </p:bg>
    <p:spTree>
      <p:nvGrpSpPr>
        <p:cNvPr id="86" name="Shape 86"/>
        <p:cNvGrpSpPr/>
        <p:nvPr/>
      </p:nvGrpSpPr>
      <p:grpSpPr>
        <a:xfrm>
          <a:off x="0" y="0"/>
          <a:ext cx="0" cy="0"/>
          <a:chOff x="0" y="0"/>
          <a:chExt cx="0" cy="0"/>
        </a:xfrm>
      </p:grpSpPr>
      <p:sp>
        <p:nvSpPr>
          <p:cNvPr id="87" name="Google Shape;87;p1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 name="Google Shape;88;p16"/>
          <p:cNvSpPr txBox="1"/>
          <p:nvPr>
            <p:ph type="subTitle" idx="1"/>
          </p:nvPr>
        </p:nvSpPr>
        <p:spPr>
          <a:xfrm>
            <a:off x="96006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89" name="Google Shape;89;p16"/>
          <p:cNvSpPr txBox="1"/>
          <p:nvPr>
            <p:ph type="subTitle" idx="2"/>
          </p:nvPr>
        </p:nvSpPr>
        <p:spPr>
          <a:xfrm>
            <a:off x="465994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0" name="Google Shape;90;p16"/>
          <p:cNvSpPr txBox="1"/>
          <p:nvPr>
            <p:ph type="subTitle" idx="3"/>
          </p:nvPr>
        </p:nvSpPr>
        <p:spPr>
          <a:xfrm>
            <a:off x="8372800"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1" name="Google Shape;91;p16"/>
          <p:cNvSpPr txBox="1"/>
          <p:nvPr>
            <p:ph type="subTitle" idx="4"/>
          </p:nvPr>
        </p:nvSpPr>
        <p:spPr>
          <a:xfrm>
            <a:off x="19906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2" name="Google Shape;92;p16"/>
          <p:cNvSpPr txBox="1"/>
          <p:nvPr>
            <p:ph type="subTitle" idx="5"/>
          </p:nvPr>
        </p:nvSpPr>
        <p:spPr>
          <a:xfrm>
            <a:off x="5690548"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3" name="Google Shape;93;p16"/>
          <p:cNvSpPr txBox="1"/>
          <p:nvPr>
            <p:ph type="subTitle" idx="6"/>
          </p:nvPr>
        </p:nvSpPr>
        <p:spPr>
          <a:xfrm>
            <a:off x="94034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4" name="Google Shape;94;p16"/>
          <p:cNvSpPr txBox="1"/>
          <p:nvPr>
            <p:ph type="subTitle" idx="7"/>
          </p:nvPr>
        </p:nvSpPr>
        <p:spPr>
          <a:xfrm>
            <a:off x="96006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5" name="Google Shape;95;p16"/>
          <p:cNvSpPr txBox="1"/>
          <p:nvPr>
            <p:ph type="subTitle" idx="8"/>
          </p:nvPr>
        </p:nvSpPr>
        <p:spPr>
          <a:xfrm>
            <a:off x="465994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6" name="Google Shape;96;p16"/>
          <p:cNvSpPr txBox="1"/>
          <p:nvPr>
            <p:ph type="subTitle" idx="9"/>
          </p:nvPr>
        </p:nvSpPr>
        <p:spPr>
          <a:xfrm>
            <a:off x="8372800"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7" name="Google Shape;97;p16"/>
          <p:cNvSpPr txBox="1"/>
          <p:nvPr>
            <p:ph type="subTitle" idx="13"/>
          </p:nvPr>
        </p:nvSpPr>
        <p:spPr>
          <a:xfrm>
            <a:off x="19906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8" name="Google Shape;98;p16"/>
          <p:cNvSpPr txBox="1"/>
          <p:nvPr>
            <p:ph type="subTitle" idx="14"/>
          </p:nvPr>
        </p:nvSpPr>
        <p:spPr>
          <a:xfrm>
            <a:off x="5690548"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9" name="Google Shape;99;p16"/>
          <p:cNvSpPr txBox="1"/>
          <p:nvPr>
            <p:ph type="subTitle" idx="15"/>
          </p:nvPr>
        </p:nvSpPr>
        <p:spPr>
          <a:xfrm>
            <a:off x="94034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100" name="Google Shape;100;p1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01" name="Google Shape;101;p1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matchingName="Title slide">
  <p:cSld name="TITLE">
    <p:bg>
      <p:bgPr>
        <a:noFill/>
        <a:effectLst/>
      </p:bgPr>
    </p:bg>
    <p:spTree>
      <p:nvGrpSpPr>
        <p:cNvPr id="224" name="Shape 224"/>
        <p:cNvGrpSpPr/>
        <p:nvPr/>
      </p:nvGrpSpPr>
      <p:grpSpPr>
        <a:xfrm>
          <a:off x="0" y="0"/>
          <a:ext cx="0" cy="0"/>
          <a:chOff x="0" y="0"/>
          <a:chExt cx="0" cy="0"/>
        </a:xfrm>
      </p:grpSpPr>
      <p:sp>
        <p:nvSpPr>
          <p:cNvPr id="225" name="Google Shape;225;p38"/>
          <p:cNvSpPr txBox="1"/>
          <p:nvPr>
            <p:ph type="ctrTitle"/>
          </p:nvPr>
        </p:nvSpPr>
        <p:spPr>
          <a:xfrm flipH="1">
            <a:off x="788400" y="748333"/>
            <a:ext cx="4758000" cy="42824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400">
                <a:solidFill>
                  <a:schemeClr val="dk1"/>
                </a:solidFill>
              </a:defRPr>
            </a:lvl1pPr>
            <a:lvl2pPr lvl="1" rtl="0">
              <a:spcBef>
                <a:spcPts val="0"/>
              </a:spcBef>
              <a:spcAft>
                <a:spcPts val="0"/>
              </a:spcAft>
              <a:buClr>
                <a:srgbClr val="434343"/>
              </a:buClr>
              <a:buSzPts val="4800"/>
              <a:buNone/>
              <a:defRPr sz="6400">
                <a:solidFill>
                  <a:srgbClr val="434343"/>
                </a:solidFill>
              </a:defRPr>
            </a:lvl2pPr>
            <a:lvl3pPr lvl="2" rtl="0">
              <a:spcBef>
                <a:spcPts val="0"/>
              </a:spcBef>
              <a:spcAft>
                <a:spcPts val="0"/>
              </a:spcAft>
              <a:buClr>
                <a:srgbClr val="434343"/>
              </a:buClr>
              <a:buSzPts val="4800"/>
              <a:buNone/>
              <a:defRPr sz="6400">
                <a:solidFill>
                  <a:srgbClr val="434343"/>
                </a:solidFill>
              </a:defRPr>
            </a:lvl3pPr>
            <a:lvl4pPr lvl="3" rtl="0">
              <a:spcBef>
                <a:spcPts val="0"/>
              </a:spcBef>
              <a:spcAft>
                <a:spcPts val="0"/>
              </a:spcAft>
              <a:buClr>
                <a:srgbClr val="434343"/>
              </a:buClr>
              <a:buSzPts val="4800"/>
              <a:buNone/>
              <a:defRPr sz="6400">
                <a:solidFill>
                  <a:srgbClr val="434343"/>
                </a:solidFill>
              </a:defRPr>
            </a:lvl4pPr>
            <a:lvl5pPr lvl="4" rtl="0">
              <a:spcBef>
                <a:spcPts val="0"/>
              </a:spcBef>
              <a:spcAft>
                <a:spcPts val="0"/>
              </a:spcAft>
              <a:buClr>
                <a:srgbClr val="434343"/>
              </a:buClr>
              <a:buSzPts val="4800"/>
              <a:buNone/>
              <a:defRPr sz="6400">
                <a:solidFill>
                  <a:srgbClr val="434343"/>
                </a:solidFill>
              </a:defRPr>
            </a:lvl5pPr>
            <a:lvl6pPr lvl="5" rtl="0">
              <a:spcBef>
                <a:spcPts val="0"/>
              </a:spcBef>
              <a:spcAft>
                <a:spcPts val="0"/>
              </a:spcAft>
              <a:buClr>
                <a:srgbClr val="434343"/>
              </a:buClr>
              <a:buSzPts val="4800"/>
              <a:buNone/>
              <a:defRPr sz="6400">
                <a:solidFill>
                  <a:srgbClr val="434343"/>
                </a:solidFill>
              </a:defRPr>
            </a:lvl6pPr>
            <a:lvl7pPr lvl="6" rtl="0">
              <a:spcBef>
                <a:spcPts val="0"/>
              </a:spcBef>
              <a:spcAft>
                <a:spcPts val="0"/>
              </a:spcAft>
              <a:buClr>
                <a:srgbClr val="434343"/>
              </a:buClr>
              <a:buSzPts val="4800"/>
              <a:buNone/>
              <a:defRPr sz="6400">
                <a:solidFill>
                  <a:srgbClr val="434343"/>
                </a:solidFill>
              </a:defRPr>
            </a:lvl7pPr>
            <a:lvl8pPr lvl="7" rtl="0">
              <a:spcBef>
                <a:spcPts val="0"/>
              </a:spcBef>
              <a:spcAft>
                <a:spcPts val="0"/>
              </a:spcAft>
              <a:buClr>
                <a:srgbClr val="434343"/>
              </a:buClr>
              <a:buSzPts val="4800"/>
              <a:buNone/>
              <a:defRPr sz="6400">
                <a:solidFill>
                  <a:srgbClr val="434343"/>
                </a:solidFill>
              </a:defRPr>
            </a:lvl8pPr>
            <a:lvl9pPr lvl="8" rtl="0">
              <a:spcBef>
                <a:spcPts val="0"/>
              </a:spcBef>
              <a:spcAft>
                <a:spcPts val="0"/>
              </a:spcAft>
              <a:buClr>
                <a:srgbClr val="434343"/>
              </a:buClr>
              <a:buSzPts val="4800"/>
              <a:buNone/>
              <a:defRPr sz="6400">
                <a:solidFill>
                  <a:srgbClr val="434343"/>
                </a:solidFill>
              </a:defRPr>
            </a:lvl9pPr>
          </a:lstStyle>
          <a:p/>
        </p:txBody>
      </p:sp>
      <p:sp>
        <p:nvSpPr>
          <p:cNvPr id="226" name="Google Shape;226;p38"/>
          <p:cNvSpPr txBox="1"/>
          <p:nvPr>
            <p:ph type="subTitle" idx="1"/>
          </p:nvPr>
        </p:nvSpPr>
        <p:spPr>
          <a:xfrm flipH="1">
            <a:off x="1288300" y="5205833"/>
            <a:ext cx="19908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sz="1865">
                <a:latin typeface="Advent Pro"/>
                <a:ea typeface="Advent Pro"/>
                <a:cs typeface="Advent Pro"/>
                <a:sym typeface="Advent Pro"/>
              </a:defRPr>
            </a:lvl1pPr>
            <a:lvl2pPr lvl="1" rtl="0">
              <a:lnSpc>
                <a:spcPct val="100000"/>
              </a:lnSpc>
              <a:spcBef>
                <a:spcPts val="0"/>
              </a:spcBef>
              <a:spcAft>
                <a:spcPts val="0"/>
              </a:spcAft>
              <a:buClr>
                <a:srgbClr val="434343"/>
              </a:buClr>
              <a:buSzPts val="2800"/>
              <a:buNone/>
              <a:defRPr sz="3735">
                <a:solidFill>
                  <a:srgbClr val="434343"/>
                </a:solidFill>
              </a:defRPr>
            </a:lvl2pPr>
            <a:lvl3pPr lvl="2" rtl="0">
              <a:lnSpc>
                <a:spcPct val="100000"/>
              </a:lnSpc>
              <a:spcBef>
                <a:spcPts val="0"/>
              </a:spcBef>
              <a:spcAft>
                <a:spcPts val="0"/>
              </a:spcAft>
              <a:buClr>
                <a:srgbClr val="434343"/>
              </a:buClr>
              <a:buSzPts val="2800"/>
              <a:buNone/>
              <a:defRPr sz="3735">
                <a:solidFill>
                  <a:srgbClr val="434343"/>
                </a:solidFill>
              </a:defRPr>
            </a:lvl3pPr>
            <a:lvl4pPr lvl="3" rtl="0">
              <a:lnSpc>
                <a:spcPct val="100000"/>
              </a:lnSpc>
              <a:spcBef>
                <a:spcPts val="0"/>
              </a:spcBef>
              <a:spcAft>
                <a:spcPts val="0"/>
              </a:spcAft>
              <a:buClr>
                <a:srgbClr val="434343"/>
              </a:buClr>
              <a:buSzPts val="2800"/>
              <a:buNone/>
              <a:defRPr sz="3735">
                <a:solidFill>
                  <a:srgbClr val="434343"/>
                </a:solidFill>
              </a:defRPr>
            </a:lvl4pPr>
            <a:lvl5pPr lvl="4" rtl="0">
              <a:lnSpc>
                <a:spcPct val="100000"/>
              </a:lnSpc>
              <a:spcBef>
                <a:spcPts val="0"/>
              </a:spcBef>
              <a:spcAft>
                <a:spcPts val="0"/>
              </a:spcAft>
              <a:buClr>
                <a:srgbClr val="434343"/>
              </a:buClr>
              <a:buSzPts val="2800"/>
              <a:buNone/>
              <a:defRPr sz="3735">
                <a:solidFill>
                  <a:srgbClr val="434343"/>
                </a:solidFill>
              </a:defRPr>
            </a:lvl5pPr>
            <a:lvl6pPr lvl="5" rtl="0">
              <a:lnSpc>
                <a:spcPct val="100000"/>
              </a:lnSpc>
              <a:spcBef>
                <a:spcPts val="0"/>
              </a:spcBef>
              <a:spcAft>
                <a:spcPts val="0"/>
              </a:spcAft>
              <a:buClr>
                <a:srgbClr val="434343"/>
              </a:buClr>
              <a:buSzPts val="2800"/>
              <a:buNone/>
              <a:defRPr sz="3735">
                <a:solidFill>
                  <a:srgbClr val="434343"/>
                </a:solidFill>
              </a:defRPr>
            </a:lvl6pPr>
            <a:lvl7pPr lvl="6" rtl="0">
              <a:lnSpc>
                <a:spcPct val="100000"/>
              </a:lnSpc>
              <a:spcBef>
                <a:spcPts val="0"/>
              </a:spcBef>
              <a:spcAft>
                <a:spcPts val="0"/>
              </a:spcAft>
              <a:buClr>
                <a:srgbClr val="434343"/>
              </a:buClr>
              <a:buSzPts val="2800"/>
              <a:buNone/>
              <a:defRPr sz="3735">
                <a:solidFill>
                  <a:srgbClr val="434343"/>
                </a:solidFill>
              </a:defRPr>
            </a:lvl7pPr>
            <a:lvl8pPr lvl="7" rtl="0">
              <a:lnSpc>
                <a:spcPct val="100000"/>
              </a:lnSpc>
              <a:spcBef>
                <a:spcPts val="0"/>
              </a:spcBef>
              <a:spcAft>
                <a:spcPts val="0"/>
              </a:spcAft>
              <a:buClr>
                <a:srgbClr val="434343"/>
              </a:buClr>
              <a:buSzPts val="2800"/>
              <a:buNone/>
              <a:defRPr sz="3735">
                <a:solidFill>
                  <a:srgbClr val="434343"/>
                </a:solidFill>
              </a:defRPr>
            </a:lvl8pPr>
            <a:lvl9pPr lvl="8" rtl="0">
              <a:lnSpc>
                <a:spcPct val="100000"/>
              </a:lnSpc>
              <a:spcBef>
                <a:spcPts val="0"/>
              </a:spcBef>
              <a:spcAft>
                <a:spcPts val="0"/>
              </a:spcAft>
              <a:buClr>
                <a:srgbClr val="434343"/>
              </a:buClr>
              <a:buSzPts val="2800"/>
              <a:buNone/>
              <a:defRPr sz="3735">
                <a:solidFill>
                  <a:srgbClr val="434343"/>
                </a:solidFill>
              </a:defRPr>
            </a:lvl9pPr>
          </a:lstStyle>
          <a:p/>
        </p:txBody>
      </p:sp>
      <p:cxnSp>
        <p:nvCxnSpPr>
          <p:cNvPr id="227" name="Google Shape;227;p38"/>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28" name="Google Shape;228;p38"/>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noFill/>
        <a:effectLst/>
      </p:bgPr>
    </p:bg>
    <p:spTree>
      <p:nvGrpSpPr>
        <p:cNvPr id="74" name="Shape 74"/>
        <p:cNvGrpSpPr/>
        <p:nvPr/>
      </p:nvGrpSpPr>
      <p:grpSpPr>
        <a:xfrm>
          <a:off x="0" y="0"/>
          <a:ext cx="0" cy="0"/>
          <a:chOff x="0" y="0"/>
          <a:chExt cx="0" cy="0"/>
        </a:xfrm>
      </p:grpSpPr>
      <p:sp>
        <p:nvSpPr>
          <p:cNvPr id="75" name="Google Shape;75;p18"/>
          <p:cNvSpPr/>
          <p:nvPr/>
        </p:nvSpPr>
        <p:spPr>
          <a:xfrm>
            <a:off x="957633" y="65324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18"/>
          <p:cNvSpPr txBox="1"/>
          <p:nvPr>
            <p:ph type="subTitle" idx="1"/>
          </p:nvPr>
        </p:nvSpPr>
        <p:spPr>
          <a:xfrm>
            <a:off x="1723481" y="4771383"/>
            <a:ext cx="3789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77" name="Google Shape;77;p18"/>
          <p:cNvSpPr txBox="1"/>
          <p:nvPr>
            <p:ph type="subTitle" idx="2"/>
          </p:nvPr>
        </p:nvSpPr>
        <p:spPr>
          <a:xfrm>
            <a:off x="6657467" y="4771399"/>
            <a:ext cx="3789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78" name="Google Shape;78;p18"/>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79" name="Google Shape;79;p18"/>
          <p:cNvSpPr txBox="1"/>
          <p:nvPr>
            <p:ph type="subTitle" idx="3"/>
          </p:nvPr>
        </p:nvSpPr>
        <p:spPr>
          <a:xfrm>
            <a:off x="1723481" y="4190700"/>
            <a:ext cx="3789600" cy="59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a:latin typeface="Arial" panose="020B0604020202020204"/>
                <a:ea typeface="Arial" panose="020B0604020202020204"/>
                <a:cs typeface="Arial" panose="020B0604020202020204"/>
                <a:sym typeface="Arial" panose="020B0604020202020204"/>
              </a:defRPr>
            </a:lvl9pPr>
          </a:lstStyle>
          <a:p/>
        </p:txBody>
      </p:sp>
      <p:sp>
        <p:nvSpPr>
          <p:cNvPr id="80" name="Google Shape;80;p18"/>
          <p:cNvSpPr txBox="1"/>
          <p:nvPr>
            <p:ph type="subTitle" idx="4"/>
          </p:nvPr>
        </p:nvSpPr>
        <p:spPr>
          <a:xfrm>
            <a:off x="6657467" y="4190715"/>
            <a:ext cx="3789600" cy="59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a:latin typeface="Arial" panose="020B0604020202020204"/>
                <a:ea typeface="Arial" panose="020B0604020202020204"/>
                <a:cs typeface="Arial" panose="020B0604020202020204"/>
                <a:sym typeface="Arial" panose="020B0604020202020204"/>
              </a:defRPr>
            </a:lvl9pPr>
          </a:lstStyle>
          <a:p/>
        </p:txBody>
      </p:sp>
      <p:cxnSp>
        <p:nvCxnSpPr>
          <p:cNvPr id="81" name="Google Shape;81;p18"/>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noFill/>
        <a:effectLst/>
      </p:bgPr>
    </p:bg>
    <p:spTree>
      <p:nvGrpSpPr>
        <p:cNvPr id="229" name="Shape 229"/>
        <p:cNvGrpSpPr/>
        <p:nvPr/>
      </p:nvGrpSpPr>
      <p:grpSpPr>
        <a:xfrm>
          <a:off x="0" y="0"/>
          <a:ext cx="0" cy="0"/>
          <a:chOff x="0" y="0"/>
          <a:chExt cx="0" cy="0"/>
        </a:xfrm>
      </p:grpSpPr>
      <p:sp>
        <p:nvSpPr>
          <p:cNvPr id="230" name="Google Shape;230;p39"/>
          <p:cNvSpPr txBox="1"/>
          <p:nvPr>
            <p:ph type="title"/>
          </p:nvPr>
        </p:nvSpPr>
        <p:spPr>
          <a:xfrm>
            <a:off x="6532933" y="1681467"/>
            <a:ext cx="4700800" cy="346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6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p:txBody>
      </p:sp>
      <p:sp>
        <p:nvSpPr>
          <p:cNvPr id="231" name="Google Shape;231;p39"/>
          <p:cNvSpPr txBox="1"/>
          <p:nvPr>
            <p:ph type="subTitle" idx="1"/>
          </p:nvPr>
        </p:nvSpPr>
        <p:spPr>
          <a:xfrm>
            <a:off x="6628133" y="5236484"/>
            <a:ext cx="4510400" cy="4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p:txBody>
      </p:sp>
      <p:sp>
        <p:nvSpPr>
          <p:cNvPr id="232" name="Google Shape;232;p39"/>
          <p:cNvSpPr txBox="1"/>
          <p:nvPr>
            <p:ph type="title" idx="2" hasCustomPrompt="1"/>
          </p:nvPr>
        </p:nvSpPr>
        <p:spPr>
          <a:xfrm>
            <a:off x="9809167" y="509783"/>
            <a:ext cx="1424400" cy="10916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600"/>
              <a:buNone/>
              <a:defRPr sz="6400"/>
            </a:lvl1pPr>
            <a:lvl2pPr lvl="1" algn="r" rtl="0">
              <a:spcBef>
                <a:spcPts val="0"/>
              </a:spcBef>
              <a:spcAft>
                <a:spcPts val="0"/>
              </a:spcAft>
              <a:buSzPts val="4800"/>
              <a:buFont typeface="DM Sans"/>
              <a:buNone/>
              <a:defRPr sz="6400">
                <a:latin typeface="DM Sans"/>
                <a:ea typeface="DM Sans"/>
                <a:cs typeface="DM Sans"/>
                <a:sym typeface="DM Sans"/>
              </a:defRPr>
            </a:lvl2pPr>
            <a:lvl3pPr lvl="2" algn="r" rtl="0">
              <a:spcBef>
                <a:spcPts val="0"/>
              </a:spcBef>
              <a:spcAft>
                <a:spcPts val="0"/>
              </a:spcAft>
              <a:buSzPts val="4800"/>
              <a:buFont typeface="DM Sans"/>
              <a:buNone/>
              <a:defRPr sz="6400">
                <a:latin typeface="DM Sans"/>
                <a:ea typeface="DM Sans"/>
                <a:cs typeface="DM Sans"/>
                <a:sym typeface="DM Sans"/>
              </a:defRPr>
            </a:lvl3pPr>
            <a:lvl4pPr lvl="3" algn="r" rtl="0">
              <a:spcBef>
                <a:spcPts val="0"/>
              </a:spcBef>
              <a:spcAft>
                <a:spcPts val="0"/>
              </a:spcAft>
              <a:buSzPts val="4800"/>
              <a:buFont typeface="DM Sans"/>
              <a:buNone/>
              <a:defRPr sz="6400">
                <a:latin typeface="DM Sans"/>
                <a:ea typeface="DM Sans"/>
                <a:cs typeface="DM Sans"/>
                <a:sym typeface="DM Sans"/>
              </a:defRPr>
            </a:lvl4pPr>
            <a:lvl5pPr lvl="4" algn="r" rtl="0">
              <a:spcBef>
                <a:spcPts val="0"/>
              </a:spcBef>
              <a:spcAft>
                <a:spcPts val="0"/>
              </a:spcAft>
              <a:buSzPts val="4800"/>
              <a:buFont typeface="DM Sans"/>
              <a:buNone/>
              <a:defRPr sz="6400">
                <a:latin typeface="DM Sans"/>
                <a:ea typeface="DM Sans"/>
                <a:cs typeface="DM Sans"/>
                <a:sym typeface="DM Sans"/>
              </a:defRPr>
            </a:lvl5pPr>
            <a:lvl6pPr lvl="5" algn="r" rtl="0">
              <a:spcBef>
                <a:spcPts val="0"/>
              </a:spcBef>
              <a:spcAft>
                <a:spcPts val="0"/>
              </a:spcAft>
              <a:buSzPts val="4800"/>
              <a:buFont typeface="DM Sans"/>
              <a:buNone/>
              <a:defRPr sz="6400">
                <a:latin typeface="DM Sans"/>
                <a:ea typeface="DM Sans"/>
                <a:cs typeface="DM Sans"/>
                <a:sym typeface="DM Sans"/>
              </a:defRPr>
            </a:lvl6pPr>
            <a:lvl7pPr lvl="6" algn="r" rtl="0">
              <a:spcBef>
                <a:spcPts val="0"/>
              </a:spcBef>
              <a:spcAft>
                <a:spcPts val="0"/>
              </a:spcAft>
              <a:buSzPts val="4800"/>
              <a:buFont typeface="DM Sans"/>
              <a:buNone/>
              <a:defRPr sz="6400">
                <a:latin typeface="DM Sans"/>
                <a:ea typeface="DM Sans"/>
                <a:cs typeface="DM Sans"/>
                <a:sym typeface="DM Sans"/>
              </a:defRPr>
            </a:lvl7pPr>
            <a:lvl8pPr lvl="7" algn="r" rtl="0">
              <a:spcBef>
                <a:spcPts val="0"/>
              </a:spcBef>
              <a:spcAft>
                <a:spcPts val="0"/>
              </a:spcAft>
              <a:buSzPts val="4800"/>
              <a:buFont typeface="DM Sans"/>
              <a:buNone/>
              <a:defRPr sz="6400">
                <a:latin typeface="DM Sans"/>
                <a:ea typeface="DM Sans"/>
                <a:cs typeface="DM Sans"/>
                <a:sym typeface="DM Sans"/>
              </a:defRPr>
            </a:lvl8pPr>
            <a:lvl9pPr lvl="8" algn="r" rtl="0">
              <a:spcBef>
                <a:spcPts val="0"/>
              </a:spcBef>
              <a:spcAft>
                <a:spcPts val="0"/>
              </a:spcAft>
              <a:buSzPts val="4800"/>
              <a:buFont typeface="DM Sans"/>
              <a:buNone/>
              <a:defRPr sz="6400">
                <a:latin typeface="DM Sans"/>
                <a:ea typeface="DM Sans"/>
                <a:cs typeface="DM Sans"/>
                <a:sym typeface="DM Sans"/>
              </a:defRPr>
            </a:lvl9pPr>
          </a:lstStyle>
          <a:p>
            <a:r>
              <a:t>xx%</a:t>
            </a:r>
          </a:p>
        </p:txBody>
      </p:sp>
      <p:cxnSp>
        <p:nvCxnSpPr>
          <p:cNvPr id="233" name="Google Shape;233;p39"/>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34" name="Google Shape;234;p39"/>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noFill/>
        <a:effectLst/>
      </p:bgPr>
    </p:bg>
    <p:spTree>
      <p:nvGrpSpPr>
        <p:cNvPr id="235" name="Shape 235"/>
        <p:cNvGrpSpPr/>
        <p:nvPr/>
      </p:nvGrpSpPr>
      <p:grpSpPr>
        <a:xfrm>
          <a:off x="0" y="0"/>
          <a:ext cx="0" cy="0"/>
          <a:chOff x="0" y="0"/>
          <a:chExt cx="0" cy="0"/>
        </a:xfrm>
      </p:grpSpPr>
      <p:sp>
        <p:nvSpPr>
          <p:cNvPr id="236" name="Google Shape;236;p40"/>
          <p:cNvSpPr txBox="1"/>
          <p:nvPr>
            <p:ph type="subTitle" idx="1"/>
          </p:nvPr>
        </p:nvSpPr>
        <p:spPr>
          <a:xfrm flipH="1">
            <a:off x="960033" y="3358400"/>
            <a:ext cx="4022000" cy="27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5"/>
            </a:lvl1pPr>
            <a:lvl2pPr lvl="1" rtl="0">
              <a:lnSpc>
                <a:spcPct val="100000"/>
              </a:lnSpc>
              <a:spcBef>
                <a:spcPts val="0"/>
              </a:spcBef>
              <a:spcAft>
                <a:spcPts val="0"/>
              </a:spcAft>
              <a:buNone/>
              <a:defRPr sz="1865"/>
            </a:lvl2pPr>
            <a:lvl3pPr lvl="2" rtl="0">
              <a:lnSpc>
                <a:spcPct val="100000"/>
              </a:lnSpc>
              <a:spcBef>
                <a:spcPts val="0"/>
              </a:spcBef>
              <a:spcAft>
                <a:spcPts val="0"/>
              </a:spcAft>
              <a:buNone/>
              <a:defRPr sz="1865"/>
            </a:lvl3pPr>
            <a:lvl4pPr lvl="3" rtl="0">
              <a:lnSpc>
                <a:spcPct val="100000"/>
              </a:lnSpc>
              <a:spcBef>
                <a:spcPts val="0"/>
              </a:spcBef>
              <a:spcAft>
                <a:spcPts val="0"/>
              </a:spcAft>
              <a:buNone/>
              <a:defRPr sz="1865"/>
            </a:lvl4pPr>
            <a:lvl5pPr lvl="4" rtl="0">
              <a:lnSpc>
                <a:spcPct val="100000"/>
              </a:lnSpc>
              <a:spcBef>
                <a:spcPts val="0"/>
              </a:spcBef>
              <a:spcAft>
                <a:spcPts val="0"/>
              </a:spcAft>
              <a:buNone/>
              <a:defRPr sz="1865"/>
            </a:lvl5pPr>
            <a:lvl6pPr lvl="5" rtl="0">
              <a:lnSpc>
                <a:spcPct val="100000"/>
              </a:lnSpc>
              <a:spcBef>
                <a:spcPts val="0"/>
              </a:spcBef>
              <a:spcAft>
                <a:spcPts val="0"/>
              </a:spcAft>
              <a:buNone/>
              <a:defRPr sz="1865"/>
            </a:lvl6pPr>
            <a:lvl7pPr lvl="6" rtl="0">
              <a:lnSpc>
                <a:spcPct val="100000"/>
              </a:lnSpc>
              <a:spcBef>
                <a:spcPts val="0"/>
              </a:spcBef>
              <a:spcAft>
                <a:spcPts val="0"/>
              </a:spcAft>
              <a:buNone/>
              <a:defRPr sz="1865"/>
            </a:lvl7pPr>
            <a:lvl8pPr lvl="7" rtl="0">
              <a:lnSpc>
                <a:spcPct val="100000"/>
              </a:lnSpc>
              <a:spcBef>
                <a:spcPts val="0"/>
              </a:spcBef>
              <a:spcAft>
                <a:spcPts val="0"/>
              </a:spcAft>
              <a:buNone/>
              <a:defRPr sz="1865"/>
            </a:lvl8pPr>
            <a:lvl9pPr lvl="8" rtl="0">
              <a:lnSpc>
                <a:spcPct val="100000"/>
              </a:lnSpc>
              <a:spcBef>
                <a:spcPts val="0"/>
              </a:spcBef>
              <a:spcAft>
                <a:spcPts val="0"/>
              </a:spcAft>
              <a:buNone/>
              <a:defRPr sz="1865"/>
            </a:lvl9pPr>
          </a:lstStyle>
          <a:p/>
        </p:txBody>
      </p:sp>
      <p:sp>
        <p:nvSpPr>
          <p:cNvPr id="237" name="Google Shape;237;p40"/>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38" name="Google Shape;238;p4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4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noFill/>
        <a:effectLst/>
      </p:bgPr>
    </p:bg>
    <p:spTree>
      <p:nvGrpSpPr>
        <p:cNvPr id="240" name="Shape 240"/>
        <p:cNvGrpSpPr/>
        <p:nvPr/>
      </p:nvGrpSpPr>
      <p:grpSpPr>
        <a:xfrm>
          <a:off x="0" y="0"/>
          <a:ext cx="0" cy="0"/>
          <a:chOff x="0" y="0"/>
          <a:chExt cx="0" cy="0"/>
        </a:xfrm>
      </p:grpSpPr>
      <p:sp>
        <p:nvSpPr>
          <p:cNvPr id="241" name="Google Shape;241;p41"/>
          <p:cNvSpPr/>
          <p:nvPr/>
        </p:nvSpPr>
        <p:spPr>
          <a:xfrm>
            <a:off x="957633" y="65324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 name="Google Shape;242;p41"/>
          <p:cNvSpPr txBox="1"/>
          <p:nvPr>
            <p:ph type="subTitle" idx="1"/>
          </p:nvPr>
        </p:nvSpPr>
        <p:spPr>
          <a:xfrm>
            <a:off x="1723481" y="4771383"/>
            <a:ext cx="3789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243" name="Google Shape;243;p41"/>
          <p:cNvSpPr txBox="1"/>
          <p:nvPr>
            <p:ph type="subTitle" idx="2"/>
          </p:nvPr>
        </p:nvSpPr>
        <p:spPr>
          <a:xfrm>
            <a:off x="6657467" y="4771399"/>
            <a:ext cx="3789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244" name="Google Shape;244;p41"/>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245" name="Google Shape;245;p41"/>
          <p:cNvSpPr txBox="1"/>
          <p:nvPr>
            <p:ph type="subTitle" idx="3"/>
          </p:nvPr>
        </p:nvSpPr>
        <p:spPr>
          <a:xfrm>
            <a:off x="1723481" y="4190700"/>
            <a:ext cx="3789600" cy="5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atin typeface="Advent Pro SemiBold"/>
                <a:ea typeface="Advent Pro SemiBold"/>
                <a:cs typeface="Advent Pro SemiBold"/>
                <a:sym typeface="Advent Pro SemiBold"/>
              </a:defRPr>
            </a:lvl1pPr>
            <a:lvl2pPr lvl="1" algn="ctr" rtl="0">
              <a:lnSpc>
                <a:spcPct val="100000"/>
              </a:lnSpc>
              <a:spcBef>
                <a:spcPct val="427000"/>
              </a:spcBef>
              <a:spcAft>
                <a:spcPts val="0"/>
              </a:spcAft>
              <a:buNone/>
              <a:defRPr>
                <a:latin typeface="Advent Pro SemiBold"/>
                <a:ea typeface="Advent Pro SemiBold"/>
                <a:cs typeface="Advent Pro SemiBold"/>
                <a:sym typeface="Advent Pro SemiBold"/>
              </a:defRPr>
            </a:lvl2pPr>
            <a:lvl3pPr lvl="2" algn="ctr" rtl="0">
              <a:lnSpc>
                <a:spcPct val="100000"/>
              </a:lnSpc>
              <a:spcBef>
                <a:spcPct val="427000"/>
              </a:spcBef>
              <a:spcAft>
                <a:spcPts val="0"/>
              </a:spcAft>
              <a:buNone/>
              <a:defRPr>
                <a:latin typeface="Advent Pro SemiBold"/>
                <a:ea typeface="Advent Pro SemiBold"/>
                <a:cs typeface="Advent Pro SemiBold"/>
                <a:sym typeface="Advent Pro SemiBold"/>
              </a:defRPr>
            </a:lvl3pPr>
            <a:lvl4pPr lvl="3" algn="ctr" rtl="0">
              <a:lnSpc>
                <a:spcPct val="100000"/>
              </a:lnSpc>
              <a:spcBef>
                <a:spcPct val="427000"/>
              </a:spcBef>
              <a:spcAft>
                <a:spcPts val="0"/>
              </a:spcAft>
              <a:buNone/>
              <a:defRPr>
                <a:latin typeface="Advent Pro SemiBold"/>
                <a:ea typeface="Advent Pro SemiBold"/>
                <a:cs typeface="Advent Pro SemiBold"/>
                <a:sym typeface="Advent Pro SemiBold"/>
              </a:defRPr>
            </a:lvl4pPr>
            <a:lvl5pPr lvl="4" algn="ctr" rtl="0">
              <a:lnSpc>
                <a:spcPct val="100000"/>
              </a:lnSpc>
              <a:spcBef>
                <a:spcPct val="427000"/>
              </a:spcBef>
              <a:spcAft>
                <a:spcPts val="0"/>
              </a:spcAft>
              <a:buNone/>
              <a:defRPr>
                <a:latin typeface="Advent Pro SemiBold"/>
                <a:ea typeface="Advent Pro SemiBold"/>
                <a:cs typeface="Advent Pro SemiBold"/>
                <a:sym typeface="Advent Pro SemiBold"/>
              </a:defRPr>
            </a:lvl5pPr>
            <a:lvl6pPr lvl="5" algn="ctr" rtl="0">
              <a:lnSpc>
                <a:spcPct val="100000"/>
              </a:lnSpc>
              <a:spcBef>
                <a:spcPct val="427000"/>
              </a:spcBef>
              <a:spcAft>
                <a:spcPts val="0"/>
              </a:spcAft>
              <a:buNone/>
              <a:defRPr>
                <a:latin typeface="Advent Pro SemiBold"/>
                <a:ea typeface="Advent Pro SemiBold"/>
                <a:cs typeface="Advent Pro SemiBold"/>
                <a:sym typeface="Advent Pro SemiBold"/>
              </a:defRPr>
            </a:lvl6pPr>
            <a:lvl7pPr lvl="6" algn="ctr" rtl="0">
              <a:lnSpc>
                <a:spcPct val="100000"/>
              </a:lnSpc>
              <a:spcBef>
                <a:spcPct val="427000"/>
              </a:spcBef>
              <a:spcAft>
                <a:spcPts val="0"/>
              </a:spcAft>
              <a:buNone/>
              <a:defRPr>
                <a:latin typeface="Advent Pro SemiBold"/>
                <a:ea typeface="Advent Pro SemiBold"/>
                <a:cs typeface="Advent Pro SemiBold"/>
                <a:sym typeface="Advent Pro SemiBold"/>
              </a:defRPr>
            </a:lvl7pPr>
            <a:lvl8pPr lvl="7" algn="ctr" rtl="0">
              <a:lnSpc>
                <a:spcPct val="100000"/>
              </a:lnSpc>
              <a:spcBef>
                <a:spcPct val="427000"/>
              </a:spcBef>
              <a:spcAft>
                <a:spcPts val="0"/>
              </a:spcAft>
              <a:buNone/>
              <a:defRPr>
                <a:latin typeface="Advent Pro SemiBold"/>
                <a:ea typeface="Advent Pro SemiBold"/>
                <a:cs typeface="Advent Pro SemiBold"/>
                <a:sym typeface="Advent Pro SemiBold"/>
              </a:defRPr>
            </a:lvl8pPr>
            <a:lvl9pPr lvl="8" algn="ctr" rtl="0">
              <a:lnSpc>
                <a:spcPct val="100000"/>
              </a:lnSpc>
              <a:spcBef>
                <a:spcPct val="427000"/>
              </a:spcBef>
              <a:spcAft>
                <a:spcPts val="1600"/>
              </a:spcAft>
              <a:buNone/>
              <a:defRPr>
                <a:latin typeface="Advent Pro SemiBold"/>
                <a:ea typeface="Advent Pro SemiBold"/>
                <a:cs typeface="Advent Pro SemiBold"/>
                <a:sym typeface="Advent Pro SemiBold"/>
              </a:defRPr>
            </a:lvl9pPr>
          </a:lstStyle>
          <a:p/>
        </p:txBody>
      </p:sp>
      <p:sp>
        <p:nvSpPr>
          <p:cNvPr id="246" name="Google Shape;246;p41"/>
          <p:cNvSpPr txBox="1"/>
          <p:nvPr>
            <p:ph type="subTitle" idx="4"/>
          </p:nvPr>
        </p:nvSpPr>
        <p:spPr>
          <a:xfrm>
            <a:off x="6657467" y="4190715"/>
            <a:ext cx="3789600" cy="5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atin typeface="Advent Pro SemiBold"/>
                <a:ea typeface="Advent Pro SemiBold"/>
                <a:cs typeface="Advent Pro SemiBold"/>
                <a:sym typeface="Advent Pro SemiBold"/>
              </a:defRPr>
            </a:lvl1pPr>
            <a:lvl2pPr lvl="1" algn="ctr" rtl="0">
              <a:lnSpc>
                <a:spcPct val="100000"/>
              </a:lnSpc>
              <a:spcBef>
                <a:spcPct val="427000"/>
              </a:spcBef>
              <a:spcAft>
                <a:spcPts val="0"/>
              </a:spcAft>
              <a:buNone/>
              <a:defRPr>
                <a:latin typeface="Advent Pro SemiBold"/>
                <a:ea typeface="Advent Pro SemiBold"/>
                <a:cs typeface="Advent Pro SemiBold"/>
                <a:sym typeface="Advent Pro SemiBold"/>
              </a:defRPr>
            </a:lvl2pPr>
            <a:lvl3pPr lvl="2" algn="ctr" rtl="0">
              <a:lnSpc>
                <a:spcPct val="100000"/>
              </a:lnSpc>
              <a:spcBef>
                <a:spcPct val="427000"/>
              </a:spcBef>
              <a:spcAft>
                <a:spcPts val="0"/>
              </a:spcAft>
              <a:buNone/>
              <a:defRPr>
                <a:latin typeface="Advent Pro SemiBold"/>
                <a:ea typeface="Advent Pro SemiBold"/>
                <a:cs typeface="Advent Pro SemiBold"/>
                <a:sym typeface="Advent Pro SemiBold"/>
              </a:defRPr>
            </a:lvl3pPr>
            <a:lvl4pPr lvl="3" algn="ctr" rtl="0">
              <a:lnSpc>
                <a:spcPct val="100000"/>
              </a:lnSpc>
              <a:spcBef>
                <a:spcPct val="427000"/>
              </a:spcBef>
              <a:spcAft>
                <a:spcPts val="0"/>
              </a:spcAft>
              <a:buNone/>
              <a:defRPr>
                <a:latin typeface="Advent Pro SemiBold"/>
                <a:ea typeface="Advent Pro SemiBold"/>
                <a:cs typeface="Advent Pro SemiBold"/>
                <a:sym typeface="Advent Pro SemiBold"/>
              </a:defRPr>
            </a:lvl4pPr>
            <a:lvl5pPr lvl="4" algn="ctr" rtl="0">
              <a:lnSpc>
                <a:spcPct val="100000"/>
              </a:lnSpc>
              <a:spcBef>
                <a:spcPct val="427000"/>
              </a:spcBef>
              <a:spcAft>
                <a:spcPts val="0"/>
              </a:spcAft>
              <a:buNone/>
              <a:defRPr>
                <a:latin typeface="Advent Pro SemiBold"/>
                <a:ea typeface="Advent Pro SemiBold"/>
                <a:cs typeface="Advent Pro SemiBold"/>
                <a:sym typeface="Advent Pro SemiBold"/>
              </a:defRPr>
            </a:lvl5pPr>
            <a:lvl6pPr lvl="5" algn="ctr" rtl="0">
              <a:lnSpc>
                <a:spcPct val="100000"/>
              </a:lnSpc>
              <a:spcBef>
                <a:spcPct val="427000"/>
              </a:spcBef>
              <a:spcAft>
                <a:spcPts val="0"/>
              </a:spcAft>
              <a:buNone/>
              <a:defRPr>
                <a:latin typeface="Advent Pro SemiBold"/>
                <a:ea typeface="Advent Pro SemiBold"/>
                <a:cs typeface="Advent Pro SemiBold"/>
                <a:sym typeface="Advent Pro SemiBold"/>
              </a:defRPr>
            </a:lvl6pPr>
            <a:lvl7pPr lvl="6" algn="ctr" rtl="0">
              <a:lnSpc>
                <a:spcPct val="100000"/>
              </a:lnSpc>
              <a:spcBef>
                <a:spcPct val="427000"/>
              </a:spcBef>
              <a:spcAft>
                <a:spcPts val="0"/>
              </a:spcAft>
              <a:buNone/>
              <a:defRPr>
                <a:latin typeface="Advent Pro SemiBold"/>
                <a:ea typeface="Advent Pro SemiBold"/>
                <a:cs typeface="Advent Pro SemiBold"/>
                <a:sym typeface="Advent Pro SemiBold"/>
              </a:defRPr>
            </a:lvl7pPr>
            <a:lvl8pPr lvl="7" algn="ctr" rtl="0">
              <a:lnSpc>
                <a:spcPct val="100000"/>
              </a:lnSpc>
              <a:spcBef>
                <a:spcPct val="427000"/>
              </a:spcBef>
              <a:spcAft>
                <a:spcPts val="0"/>
              </a:spcAft>
              <a:buNone/>
              <a:defRPr>
                <a:latin typeface="Advent Pro SemiBold"/>
                <a:ea typeface="Advent Pro SemiBold"/>
                <a:cs typeface="Advent Pro SemiBold"/>
                <a:sym typeface="Advent Pro SemiBold"/>
              </a:defRPr>
            </a:lvl8pPr>
            <a:lvl9pPr lvl="8" algn="ctr" rtl="0">
              <a:lnSpc>
                <a:spcPct val="100000"/>
              </a:lnSpc>
              <a:spcBef>
                <a:spcPct val="427000"/>
              </a:spcBef>
              <a:spcAft>
                <a:spcPts val="1600"/>
              </a:spcAft>
              <a:buNone/>
              <a:defRPr>
                <a:latin typeface="Advent Pro SemiBold"/>
                <a:ea typeface="Advent Pro SemiBold"/>
                <a:cs typeface="Advent Pro SemiBold"/>
                <a:sym typeface="Advent Pro SemiBold"/>
              </a:defRPr>
            </a:lvl9pPr>
          </a:lstStyle>
          <a:p/>
        </p:txBody>
      </p:sp>
      <p:cxnSp>
        <p:nvCxnSpPr>
          <p:cNvPr id="247" name="Google Shape;247;p41"/>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noFill/>
        <a:effectLst/>
      </p:bgPr>
    </p:bg>
    <p:spTree>
      <p:nvGrpSpPr>
        <p:cNvPr id="248" name="Shape 248"/>
        <p:cNvGrpSpPr/>
        <p:nvPr/>
      </p:nvGrpSpPr>
      <p:grpSpPr>
        <a:xfrm>
          <a:off x="0" y="0"/>
          <a:ext cx="0" cy="0"/>
          <a:chOff x="0" y="0"/>
          <a:chExt cx="0" cy="0"/>
        </a:xfrm>
      </p:grpSpPr>
      <p:sp>
        <p:nvSpPr>
          <p:cNvPr id="249" name="Google Shape;249;p42"/>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 name="Google Shape;250;p42"/>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51" name="Google Shape;251;p4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52" name="Google Shape;252;p4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noFill/>
        <a:effectLst/>
      </p:bgPr>
    </p:bg>
    <p:spTree>
      <p:nvGrpSpPr>
        <p:cNvPr id="253" name="Shape 253"/>
        <p:cNvGrpSpPr/>
        <p:nvPr/>
      </p:nvGrpSpPr>
      <p:grpSpPr>
        <a:xfrm>
          <a:off x="0" y="0"/>
          <a:ext cx="0" cy="0"/>
          <a:chOff x="0" y="0"/>
          <a:chExt cx="0" cy="0"/>
        </a:xfrm>
      </p:grpSpPr>
      <p:sp>
        <p:nvSpPr>
          <p:cNvPr id="254" name="Google Shape;254;p43"/>
          <p:cNvSpPr/>
          <p:nvPr/>
        </p:nvSpPr>
        <p:spPr>
          <a:xfrm>
            <a:off x="957633" y="55960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 name="Google Shape;255;p43"/>
          <p:cNvSpPr txBox="1"/>
          <p:nvPr>
            <p:ph type="ctrTitle"/>
          </p:nvPr>
        </p:nvSpPr>
        <p:spPr>
          <a:xfrm>
            <a:off x="2235600" y="5596000"/>
            <a:ext cx="7720800" cy="60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2665"/>
            </a:lvl1pPr>
            <a:lvl2pPr lvl="1" algn="ctr" rtl="0">
              <a:spcBef>
                <a:spcPts val="0"/>
              </a:spcBef>
              <a:spcAft>
                <a:spcPts val="0"/>
              </a:spcAft>
              <a:buSzPts val="1400"/>
              <a:buFont typeface="DM Sans"/>
              <a:buNone/>
              <a:defRPr sz="1865">
                <a:latin typeface="DM Sans"/>
                <a:ea typeface="DM Sans"/>
                <a:cs typeface="DM Sans"/>
                <a:sym typeface="DM Sans"/>
              </a:defRPr>
            </a:lvl2pPr>
            <a:lvl3pPr lvl="2" algn="ctr" rtl="0">
              <a:spcBef>
                <a:spcPts val="0"/>
              </a:spcBef>
              <a:spcAft>
                <a:spcPts val="0"/>
              </a:spcAft>
              <a:buSzPts val="1400"/>
              <a:buFont typeface="DM Sans"/>
              <a:buNone/>
              <a:defRPr sz="1865">
                <a:latin typeface="DM Sans"/>
                <a:ea typeface="DM Sans"/>
                <a:cs typeface="DM Sans"/>
                <a:sym typeface="DM Sans"/>
              </a:defRPr>
            </a:lvl3pPr>
            <a:lvl4pPr lvl="3" algn="ctr" rtl="0">
              <a:spcBef>
                <a:spcPts val="0"/>
              </a:spcBef>
              <a:spcAft>
                <a:spcPts val="0"/>
              </a:spcAft>
              <a:buSzPts val="1400"/>
              <a:buFont typeface="DM Sans"/>
              <a:buNone/>
              <a:defRPr sz="1865">
                <a:latin typeface="DM Sans"/>
                <a:ea typeface="DM Sans"/>
                <a:cs typeface="DM Sans"/>
                <a:sym typeface="DM Sans"/>
              </a:defRPr>
            </a:lvl4pPr>
            <a:lvl5pPr lvl="4" algn="ctr" rtl="0">
              <a:spcBef>
                <a:spcPts val="0"/>
              </a:spcBef>
              <a:spcAft>
                <a:spcPts val="0"/>
              </a:spcAft>
              <a:buSzPts val="1400"/>
              <a:buFont typeface="DM Sans"/>
              <a:buNone/>
              <a:defRPr sz="1865">
                <a:latin typeface="DM Sans"/>
                <a:ea typeface="DM Sans"/>
                <a:cs typeface="DM Sans"/>
                <a:sym typeface="DM Sans"/>
              </a:defRPr>
            </a:lvl5pPr>
            <a:lvl6pPr lvl="5" algn="ctr" rtl="0">
              <a:spcBef>
                <a:spcPts val="0"/>
              </a:spcBef>
              <a:spcAft>
                <a:spcPts val="0"/>
              </a:spcAft>
              <a:buSzPts val="1400"/>
              <a:buFont typeface="DM Sans"/>
              <a:buNone/>
              <a:defRPr sz="1865">
                <a:latin typeface="DM Sans"/>
                <a:ea typeface="DM Sans"/>
                <a:cs typeface="DM Sans"/>
                <a:sym typeface="DM Sans"/>
              </a:defRPr>
            </a:lvl6pPr>
            <a:lvl7pPr lvl="6" algn="ctr" rtl="0">
              <a:spcBef>
                <a:spcPts val="0"/>
              </a:spcBef>
              <a:spcAft>
                <a:spcPts val="0"/>
              </a:spcAft>
              <a:buSzPts val="1400"/>
              <a:buFont typeface="DM Sans"/>
              <a:buNone/>
              <a:defRPr sz="1865">
                <a:latin typeface="DM Sans"/>
                <a:ea typeface="DM Sans"/>
                <a:cs typeface="DM Sans"/>
                <a:sym typeface="DM Sans"/>
              </a:defRPr>
            </a:lvl7pPr>
            <a:lvl8pPr lvl="7" algn="ctr" rtl="0">
              <a:spcBef>
                <a:spcPts val="0"/>
              </a:spcBef>
              <a:spcAft>
                <a:spcPts val="0"/>
              </a:spcAft>
              <a:buSzPts val="1400"/>
              <a:buFont typeface="DM Sans"/>
              <a:buNone/>
              <a:defRPr sz="1865">
                <a:latin typeface="DM Sans"/>
                <a:ea typeface="DM Sans"/>
                <a:cs typeface="DM Sans"/>
                <a:sym typeface="DM Sans"/>
              </a:defRPr>
            </a:lvl8pPr>
            <a:lvl9pPr lvl="8" algn="ctr" rtl="0">
              <a:spcBef>
                <a:spcPts val="0"/>
              </a:spcBef>
              <a:spcAft>
                <a:spcPts val="0"/>
              </a:spcAft>
              <a:buSzPts val="1400"/>
              <a:buFont typeface="DM Sans"/>
              <a:buNone/>
              <a:defRPr sz="1865">
                <a:latin typeface="DM Sans"/>
                <a:ea typeface="DM Sans"/>
                <a:cs typeface="DM Sans"/>
                <a:sym typeface="DM Sans"/>
              </a:defRPr>
            </a:lvl9pPr>
          </a:lstStyle>
          <a:p/>
        </p:txBody>
      </p:sp>
      <p:sp>
        <p:nvSpPr>
          <p:cNvPr id="256" name="Google Shape;256;p43"/>
          <p:cNvSpPr txBox="1"/>
          <p:nvPr>
            <p:ph type="subTitle" idx="1"/>
          </p:nvPr>
        </p:nvSpPr>
        <p:spPr>
          <a:xfrm>
            <a:off x="2235600" y="2454367"/>
            <a:ext cx="7720800" cy="203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200"/>
            </a:lvl1pPr>
            <a:lvl2pPr lvl="1" algn="ctr" rtl="0">
              <a:lnSpc>
                <a:spcPct val="100000"/>
              </a:lnSpc>
              <a:spcBef>
                <a:spcPts val="0"/>
              </a:spcBef>
              <a:spcAft>
                <a:spcPts val="0"/>
              </a:spcAft>
              <a:buNone/>
              <a:defRPr sz="3200"/>
            </a:lvl2pPr>
            <a:lvl3pPr lvl="2" algn="ctr" rtl="0">
              <a:lnSpc>
                <a:spcPct val="100000"/>
              </a:lnSpc>
              <a:spcBef>
                <a:spcPts val="0"/>
              </a:spcBef>
              <a:spcAft>
                <a:spcPts val="0"/>
              </a:spcAft>
              <a:buNone/>
              <a:defRPr sz="3200"/>
            </a:lvl3pPr>
            <a:lvl4pPr lvl="3" algn="ctr" rtl="0">
              <a:lnSpc>
                <a:spcPct val="100000"/>
              </a:lnSpc>
              <a:spcBef>
                <a:spcPts val="0"/>
              </a:spcBef>
              <a:spcAft>
                <a:spcPts val="0"/>
              </a:spcAft>
              <a:buNone/>
              <a:defRPr sz="3200"/>
            </a:lvl4pPr>
            <a:lvl5pPr lvl="4" algn="ctr" rtl="0">
              <a:lnSpc>
                <a:spcPct val="100000"/>
              </a:lnSpc>
              <a:spcBef>
                <a:spcPts val="0"/>
              </a:spcBef>
              <a:spcAft>
                <a:spcPts val="0"/>
              </a:spcAft>
              <a:buNone/>
              <a:defRPr sz="3200"/>
            </a:lvl5pPr>
            <a:lvl6pPr lvl="5" algn="ctr" rtl="0">
              <a:lnSpc>
                <a:spcPct val="100000"/>
              </a:lnSpc>
              <a:spcBef>
                <a:spcPts val="0"/>
              </a:spcBef>
              <a:spcAft>
                <a:spcPts val="0"/>
              </a:spcAft>
              <a:buNone/>
              <a:defRPr sz="3200"/>
            </a:lvl6pPr>
            <a:lvl7pPr lvl="6" algn="ctr" rtl="0">
              <a:lnSpc>
                <a:spcPct val="100000"/>
              </a:lnSpc>
              <a:spcBef>
                <a:spcPts val="0"/>
              </a:spcBef>
              <a:spcAft>
                <a:spcPts val="0"/>
              </a:spcAft>
              <a:buNone/>
              <a:defRPr sz="3200"/>
            </a:lvl7pPr>
            <a:lvl8pPr lvl="7" algn="ctr" rtl="0">
              <a:lnSpc>
                <a:spcPct val="100000"/>
              </a:lnSpc>
              <a:spcBef>
                <a:spcPts val="0"/>
              </a:spcBef>
              <a:spcAft>
                <a:spcPts val="0"/>
              </a:spcAft>
              <a:buNone/>
              <a:defRPr sz="3200"/>
            </a:lvl8pPr>
            <a:lvl9pPr lvl="8" algn="ctr" rtl="0">
              <a:lnSpc>
                <a:spcPct val="100000"/>
              </a:lnSpc>
              <a:spcBef>
                <a:spcPts val="0"/>
              </a:spcBef>
              <a:spcAft>
                <a:spcPts val="0"/>
              </a:spcAft>
              <a:buNone/>
              <a:defRPr sz="32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Main point">
  <p:cSld name="MAIN_POINT">
    <p:bg>
      <p:bgPr>
        <a:noFill/>
        <a:effectLst/>
      </p:bgPr>
    </p:bg>
    <p:spTree>
      <p:nvGrpSpPr>
        <p:cNvPr id="257" name="Shape 257"/>
        <p:cNvGrpSpPr/>
        <p:nvPr/>
      </p:nvGrpSpPr>
      <p:grpSpPr>
        <a:xfrm>
          <a:off x="0" y="0"/>
          <a:ext cx="0" cy="0"/>
          <a:chOff x="0" y="0"/>
          <a:chExt cx="0" cy="0"/>
        </a:xfrm>
      </p:grpSpPr>
      <p:sp>
        <p:nvSpPr>
          <p:cNvPr id="258" name="Google Shape;258;p44"/>
          <p:cNvSpPr txBox="1"/>
          <p:nvPr>
            <p:ph type="title"/>
          </p:nvPr>
        </p:nvSpPr>
        <p:spPr>
          <a:xfrm>
            <a:off x="957633" y="1223500"/>
            <a:ext cx="4750000" cy="4411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DM Sans"/>
              <a:buNone/>
              <a:defRPr sz="6400">
                <a:latin typeface="DM Sans"/>
                <a:ea typeface="DM Sans"/>
                <a:cs typeface="DM Sans"/>
                <a:sym typeface="DM Sans"/>
              </a:defRPr>
            </a:lvl2pPr>
            <a:lvl3pPr lvl="2" rtl="0">
              <a:spcBef>
                <a:spcPts val="0"/>
              </a:spcBef>
              <a:spcAft>
                <a:spcPts val="0"/>
              </a:spcAft>
              <a:buSzPts val="4800"/>
              <a:buFont typeface="DM Sans"/>
              <a:buNone/>
              <a:defRPr sz="6400">
                <a:latin typeface="DM Sans"/>
                <a:ea typeface="DM Sans"/>
                <a:cs typeface="DM Sans"/>
                <a:sym typeface="DM Sans"/>
              </a:defRPr>
            </a:lvl3pPr>
            <a:lvl4pPr lvl="3" rtl="0">
              <a:spcBef>
                <a:spcPts val="0"/>
              </a:spcBef>
              <a:spcAft>
                <a:spcPts val="0"/>
              </a:spcAft>
              <a:buSzPts val="4800"/>
              <a:buFont typeface="DM Sans"/>
              <a:buNone/>
              <a:defRPr sz="6400">
                <a:latin typeface="DM Sans"/>
                <a:ea typeface="DM Sans"/>
                <a:cs typeface="DM Sans"/>
                <a:sym typeface="DM Sans"/>
              </a:defRPr>
            </a:lvl4pPr>
            <a:lvl5pPr lvl="4" rtl="0">
              <a:spcBef>
                <a:spcPts val="0"/>
              </a:spcBef>
              <a:spcAft>
                <a:spcPts val="0"/>
              </a:spcAft>
              <a:buSzPts val="4800"/>
              <a:buFont typeface="DM Sans"/>
              <a:buNone/>
              <a:defRPr sz="6400">
                <a:latin typeface="DM Sans"/>
                <a:ea typeface="DM Sans"/>
                <a:cs typeface="DM Sans"/>
                <a:sym typeface="DM Sans"/>
              </a:defRPr>
            </a:lvl5pPr>
            <a:lvl6pPr lvl="5" rtl="0">
              <a:spcBef>
                <a:spcPts val="0"/>
              </a:spcBef>
              <a:spcAft>
                <a:spcPts val="0"/>
              </a:spcAft>
              <a:buSzPts val="4800"/>
              <a:buFont typeface="DM Sans"/>
              <a:buNone/>
              <a:defRPr sz="6400">
                <a:latin typeface="DM Sans"/>
                <a:ea typeface="DM Sans"/>
                <a:cs typeface="DM Sans"/>
                <a:sym typeface="DM Sans"/>
              </a:defRPr>
            </a:lvl6pPr>
            <a:lvl7pPr lvl="6" rtl="0">
              <a:spcBef>
                <a:spcPts val="0"/>
              </a:spcBef>
              <a:spcAft>
                <a:spcPts val="0"/>
              </a:spcAft>
              <a:buSzPts val="4800"/>
              <a:buFont typeface="DM Sans"/>
              <a:buNone/>
              <a:defRPr sz="6400">
                <a:latin typeface="DM Sans"/>
                <a:ea typeface="DM Sans"/>
                <a:cs typeface="DM Sans"/>
                <a:sym typeface="DM Sans"/>
              </a:defRPr>
            </a:lvl7pPr>
            <a:lvl8pPr lvl="7" rtl="0">
              <a:spcBef>
                <a:spcPts val="0"/>
              </a:spcBef>
              <a:spcAft>
                <a:spcPts val="0"/>
              </a:spcAft>
              <a:buSzPts val="4800"/>
              <a:buFont typeface="DM Sans"/>
              <a:buNone/>
              <a:defRPr sz="6400">
                <a:latin typeface="DM Sans"/>
                <a:ea typeface="DM Sans"/>
                <a:cs typeface="DM Sans"/>
                <a:sym typeface="DM Sans"/>
              </a:defRPr>
            </a:lvl8pPr>
            <a:lvl9pPr lvl="8" rtl="0">
              <a:spcBef>
                <a:spcPts val="0"/>
              </a:spcBef>
              <a:spcAft>
                <a:spcPts val="0"/>
              </a:spcAft>
              <a:buSzPts val="4800"/>
              <a:buFont typeface="DM Sans"/>
              <a:buNone/>
              <a:defRPr sz="6400">
                <a:latin typeface="DM Sans"/>
                <a:ea typeface="DM Sans"/>
                <a:cs typeface="DM Sans"/>
                <a:sym typeface="DM Sans"/>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noFill/>
        <a:effectLst/>
      </p:bgPr>
    </p:bg>
    <p:spTree>
      <p:nvGrpSpPr>
        <p:cNvPr id="259" name="Shape 259"/>
        <p:cNvGrpSpPr/>
        <p:nvPr/>
      </p:nvGrpSpPr>
      <p:grpSpPr>
        <a:xfrm>
          <a:off x="0" y="0"/>
          <a:ext cx="0" cy="0"/>
          <a:chOff x="0" y="0"/>
          <a:chExt cx="0" cy="0"/>
        </a:xfrm>
      </p:grpSpPr>
      <p:cxnSp>
        <p:nvCxnSpPr>
          <p:cNvPr id="260" name="Google Shape;260;p4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
        <p:nvSpPr>
          <p:cNvPr id="261" name="Google Shape;261;p45"/>
          <p:cNvSpPr txBox="1"/>
          <p:nvPr>
            <p:ph type="title"/>
          </p:nvPr>
        </p:nvSpPr>
        <p:spPr>
          <a:xfrm flipH="1">
            <a:off x="958000" y="1681467"/>
            <a:ext cx="5138000" cy="3461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p:txBody>
      </p:sp>
      <p:sp>
        <p:nvSpPr>
          <p:cNvPr id="262" name="Google Shape;262;p45"/>
          <p:cNvSpPr txBox="1"/>
          <p:nvPr>
            <p:ph type="subTitle" idx="1"/>
          </p:nvPr>
        </p:nvSpPr>
        <p:spPr>
          <a:xfrm flipH="1">
            <a:off x="1062400" y="5236500"/>
            <a:ext cx="5033600" cy="4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865">
                <a:latin typeface="Advent Pro"/>
                <a:ea typeface="Advent Pro"/>
                <a:cs typeface="Advent Pro"/>
                <a:sym typeface="Advent Pro"/>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p:txBody>
      </p:sp>
      <p:sp>
        <p:nvSpPr>
          <p:cNvPr id="263" name="Google Shape;263;p45"/>
          <p:cNvSpPr txBox="1"/>
          <p:nvPr>
            <p:ph type="title" idx="2" hasCustomPrompt="1"/>
          </p:nvPr>
        </p:nvSpPr>
        <p:spPr>
          <a:xfrm flipH="1">
            <a:off x="958316" y="457533"/>
            <a:ext cx="1572000" cy="1091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None/>
              <a:defRPr sz="6400"/>
            </a:lvl1pPr>
            <a:lvl2pPr lvl="1" rtl="0">
              <a:spcBef>
                <a:spcPts val="0"/>
              </a:spcBef>
              <a:spcAft>
                <a:spcPts val="0"/>
              </a:spcAft>
              <a:buSzPts val="4800"/>
              <a:buFont typeface="DM Sans"/>
              <a:buNone/>
              <a:defRPr sz="6400">
                <a:latin typeface="DM Sans"/>
                <a:ea typeface="DM Sans"/>
                <a:cs typeface="DM Sans"/>
                <a:sym typeface="DM Sans"/>
              </a:defRPr>
            </a:lvl2pPr>
            <a:lvl3pPr lvl="2" rtl="0">
              <a:spcBef>
                <a:spcPts val="0"/>
              </a:spcBef>
              <a:spcAft>
                <a:spcPts val="0"/>
              </a:spcAft>
              <a:buSzPts val="4800"/>
              <a:buFont typeface="DM Sans"/>
              <a:buNone/>
              <a:defRPr sz="6400">
                <a:latin typeface="DM Sans"/>
                <a:ea typeface="DM Sans"/>
                <a:cs typeface="DM Sans"/>
                <a:sym typeface="DM Sans"/>
              </a:defRPr>
            </a:lvl3pPr>
            <a:lvl4pPr lvl="3" rtl="0">
              <a:spcBef>
                <a:spcPts val="0"/>
              </a:spcBef>
              <a:spcAft>
                <a:spcPts val="0"/>
              </a:spcAft>
              <a:buSzPts val="4800"/>
              <a:buFont typeface="DM Sans"/>
              <a:buNone/>
              <a:defRPr sz="6400">
                <a:latin typeface="DM Sans"/>
                <a:ea typeface="DM Sans"/>
                <a:cs typeface="DM Sans"/>
                <a:sym typeface="DM Sans"/>
              </a:defRPr>
            </a:lvl4pPr>
            <a:lvl5pPr lvl="4" rtl="0">
              <a:spcBef>
                <a:spcPts val="0"/>
              </a:spcBef>
              <a:spcAft>
                <a:spcPts val="0"/>
              </a:spcAft>
              <a:buSzPts val="4800"/>
              <a:buFont typeface="DM Sans"/>
              <a:buNone/>
              <a:defRPr sz="6400">
                <a:latin typeface="DM Sans"/>
                <a:ea typeface="DM Sans"/>
                <a:cs typeface="DM Sans"/>
                <a:sym typeface="DM Sans"/>
              </a:defRPr>
            </a:lvl5pPr>
            <a:lvl6pPr lvl="5" rtl="0">
              <a:spcBef>
                <a:spcPts val="0"/>
              </a:spcBef>
              <a:spcAft>
                <a:spcPts val="0"/>
              </a:spcAft>
              <a:buSzPts val="4800"/>
              <a:buFont typeface="DM Sans"/>
              <a:buNone/>
              <a:defRPr sz="6400">
                <a:latin typeface="DM Sans"/>
                <a:ea typeface="DM Sans"/>
                <a:cs typeface="DM Sans"/>
                <a:sym typeface="DM Sans"/>
              </a:defRPr>
            </a:lvl6pPr>
            <a:lvl7pPr lvl="6" rtl="0">
              <a:spcBef>
                <a:spcPts val="0"/>
              </a:spcBef>
              <a:spcAft>
                <a:spcPts val="0"/>
              </a:spcAft>
              <a:buSzPts val="4800"/>
              <a:buFont typeface="DM Sans"/>
              <a:buNone/>
              <a:defRPr sz="6400">
                <a:latin typeface="DM Sans"/>
                <a:ea typeface="DM Sans"/>
                <a:cs typeface="DM Sans"/>
                <a:sym typeface="DM Sans"/>
              </a:defRPr>
            </a:lvl7pPr>
            <a:lvl8pPr lvl="7" rtl="0">
              <a:spcBef>
                <a:spcPts val="0"/>
              </a:spcBef>
              <a:spcAft>
                <a:spcPts val="0"/>
              </a:spcAft>
              <a:buSzPts val="4800"/>
              <a:buFont typeface="DM Sans"/>
              <a:buNone/>
              <a:defRPr sz="6400">
                <a:latin typeface="DM Sans"/>
                <a:ea typeface="DM Sans"/>
                <a:cs typeface="DM Sans"/>
                <a:sym typeface="DM Sans"/>
              </a:defRPr>
            </a:lvl8pPr>
            <a:lvl9pPr lvl="8" rtl="0">
              <a:spcBef>
                <a:spcPts val="0"/>
              </a:spcBef>
              <a:spcAft>
                <a:spcPts val="0"/>
              </a:spcAft>
              <a:buSzPts val="4800"/>
              <a:buFont typeface="DM Sans"/>
              <a:buNone/>
              <a:defRPr sz="6400">
                <a:latin typeface="DM Sans"/>
                <a:ea typeface="DM Sans"/>
                <a:cs typeface="DM Sans"/>
                <a:sym typeface="DM Sans"/>
              </a:defRPr>
            </a:lvl9pPr>
          </a:lstStyle>
          <a:p>
            <a:r>
              <a:t>xx%</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264" name="Shape 264"/>
        <p:cNvGrpSpPr/>
        <p:nvPr/>
      </p:nvGrpSpPr>
      <p:grpSpPr>
        <a:xfrm>
          <a:off x="0" y="0"/>
          <a:ext cx="0" cy="0"/>
          <a:chOff x="0" y="0"/>
          <a:chExt cx="0" cy="0"/>
        </a:xfrm>
      </p:grpSpPr>
      <p:sp>
        <p:nvSpPr>
          <p:cNvPr id="265" name="Google Shape;265;p4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266" name="Google Shape;266;p4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
        <p:nvSpPr>
          <p:cNvPr id="267" name="Google Shape;267;p4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ig number">
  <p:cSld name="BIG_NUMBER">
    <p:bg>
      <p:bgPr>
        <a:noFill/>
        <a:effectLst/>
      </p:bgPr>
    </p:bg>
    <p:spTree>
      <p:nvGrpSpPr>
        <p:cNvPr id="268" name="Shape 268"/>
        <p:cNvGrpSpPr/>
        <p:nvPr/>
      </p:nvGrpSpPr>
      <p:grpSpPr>
        <a:xfrm>
          <a:off x="0" y="0"/>
          <a:ext cx="0" cy="0"/>
          <a:chOff x="0" y="0"/>
          <a:chExt cx="0" cy="0"/>
        </a:xfrm>
      </p:grpSpPr>
      <p:sp>
        <p:nvSpPr>
          <p:cNvPr id="269" name="Google Shape;269;p47"/>
          <p:cNvSpPr txBox="1"/>
          <p:nvPr>
            <p:ph type="title" hasCustomPrompt="1"/>
          </p:nvPr>
        </p:nvSpPr>
        <p:spPr>
          <a:xfrm flipH="1">
            <a:off x="2314025" y="2379080"/>
            <a:ext cx="7565600" cy="1569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7200"/>
              <a:buNone/>
              <a:defRPr sz="9600"/>
            </a:lvl1pPr>
            <a:lvl2pPr lvl="1" algn="ctr" rtl="0">
              <a:spcBef>
                <a:spcPts val="0"/>
              </a:spcBef>
              <a:spcAft>
                <a:spcPts val="0"/>
              </a:spcAft>
              <a:buSzPts val="7200"/>
              <a:buFont typeface="DM Sans"/>
              <a:buNone/>
              <a:defRPr sz="9600">
                <a:latin typeface="DM Sans"/>
                <a:ea typeface="DM Sans"/>
                <a:cs typeface="DM Sans"/>
                <a:sym typeface="DM Sans"/>
              </a:defRPr>
            </a:lvl2pPr>
            <a:lvl3pPr lvl="2" algn="ctr" rtl="0">
              <a:spcBef>
                <a:spcPts val="0"/>
              </a:spcBef>
              <a:spcAft>
                <a:spcPts val="0"/>
              </a:spcAft>
              <a:buSzPts val="7200"/>
              <a:buFont typeface="DM Sans"/>
              <a:buNone/>
              <a:defRPr sz="9600">
                <a:latin typeface="DM Sans"/>
                <a:ea typeface="DM Sans"/>
                <a:cs typeface="DM Sans"/>
                <a:sym typeface="DM Sans"/>
              </a:defRPr>
            </a:lvl3pPr>
            <a:lvl4pPr lvl="3" algn="ctr" rtl="0">
              <a:spcBef>
                <a:spcPts val="0"/>
              </a:spcBef>
              <a:spcAft>
                <a:spcPts val="0"/>
              </a:spcAft>
              <a:buSzPts val="7200"/>
              <a:buFont typeface="DM Sans"/>
              <a:buNone/>
              <a:defRPr sz="9600">
                <a:latin typeface="DM Sans"/>
                <a:ea typeface="DM Sans"/>
                <a:cs typeface="DM Sans"/>
                <a:sym typeface="DM Sans"/>
              </a:defRPr>
            </a:lvl4pPr>
            <a:lvl5pPr lvl="4" algn="ctr" rtl="0">
              <a:spcBef>
                <a:spcPts val="0"/>
              </a:spcBef>
              <a:spcAft>
                <a:spcPts val="0"/>
              </a:spcAft>
              <a:buSzPts val="7200"/>
              <a:buFont typeface="DM Sans"/>
              <a:buNone/>
              <a:defRPr sz="9600">
                <a:latin typeface="DM Sans"/>
                <a:ea typeface="DM Sans"/>
                <a:cs typeface="DM Sans"/>
                <a:sym typeface="DM Sans"/>
              </a:defRPr>
            </a:lvl5pPr>
            <a:lvl6pPr lvl="5" algn="ctr" rtl="0">
              <a:spcBef>
                <a:spcPts val="0"/>
              </a:spcBef>
              <a:spcAft>
                <a:spcPts val="0"/>
              </a:spcAft>
              <a:buSzPts val="7200"/>
              <a:buFont typeface="DM Sans"/>
              <a:buNone/>
              <a:defRPr sz="9600">
                <a:latin typeface="DM Sans"/>
                <a:ea typeface="DM Sans"/>
                <a:cs typeface="DM Sans"/>
                <a:sym typeface="DM Sans"/>
              </a:defRPr>
            </a:lvl6pPr>
            <a:lvl7pPr lvl="6" algn="ctr" rtl="0">
              <a:spcBef>
                <a:spcPts val="0"/>
              </a:spcBef>
              <a:spcAft>
                <a:spcPts val="0"/>
              </a:spcAft>
              <a:buSzPts val="7200"/>
              <a:buFont typeface="DM Sans"/>
              <a:buNone/>
              <a:defRPr sz="9600">
                <a:latin typeface="DM Sans"/>
                <a:ea typeface="DM Sans"/>
                <a:cs typeface="DM Sans"/>
                <a:sym typeface="DM Sans"/>
              </a:defRPr>
            </a:lvl7pPr>
            <a:lvl8pPr lvl="7" algn="ctr" rtl="0">
              <a:spcBef>
                <a:spcPts val="0"/>
              </a:spcBef>
              <a:spcAft>
                <a:spcPts val="0"/>
              </a:spcAft>
              <a:buSzPts val="7200"/>
              <a:buFont typeface="DM Sans"/>
              <a:buNone/>
              <a:defRPr sz="9600">
                <a:latin typeface="DM Sans"/>
                <a:ea typeface="DM Sans"/>
                <a:cs typeface="DM Sans"/>
                <a:sym typeface="DM Sans"/>
              </a:defRPr>
            </a:lvl8pPr>
            <a:lvl9pPr lvl="8" algn="ctr" rtl="0">
              <a:spcBef>
                <a:spcPts val="0"/>
              </a:spcBef>
              <a:spcAft>
                <a:spcPts val="0"/>
              </a:spcAft>
              <a:buSzPts val="7200"/>
              <a:buFont typeface="DM Sans"/>
              <a:buNone/>
              <a:defRPr sz="9600">
                <a:latin typeface="DM Sans"/>
                <a:ea typeface="DM Sans"/>
                <a:cs typeface="DM Sans"/>
                <a:sym typeface="DM Sans"/>
              </a:defRPr>
            </a:lvl9pPr>
          </a:lstStyle>
          <a:p>
            <a:r>
              <a:t>xx%</a:t>
            </a:r>
          </a:p>
        </p:txBody>
      </p:sp>
      <p:sp>
        <p:nvSpPr>
          <p:cNvPr id="270" name="Google Shape;270;p47"/>
          <p:cNvSpPr txBox="1"/>
          <p:nvPr>
            <p:ph type="subTitle" idx="1"/>
          </p:nvPr>
        </p:nvSpPr>
        <p:spPr>
          <a:xfrm>
            <a:off x="2313300" y="4040067"/>
            <a:ext cx="7565600" cy="7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5"/>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p:txBody>
      </p:sp>
      <p:cxnSp>
        <p:nvCxnSpPr>
          <p:cNvPr id="271" name="Google Shape;271;p47"/>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272" name="Shape 2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noFill/>
        <a:effectLst/>
      </p:bgPr>
    </p:bg>
    <p:spTree>
      <p:nvGrpSpPr>
        <p:cNvPr id="82" name="Shape 82"/>
        <p:cNvGrpSpPr/>
        <p:nvPr/>
      </p:nvGrpSpPr>
      <p:grpSpPr>
        <a:xfrm>
          <a:off x="0" y="0"/>
          <a:ext cx="0" cy="0"/>
          <a:chOff x="0" y="0"/>
          <a:chExt cx="0" cy="0"/>
        </a:xfrm>
      </p:grpSpPr>
      <p:sp>
        <p:nvSpPr>
          <p:cNvPr id="83" name="Google Shape;83;p19"/>
          <p:cNvSpPr txBox="1"/>
          <p:nvPr>
            <p:ph type="title"/>
          </p:nvPr>
        </p:nvSpPr>
        <p:spPr>
          <a:xfrm>
            <a:off x="957633" y="1223500"/>
            <a:ext cx="4750000" cy="441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long list">
  <p:cSld name="BLANK_1">
    <p:bg>
      <p:bgPr>
        <a:noFill/>
        <a:effectLst/>
      </p:bgPr>
    </p:bg>
    <p:spTree>
      <p:nvGrpSpPr>
        <p:cNvPr id="273" name="Shape 273"/>
        <p:cNvGrpSpPr/>
        <p:nvPr/>
      </p:nvGrpSpPr>
      <p:grpSpPr>
        <a:xfrm>
          <a:off x="0" y="0"/>
          <a:ext cx="0" cy="0"/>
          <a:chOff x="0" y="0"/>
          <a:chExt cx="0" cy="0"/>
        </a:xfrm>
      </p:grpSpPr>
      <p:sp>
        <p:nvSpPr>
          <p:cNvPr id="274" name="Google Shape;274;p49"/>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 name="Google Shape;275;p49"/>
          <p:cNvSpPr txBox="1"/>
          <p:nvPr>
            <p:ph type="body" idx="1"/>
          </p:nvPr>
        </p:nvSpPr>
        <p:spPr>
          <a:xfrm>
            <a:off x="960000" y="1665767"/>
            <a:ext cx="10271600" cy="4274800"/>
          </a:xfrm>
          <a:prstGeom prst="rect">
            <a:avLst/>
          </a:prstGeom>
        </p:spPr>
        <p:txBody>
          <a:bodyPr spcFirstLastPara="1" wrap="square" lIns="91425" tIns="91425" rIns="91425" bIns="91425" anchor="ctr" anchorCtr="0">
            <a:noAutofit/>
          </a:bodyPr>
          <a:lstStyle>
            <a:lvl1pPr marL="609600" lvl="0" indent="-457200" rtl="0">
              <a:spcBef>
                <a:spcPts val="0"/>
              </a:spcBef>
              <a:spcAft>
                <a:spcPts val="0"/>
              </a:spcAft>
              <a:buSzPts val="1800"/>
              <a:buChar char="●"/>
              <a:defRPr/>
            </a:lvl1pPr>
            <a:lvl2pPr marL="1219200" lvl="1" indent="-423545" rtl="0">
              <a:spcBef>
                <a:spcPct val="427000"/>
              </a:spcBef>
              <a:spcAft>
                <a:spcPts val="0"/>
              </a:spcAft>
              <a:buSzPts val="1400"/>
              <a:buChar char="○"/>
              <a:defRPr/>
            </a:lvl2pPr>
            <a:lvl3pPr marL="1828800" lvl="2" indent="-423545" rtl="0">
              <a:spcBef>
                <a:spcPct val="427000"/>
              </a:spcBef>
              <a:spcAft>
                <a:spcPts val="0"/>
              </a:spcAft>
              <a:buSzPts val="1400"/>
              <a:buChar char="■"/>
              <a:defRPr/>
            </a:lvl3pPr>
            <a:lvl4pPr marL="2438400" lvl="3" indent="-423545" rtl="0">
              <a:spcBef>
                <a:spcPct val="427000"/>
              </a:spcBef>
              <a:spcAft>
                <a:spcPts val="0"/>
              </a:spcAft>
              <a:buSzPts val="1400"/>
              <a:buChar char="●"/>
              <a:defRPr/>
            </a:lvl4pPr>
            <a:lvl5pPr marL="3048000" lvl="4" indent="-423545" rtl="0">
              <a:spcBef>
                <a:spcPct val="427000"/>
              </a:spcBef>
              <a:spcAft>
                <a:spcPts val="0"/>
              </a:spcAft>
              <a:buSzPts val="1400"/>
              <a:buChar char="○"/>
              <a:defRPr/>
            </a:lvl5pPr>
            <a:lvl6pPr marL="3657600" lvl="5" indent="-423545" rtl="0">
              <a:spcBef>
                <a:spcPct val="427000"/>
              </a:spcBef>
              <a:spcAft>
                <a:spcPts val="0"/>
              </a:spcAft>
              <a:buSzPts val="1400"/>
              <a:buChar char="■"/>
              <a:defRPr/>
            </a:lvl6pPr>
            <a:lvl7pPr marL="4267200" lvl="6" indent="-423545" rtl="0">
              <a:spcBef>
                <a:spcPct val="427000"/>
              </a:spcBef>
              <a:spcAft>
                <a:spcPts val="0"/>
              </a:spcAft>
              <a:buSzPts val="1400"/>
              <a:buChar char="●"/>
              <a:defRPr/>
            </a:lvl7pPr>
            <a:lvl8pPr marL="4876800" lvl="7" indent="-423545" rtl="0">
              <a:spcBef>
                <a:spcPct val="427000"/>
              </a:spcBef>
              <a:spcAft>
                <a:spcPts val="0"/>
              </a:spcAft>
              <a:buSzPts val="1400"/>
              <a:buChar char="○"/>
              <a:defRPr/>
            </a:lvl8pPr>
            <a:lvl9pPr marL="5486400" lvl="8" indent="-423545" rtl="0">
              <a:spcBef>
                <a:spcPct val="427000"/>
              </a:spcBef>
              <a:spcAft>
                <a:spcPts val="1600"/>
              </a:spcAft>
              <a:buSzPts val="1400"/>
              <a:buChar char="■"/>
              <a:defRPr/>
            </a:lvl9pPr>
          </a:lstStyle>
          <a:p/>
        </p:txBody>
      </p:sp>
      <p:sp>
        <p:nvSpPr>
          <p:cNvPr id="276" name="Google Shape;276;p49"/>
          <p:cNvSpPr txBox="1"/>
          <p:nvPr>
            <p:ph type="ctrTitle"/>
          </p:nvPr>
        </p:nvSpPr>
        <p:spPr>
          <a:xfrm>
            <a:off x="3675133" y="705467"/>
            <a:ext cx="4841600" cy="48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EFEBD7"/>
              </a:buClr>
              <a:buSzPts val="2400"/>
              <a:buNone/>
              <a:defRPr sz="2665"/>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p:txBody>
      </p:sp>
      <p:cxnSp>
        <p:nvCxnSpPr>
          <p:cNvPr id="277" name="Google Shape;277;p49"/>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genda">
  <p:cSld name="BLANK_1_2">
    <p:bg>
      <p:bgPr>
        <a:noFill/>
        <a:effectLst/>
      </p:bgPr>
    </p:bg>
    <p:spTree>
      <p:nvGrpSpPr>
        <p:cNvPr id="278" name="Shape 278"/>
        <p:cNvGrpSpPr/>
        <p:nvPr/>
      </p:nvGrpSpPr>
      <p:grpSpPr>
        <a:xfrm>
          <a:off x="0" y="0"/>
          <a:ext cx="0" cy="0"/>
          <a:chOff x="0" y="0"/>
          <a:chExt cx="0" cy="0"/>
        </a:xfrm>
      </p:grpSpPr>
      <p:sp>
        <p:nvSpPr>
          <p:cNvPr id="279" name="Google Shape;279;p50"/>
          <p:cNvSpPr txBox="1"/>
          <p:nvPr>
            <p:ph type="ctrTitle"/>
          </p:nvPr>
        </p:nvSpPr>
        <p:spPr>
          <a:xfrm>
            <a:off x="1399567" y="1299733"/>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0" name="Google Shape;280;p50"/>
          <p:cNvSpPr txBox="1"/>
          <p:nvPr>
            <p:ph type="subTitle" idx="1"/>
          </p:nvPr>
        </p:nvSpPr>
        <p:spPr>
          <a:xfrm>
            <a:off x="1399619" y="1749933"/>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1" name="Google Shape;281;p50"/>
          <p:cNvSpPr txBox="1"/>
          <p:nvPr>
            <p:ph type="ctrTitle" idx="2"/>
          </p:nvPr>
        </p:nvSpPr>
        <p:spPr>
          <a:xfrm>
            <a:off x="6690851" y="1299733"/>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2" name="Google Shape;282;p50"/>
          <p:cNvSpPr txBox="1"/>
          <p:nvPr>
            <p:ph type="subTitle" idx="3"/>
          </p:nvPr>
        </p:nvSpPr>
        <p:spPr>
          <a:xfrm>
            <a:off x="6690887" y="1749933"/>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3" name="Google Shape;283;p50"/>
          <p:cNvSpPr txBox="1"/>
          <p:nvPr>
            <p:ph type="ctrTitle" idx="4"/>
          </p:nvPr>
        </p:nvSpPr>
        <p:spPr>
          <a:xfrm>
            <a:off x="1399567" y="2822297"/>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4" name="Google Shape;284;p50"/>
          <p:cNvSpPr txBox="1"/>
          <p:nvPr>
            <p:ph type="subTitle" idx="5"/>
          </p:nvPr>
        </p:nvSpPr>
        <p:spPr>
          <a:xfrm>
            <a:off x="1399619" y="3272500"/>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5" name="Google Shape;285;p50"/>
          <p:cNvSpPr txBox="1"/>
          <p:nvPr>
            <p:ph type="ctrTitle" idx="6"/>
          </p:nvPr>
        </p:nvSpPr>
        <p:spPr>
          <a:xfrm>
            <a:off x="6690851" y="2822297"/>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6" name="Google Shape;286;p50"/>
          <p:cNvSpPr txBox="1"/>
          <p:nvPr>
            <p:ph type="subTitle" idx="7"/>
          </p:nvPr>
        </p:nvSpPr>
        <p:spPr>
          <a:xfrm>
            <a:off x="6690887" y="3272500"/>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7" name="Google Shape;287;p50"/>
          <p:cNvSpPr txBox="1"/>
          <p:nvPr>
            <p:ph type="ctrTitle" idx="8"/>
          </p:nvPr>
        </p:nvSpPr>
        <p:spPr>
          <a:xfrm>
            <a:off x="1399567" y="4344861"/>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8" name="Google Shape;288;p50"/>
          <p:cNvSpPr txBox="1"/>
          <p:nvPr>
            <p:ph type="subTitle" idx="9"/>
          </p:nvPr>
        </p:nvSpPr>
        <p:spPr>
          <a:xfrm>
            <a:off x="1399619" y="4795065"/>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9" name="Google Shape;289;p50"/>
          <p:cNvSpPr txBox="1"/>
          <p:nvPr>
            <p:ph type="ctrTitle" idx="13"/>
          </p:nvPr>
        </p:nvSpPr>
        <p:spPr>
          <a:xfrm>
            <a:off x="6690851" y="4344861"/>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90" name="Google Shape;290;p50"/>
          <p:cNvSpPr txBox="1"/>
          <p:nvPr>
            <p:ph type="subTitle" idx="14"/>
          </p:nvPr>
        </p:nvSpPr>
        <p:spPr>
          <a:xfrm>
            <a:off x="6690887" y="4795065"/>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cxnSp>
        <p:nvCxnSpPr>
          <p:cNvPr id="291" name="Google Shape;291;p5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hree columns">
  <p:cSld name="BLANK_1_1">
    <p:bg>
      <p:bgPr>
        <a:noFill/>
        <a:effectLst/>
      </p:bgPr>
    </p:bg>
    <p:spTree>
      <p:nvGrpSpPr>
        <p:cNvPr id="292" name="Shape 292"/>
        <p:cNvGrpSpPr/>
        <p:nvPr/>
      </p:nvGrpSpPr>
      <p:grpSpPr>
        <a:xfrm>
          <a:off x="0" y="0"/>
          <a:ext cx="0" cy="0"/>
          <a:chOff x="0" y="0"/>
          <a:chExt cx="0" cy="0"/>
        </a:xfrm>
      </p:grpSpPr>
      <p:sp>
        <p:nvSpPr>
          <p:cNvPr id="293" name="Google Shape;293;p5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42863" dist="9525" dir="540001"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 name="Google Shape;294;p51"/>
          <p:cNvSpPr txBox="1"/>
          <p:nvPr>
            <p:ph type="ctrTitle"/>
          </p:nvPr>
        </p:nvSpPr>
        <p:spPr>
          <a:xfrm>
            <a:off x="1304668" y="3808067"/>
            <a:ext cx="2182800" cy="56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None/>
              <a:defRPr sz="3200"/>
            </a:lvl1pPr>
            <a:lvl2pPr lvl="1" algn="ctr" rtl="0">
              <a:spcBef>
                <a:spcPts val="0"/>
              </a:spcBef>
              <a:spcAft>
                <a:spcPts val="0"/>
              </a:spcAft>
              <a:buSzPts val="1800"/>
              <a:buFont typeface="DM Sans"/>
              <a:buNone/>
              <a:defRPr sz="2400">
                <a:latin typeface="DM Sans"/>
                <a:ea typeface="DM Sans"/>
                <a:cs typeface="DM Sans"/>
                <a:sym typeface="DM Sans"/>
              </a:defRPr>
            </a:lvl2pPr>
            <a:lvl3pPr lvl="2" algn="ctr" rtl="0">
              <a:spcBef>
                <a:spcPts val="0"/>
              </a:spcBef>
              <a:spcAft>
                <a:spcPts val="0"/>
              </a:spcAft>
              <a:buSzPts val="1800"/>
              <a:buFont typeface="DM Sans"/>
              <a:buNone/>
              <a:defRPr sz="2400">
                <a:latin typeface="DM Sans"/>
                <a:ea typeface="DM Sans"/>
                <a:cs typeface="DM Sans"/>
                <a:sym typeface="DM Sans"/>
              </a:defRPr>
            </a:lvl3pPr>
            <a:lvl4pPr lvl="3" algn="ctr" rtl="0">
              <a:spcBef>
                <a:spcPts val="0"/>
              </a:spcBef>
              <a:spcAft>
                <a:spcPts val="0"/>
              </a:spcAft>
              <a:buSzPts val="1800"/>
              <a:buFont typeface="DM Sans"/>
              <a:buNone/>
              <a:defRPr sz="2400">
                <a:latin typeface="DM Sans"/>
                <a:ea typeface="DM Sans"/>
                <a:cs typeface="DM Sans"/>
                <a:sym typeface="DM Sans"/>
              </a:defRPr>
            </a:lvl4pPr>
            <a:lvl5pPr lvl="4" algn="ctr" rtl="0">
              <a:spcBef>
                <a:spcPts val="0"/>
              </a:spcBef>
              <a:spcAft>
                <a:spcPts val="0"/>
              </a:spcAft>
              <a:buSzPts val="1800"/>
              <a:buFont typeface="DM Sans"/>
              <a:buNone/>
              <a:defRPr sz="2400">
                <a:latin typeface="DM Sans"/>
                <a:ea typeface="DM Sans"/>
                <a:cs typeface="DM Sans"/>
                <a:sym typeface="DM Sans"/>
              </a:defRPr>
            </a:lvl5pPr>
            <a:lvl6pPr lvl="5" algn="ctr" rtl="0">
              <a:spcBef>
                <a:spcPts val="0"/>
              </a:spcBef>
              <a:spcAft>
                <a:spcPts val="0"/>
              </a:spcAft>
              <a:buSzPts val="1800"/>
              <a:buFont typeface="DM Sans"/>
              <a:buNone/>
              <a:defRPr sz="2400">
                <a:latin typeface="DM Sans"/>
                <a:ea typeface="DM Sans"/>
                <a:cs typeface="DM Sans"/>
                <a:sym typeface="DM Sans"/>
              </a:defRPr>
            </a:lvl6pPr>
            <a:lvl7pPr lvl="6" algn="ctr" rtl="0">
              <a:spcBef>
                <a:spcPts val="0"/>
              </a:spcBef>
              <a:spcAft>
                <a:spcPts val="0"/>
              </a:spcAft>
              <a:buSzPts val="1800"/>
              <a:buFont typeface="DM Sans"/>
              <a:buNone/>
              <a:defRPr sz="2400">
                <a:latin typeface="DM Sans"/>
                <a:ea typeface="DM Sans"/>
                <a:cs typeface="DM Sans"/>
                <a:sym typeface="DM Sans"/>
              </a:defRPr>
            </a:lvl7pPr>
            <a:lvl8pPr lvl="7" algn="ctr" rtl="0">
              <a:spcBef>
                <a:spcPts val="0"/>
              </a:spcBef>
              <a:spcAft>
                <a:spcPts val="0"/>
              </a:spcAft>
              <a:buSzPts val="1800"/>
              <a:buFont typeface="DM Sans"/>
              <a:buNone/>
              <a:defRPr sz="2400">
                <a:latin typeface="DM Sans"/>
                <a:ea typeface="DM Sans"/>
                <a:cs typeface="DM Sans"/>
                <a:sym typeface="DM Sans"/>
              </a:defRPr>
            </a:lvl8pPr>
            <a:lvl9pPr lvl="8" algn="ctr" rtl="0">
              <a:spcBef>
                <a:spcPts val="0"/>
              </a:spcBef>
              <a:spcAft>
                <a:spcPts val="0"/>
              </a:spcAft>
              <a:buSzPts val="1800"/>
              <a:buFont typeface="DM Sans"/>
              <a:buNone/>
              <a:defRPr sz="2400">
                <a:latin typeface="DM Sans"/>
                <a:ea typeface="DM Sans"/>
                <a:cs typeface="DM Sans"/>
                <a:sym typeface="DM Sans"/>
              </a:defRPr>
            </a:lvl9pPr>
          </a:lstStyle>
          <a:p/>
        </p:txBody>
      </p:sp>
      <p:sp>
        <p:nvSpPr>
          <p:cNvPr id="295" name="Google Shape;295;p51"/>
          <p:cNvSpPr txBox="1"/>
          <p:nvPr>
            <p:ph type="subTitle" idx="1"/>
          </p:nvPr>
        </p:nvSpPr>
        <p:spPr>
          <a:xfrm>
            <a:off x="960067" y="4462733"/>
            <a:ext cx="2872000" cy="10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solidFill>
                  <a:schemeClr val="dk1"/>
                </a:solidFill>
              </a:defRPr>
            </a:lvl1pPr>
            <a:lvl2pPr lvl="1" algn="ctr" rtl="0">
              <a:lnSpc>
                <a:spcPct val="100000"/>
              </a:lnSpc>
              <a:spcBef>
                <a:spcPct val="427000"/>
              </a:spcBef>
              <a:spcAft>
                <a:spcPts val="0"/>
              </a:spcAft>
              <a:buNone/>
              <a:defRPr sz="1735">
                <a:solidFill>
                  <a:schemeClr val="dk1"/>
                </a:solidFill>
              </a:defRPr>
            </a:lvl2pPr>
            <a:lvl3pPr lvl="2" algn="ctr" rtl="0">
              <a:lnSpc>
                <a:spcPct val="100000"/>
              </a:lnSpc>
              <a:spcBef>
                <a:spcPct val="427000"/>
              </a:spcBef>
              <a:spcAft>
                <a:spcPts val="0"/>
              </a:spcAft>
              <a:buNone/>
              <a:defRPr sz="1735">
                <a:solidFill>
                  <a:schemeClr val="dk1"/>
                </a:solidFill>
              </a:defRPr>
            </a:lvl3pPr>
            <a:lvl4pPr lvl="3" algn="ctr" rtl="0">
              <a:lnSpc>
                <a:spcPct val="100000"/>
              </a:lnSpc>
              <a:spcBef>
                <a:spcPct val="427000"/>
              </a:spcBef>
              <a:spcAft>
                <a:spcPts val="0"/>
              </a:spcAft>
              <a:buNone/>
              <a:defRPr sz="1735">
                <a:solidFill>
                  <a:schemeClr val="dk1"/>
                </a:solidFill>
              </a:defRPr>
            </a:lvl4pPr>
            <a:lvl5pPr lvl="4" algn="ctr" rtl="0">
              <a:lnSpc>
                <a:spcPct val="100000"/>
              </a:lnSpc>
              <a:spcBef>
                <a:spcPct val="427000"/>
              </a:spcBef>
              <a:spcAft>
                <a:spcPts val="0"/>
              </a:spcAft>
              <a:buNone/>
              <a:defRPr sz="1735">
                <a:solidFill>
                  <a:schemeClr val="dk1"/>
                </a:solidFill>
              </a:defRPr>
            </a:lvl5pPr>
            <a:lvl6pPr lvl="5" algn="ctr" rtl="0">
              <a:lnSpc>
                <a:spcPct val="100000"/>
              </a:lnSpc>
              <a:spcBef>
                <a:spcPct val="427000"/>
              </a:spcBef>
              <a:spcAft>
                <a:spcPts val="0"/>
              </a:spcAft>
              <a:buNone/>
              <a:defRPr sz="1735">
                <a:solidFill>
                  <a:schemeClr val="dk1"/>
                </a:solidFill>
              </a:defRPr>
            </a:lvl6pPr>
            <a:lvl7pPr lvl="6" algn="ctr" rtl="0">
              <a:lnSpc>
                <a:spcPct val="100000"/>
              </a:lnSpc>
              <a:spcBef>
                <a:spcPct val="427000"/>
              </a:spcBef>
              <a:spcAft>
                <a:spcPts val="0"/>
              </a:spcAft>
              <a:buNone/>
              <a:defRPr sz="1735">
                <a:solidFill>
                  <a:schemeClr val="dk1"/>
                </a:solidFill>
              </a:defRPr>
            </a:lvl7pPr>
            <a:lvl8pPr lvl="7" algn="ctr" rtl="0">
              <a:lnSpc>
                <a:spcPct val="100000"/>
              </a:lnSpc>
              <a:spcBef>
                <a:spcPct val="427000"/>
              </a:spcBef>
              <a:spcAft>
                <a:spcPts val="0"/>
              </a:spcAft>
              <a:buNone/>
              <a:defRPr sz="1735">
                <a:solidFill>
                  <a:schemeClr val="dk1"/>
                </a:solidFill>
              </a:defRPr>
            </a:lvl8pPr>
            <a:lvl9pPr lvl="8" algn="ctr" rtl="0">
              <a:lnSpc>
                <a:spcPct val="100000"/>
              </a:lnSpc>
              <a:spcBef>
                <a:spcPct val="427000"/>
              </a:spcBef>
              <a:spcAft>
                <a:spcPts val="1600"/>
              </a:spcAft>
              <a:buNone/>
              <a:defRPr sz="1735">
                <a:solidFill>
                  <a:schemeClr val="dk1"/>
                </a:solidFill>
              </a:defRPr>
            </a:lvl9pPr>
          </a:lstStyle>
          <a:p/>
        </p:txBody>
      </p:sp>
      <p:sp>
        <p:nvSpPr>
          <p:cNvPr id="296" name="Google Shape;296;p51"/>
          <p:cNvSpPr txBox="1"/>
          <p:nvPr>
            <p:ph type="ctrTitle" idx="2"/>
          </p:nvPr>
        </p:nvSpPr>
        <p:spPr>
          <a:xfrm>
            <a:off x="5011032" y="3808067"/>
            <a:ext cx="2182800" cy="56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None/>
              <a:defRPr sz="3200"/>
            </a:lvl1pPr>
            <a:lvl2pPr lvl="1" algn="ctr" rtl="0">
              <a:spcBef>
                <a:spcPts val="0"/>
              </a:spcBef>
              <a:spcAft>
                <a:spcPts val="0"/>
              </a:spcAft>
              <a:buSzPts val="1800"/>
              <a:buFont typeface="DM Sans"/>
              <a:buNone/>
              <a:defRPr sz="2400">
                <a:latin typeface="DM Sans"/>
                <a:ea typeface="DM Sans"/>
                <a:cs typeface="DM Sans"/>
                <a:sym typeface="DM Sans"/>
              </a:defRPr>
            </a:lvl2pPr>
            <a:lvl3pPr lvl="2" algn="ctr" rtl="0">
              <a:spcBef>
                <a:spcPts val="0"/>
              </a:spcBef>
              <a:spcAft>
                <a:spcPts val="0"/>
              </a:spcAft>
              <a:buSzPts val="1800"/>
              <a:buFont typeface="DM Sans"/>
              <a:buNone/>
              <a:defRPr sz="2400">
                <a:latin typeface="DM Sans"/>
                <a:ea typeface="DM Sans"/>
                <a:cs typeface="DM Sans"/>
                <a:sym typeface="DM Sans"/>
              </a:defRPr>
            </a:lvl3pPr>
            <a:lvl4pPr lvl="3" algn="ctr" rtl="0">
              <a:spcBef>
                <a:spcPts val="0"/>
              </a:spcBef>
              <a:spcAft>
                <a:spcPts val="0"/>
              </a:spcAft>
              <a:buSzPts val="1800"/>
              <a:buFont typeface="DM Sans"/>
              <a:buNone/>
              <a:defRPr sz="2400">
                <a:latin typeface="DM Sans"/>
                <a:ea typeface="DM Sans"/>
                <a:cs typeface="DM Sans"/>
                <a:sym typeface="DM Sans"/>
              </a:defRPr>
            </a:lvl4pPr>
            <a:lvl5pPr lvl="4" algn="ctr" rtl="0">
              <a:spcBef>
                <a:spcPts val="0"/>
              </a:spcBef>
              <a:spcAft>
                <a:spcPts val="0"/>
              </a:spcAft>
              <a:buSzPts val="1800"/>
              <a:buFont typeface="DM Sans"/>
              <a:buNone/>
              <a:defRPr sz="2400">
                <a:latin typeface="DM Sans"/>
                <a:ea typeface="DM Sans"/>
                <a:cs typeface="DM Sans"/>
                <a:sym typeface="DM Sans"/>
              </a:defRPr>
            </a:lvl5pPr>
            <a:lvl6pPr lvl="5" algn="ctr" rtl="0">
              <a:spcBef>
                <a:spcPts val="0"/>
              </a:spcBef>
              <a:spcAft>
                <a:spcPts val="0"/>
              </a:spcAft>
              <a:buSzPts val="1800"/>
              <a:buFont typeface="DM Sans"/>
              <a:buNone/>
              <a:defRPr sz="2400">
                <a:latin typeface="DM Sans"/>
                <a:ea typeface="DM Sans"/>
                <a:cs typeface="DM Sans"/>
                <a:sym typeface="DM Sans"/>
              </a:defRPr>
            </a:lvl6pPr>
            <a:lvl7pPr lvl="6" algn="ctr" rtl="0">
              <a:spcBef>
                <a:spcPts val="0"/>
              </a:spcBef>
              <a:spcAft>
                <a:spcPts val="0"/>
              </a:spcAft>
              <a:buSzPts val="1800"/>
              <a:buFont typeface="DM Sans"/>
              <a:buNone/>
              <a:defRPr sz="2400">
                <a:latin typeface="DM Sans"/>
                <a:ea typeface="DM Sans"/>
                <a:cs typeface="DM Sans"/>
                <a:sym typeface="DM Sans"/>
              </a:defRPr>
            </a:lvl7pPr>
            <a:lvl8pPr lvl="7" algn="ctr" rtl="0">
              <a:spcBef>
                <a:spcPts val="0"/>
              </a:spcBef>
              <a:spcAft>
                <a:spcPts val="0"/>
              </a:spcAft>
              <a:buSzPts val="1800"/>
              <a:buFont typeface="DM Sans"/>
              <a:buNone/>
              <a:defRPr sz="2400">
                <a:latin typeface="DM Sans"/>
                <a:ea typeface="DM Sans"/>
                <a:cs typeface="DM Sans"/>
                <a:sym typeface="DM Sans"/>
              </a:defRPr>
            </a:lvl8pPr>
            <a:lvl9pPr lvl="8" algn="ctr" rtl="0">
              <a:spcBef>
                <a:spcPts val="0"/>
              </a:spcBef>
              <a:spcAft>
                <a:spcPts val="0"/>
              </a:spcAft>
              <a:buSzPts val="1800"/>
              <a:buFont typeface="DM Sans"/>
              <a:buNone/>
              <a:defRPr sz="2400">
                <a:latin typeface="DM Sans"/>
                <a:ea typeface="DM Sans"/>
                <a:cs typeface="DM Sans"/>
                <a:sym typeface="DM Sans"/>
              </a:defRPr>
            </a:lvl9pPr>
          </a:lstStyle>
          <a:p/>
        </p:txBody>
      </p:sp>
      <p:sp>
        <p:nvSpPr>
          <p:cNvPr id="297" name="Google Shape;297;p51"/>
          <p:cNvSpPr txBox="1"/>
          <p:nvPr>
            <p:ph type="subTitle" idx="3"/>
          </p:nvPr>
        </p:nvSpPr>
        <p:spPr>
          <a:xfrm>
            <a:off x="4659951" y="4462733"/>
            <a:ext cx="2872000" cy="10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solidFill>
                  <a:schemeClr val="dk1"/>
                </a:solidFill>
              </a:defRPr>
            </a:lvl1pPr>
            <a:lvl2pPr lvl="1" algn="ctr" rtl="0">
              <a:lnSpc>
                <a:spcPct val="100000"/>
              </a:lnSpc>
              <a:spcBef>
                <a:spcPct val="427000"/>
              </a:spcBef>
              <a:spcAft>
                <a:spcPts val="0"/>
              </a:spcAft>
              <a:buNone/>
              <a:defRPr sz="1735">
                <a:solidFill>
                  <a:schemeClr val="dk1"/>
                </a:solidFill>
              </a:defRPr>
            </a:lvl2pPr>
            <a:lvl3pPr lvl="2" algn="ctr" rtl="0">
              <a:lnSpc>
                <a:spcPct val="100000"/>
              </a:lnSpc>
              <a:spcBef>
                <a:spcPct val="427000"/>
              </a:spcBef>
              <a:spcAft>
                <a:spcPts val="0"/>
              </a:spcAft>
              <a:buNone/>
              <a:defRPr sz="1735">
                <a:solidFill>
                  <a:schemeClr val="dk1"/>
                </a:solidFill>
              </a:defRPr>
            </a:lvl3pPr>
            <a:lvl4pPr lvl="3" algn="ctr" rtl="0">
              <a:lnSpc>
                <a:spcPct val="100000"/>
              </a:lnSpc>
              <a:spcBef>
                <a:spcPct val="427000"/>
              </a:spcBef>
              <a:spcAft>
                <a:spcPts val="0"/>
              </a:spcAft>
              <a:buNone/>
              <a:defRPr sz="1735">
                <a:solidFill>
                  <a:schemeClr val="dk1"/>
                </a:solidFill>
              </a:defRPr>
            </a:lvl4pPr>
            <a:lvl5pPr lvl="4" algn="ctr" rtl="0">
              <a:lnSpc>
                <a:spcPct val="100000"/>
              </a:lnSpc>
              <a:spcBef>
                <a:spcPct val="427000"/>
              </a:spcBef>
              <a:spcAft>
                <a:spcPts val="0"/>
              </a:spcAft>
              <a:buNone/>
              <a:defRPr sz="1735">
                <a:solidFill>
                  <a:schemeClr val="dk1"/>
                </a:solidFill>
              </a:defRPr>
            </a:lvl5pPr>
            <a:lvl6pPr lvl="5" algn="ctr" rtl="0">
              <a:lnSpc>
                <a:spcPct val="100000"/>
              </a:lnSpc>
              <a:spcBef>
                <a:spcPct val="427000"/>
              </a:spcBef>
              <a:spcAft>
                <a:spcPts val="0"/>
              </a:spcAft>
              <a:buNone/>
              <a:defRPr sz="1735">
                <a:solidFill>
                  <a:schemeClr val="dk1"/>
                </a:solidFill>
              </a:defRPr>
            </a:lvl6pPr>
            <a:lvl7pPr lvl="6" algn="ctr" rtl="0">
              <a:lnSpc>
                <a:spcPct val="100000"/>
              </a:lnSpc>
              <a:spcBef>
                <a:spcPct val="427000"/>
              </a:spcBef>
              <a:spcAft>
                <a:spcPts val="0"/>
              </a:spcAft>
              <a:buNone/>
              <a:defRPr sz="1735">
                <a:solidFill>
                  <a:schemeClr val="dk1"/>
                </a:solidFill>
              </a:defRPr>
            </a:lvl7pPr>
            <a:lvl8pPr lvl="7" algn="ctr" rtl="0">
              <a:lnSpc>
                <a:spcPct val="100000"/>
              </a:lnSpc>
              <a:spcBef>
                <a:spcPct val="427000"/>
              </a:spcBef>
              <a:spcAft>
                <a:spcPts val="0"/>
              </a:spcAft>
              <a:buNone/>
              <a:defRPr sz="1735">
                <a:solidFill>
                  <a:schemeClr val="dk1"/>
                </a:solidFill>
              </a:defRPr>
            </a:lvl8pPr>
            <a:lvl9pPr lvl="8" algn="ctr" rtl="0">
              <a:lnSpc>
                <a:spcPct val="100000"/>
              </a:lnSpc>
              <a:spcBef>
                <a:spcPct val="427000"/>
              </a:spcBef>
              <a:spcAft>
                <a:spcPts val="1600"/>
              </a:spcAft>
              <a:buNone/>
              <a:defRPr sz="1735">
                <a:solidFill>
                  <a:schemeClr val="dk1"/>
                </a:solidFill>
              </a:defRPr>
            </a:lvl9pPr>
          </a:lstStyle>
          <a:p/>
        </p:txBody>
      </p:sp>
      <p:sp>
        <p:nvSpPr>
          <p:cNvPr id="298" name="Google Shape;298;p51"/>
          <p:cNvSpPr txBox="1"/>
          <p:nvPr>
            <p:ph type="ctrTitle" idx="4"/>
          </p:nvPr>
        </p:nvSpPr>
        <p:spPr>
          <a:xfrm>
            <a:off x="8717400" y="3808067"/>
            <a:ext cx="2182800" cy="56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None/>
              <a:defRPr sz="3200"/>
            </a:lvl1pPr>
            <a:lvl2pPr lvl="1" algn="ctr" rtl="0">
              <a:spcBef>
                <a:spcPts val="0"/>
              </a:spcBef>
              <a:spcAft>
                <a:spcPts val="0"/>
              </a:spcAft>
              <a:buSzPts val="1800"/>
              <a:buFont typeface="DM Sans"/>
              <a:buNone/>
              <a:defRPr sz="2400">
                <a:latin typeface="DM Sans"/>
                <a:ea typeface="DM Sans"/>
                <a:cs typeface="DM Sans"/>
                <a:sym typeface="DM Sans"/>
              </a:defRPr>
            </a:lvl2pPr>
            <a:lvl3pPr lvl="2" algn="ctr" rtl="0">
              <a:spcBef>
                <a:spcPts val="0"/>
              </a:spcBef>
              <a:spcAft>
                <a:spcPts val="0"/>
              </a:spcAft>
              <a:buSzPts val="1800"/>
              <a:buFont typeface="DM Sans"/>
              <a:buNone/>
              <a:defRPr sz="2400">
                <a:latin typeface="DM Sans"/>
                <a:ea typeface="DM Sans"/>
                <a:cs typeface="DM Sans"/>
                <a:sym typeface="DM Sans"/>
              </a:defRPr>
            </a:lvl3pPr>
            <a:lvl4pPr lvl="3" algn="ctr" rtl="0">
              <a:spcBef>
                <a:spcPts val="0"/>
              </a:spcBef>
              <a:spcAft>
                <a:spcPts val="0"/>
              </a:spcAft>
              <a:buSzPts val="1800"/>
              <a:buFont typeface="DM Sans"/>
              <a:buNone/>
              <a:defRPr sz="2400">
                <a:latin typeface="DM Sans"/>
                <a:ea typeface="DM Sans"/>
                <a:cs typeface="DM Sans"/>
                <a:sym typeface="DM Sans"/>
              </a:defRPr>
            </a:lvl4pPr>
            <a:lvl5pPr lvl="4" algn="ctr" rtl="0">
              <a:spcBef>
                <a:spcPts val="0"/>
              </a:spcBef>
              <a:spcAft>
                <a:spcPts val="0"/>
              </a:spcAft>
              <a:buSzPts val="1800"/>
              <a:buFont typeface="DM Sans"/>
              <a:buNone/>
              <a:defRPr sz="2400">
                <a:latin typeface="DM Sans"/>
                <a:ea typeface="DM Sans"/>
                <a:cs typeface="DM Sans"/>
                <a:sym typeface="DM Sans"/>
              </a:defRPr>
            </a:lvl5pPr>
            <a:lvl6pPr lvl="5" algn="ctr" rtl="0">
              <a:spcBef>
                <a:spcPts val="0"/>
              </a:spcBef>
              <a:spcAft>
                <a:spcPts val="0"/>
              </a:spcAft>
              <a:buSzPts val="1800"/>
              <a:buFont typeface="DM Sans"/>
              <a:buNone/>
              <a:defRPr sz="2400">
                <a:latin typeface="DM Sans"/>
                <a:ea typeface="DM Sans"/>
                <a:cs typeface="DM Sans"/>
                <a:sym typeface="DM Sans"/>
              </a:defRPr>
            </a:lvl6pPr>
            <a:lvl7pPr lvl="6" algn="ctr" rtl="0">
              <a:spcBef>
                <a:spcPts val="0"/>
              </a:spcBef>
              <a:spcAft>
                <a:spcPts val="0"/>
              </a:spcAft>
              <a:buSzPts val="1800"/>
              <a:buFont typeface="DM Sans"/>
              <a:buNone/>
              <a:defRPr sz="2400">
                <a:latin typeface="DM Sans"/>
                <a:ea typeface="DM Sans"/>
                <a:cs typeface="DM Sans"/>
                <a:sym typeface="DM Sans"/>
              </a:defRPr>
            </a:lvl7pPr>
            <a:lvl8pPr lvl="7" algn="ctr" rtl="0">
              <a:spcBef>
                <a:spcPts val="0"/>
              </a:spcBef>
              <a:spcAft>
                <a:spcPts val="0"/>
              </a:spcAft>
              <a:buSzPts val="1800"/>
              <a:buFont typeface="DM Sans"/>
              <a:buNone/>
              <a:defRPr sz="2400">
                <a:latin typeface="DM Sans"/>
                <a:ea typeface="DM Sans"/>
                <a:cs typeface="DM Sans"/>
                <a:sym typeface="DM Sans"/>
              </a:defRPr>
            </a:lvl8pPr>
            <a:lvl9pPr lvl="8" algn="ctr" rtl="0">
              <a:spcBef>
                <a:spcPts val="0"/>
              </a:spcBef>
              <a:spcAft>
                <a:spcPts val="0"/>
              </a:spcAft>
              <a:buSzPts val="1800"/>
              <a:buFont typeface="DM Sans"/>
              <a:buNone/>
              <a:defRPr sz="2400">
                <a:latin typeface="DM Sans"/>
                <a:ea typeface="DM Sans"/>
                <a:cs typeface="DM Sans"/>
                <a:sym typeface="DM Sans"/>
              </a:defRPr>
            </a:lvl9pPr>
          </a:lstStyle>
          <a:p/>
        </p:txBody>
      </p:sp>
      <p:sp>
        <p:nvSpPr>
          <p:cNvPr id="299" name="Google Shape;299;p51"/>
          <p:cNvSpPr txBox="1"/>
          <p:nvPr>
            <p:ph type="subTitle" idx="5"/>
          </p:nvPr>
        </p:nvSpPr>
        <p:spPr>
          <a:xfrm>
            <a:off x="8372808" y="4462733"/>
            <a:ext cx="2872000" cy="10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00" name="Google Shape;300;p51"/>
          <p:cNvSpPr txBox="1"/>
          <p:nvPr>
            <p:ph type="title" idx="6"/>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vl2pPr>
            <a:lvl3pPr lvl="2" algn="ctr" rtl="0">
              <a:spcBef>
                <a:spcPts val="0"/>
              </a:spcBef>
              <a:spcAft>
                <a:spcPts val="0"/>
              </a:spcAft>
              <a:buNone/>
              <a:defRPr sz="2665"/>
            </a:lvl3pPr>
            <a:lvl4pPr lvl="3" algn="ctr" rtl="0">
              <a:spcBef>
                <a:spcPts val="0"/>
              </a:spcBef>
              <a:spcAft>
                <a:spcPts val="0"/>
              </a:spcAft>
              <a:buNone/>
              <a:defRPr sz="2665"/>
            </a:lvl4pPr>
            <a:lvl5pPr lvl="4" algn="ctr" rtl="0">
              <a:spcBef>
                <a:spcPts val="0"/>
              </a:spcBef>
              <a:spcAft>
                <a:spcPts val="0"/>
              </a:spcAft>
              <a:buNone/>
              <a:defRPr sz="2665"/>
            </a:lvl5pPr>
            <a:lvl6pPr lvl="5" algn="ctr" rtl="0">
              <a:spcBef>
                <a:spcPts val="0"/>
              </a:spcBef>
              <a:spcAft>
                <a:spcPts val="0"/>
              </a:spcAft>
              <a:buNone/>
              <a:defRPr sz="2665"/>
            </a:lvl6pPr>
            <a:lvl7pPr lvl="6" algn="ctr" rtl="0">
              <a:spcBef>
                <a:spcPts val="0"/>
              </a:spcBef>
              <a:spcAft>
                <a:spcPts val="0"/>
              </a:spcAft>
              <a:buNone/>
              <a:defRPr sz="2665"/>
            </a:lvl7pPr>
            <a:lvl8pPr lvl="7" algn="ctr" rtl="0">
              <a:spcBef>
                <a:spcPts val="0"/>
              </a:spcBef>
              <a:spcAft>
                <a:spcPts val="0"/>
              </a:spcAft>
              <a:buNone/>
              <a:defRPr sz="2665"/>
            </a:lvl8pPr>
            <a:lvl9pPr lvl="8" algn="ctr" rtl="0">
              <a:spcBef>
                <a:spcPts val="0"/>
              </a:spcBef>
              <a:spcAft>
                <a:spcPts val="0"/>
              </a:spcAft>
              <a:buNone/>
              <a:defRPr sz="2665"/>
            </a:lvl9pPr>
          </a:lstStyle>
          <a:p/>
        </p:txBody>
      </p:sp>
      <p:cxnSp>
        <p:nvCxnSpPr>
          <p:cNvPr id="301" name="Google Shape;301;p51"/>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six columns">
  <p:cSld name="ONE_COLUMN_TEXT_1_1">
    <p:bg>
      <p:bgPr>
        <a:noFill/>
        <a:effectLst/>
      </p:bgPr>
    </p:bg>
    <p:spTree>
      <p:nvGrpSpPr>
        <p:cNvPr id="302" name="Shape 302"/>
        <p:cNvGrpSpPr/>
        <p:nvPr/>
      </p:nvGrpSpPr>
      <p:grpSpPr>
        <a:xfrm>
          <a:off x="0" y="0"/>
          <a:ext cx="0" cy="0"/>
          <a:chOff x="0" y="0"/>
          <a:chExt cx="0" cy="0"/>
        </a:xfrm>
      </p:grpSpPr>
      <p:sp>
        <p:nvSpPr>
          <p:cNvPr id="303" name="Google Shape;303;p52"/>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 name="Google Shape;304;p52"/>
          <p:cNvSpPr txBox="1"/>
          <p:nvPr>
            <p:ph type="subTitle" idx="1"/>
          </p:nvPr>
        </p:nvSpPr>
        <p:spPr>
          <a:xfrm>
            <a:off x="96006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05" name="Google Shape;305;p52"/>
          <p:cNvSpPr txBox="1"/>
          <p:nvPr>
            <p:ph type="subTitle" idx="2"/>
          </p:nvPr>
        </p:nvSpPr>
        <p:spPr>
          <a:xfrm>
            <a:off x="465994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06" name="Google Shape;306;p52"/>
          <p:cNvSpPr txBox="1"/>
          <p:nvPr>
            <p:ph type="subTitle" idx="3"/>
          </p:nvPr>
        </p:nvSpPr>
        <p:spPr>
          <a:xfrm>
            <a:off x="8372800"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07" name="Google Shape;307;p52"/>
          <p:cNvSpPr txBox="1"/>
          <p:nvPr>
            <p:ph type="subTitle" idx="4"/>
          </p:nvPr>
        </p:nvSpPr>
        <p:spPr>
          <a:xfrm>
            <a:off x="19906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08" name="Google Shape;308;p52"/>
          <p:cNvSpPr txBox="1"/>
          <p:nvPr>
            <p:ph type="subTitle" idx="5"/>
          </p:nvPr>
        </p:nvSpPr>
        <p:spPr>
          <a:xfrm>
            <a:off x="5690548"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09" name="Google Shape;309;p52"/>
          <p:cNvSpPr txBox="1"/>
          <p:nvPr>
            <p:ph type="subTitle" idx="6"/>
          </p:nvPr>
        </p:nvSpPr>
        <p:spPr>
          <a:xfrm>
            <a:off x="94034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10" name="Google Shape;310;p52"/>
          <p:cNvSpPr txBox="1"/>
          <p:nvPr>
            <p:ph type="subTitle" idx="7"/>
          </p:nvPr>
        </p:nvSpPr>
        <p:spPr>
          <a:xfrm>
            <a:off x="96006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11" name="Google Shape;311;p52"/>
          <p:cNvSpPr txBox="1"/>
          <p:nvPr>
            <p:ph type="subTitle" idx="8"/>
          </p:nvPr>
        </p:nvSpPr>
        <p:spPr>
          <a:xfrm>
            <a:off x="465994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12" name="Google Shape;312;p52"/>
          <p:cNvSpPr txBox="1"/>
          <p:nvPr>
            <p:ph type="subTitle" idx="9"/>
          </p:nvPr>
        </p:nvSpPr>
        <p:spPr>
          <a:xfrm>
            <a:off x="8372800"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13" name="Google Shape;313;p52"/>
          <p:cNvSpPr txBox="1"/>
          <p:nvPr>
            <p:ph type="subTitle" idx="13"/>
          </p:nvPr>
        </p:nvSpPr>
        <p:spPr>
          <a:xfrm>
            <a:off x="19906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14" name="Google Shape;314;p52"/>
          <p:cNvSpPr txBox="1"/>
          <p:nvPr>
            <p:ph type="subTitle" idx="14"/>
          </p:nvPr>
        </p:nvSpPr>
        <p:spPr>
          <a:xfrm>
            <a:off x="5690548"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15" name="Google Shape;315;p52"/>
          <p:cNvSpPr txBox="1"/>
          <p:nvPr>
            <p:ph type="subTitle" idx="15"/>
          </p:nvPr>
        </p:nvSpPr>
        <p:spPr>
          <a:xfrm>
            <a:off x="94034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16" name="Google Shape;316;p52"/>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317" name="Google Shape;317;p5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four columns">
  <p:cSld name="ONE_COLUMN_TEXT_1_1_1">
    <p:bg>
      <p:bgPr>
        <a:noFill/>
        <a:effectLst/>
      </p:bgPr>
    </p:bg>
    <p:spTree>
      <p:nvGrpSpPr>
        <p:cNvPr id="318" name="Shape 318"/>
        <p:cNvGrpSpPr/>
        <p:nvPr/>
      </p:nvGrpSpPr>
      <p:grpSpPr>
        <a:xfrm>
          <a:off x="0" y="0"/>
          <a:ext cx="0" cy="0"/>
          <a:chOff x="0" y="0"/>
          <a:chExt cx="0" cy="0"/>
        </a:xfrm>
      </p:grpSpPr>
      <p:sp>
        <p:nvSpPr>
          <p:cNvPr id="319" name="Google Shape;319;p53"/>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 name="Google Shape;320;p53"/>
          <p:cNvSpPr txBox="1"/>
          <p:nvPr>
            <p:ph type="subTitle" idx="1"/>
          </p:nvPr>
        </p:nvSpPr>
        <p:spPr>
          <a:xfrm>
            <a:off x="4545961" y="2889897"/>
            <a:ext cx="3098800" cy="9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ct val="427000"/>
              </a:spcBef>
              <a:spcAft>
                <a:spcPts val="0"/>
              </a:spcAft>
              <a:buNone/>
              <a:defRPr sz="1735"/>
            </a:lvl2pPr>
            <a:lvl3pPr lvl="2" rtl="0">
              <a:lnSpc>
                <a:spcPct val="100000"/>
              </a:lnSpc>
              <a:spcBef>
                <a:spcPct val="427000"/>
              </a:spcBef>
              <a:spcAft>
                <a:spcPts val="0"/>
              </a:spcAft>
              <a:buNone/>
              <a:defRPr sz="1735"/>
            </a:lvl3pPr>
            <a:lvl4pPr lvl="3" rtl="0">
              <a:lnSpc>
                <a:spcPct val="100000"/>
              </a:lnSpc>
              <a:spcBef>
                <a:spcPct val="427000"/>
              </a:spcBef>
              <a:spcAft>
                <a:spcPts val="0"/>
              </a:spcAft>
              <a:buNone/>
              <a:defRPr sz="1735"/>
            </a:lvl4pPr>
            <a:lvl5pPr lvl="4" rtl="0">
              <a:lnSpc>
                <a:spcPct val="100000"/>
              </a:lnSpc>
              <a:spcBef>
                <a:spcPct val="427000"/>
              </a:spcBef>
              <a:spcAft>
                <a:spcPts val="0"/>
              </a:spcAft>
              <a:buNone/>
              <a:defRPr sz="1735"/>
            </a:lvl5pPr>
            <a:lvl6pPr lvl="5" rtl="0">
              <a:lnSpc>
                <a:spcPct val="100000"/>
              </a:lnSpc>
              <a:spcBef>
                <a:spcPct val="427000"/>
              </a:spcBef>
              <a:spcAft>
                <a:spcPts val="0"/>
              </a:spcAft>
              <a:buNone/>
              <a:defRPr sz="1735"/>
            </a:lvl6pPr>
            <a:lvl7pPr lvl="6" rtl="0">
              <a:lnSpc>
                <a:spcPct val="100000"/>
              </a:lnSpc>
              <a:spcBef>
                <a:spcPct val="427000"/>
              </a:spcBef>
              <a:spcAft>
                <a:spcPts val="0"/>
              </a:spcAft>
              <a:buNone/>
              <a:defRPr sz="1735"/>
            </a:lvl7pPr>
            <a:lvl8pPr lvl="7" rtl="0">
              <a:lnSpc>
                <a:spcPct val="100000"/>
              </a:lnSpc>
              <a:spcBef>
                <a:spcPct val="427000"/>
              </a:spcBef>
              <a:spcAft>
                <a:spcPts val="0"/>
              </a:spcAft>
              <a:buNone/>
              <a:defRPr sz="1735"/>
            </a:lvl8pPr>
            <a:lvl9pPr lvl="8" rtl="0">
              <a:lnSpc>
                <a:spcPct val="100000"/>
              </a:lnSpc>
              <a:spcBef>
                <a:spcPct val="427000"/>
              </a:spcBef>
              <a:spcAft>
                <a:spcPts val="1600"/>
              </a:spcAft>
              <a:buNone/>
              <a:defRPr sz="1735"/>
            </a:lvl9pPr>
          </a:lstStyle>
          <a:p/>
        </p:txBody>
      </p:sp>
      <p:sp>
        <p:nvSpPr>
          <p:cNvPr id="321" name="Google Shape;321;p53"/>
          <p:cNvSpPr txBox="1"/>
          <p:nvPr>
            <p:ph type="subTitle" idx="2"/>
          </p:nvPr>
        </p:nvSpPr>
        <p:spPr>
          <a:xfrm>
            <a:off x="4545867" y="4955139"/>
            <a:ext cx="3098800" cy="9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ct val="427000"/>
              </a:spcBef>
              <a:spcAft>
                <a:spcPts val="0"/>
              </a:spcAft>
              <a:buNone/>
              <a:defRPr sz="1735"/>
            </a:lvl2pPr>
            <a:lvl3pPr lvl="2" rtl="0">
              <a:lnSpc>
                <a:spcPct val="100000"/>
              </a:lnSpc>
              <a:spcBef>
                <a:spcPct val="427000"/>
              </a:spcBef>
              <a:spcAft>
                <a:spcPts val="0"/>
              </a:spcAft>
              <a:buNone/>
              <a:defRPr sz="1735"/>
            </a:lvl3pPr>
            <a:lvl4pPr lvl="3" rtl="0">
              <a:lnSpc>
                <a:spcPct val="100000"/>
              </a:lnSpc>
              <a:spcBef>
                <a:spcPct val="427000"/>
              </a:spcBef>
              <a:spcAft>
                <a:spcPts val="0"/>
              </a:spcAft>
              <a:buNone/>
              <a:defRPr sz="1735"/>
            </a:lvl4pPr>
            <a:lvl5pPr lvl="4" rtl="0">
              <a:lnSpc>
                <a:spcPct val="100000"/>
              </a:lnSpc>
              <a:spcBef>
                <a:spcPct val="427000"/>
              </a:spcBef>
              <a:spcAft>
                <a:spcPts val="0"/>
              </a:spcAft>
              <a:buNone/>
              <a:defRPr sz="1735"/>
            </a:lvl5pPr>
            <a:lvl6pPr lvl="5" rtl="0">
              <a:lnSpc>
                <a:spcPct val="100000"/>
              </a:lnSpc>
              <a:spcBef>
                <a:spcPct val="427000"/>
              </a:spcBef>
              <a:spcAft>
                <a:spcPts val="0"/>
              </a:spcAft>
              <a:buNone/>
              <a:defRPr sz="1735"/>
            </a:lvl6pPr>
            <a:lvl7pPr lvl="6" rtl="0">
              <a:lnSpc>
                <a:spcPct val="100000"/>
              </a:lnSpc>
              <a:spcBef>
                <a:spcPct val="427000"/>
              </a:spcBef>
              <a:spcAft>
                <a:spcPts val="0"/>
              </a:spcAft>
              <a:buNone/>
              <a:defRPr sz="1735"/>
            </a:lvl7pPr>
            <a:lvl8pPr lvl="7" rtl="0">
              <a:lnSpc>
                <a:spcPct val="100000"/>
              </a:lnSpc>
              <a:spcBef>
                <a:spcPct val="427000"/>
              </a:spcBef>
              <a:spcAft>
                <a:spcPts val="0"/>
              </a:spcAft>
              <a:buNone/>
              <a:defRPr sz="1735"/>
            </a:lvl8pPr>
            <a:lvl9pPr lvl="8" rtl="0">
              <a:lnSpc>
                <a:spcPct val="100000"/>
              </a:lnSpc>
              <a:spcBef>
                <a:spcPct val="427000"/>
              </a:spcBef>
              <a:spcAft>
                <a:spcPts val="1600"/>
              </a:spcAft>
              <a:buNone/>
              <a:defRPr sz="1735"/>
            </a:lvl9pPr>
          </a:lstStyle>
          <a:p/>
        </p:txBody>
      </p:sp>
      <p:sp>
        <p:nvSpPr>
          <p:cNvPr id="322" name="Google Shape;322;p53"/>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323" name="Google Shape;323;p53"/>
          <p:cNvSpPr txBox="1"/>
          <p:nvPr>
            <p:ph type="subTitle" idx="3"/>
          </p:nvPr>
        </p:nvSpPr>
        <p:spPr>
          <a:xfrm>
            <a:off x="4684800" y="2316369"/>
            <a:ext cx="796400" cy="3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sz="3200" b="1">
                <a:solidFill>
                  <a:schemeClr val="lt1"/>
                </a:solidFill>
                <a:latin typeface="Advent Pro"/>
                <a:ea typeface="Advent Pro"/>
                <a:cs typeface="Advent Pro"/>
                <a:sym typeface="Advent Pro"/>
              </a:defRPr>
            </a:lvl9pPr>
          </a:lstStyle>
          <a:p/>
        </p:txBody>
      </p:sp>
      <p:sp>
        <p:nvSpPr>
          <p:cNvPr id="324" name="Google Shape;324;p53"/>
          <p:cNvSpPr txBox="1"/>
          <p:nvPr>
            <p:ph type="subTitle" idx="4"/>
          </p:nvPr>
        </p:nvSpPr>
        <p:spPr>
          <a:xfrm>
            <a:off x="4684800"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sz="3200" b="1">
                <a:solidFill>
                  <a:schemeClr val="lt1"/>
                </a:solidFill>
                <a:latin typeface="Advent Pro"/>
                <a:ea typeface="Advent Pro"/>
                <a:cs typeface="Advent Pro"/>
                <a:sym typeface="Advent Pro"/>
              </a:defRPr>
            </a:lvl9pPr>
          </a:lstStyle>
          <a:p/>
        </p:txBody>
      </p:sp>
      <p:sp>
        <p:nvSpPr>
          <p:cNvPr id="325" name="Google Shape;325;p53"/>
          <p:cNvSpPr txBox="1"/>
          <p:nvPr>
            <p:ph type="subTitle" idx="5"/>
          </p:nvPr>
        </p:nvSpPr>
        <p:spPr>
          <a:xfrm>
            <a:off x="8134876" y="2889897"/>
            <a:ext cx="3098800" cy="9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ct val="427000"/>
              </a:spcBef>
              <a:spcAft>
                <a:spcPts val="0"/>
              </a:spcAft>
              <a:buNone/>
              <a:defRPr sz="1735"/>
            </a:lvl2pPr>
            <a:lvl3pPr lvl="2" rtl="0">
              <a:lnSpc>
                <a:spcPct val="100000"/>
              </a:lnSpc>
              <a:spcBef>
                <a:spcPct val="427000"/>
              </a:spcBef>
              <a:spcAft>
                <a:spcPts val="0"/>
              </a:spcAft>
              <a:buNone/>
              <a:defRPr sz="1735"/>
            </a:lvl3pPr>
            <a:lvl4pPr lvl="3" rtl="0">
              <a:lnSpc>
                <a:spcPct val="100000"/>
              </a:lnSpc>
              <a:spcBef>
                <a:spcPct val="427000"/>
              </a:spcBef>
              <a:spcAft>
                <a:spcPts val="0"/>
              </a:spcAft>
              <a:buNone/>
              <a:defRPr sz="1735"/>
            </a:lvl4pPr>
            <a:lvl5pPr lvl="4" rtl="0">
              <a:lnSpc>
                <a:spcPct val="100000"/>
              </a:lnSpc>
              <a:spcBef>
                <a:spcPct val="427000"/>
              </a:spcBef>
              <a:spcAft>
                <a:spcPts val="0"/>
              </a:spcAft>
              <a:buNone/>
              <a:defRPr sz="1735"/>
            </a:lvl5pPr>
            <a:lvl6pPr lvl="5" rtl="0">
              <a:lnSpc>
                <a:spcPct val="100000"/>
              </a:lnSpc>
              <a:spcBef>
                <a:spcPct val="427000"/>
              </a:spcBef>
              <a:spcAft>
                <a:spcPts val="0"/>
              </a:spcAft>
              <a:buNone/>
              <a:defRPr sz="1735"/>
            </a:lvl6pPr>
            <a:lvl7pPr lvl="6" rtl="0">
              <a:lnSpc>
                <a:spcPct val="100000"/>
              </a:lnSpc>
              <a:spcBef>
                <a:spcPct val="427000"/>
              </a:spcBef>
              <a:spcAft>
                <a:spcPts val="0"/>
              </a:spcAft>
              <a:buNone/>
              <a:defRPr sz="1735"/>
            </a:lvl7pPr>
            <a:lvl8pPr lvl="7" rtl="0">
              <a:lnSpc>
                <a:spcPct val="100000"/>
              </a:lnSpc>
              <a:spcBef>
                <a:spcPct val="427000"/>
              </a:spcBef>
              <a:spcAft>
                <a:spcPts val="0"/>
              </a:spcAft>
              <a:buNone/>
              <a:defRPr sz="1735"/>
            </a:lvl8pPr>
            <a:lvl9pPr lvl="8" rtl="0">
              <a:lnSpc>
                <a:spcPct val="100000"/>
              </a:lnSpc>
              <a:spcBef>
                <a:spcPct val="427000"/>
              </a:spcBef>
              <a:spcAft>
                <a:spcPts val="1600"/>
              </a:spcAft>
              <a:buNone/>
              <a:defRPr sz="1735"/>
            </a:lvl9pPr>
          </a:lstStyle>
          <a:p/>
        </p:txBody>
      </p:sp>
      <p:sp>
        <p:nvSpPr>
          <p:cNvPr id="326" name="Google Shape;326;p53"/>
          <p:cNvSpPr txBox="1"/>
          <p:nvPr>
            <p:ph type="subTitle" idx="6"/>
          </p:nvPr>
        </p:nvSpPr>
        <p:spPr>
          <a:xfrm>
            <a:off x="8134783" y="4955139"/>
            <a:ext cx="3098800" cy="9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ct val="427000"/>
              </a:spcBef>
              <a:spcAft>
                <a:spcPts val="0"/>
              </a:spcAft>
              <a:buNone/>
              <a:defRPr sz="1735"/>
            </a:lvl2pPr>
            <a:lvl3pPr lvl="2" rtl="0">
              <a:lnSpc>
                <a:spcPct val="100000"/>
              </a:lnSpc>
              <a:spcBef>
                <a:spcPct val="427000"/>
              </a:spcBef>
              <a:spcAft>
                <a:spcPts val="0"/>
              </a:spcAft>
              <a:buNone/>
              <a:defRPr sz="1735"/>
            </a:lvl3pPr>
            <a:lvl4pPr lvl="3" rtl="0">
              <a:lnSpc>
                <a:spcPct val="100000"/>
              </a:lnSpc>
              <a:spcBef>
                <a:spcPct val="427000"/>
              </a:spcBef>
              <a:spcAft>
                <a:spcPts val="0"/>
              </a:spcAft>
              <a:buNone/>
              <a:defRPr sz="1735"/>
            </a:lvl4pPr>
            <a:lvl5pPr lvl="4" rtl="0">
              <a:lnSpc>
                <a:spcPct val="100000"/>
              </a:lnSpc>
              <a:spcBef>
                <a:spcPct val="427000"/>
              </a:spcBef>
              <a:spcAft>
                <a:spcPts val="0"/>
              </a:spcAft>
              <a:buNone/>
              <a:defRPr sz="1735"/>
            </a:lvl5pPr>
            <a:lvl6pPr lvl="5" rtl="0">
              <a:lnSpc>
                <a:spcPct val="100000"/>
              </a:lnSpc>
              <a:spcBef>
                <a:spcPct val="427000"/>
              </a:spcBef>
              <a:spcAft>
                <a:spcPts val="0"/>
              </a:spcAft>
              <a:buNone/>
              <a:defRPr sz="1735"/>
            </a:lvl6pPr>
            <a:lvl7pPr lvl="6" rtl="0">
              <a:lnSpc>
                <a:spcPct val="100000"/>
              </a:lnSpc>
              <a:spcBef>
                <a:spcPct val="427000"/>
              </a:spcBef>
              <a:spcAft>
                <a:spcPts val="0"/>
              </a:spcAft>
              <a:buNone/>
              <a:defRPr sz="1735"/>
            </a:lvl7pPr>
            <a:lvl8pPr lvl="7" rtl="0">
              <a:lnSpc>
                <a:spcPct val="100000"/>
              </a:lnSpc>
              <a:spcBef>
                <a:spcPct val="427000"/>
              </a:spcBef>
              <a:spcAft>
                <a:spcPts val="0"/>
              </a:spcAft>
              <a:buNone/>
              <a:defRPr sz="1735"/>
            </a:lvl8pPr>
            <a:lvl9pPr lvl="8" rtl="0">
              <a:lnSpc>
                <a:spcPct val="100000"/>
              </a:lnSpc>
              <a:spcBef>
                <a:spcPct val="427000"/>
              </a:spcBef>
              <a:spcAft>
                <a:spcPts val="1600"/>
              </a:spcAft>
              <a:buNone/>
              <a:defRPr sz="1735"/>
            </a:lvl9pPr>
          </a:lstStyle>
          <a:p/>
        </p:txBody>
      </p:sp>
      <p:sp>
        <p:nvSpPr>
          <p:cNvPr id="327" name="Google Shape;327;p53"/>
          <p:cNvSpPr txBox="1"/>
          <p:nvPr>
            <p:ph type="subTitle" idx="7"/>
          </p:nvPr>
        </p:nvSpPr>
        <p:spPr>
          <a:xfrm>
            <a:off x="8262167" y="2316369"/>
            <a:ext cx="796400" cy="3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sz="3200" b="1">
                <a:solidFill>
                  <a:schemeClr val="lt1"/>
                </a:solidFill>
                <a:latin typeface="Advent Pro"/>
                <a:ea typeface="Advent Pro"/>
                <a:cs typeface="Advent Pro"/>
                <a:sym typeface="Advent Pro"/>
              </a:defRPr>
            </a:lvl9pPr>
          </a:lstStyle>
          <a:p/>
        </p:txBody>
      </p:sp>
      <p:sp>
        <p:nvSpPr>
          <p:cNvPr id="328" name="Google Shape;328;p53"/>
          <p:cNvSpPr txBox="1"/>
          <p:nvPr>
            <p:ph type="subTitle" idx="8"/>
          </p:nvPr>
        </p:nvSpPr>
        <p:spPr>
          <a:xfrm>
            <a:off x="8262167"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sz="3200" b="1">
                <a:solidFill>
                  <a:schemeClr val="lt1"/>
                </a:solidFill>
                <a:latin typeface="Advent Pro"/>
                <a:ea typeface="Advent Pro"/>
                <a:cs typeface="Advent Pro"/>
                <a:sym typeface="Advent Pro"/>
              </a:defRPr>
            </a:lvl9pPr>
          </a:lstStyle>
          <a:p/>
        </p:txBody>
      </p:sp>
      <p:cxnSp>
        <p:nvCxnSpPr>
          <p:cNvPr id="329" name="Google Shape;329;p5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four columns 1">
  <p:cSld name="ONE_COLUMN_TEXT_1_1_1_1">
    <p:bg>
      <p:bgPr>
        <a:noFill/>
        <a:effectLst/>
      </p:bgPr>
    </p:bg>
    <p:spTree>
      <p:nvGrpSpPr>
        <p:cNvPr id="330" name="Shape 330"/>
        <p:cNvGrpSpPr/>
        <p:nvPr/>
      </p:nvGrpSpPr>
      <p:grpSpPr>
        <a:xfrm>
          <a:off x="0" y="0"/>
          <a:ext cx="0" cy="0"/>
          <a:chOff x="0" y="0"/>
          <a:chExt cx="0" cy="0"/>
        </a:xfrm>
      </p:grpSpPr>
      <p:sp>
        <p:nvSpPr>
          <p:cNvPr id="331" name="Google Shape;331;p54"/>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 name="Google Shape;332;p54"/>
          <p:cNvSpPr txBox="1"/>
          <p:nvPr>
            <p:ph type="subTitle" idx="1"/>
          </p:nvPr>
        </p:nvSpPr>
        <p:spPr>
          <a:xfrm>
            <a:off x="1555367" y="2889900"/>
            <a:ext cx="3833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33" name="Google Shape;333;p54"/>
          <p:cNvSpPr txBox="1"/>
          <p:nvPr>
            <p:ph type="subTitle" idx="2"/>
          </p:nvPr>
        </p:nvSpPr>
        <p:spPr>
          <a:xfrm>
            <a:off x="1555367" y="4955135"/>
            <a:ext cx="3833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34" name="Google Shape;334;p54"/>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335" name="Google Shape;335;p54"/>
          <p:cNvSpPr txBox="1"/>
          <p:nvPr>
            <p:ph type="subTitle" idx="3"/>
          </p:nvPr>
        </p:nvSpPr>
        <p:spPr>
          <a:xfrm>
            <a:off x="3073980" y="1985820"/>
            <a:ext cx="796400" cy="3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36" name="Google Shape;336;p54"/>
          <p:cNvSpPr txBox="1"/>
          <p:nvPr>
            <p:ph type="subTitle" idx="4"/>
          </p:nvPr>
        </p:nvSpPr>
        <p:spPr>
          <a:xfrm>
            <a:off x="3073980" y="40540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37" name="Google Shape;337;p54"/>
          <p:cNvSpPr txBox="1"/>
          <p:nvPr>
            <p:ph type="subTitle" idx="5"/>
          </p:nvPr>
        </p:nvSpPr>
        <p:spPr>
          <a:xfrm>
            <a:off x="6803035" y="2889900"/>
            <a:ext cx="3833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38" name="Google Shape;338;p54"/>
          <p:cNvSpPr txBox="1"/>
          <p:nvPr>
            <p:ph type="subTitle" idx="6"/>
          </p:nvPr>
        </p:nvSpPr>
        <p:spPr>
          <a:xfrm>
            <a:off x="6803035" y="4955136"/>
            <a:ext cx="3833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39" name="Google Shape;339;p54"/>
          <p:cNvSpPr txBox="1"/>
          <p:nvPr>
            <p:ph type="subTitle" idx="7"/>
          </p:nvPr>
        </p:nvSpPr>
        <p:spPr>
          <a:xfrm>
            <a:off x="8315129" y="1985820"/>
            <a:ext cx="796400" cy="3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40" name="Google Shape;340;p54"/>
          <p:cNvSpPr txBox="1"/>
          <p:nvPr>
            <p:ph type="subTitle" idx="8"/>
          </p:nvPr>
        </p:nvSpPr>
        <p:spPr>
          <a:xfrm>
            <a:off x="8315129" y="40540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cxnSp>
        <p:nvCxnSpPr>
          <p:cNvPr id="341" name="Google Shape;341;p5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hanks">
  <p:cSld name="ONE_COLUMN_TEXT_1_1_1_1_1">
    <p:bg>
      <p:bgPr>
        <a:noFill/>
        <a:effectLst/>
      </p:bgPr>
    </p:bg>
    <p:spTree>
      <p:nvGrpSpPr>
        <p:cNvPr id="342" name="Shape 342"/>
        <p:cNvGrpSpPr/>
        <p:nvPr/>
      </p:nvGrpSpPr>
      <p:grpSpPr>
        <a:xfrm>
          <a:off x="0" y="0"/>
          <a:ext cx="0" cy="0"/>
          <a:chOff x="0" y="0"/>
          <a:chExt cx="0" cy="0"/>
        </a:xfrm>
      </p:grpSpPr>
      <p:sp>
        <p:nvSpPr>
          <p:cNvPr id="343" name="Google Shape;343;p55"/>
          <p:cNvSpPr txBox="1"/>
          <p:nvPr>
            <p:ph type="ctrTitle"/>
          </p:nvPr>
        </p:nvSpPr>
        <p:spPr>
          <a:xfrm flipH="1">
            <a:off x="960000" y="720000"/>
            <a:ext cx="6123200" cy="1419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p:txBody>
      </p:sp>
      <p:sp>
        <p:nvSpPr>
          <p:cNvPr id="344" name="Google Shape;344;p55"/>
          <p:cNvSpPr txBox="1"/>
          <p:nvPr>
            <p:ph type="subTitle" idx="1"/>
          </p:nvPr>
        </p:nvSpPr>
        <p:spPr>
          <a:xfrm flipH="1">
            <a:off x="959867" y="2686567"/>
            <a:ext cx="5143200" cy="18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735"/>
            </a:lvl1pPr>
            <a:lvl2pPr lvl="1" rtl="0">
              <a:lnSpc>
                <a:spcPct val="100000"/>
              </a:lnSpc>
              <a:spcBef>
                <a:spcPts val="0"/>
              </a:spcBef>
              <a:spcAft>
                <a:spcPts val="0"/>
              </a:spcAft>
              <a:buSzPts val="2800"/>
              <a:buNone/>
              <a:defRPr sz="3735"/>
            </a:lvl2pPr>
            <a:lvl3pPr lvl="2" rtl="0">
              <a:lnSpc>
                <a:spcPct val="100000"/>
              </a:lnSpc>
              <a:spcBef>
                <a:spcPts val="0"/>
              </a:spcBef>
              <a:spcAft>
                <a:spcPts val="0"/>
              </a:spcAft>
              <a:buSzPts val="2800"/>
              <a:buNone/>
              <a:defRPr sz="3735"/>
            </a:lvl3pPr>
            <a:lvl4pPr lvl="3" rtl="0">
              <a:lnSpc>
                <a:spcPct val="100000"/>
              </a:lnSpc>
              <a:spcBef>
                <a:spcPts val="0"/>
              </a:spcBef>
              <a:spcAft>
                <a:spcPts val="0"/>
              </a:spcAft>
              <a:buSzPts val="2800"/>
              <a:buNone/>
              <a:defRPr sz="3735"/>
            </a:lvl4pPr>
            <a:lvl5pPr lvl="4" rtl="0">
              <a:lnSpc>
                <a:spcPct val="100000"/>
              </a:lnSpc>
              <a:spcBef>
                <a:spcPts val="0"/>
              </a:spcBef>
              <a:spcAft>
                <a:spcPts val="0"/>
              </a:spcAft>
              <a:buSzPts val="2800"/>
              <a:buNone/>
              <a:defRPr sz="3735"/>
            </a:lvl5pPr>
            <a:lvl6pPr lvl="5" rtl="0">
              <a:lnSpc>
                <a:spcPct val="100000"/>
              </a:lnSpc>
              <a:spcBef>
                <a:spcPts val="0"/>
              </a:spcBef>
              <a:spcAft>
                <a:spcPts val="0"/>
              </a:spcAft>
              <a:buSzPts val="2800"/>
              <a:buNone/>
              <a:defRPr sz="3735"/>
            </a:lvl6pPr>
            <a:lvl7pPr lvl="6" rtl="0">
              <a:lnSpc>
                <a:spcPct val="100000"/>
              </a:lnSpc>
              <a:spcBef>
                <a:spcPts val="0"/>
              </a:spcBef>
              <a:spcAft>
                <a:spcPts val="0"/>
              </a:spcAft>
              <a:buSzPts val="2800"/>
              <a:buNone/>
              <a:defRPr sz="3735"/>
            </a:lvl7pPr>
            <a:lvl8pPr lvl="7" rtl="0">
              <a:lnSpc>
                <a:spcPct val="100000"/>
              </a:lnSpc>
              <a:spcBef>
                <a:spcPts val="0"/>
              </a:spcBef>
              <a:spcAft>
                <a:spcPts val="0"/>
              </a:spcAft>
              <a:buSzPts val="2800"/>
              <a:buNone/>
              <a:defRPr sz="3735"/>
            </a:lvl8pPr>
            <a:lvl9pPr lvl="8" rtl="0">
              <a:lnSpc>
                <a:spcPct val="100000"/>
              </a:lnSpc>
              <a:spcBef>
                <a:spcPts val="0"/>
              </a:spcBef>
              <a:spcAft>
                <a:spcPts val="0"/>
              </a:spcAft>
              <a:buSzPts val="2800"/>
              <a:buNone/>
              <a:defRPr sz="3735"/>
            </a:lvl9pPr>
          </a:lstStyle>
          <a:p/>
        </p:txBody>
      </p:sp>
      <p:sp>
        <p:nvSpPr>
          <p:cNvPr id="345" name="Google Shape;345;p55"/>
          <p:cNvSpPr txBox="1"/>
          <p:nvPr/>
        </p:nvSpPr>
        <p:spPr>
          <a:xfrm>
            <a:off x="960000" y="4793900"/>
            <a:ext cx="5266400" cy="716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300"/>
              </a:spcBef>
              <a:spcAft>
                <a:spcPts val="0"/>
              </a:spcAft>
              <a:buNone/>
            </a:pPr>
            <a:r>
              <a:rPr lang="en-US" sz="1200">
                <a:solidFill>
                  <a:schemeClr val="dk1"/>
                </a:solidFill>
                <a:latin typeface="Roboto Slab Light"/>
                <a:ea typeface="Roboto Slab Light"/>
                <a:cs typeface="Roboto Slab Light"/>
                <a:sym typeface="Roboto Slab Light"/>
              </a:rPr>
              <a:t>CREDITS: This presentation template was created by </a:t>
            </a:r>
            <a:r>
              <a:rPr lang="en-US" sz="1200">
                <a:solidFill>
                  <a:schemeClr val="dk1"/>
                </a:solidFill>
                <a:uFill>
                  <a:noFill/>
                </a:uFill>
                <a:latin typeface="Roboto Slab Light"/>
                <a:ea typeface="Roboto Slab Light"/>
                <a:cs typeface="Roboto Slab Light"/>
                <a:sym typeface="Roboto Slab Light"/>
                <a:hlinkClick r:id="rId2"/>
              </a:rPr>
              <a:t>Slidesgo</a:t>
            </a:r>
            <a:r>
              <a:rPr lang="en-US" sz="1200">
                <a:solidFill>
                  <a:schemeClr val="dk1"/>
                </a:solidFill>
                <a:latin typeface="Roboto Slab Light"/>
                <a:ea typeface="Roboto Slab Light"/>
                <a:cs typeface="Roboto Slab Light"/>
                <a:sym typeface="Roboto Slab Light"/>
              </a:rPr>
              <a:t>, including icons by </a:t>
            </a:r>
            <a:r>
              <a:rPr lang="en-US" sz="1200">
                <a:solidFill>
                  <a:schemeClr val="dk1"/>
                </a:solidFill>
                <a:uFill>
                  <a:noFill/>
                </a:uFill>
                <a:latin typeface="Roboto Slab Light"/>
                <a:ea typeface="Roboto Slab Light"/>
                <a:cs typeface="Roboto Slab Light"/>
                <a:sym typeface="Roboto Slab Light"/>
                <a:hlinkClick r:id="rId3"/>
              </a:rPr>
              <a:t>Flaticon</a:t>
            </a:r>
            <a:r>
              <a:rPr lang="en-US" sz="1200">
                <a:solidFill>
                  <a:schemeClr val="dk1"/>
                </a:solidFill>
                <a:latin typeface="Roboto Slab Light"/>
                <a:ea typeface="Roboto Slab Light"/>
                <a:cs typeface="Roboto Slab Light"/>
                <a:sym typeface="Roboto Slab Light"/>
              </a:rPr>
              <a:t>, and infographics &amp; images by </a:t>
            </a:r>
            <a:r>
              <a:rPr lang="en-US" sz="1200">
                <a:solidFill>
                  <a:schemeClr val="dk1"/>
                </a:solidFill>
                <a:uFill>
                  <a:noFill/>
                </a:uFill>
                <a:latin typeface="Roboto Slab Light"/>
                <a:ea typeface="Roboto Slab Light"/>
                <a:cs typeface="Roboto Slab Light"/>
                <a:sym typeface="Roboto Slab Light"/>
                <a:hlinkClick r:id="rId4"/>
              </a:rPr>
              <a:t>Freepik</a:t>
            </a:r>
            <a:endParaRPr sz="1200">
              <a:solidFill>
                <a:schemeClr val="dk1"/>
              </a:solidFill>
              <a:latin typeface="Roboto Slab Light"/>
              <a:ea typeface="Roboto Slab Light"/>
              <a:cs typeface="Roboto Slab Light"/>
              <a:sym typeface="Roboto Slab Light"/>
            </a:endParaRPr>
          </a:p>
          <a:p>
            <a:pPr marL="0" lvl="0" indent="0" algn="l" rtl="0">
              <a:lnSpc>
                <a:spcPct val="100000"/>
              </a:lnSpc>
              <a:spcBef>
                <a:spcPts val="0"/>
              </a:spcBef>
              <a:spcAft>
                <a:spcPts val="0"/>
              </a:spcAft>
              <a:buNone/>
            </a:pPr>
            <a:endParaRPr sz="1200">
              <a:solidFill>
                <a:schemeClr val="dk1"/>
              </a:solidFill>
              <a:latin typeface="Roboto Slab Light"/>
              <a:ea typeface="Roboto Slab Light"/>
              <a:cs typeface="Roboto Slab Light"/>
              <a:sym typeface="Roboto Slab Light"/>
            </a:endParaRPr>
          </a:p>
          <a:p>
            <a:pPr marL="0" lvl="0" indent="0" algn="l" rtl="0">
              <a:lnSpc>
                <a:spcPct val="100000"/>
              </a:lnSpc>
              <a:spcBef>
                <a:spcPts val="300"/>
              </a:spcBef>
              <a:spcAft>
                <a:spcPts val="0"/>
              </a:spcAft>
              <a:buNone/>
            </a:pPr>
            <a:endParaRPr sz="1200">
              <a:solidFill>
                <a:schemeClr val="dk1"/>
              </a:solidFill>
              <a:latin typeface="Roboto Slab Light"/>
              <a:ea typeface="Roboto Slab Light"/>
              <a:cs typeface="Roboto Slab Light"/>
              <a:sym typeface="Roboto Slab Light"/>
            </a:endParaRPr>
          </a:p>
        </p:txBody>
      </p:sp>
      <p:cxnSp>
        <p:nvCxnSpPr>
          <p:cNvPr id="346" name="Google Shape;346;p5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noFill/>
        <a:effectLst/>
      </p:bgPr>
    </p:bg>
    <p:spTree>
      <p:nvGrpSpPr>
        <p:cNvPr id="84" name="Shape 84"/>
        <p:cNvGrpSpPr/>
        <p:nvPr/>
      </p:nvGrpSpPr>
      <p:grpSpPr>
        <a:xfrm>
          <a:off x="0" y="0"/>
          <a:ext cx="0" cy="0"/>
          <a:chOff x="0" y="0"/>
          <a:chExt cx="0" cy="0"/>
        </a:xfrm>
      </p:grpSpPr>
      <p:cxnSp>
        <p:nvCxnSpPr>
          <p:cNvPr id="85" name="Google Shape;85;p20"/>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
        <p:nvSpPr>
          <p:cNvPr id="86" name="Google Shape;86;p20"/>
          <p:cNvSpPr txBox="1"/>
          <p:nvPr>
            <p:ph type="title"/>
          </p:nvPr>
        </p:nvSpPr>
        <p:spPr>
          <a:xfrm flipH="1">
            <a:off x="958000" y="1681467"/>
            <a:ext cx="5138000" cy="346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6400"/>
            </a:lvl1pPr>
            <a:lvl2pPr lvl="1" algn="l">
              <a:lnSpc>
                <a:spcPct val="100000"/>
              </a:lnSpc>
              <a:spcBef>
                <a:spcPts val="0"/>
              </a:spcBef>
              <a:spcAft>
                <a:spcPts val="0"/>
              </a:spcAft>
              <a:buSzPts val="4200"/>
              <a:buNone/>
              <a:defRPr sz="5600"/>
            </a:lvl2pPr>
            <a:lvl3pPr lvl="2" algn="l">
              <a:lnSpc>
                <a:spcPct val="100000"/>
              </a:lnSpc>
              <a:spcBef>
                <a:spcPts val="0"/>
              </a:spcBef>
              <a:spcAft>
                <a:spcPts val="0"/>
              </a:spcAft>
              <a:buSzPts val="4200"/>
              <a:buNone/>
              <a:defRPr sz="5600"/>
            </a:lvl3pPr>
            <a:lvl4pPr lvl="3" algn="l">
              <a:lnSpc>
                <a:spcPct val="100000"/>
              </a:lnSpc>
              <a:spcBef>
                <a:spcPts val="0"/>
              </a:spcBef>
              <a:spcAft>
                <a:spcPts val="0"/>
              </a:spcAft>
              <a:buSzPts val="4200"/>
              <a:buNone/>
              <a:defRPr sz="5600"/>
            </a:lvl4pPr>
            <a:lvl5pPr lvl="4" algn="l">
              <a:lnSpc>
                <a:spcPct val="100000"/>
              </a:lnSpc>
              <a:spcBef>
                <a:spcPts val="0"/>
              </a:spcBef>
              <a:spcAft>
                <a:spcPts val="0"/>
              </a:spcAft>
              <a:buSzPts val="4200"/>
              <a:buNone/>
              <a:defRPr sz="5600"/>
            </a:lvl5pPr>
            <a:lvl6pPr lvl="5" algn="l">
              <a:lnSpc>
                <a:spcPct val="100000"/>
              </a:lnSpc>
              <a:spcBef>
                <a:spcPts val="0"/>
              </a:spcBef>
              <a:spcAft>
                <a:spcPts val="0"/>
              </a:spcAft>
              <a:buSzPts val="4200"/>
              <a:buNone/>
              <a:defRPr sz="5600"/>
            </a:lvl6pPr>
            <a:lvl7pPr lvl="6" algn="l">
              <a:lnSpc>
                <a:spcPct val="100000"/>
              </a:lnSpc>
              <a:spcBef>
                <a:spcPts val="0"/>
              </a:spcBef>
              <a:spcAft>
                <a:spcPts val="0"/>
              </a:spcAft>
              <a:buSzPts val="4200"/>
              <a:buNone/>
              <a:defRPr sz="5600"/>
            </a:lvl7pPr>
            <a:lvl8pPr lvl="7" algn="l">
              <a:lnSpc>
                <a:spcPct val="100000"/>
              </a:lnSpc>
              <a:spcBef>
                <a:spcPts val="0"/>
              </a:spcBef>
              <a:spcAft>
                <a:spcPts val="0"/>
              </a:spcAft>
              <a:buSzPts val="4200"/>
              <a:buNone/>
              <a:defRPr sz="5600"/>
            </a:lvl8pPr>
            <a:lvl9pPr lvl="8" algn="l">
              <a:lnSpc>
                <a:spcPct val="100000"/>
              </a:lnSpc>
              <a:spcBef>
                <a:spcPts val="0"/>
              </a:spcBef>
              <a:spcAft>
                <a:spcPts val="0"/>
              </a:spcAft>
              <a:buSzPts val="4200"/>
              <a:buNone/>
              <a:defRPr sz="5600"/>
            </a:lvl9pPr>
          </a:lstStyle>
          <a:p/>
        </p:txBody>
      </p:sp>
      <p:sp>
        <p:nvSpPr>
          <p:cNvPr id="87" name="Google Shape;87;p20"/>
          <p:cNvSpPr txBox="1"/>
          <p:nvPr>
            <p:ph type="subTitle" idx="1"/>
          </p:nvPr>
        </p:nvSpPr>
        <p:spPr>
          <a:xfrm flipH="1">
            <a:off x="1062400" y="5236500"/>
            <a:ext cx="5033600" cy="42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865">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2100"/>
              <a:buNone/>
              <a:defRPr sz="2800"/>
            </a:lvl2pPr>
            <a:lvl3pPr lvl="2" algn="l">
              <a:lnSpc>
                <a:spcPct val="100000"/>
              </a:lnSpc>
              <a:spcBef>
                <a:spcPts val="0"/>
              </a:spcBef>
              <a:spcAft>
                <a:spcPts val="0"/>
              </a:spcAft>
              <a:buSzPts val="2100"/>
              <a:buNone/>
              <a:defRPr sz="2800"/>
            </a:lvl3pPr>
            <a:lvl4pPr lvl="3" algn="l">
              <a:lnSpc>
                <a:spcPct val="100000"/>
              </a:lnSpc>
              <a:spcBef>
                <a:spcPts val="0"/>
              </a:spcBef>
              <a:spcAft>
                <a:spcPts val="0"/>
              </a:spcAft>
              <a:buSzPts val="2100"/>
              <a:buNone/>
              <a:defRPr sz="2800"/>
            </a:lvl4pPr>
            <a:lvl5pPr lvl="4" algn="l">
              <a:lnSpc>
                <a:spcPct val="100000"/>
              </a:lnSpc>
              <a:spcBef>
                <a:spcPts val="0"/>
              </a:spcBef>
              <a:spcAft>
                <a:spcPts val="0"/>
              </a:spcAft>
              <a:buSzPts val="2100"/>
              <a:buNone/>
              <a:defRPr sz="2800"/>
            </a:lvl5pPr>
            <a:lvl6pPr lvl="5" algn="l">
              <a:lnSpc>
                <a:spcPct val="100000"/>
              </a:lnSpc>
              <a:spcBef>
                <a:spcPts val="0"/>
              </a:spcBef>
              <a:spcAft>
                <a:spcPts val="0"/>
              </a:spcAft>
              <a:buSzPts val="2100"/>
              <a:buNone/>
              <a:defRPr sz="2800"/>
            </a:lvl6pPr>
            <a:lvl7pPr lvl="6" algn="l">
              <a:lnSpc>
                <a:spcPct val="100000"/>
              </a:lnSpc>
              <a:spcBef>
                <a:spcPts val="0"/>
              </a:spcBef>
              <a:spcAft>
                <a:spcPts val="0"/>
              </a:spcAft>
              <a:buSzPts val="2100"/>
              <a:buNone/>
              <a:defRPr sz="2800"/>
            </a:lvl7pPr>
            <a:lvl8pPr lvl="7" algn="l">
              <a:lnSpc>
                <a:spcPct val="100000"/>
              </a:lnSpc>
              <a:spcBef>
                <a:spcPts val="0"/>
              </a:spcBef>
              <a:spcAft>
                <a:spcPts val="0"/>
              </a:spcAft>
              <a:buSzPts val="2100"/>
              <a:buNone/>
              <a:defRPr sz="2800"/>
            </a:lvl8pPr>
            <a:lvl9pPr lvl="8" algn="l">
              <a:lnSpc>
                <a:spcPct val="100000"/>
              </a:lnSpc>
              <a:spcBef>
                <a:spcPts val="0"/>
              </a:spcBef>
              <a:spcAft>
                <a:spcPts val="0"/>
              </a:spcAft>
              <a:buSzPts val="2100"/>
              <a:buNone/>
              <a:defRPr sz="2800"/>
            </a:lvl9pPr>
          </a:lstStyle>
          <a:p/>
        </p:txBody>
      </p:sp>
      <p:sp>
        <p:nvSpPr>
          <p:cNvPr id="88" name="Google Shape;88;p20"/>
          <p:cNvSpPr txBox="1"/>
          <p:nvPr>
            <p:ph type="title" idx="2"/>
          </p:nvPr>
        </p:nvSpPr>
        <p:spPr>
          <a:xfrm flipH="1">
            <a:off x="958316" y="457533"/>
            <a:ext cx="1572000" cy="109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6400"/>
            </a:lvl1pPr>
            <a:lvl2pPr lvl="1"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noFill/>
        <a:effectLst/>
      </p:bgPr>
    </p:bg>
    <p:spTree>
      <p:nvGrpSpPr>
        <p:cNvPr id="89" name="Shape 89"/>
        <p:cNvGrpSpPr/>
        <p:nvPr/>
      </p:nvGrpSpPr>
      <p:grpSpPr>
        <a:xfrm>
          <a:off x="0" y="0"/>
          <a:ext cx="0" cy="0"/>
          <a:chOff x="0" y="0"/>
          <a:chExt cx="0" cy="0"/>
        </a:xfrm>
      </p:grpSpPr>
      <p:sp>
        <p:nvSpPr>
          <p:cNvPr id="90" name="Google Shape;90;p2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91" name="Google Shape;91;p21"/>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
        <p:nvSpPr>
          <p:cNvPr id="92" name="Google Shape;92;p21"/>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noFill/>
        <a:effectLst/>
      </p:bgPr>
    </p:bg>
    <p:spTree>
      <p:nvGrpSpPr>
        <p:cNvPr id="93" name="Shape 93"/>
        <p:cNvGrpSpPr/>
        <p:nvPr/>
      </p:nvGrpSpPr>
      <p:grpSpPr>
        <a:xfrm>
          <a:off x="0" y="0"/>
          <a:ext cx="0" cy="0"/>
          <a:chOff x="0" y="0"/>
          <a:chExt cx="0" cy="0"/>
        </a:xfrm>
      </p:grpSpPr>
      <p:sp>
        <p:nvSpPr>
          <p:cNvPr id="94" name="Google Shape;94;p22"/>
          <p:cNvSpPr txBox="1"/>
          <p:nvPr>
            <p:ph type="title"/>
          </p:nvPr>
        </p:nvSpPr>
        <p:spPr>
          <a:xfrm flipH="1">
            <a:off x="2314025" y="2379080"/>
            <a:ext cx="7565600" cy="156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7200"/>
              <a:buNone/>
              <a:defRPr sz="9600"/>
            </a:lvl1pPr>
            <a:lvl2pPr lvl="1"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9pPr>
          </a:lstStyle>
          <a:p/>
        </p:txBody>
      </p:sp>
      <p:sp>
        <p:nvSpPr>
          <p:cNvPr id="95" name="Google Shape;95;p22"/>
          <p:cNvSpPr txBox="1"/>
          <p:nvPr>
            <p:ph type="subTitle" idx="1"/>
          </p:nvPr>
        </p:nvSpPr>
        <p:spPr>
          <a:xfrm>
            <a:off x="2313300" y="4040067"/>
            <a:ext cx="7565600" cy="79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5"/>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p:txBody>
      </p:sp>
      <p:cxnSp>
        <p:nvCxnSpPr>
          <p:cNvPr id="96" name="Google Shape;96;p22"/>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9" Type="http://schemas.openxmlformats.org/officeDocument/2006/relationships/theme" Target="../theme/theme3.xml"/><Relationship Id="rId18" Type="http://schemas.openxmlformats.org/officeDocument/2006/relationships/slideLayout" Target="../slideLayouts/slideLayout66.xml"/><Relationship Id="rId17" Type="http://schemas.openxmlformats.org/officeDocument/2006/relationships/slideLayout" Target="../slideLayouts/slideLayout65.xml"/><Relationship Id="rId16" Type="http://schemas.openxmlformats.org/officeDocument/2006/relationships/slideLayout" Target="../slideLayouts/slideLayout64.xml"/><Relationship Id="rId15" Type="http://schemas.openxmlformats.org/officeDocument/2006/relationships/slideLayout" Target="../slideLayouts/slideLayout63.xml"/><Relationship Id="rId14" Type="http://schemas.openxmlformats.org/officeDocument/2006/relationships/slideLayout" Target="../slideLayouts/slideLayout62.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8F8"/>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600" marR="0" lvl="0" indent="-457200" algn="l" rtl="0">
              <a:lnSpc>
                <a:spcPct val="115000"/>
              </a:lnSpc>
              <a:spcBef>
                <a:spcPts val="0"/>
              </a:spcBef>
              <a:spcAft>
                <a:spcPts val="0"/>
              </a:spcAft>
              <a:buClr>
                <a:schemeClr val="dk1"/>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1219200" marR="0" lvl="1"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828800" marR="0" lvl="2"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2438400" marR="0" lvl="3"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048000" marR="0" lvl="4"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657600" marR="0" lvl="5"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4267200" marR="0" lvl="6"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876800" marR="0" lvl="7"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5486400" marR="0" lvl="8" indent="-423545" algn="l" rtl="0">
              <a:lnSpc>
                <a:spcPct val="115000"/>
              </a:lnSpc>
              <a:spcBef>
                <a:spcPct val="427000"/>
              </a:spcBef>
              <a:spcAft>
                <a:spcPts val="160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BF8F8"/>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600" marR="0" lvl="0" indent="-457200" algn="l" rtl="0">
              <a:lnSpc>
                <a:spcPct val="115000"/>
              </a:lnSpc>
              <a:spcBef>
                <a:spcPts val="0"/>
              </a:spcBef>
              <a:spcAft>
                <a:spcPts val="0"/>
              </a:spcAft>
              <a:buClr>
                <a:schemeClr val="dk1"/>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1219200" marR="0" lvl="1"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828800" marR="0" lvl="2"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2438400" marR="0" lvl="3"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048000" marR="0" lvl="4"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657600" marR="0" lvl="5"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4267200" marR="0" lvl="6"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876800" marR="0" lvl="7"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5486400" marR="0" lvl="8" indent="-423545" algn="l" rtl="0">
              <a:lnSpc>
                <a:spcPct val="115000"/>
              </a:lnSpc>
              <a:spcBef>
                <a:spcPct val="427000"/>
              </a:spcBef>
              <a:spcAft>
                <a:spcPts val="160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BF8F8"/>
        </a:solidFill>
        <a:effectLst/>
      </p:bgPr>
    </p:bg>
    <p:spTree>
      <p:nvGrpSpPr>
        <p:cNvPr id="221" name="Shape 221"/>
        <p:cNvGrpSpPr/>
        <p:nvPr/>
      </p:nvGrpSpPr>
      <p:grpSpPr>
        <a:xfrm>
          <a:off x="0" y="0"/>
          <a:ext cx="0" cy="0"/>
          <a:chOff x="0" y="0"/>
          <a:chExt cx="0" cy="0"/>
        </a:xfrm>
      </p:grpSpPr>
      <p:sp>
        <p:nvSpPr>
          <p:cNvPr id="222" name="Google Shape;222;p37"/>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1pPr>
            <a:lvl2pPr lvl="1"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2pPr>
            <a:lvl3pPr lvl="2"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3pPr>
            <a:lvl4pPr lvl="3"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4pPr>
            <a:lvl5pPr lvl="4"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5pPr>
            <a:lvl6pPr lvl="5"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6pPr>
            <a:lvl7pPr lvl="6"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7pPr>
            <a:lvl8pPr lvl="7"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8pPr>
            <a:lvl9pPr lvl="8"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9pPr>
          </a:lstStyle>
          <a:p/>
        </p:txBody>
      </p:sp>
      <p:sp>
        <p:nvSpPr>
          <p:cNvPr id="223" name="Google Shape;223;p37"/>
          <p:cNvSpPr txBox="1"/>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600" lvl="0" indent="-457200" rtl="0">
              <a:lnSpc>
                <a:spcPct val="115000"/>
              </a:lnSpc>
              <a:spcBef>
                <a:spcPts val="0"/>
              </a:spcBef>
              <a:spcAft>
                <a:spcPts val="0"/>
              </a:spcAft>
              <a:buClr>
                <a:schemeClr val="dk1"/>
              </a:buClr>
              <a:buSzPts val="1800"/>
              <a:buFont typeface="Roboto Slab Light"/>
              <a:buChar char="●"/>
              <a:defRPr sz="2400">
                <a:solidFill>
                  <a:schemeClr val="dk1"/>
                </a:solidFill>
                <a:latin typeface="Roboto Slab Light"/>
                <a:ea typeface="Roboto Slab Light"/>
                <a:cs typeface="Roboto Slab Light"/>
                <a:sym typeface="Roboto Slab Light"/>
              </a:defRPr>
            </a:lvl1pPr>
            <a:lvl2pPr marL="1219200" lvl="1"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2pPr>
            <a:lvl3pPr marL="1828800" lvl="2"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3pPr>
            <a:lvl4pPr marL="2438400" lvl="3"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4pPr>
            <a:lvl5pPr marL="3048000" lvl="4"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5pPr>
            <a:lvl6pPr marL="3657600" lvl="5"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6pPr>
            <a:lvl7pPr marL="4267200" lvl="6"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7pPr>
            <a:lvl8pPr marL="4876800" lvl="7"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8pPr>
            <a:lvl9pPr marL="5486400" lvl="8" indent="-423545" rtl="0">
              <a:lnSpc>
                <a:spcPct val="115000"/>
              </a:lnSpc>
              <a:spcBef>
                <a:spcPct val="427000"/>
              </a:spcBef>
              <a:spcAft>
                <a:spcPts val="160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9pPr>
          </a:lstStyle>
          <a:p/>
        </p:txBody>
      </p:sp>
    </p:spTree>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hyperlink" Target="https://developer.mozilla.org/en-US/docs/Web/JavaScript/Reference/Global_Objects/Array" TargetMode="External"/><Relationship Id="rId1" Type="http://schemas.openxmlformats.org/officeDocument/2006/relationships/hyperlink" Target="https://www.w3schools.com/jsref/jsref_obj_array.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hyperlink" Target="https://developer.mozilla.org/en-US/docs/Glossary/Primitive#primitive_wrapper_objects_in_javascript"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6.xml"/><Relationship Id="rId1" Type="http://schemas.openxmlformats.org/officeDocument/2006/relationships/hyperlink" Target="https://developer.mozilla.org/en-US/docs/Web/JavaScript/Reference/Global_Objects/Str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6.xml"/><Relationship Id="rId1" Type="http://schemas.openxmlformats.org/officeDocument/2006/relationships/hyperlink" Target="https://www.w3schools.com/js/js_string_methods.asp"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https://developer.mozilla.org/en-US/docs/Web/JavaScript/Reference/Global_Objects/Arra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https://www.w3schools.com/jsref/jsref_obj_array.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Understanding scope</a:t>
            </a:r>
            <a:endParaRPr lang="en-US"/>
          </a:p>
        </p:txBody>
      </p:sp>
      <p:grpSp>
        <p:nvGrpSpPr>
          <p:cNvPr id="380" name="Group 2"/>
          <p:cNvGrpSpPr/>
          <p:nvPr/>
        </p:nvGrpSpPr>
        <p:grpSpPr>
          <a:xfrm>
            <a:off x="2542540" y="1680633"/>
            <a:ext cx="7106920" cy="4126467"/>
            <a:chOff x="2287685" y="1934527"/>
            <a:chExt cx="6811010" cy="4300313"/>
          </a:xfrm>
        </p:grpSpPr>
        <p:sp>
          <p:nvSpPr>
            <p:cNvPr id="381" name="CustomShape 3"/>
            <p:cNvSpPr/>
            <p:nvPr/>
          </p:nvSpPr>
          <p:spPr>
            <a:xfrm>
              <a:off x="2496600" y="1946880"/>
              <a:ext cx="6602040" cy="4287960"/>
            </a:xfrm>
            <a:prstGeom prst="rect">
              <a:avLst/>
            </a:prstGeom>
            <a:noFill/>
            <a:ln>
              <a:noFill/>
            </a:ln>
          </p:spPr>
          <p:style>
            <a:lnRef idx="0">
              <a:srgbClr val="FFFFFF"/>
            </a:lnRef>
            <a:fillRef idx="0">
              <a:srgbClr val="FFFFFF"/>
            </a:fillRef>
            <a:effectRef idx="0">
              <a:srgbClr val="FFFFFF"/>
            </a:effectRef>
            <a:fontRef idx="minor"/>
          </p:style>
        </p:sp>
        <p:sp>
          <p:nvSpPr>
            <p:cNvPr id="382" name="CustomShape 4"/>
            <p:cNvSpPr/>
            <p:nvPr/>
          </p:nvSpPr>
          <p:spPr>
            <a:xfrm>
              <a:off x="2287685" y="1934527"/>
              <a:ext cx="6811010" cy="4289037"/>
            </a:xfrm>
            <a:prstGeom prst="roundRect">
              <a:avLst>
                <a:gd name="adj" fmla="val 8500"/>
              </a:avLst>
            </a:prstGeom>
            <a:solidFill>
              <a:schemeClr val="bg2"/>
            </a:solidFill>
            <a:ln w="12600">
              <a:solidFill>
                <a:srgbClr val="FFFFFF"/>
              </a:solidFill>
              <a:miter/>
            </a:ln>
          </p:spPr>
          <p:style>
            <a:lnRef idx="0">
              <a:srgbClr val="FFFFFF"/>
            </a:lnRef>
            <a:fillRef idx="0">
              <a:srgbClr val="FFFFFF"/>
            </a:fillRef>
            <a:effectRef idx="0">
              <a:srgbClr val="FFFFFF"/>
            </a:effectRef>
            <a:fontRef idx="minor"/>
          </p:style>
          <p:txBody>
            <a:bodyPr lIns="325440" tIns="325440" rIns="182880" bIns="4579680">
              <a:noAutofit/>
            </a:bodyPr>
            <a:p>
              <a:pPr>
                <a:lnSpc>
                  <a:spcPct val="200000"/>
                </a:lnSpc>
                <a:spcAft>
                  <a:spcPts val="1260"/>
                </a:spcAft>
              </a:pPr>
              <a:r>
                <a:rPr lang="en-US" sz="3200" b="0" strike="noStrike" spc="-1">
                  <a:solidFill>
                    <a:srgbClr val="FFFFFF"/>
                  </a:solidFill>
                  <a:latin typeface="Calibri" panose="020F0502020204030204"/>
                </a:rPr>
                <a:t>Global</a:t>
              </a:r>
              <a:endParaRPr lang="en-US" sz="3200" b="0" strike="noStrike" spc="-1">
                <a:solidFill>
                  <a:srgbClr val="FFFFFF"/>
                </a:solidFill>
                <a:latin typeface="Calibri" panose="020F0502020204030204"/>
              </a:endParaRPr>
            </a:p>
          </p:txBody>
        </p:sp>
        <p:sp>
          <p:nvSpPr>
            <p:cNvPr id="383" name="CustomShape 5"/>
            <p:cNvSpPr/>
            <p:nvPr/>
          </p:nvSpPr>
          <p:spPr>
            <a:xfrm>
              <a:off x="2497235" y="3018760"/>
              <a:ext cx="1154430" cy="1475740"/>
            </a:xfrm>
            <a:prstGeom prst="roundRect">
              <a:avLst>
                <a:gd name="adj" fmla="val 10500"/>
              </a:avLst>
            </a:prstGeom>
            <a:solidFill>
              <a:srgbClr val="FFFFFF">
                <a:alpha val="90000"/>
              </a:srgbClr>
            </a:solidFill>
            <a:ln w="12600">
              <a:solidFill>
                <a:srgbClr val="FFFFFF"/>
              </a:solidFill>
              <a:miter/>
            </a:ln>
          </p:spPr>
          <p:style>
            <a:lnRef idx="0">
              <a:srgbClr val="FFFFFF"/>
            </a:lnRef>
            <a:fillRef idx="0">
              <a:srgbClr val="FFFFFF"/>
            </a:fillRef>
            <a:effectRef idx="0">
              <a:srgbClr val="FFFFFF"/>
            </a:effectRef>
            <a:fontRef idx="minor"/>
          </p:style>
          <p:txBody>
            <a:bodyPr lIns="193440" tIns="193440" rIns="152640" bIns="192960" anchor="ctr">
              <a:noAutofit/>
            </a:bodyPr>
            <a:p>
              <a:pPr algn="ctr">
                <a:lnSpc>
                  <a:spcPct val="90000"/>
                </a:lnSpc>
                <a:spcAft>
                  <a:spcPts val="1050"/>
                </a:spcAft>
              </a:pPr>
              <a:r>
                <a:rPr lang="en-US" sz="2665" b="0" strike="noStrike" spc="-1">
                  <a:solidFill>
                    <a:srgbClr val="000000"/>
                  </a:solidFill>
                  <a:latin typeface="Calibri" panose="020F0502020204030204"/>
                </a:rPr>
                <a:t>var1</a:t>
              </a:r>
              <a:endParaRPr lang="en-US" sz="2665" b="0" strike="noStrike" spc="-1">
                <a:solidFill>
                  <a:srgbClr val="000000"/>
                </a:solidFill>
                <a:latin typeface="Calibri" panose="020F0502020204030204"/>
              </a:endParaRPr>
            </a:p>
          </p:txBody>
        </p:sp>
        <p:sp>
          <p:nvSpPr>
            <p:cNvPr id="384" name="CustomShape 6"/>
            <p:cNvSpPr/>
            <p:nvPr/>
          </p:nvSpPr>
          <p:spPr>
            <a:xfrm>
              <a:off x="2497235" y="4543395"/>
              <a:ext cx="1154430" cy="1475740"/>
            </a:xfrm>
            <a:prstGeom prst="roundRect">
              <a:avLst>
                <a:gd name="adj" fmla="val 10500"/>
              </a:avLst>
            </a:prstGeom>
            <a:solidFill>
              <a:srgbClr val="FFFFFF">
                <a:alpha val="90000"/>
              </a:srgbClr>
            </a:solidFill>
            <a:ln w="12600">
              <a:solidFill>
                <a:srgbClr val="FFFFFF"/>
              </a:solidFill>
              <a:miter/>
            </a:ln>
          </p:spPr>
          <p:style>
            <a:lnRef idx="0">
              <a:srgbClr val="FFFFFF"/>
            </a:lnRef>
            <a:fillRef idx="0">
              <a:srgbClr val="FFFFFF"/>
            </a:fillRef>
            <a:effectRef idx="0">
              <a:srgbClr val="FFFFFF"/>
            </a:effectRef>
            <a:fontRef idx="minor"/>
          </p:style>
          <p:txBody>
            <a:bodyPr lIns="193440" tIns="193440" rIns="152640" bIns="192960" anchor="ctr">
              <a:noAutofit/>
            </a:bodyPr>
            <a:p>
              <a:pPr algn="ctr">
                <a:lnSpc>
                  <a:spcPct val="90000"/>
                </a:lnSpc>
                <a:spcAft>
                  <a:spcPts val="1050"/>
                </a:spcAft>
              </a:pPr>
              <a:r>
                <a:rPr lang="en-US" sz="2665" b="0" strike="noStrike" spc="-1">
                  <a:solidFill>
                    <a:srgbClr val="000000"/>
                  </a:solidFill>
                  <a:latin typeface="Calibri" panose="020F0502020204030204"/>
                </a:rPr>
                <a:t>var2</a:t>
              </a:r>
              <a:endParaRPr lang="en-US" sz="2665" b="0" strike="noStrike" spc="-1">
                <a:solidFill>
                  <a:srgbClr val="000000"/>
                </a:solidFill>
                <a:latin typeface="Calibri" panose="020F0502020204030204"/>
              </a:endParaRPr>
            </a:p>
          </p:txBody>
        </p:sp>
        <p:sp>
          <p:nvSpPr>
            <p:cNvPr id="385" name="CustomShape 7"/>
            <p:cNvSpPr/>
            <p:nvPr/>
          </p:nvSpPr>
          <p:spPr>
            <a:xfrm>
              <a:off x="3817080" y="3018600"/>
              <a:ext cx="5116320" cy="3001320"/>
            </a:xfrm>
            <a:prstGeom prst="roundRect">
              <a:avLst>
                <a:gd name="adj" fmla="val 10500"/>
              </a:avLst>
            </a:prstGeom>
            <a:solidFill>
              <a:schemeClr val="accent1"/>
            </a:solidFill>
            <a:ln w="12600">
              <a:solidFill>
                <a:srgbClr val="FFFFFF"/>
              </a:solidFill>
              <a:miter/>
            </a:ln>
          </p:spPr>
          <p:style>
            <a:lnRef idx="0">
              <a:srgbClr val="FFFFFF"/>
            </a:lnRef>
            <a:fillRef idx="0">
              <a:srgbClr val="FFFFFF"/>
            </a:fillRef>
            <a:effectRef idx="0">
              <a:srgbClr val="FFFFFF"/>
            </a:effectRef>
            <a:fontRef idx="minor"/>
          </p:style>
          <p:txBody>
            <a:bodyPr lIns="305760" tIns="305760" rIns="182880" bIns="2664960">
              <a:noAutofit/>
            </a:bodyPr>
            <a:p>
              <a:pPr>
                <a:lnSpc>
                  <a:spcPct val="90000"/>
                </a:lnSpc>
                <a:spcAft>
                  <a:spcPts val="1260"/>
                </a:spcAft>
              </a:pPr>
              <a:r>
                <a:rPr lang="en-US" sz="3200" b="0" strike="noStrike" spc="-1">
                  <a:solidFill>
                    <a:srgbClr val="FFFFFF"/>
                  </a:solidFill>
                  <a:latin typeface="Calibri" panose="020F0502020204030204"/>
                </a:rPr>
                <a:t>function</a:t>
              </a:r>
              <a:endParaRPr lang="en-US" sz="3200" b="0" strike="noStrike" spc="-1">
                <a:solidFill>
                  <a:srgbClr val="FFFFFF"/>
                </a:solidFill>
                <a:latin typeface="Calibri" panose="020F0502020204030204"/>
              </a:endParaRPr>
            </a:p>
          </p:txBody>
        </p:sp>
        <p:sp>
          <p:nvSpPr>
            <p:cNvPr id="386" name="CustomShape 8"/>
            <p:cNvSpPr/>
            <p:nvPr/>
          </p:nvSpPr>
          <p:spPr>
            <a:xfrm>
              <a:off x="3945240" y="4069440"/>
              <a:ext cx="1023120" cy="838080"/>
            </a:xfrm>
            <a:prstGeom prst="roundRect">
              <a:avLst>
                <a:gd name="adj" fmla="val 10500"/>
              </a:avLst>
            </a:prstGeom>
            <a:solidFill>
              <a:srgbClr val="FFFFFF">
                <a:alpha val="90000"/>
              </a:srgbClr>
            </a:solidFill>
            <a:ln w="12600">
              <a:solidFill>
                <a:srgbClr val="FFFFFF"/>
              </a:solidFill>
              <a:miter/>
            </a:ln>
          </p:spPr>
          <p:style>
            <a:lnRef idx="0">
              <a:srgbClr val="FFFFFF"/>
            </a:lnRef>
            <a:fillRef idx="0">
              <a:srgbClr val="FFFFFF"/>
            </a:fillRef>
            <a:effectRef idx="0">
              <a:srgbClr val="FFFFFF"/>
            </a:effectRef>
            <a:fontRef idx="minor"/>
          </p:style>
          <p:txBody>
            <a:bodyPr lIns="187200" tIns="187200" rIns="152640" bIns="186720" anchor="ctr">
              <a:noAutofit/>
            </a:bodyPr>
            <a:p>
              <a:pPr algn="ctr">
                <a:lnSpc>
                  <a:spcPct val="90000"/>
                </a:lnSpc>
                <a:spcAft>
                  <a:spcPts val="1050"/>
                </a:spcAft>
              </a:pPr>
              <a:r>
                <a:rPr lang="en-US" sz="2665" b="0" strike="noStrike" spc="-1">
                  <a:solidFill>
                    <a:srgbClr val="000000"/>
                  </a:solidFill>
                  <a:latin typeface="Calibri" panose="020F0502020204030204"/>
                </a:rPr>
                <a:t>var3</a:t>
              </a:r>
              <a:endParaRPr lang="en-US" sz="2665" b="0" strike="noStrike" spc="-1">
                <a:solidFill>
                  <a:srgbClr val="000000"/>
                </a:solidFill>
                <a:latin typeface="Calibri" panose="020F0502020204030204"/>
              </a:endParaRPr>
            </a:p>
          </p:txBody>
        </p:sp>
        <p:sp>
          <p:nvSpPr>
            <p:cNvPr id="387" name="CustomShape 9"/>
            <p:cNvSpPr/>
            <p:nvPr/>
          </p:nvSpPr>
          <p:spPr>
            <a:xfrm>
              <a:off x="3945240" y="4956120"/>
              <a:ext cx="1023120" cy="838080"/>
            </a:xfrm>
            <a:prstGeom prst="roundRect">
              <a:avLst>
                <a:gd name="adj" fmla="val 10500"/>
              </a:avLst>
            </a:prstGeom>
            <a:solidFill>
              <a:srgbClr val="FFFFFF">
                <a:alpha val="90000"/>
              </a:srgbClr>
            </a:solidFill>
            <a:ln w="12600">
              <a:solidFill>
                <a:srgbClr val="FFFFFF"/>
              </a:solidFill>
              <a:miter/>
            </a:ln>
          </p:spPr>
          <p:style>
            <a:lnRef idx="0">
              <a:srgbClr val="FFFFFF"/>
            </a:lnRef>
            <a:fillRef idx="0">
              <a:srgbClr val="FFFFFF"/>
            </a:fillRef>
            <a:effectRef idx="0">
              <a:srgbClr val="FFFFFF"/>
            </a:effectRef>
            <a:fontRef idx="minor"/>
          </p:style>
          <p:txBody>
            <a:bodyPr lIns="187200" tIns="187200" rIns="152640" bIns="186720" anchor="ctr">
              <a:noAutofit/>
            </a:bodyPr>
            <a:p>
              <a:pPr algn="ctr">
                <a:lnSpc>
                  <a:spcPct val="90000"/>
                </a:lnSpc>
                <a:spcAft>
                  <a:spcPts val="1050"/>
                </a:spcAft>
              </a:pPr>
              <a:r>
                <a:rPr lang="en-US" sz="2665" b="0" strike="noStrike" spc="-1">
                  <a:solidFill>
                    <a:srgbClr val="000000"/>
                  </a:solidFill>
                  <a:latin typeface="Calibri" panose="020F0502020204030204"/>
                </a:rPr>
                <a:t>var4</a:t>
              </a:r>
              <a:endParaRPr lang="en-US" sz="2665" b="0" strike="noStrike" spc="-1">
                <a:solidFill>
                  <a:srgbClr val="000000"/>
                </a:solidFill>
                <a:latin typeface="Calibri" panose="020F0502020204030204"/>
              </a:endParaRPr>
            </a:p>
          </p:txBody>
        </p:sp>
        <p:sp>
          <p:nvSpPr>
            <p:cNvPr id="389" name="CustomShape 11"/>
            <p:cNvSpPr/>
            <p:nvPr/>
          </p:nvSpPr>
          <p:spPr>
            <a:xfrm>
              <a:off x="5196240" y="4862520"/>
              <a:ext cx="1714680" cy="771480"/>
            </a:xfrm>
            <a:prstGeom prst="roundRect">
              <a:avLst>
                <a:gd name="adj" fmla="val 10500"/>
              </a:avLst>
            </a:prstGeom>
            <a:solidFill>
              <a:srgbClr val="FFFFFF">
                <a:alpha val="90000"/>
              </a:srgbClr>
            </a:solidFill>
            <a:ln w="12600">
              <a:solidFill>
                <a:srgbClr val="FFFFFF"/>
              </a:solidFill>
              <a:miter/>
            </a:ln>
          </p:spPr>
          <p:style>
            <a:lnRef idx="0">
              <a:srgbClr val="FFFFFF"/>
            </a:lnRef>
            <a:fillRef idx="0">
              <a:srgbClr val="FFFFFF"/>
            </a:fillRef>
            <a:effectRef idx="0">
              <a:srgbClr val="FFFFFF"/>
            </a:effectRef>
            <a:fontRef idx="minor"/>
          </p:style>
          <p:txBody>
            <a:bodyPr lIns="184320" tIns="184320" rIns="152640" bIns="184320" anchor="ctr">
              <a:noAutofit/>
            </a:bodyPr>
            <a:p>
              <a:pPr algn="ctr">
                <a:lnSpc>
                  <a:spcPct val="90000"/>
                </a:lnSpc>
                <a:spcAft>
                  <a:spcPts val="1050"/>
                </a:spcAft>
              </a:pPr>
              <a:r>
                <a:rPr lang="en-US" sz="2665" b="0" strike="noStrike" spc="-1">
                  <a:solidFill>
                    <a:srgbClr val="000000"/>
                  </a:solidFill>
                  <a:latin typeface="Calibri" panose="020F0502020204030204"/>
                </a:rPr>
                <a:t>var1</a:t>
              </a:r>
              <a:endParaRPr lang="en-US" sz="2665" b="0" strike="noStrike" spc="-1">
                <a:solidFill>
                  <a:srgbClr val="000000"/>
                </a:solidFill>
                <a:latin typeface="Calibri" panose="020F0502020204030204"/>
              </a:endParaRPr>
            </a:p>
          </p:txBody>
        </p:sp>
        <p:sp>
          <p:nvSpPr>
            <p:cNvPr id="390" name="CustomShape 12"/>
            <p:cNvSpPr/>
            <p:nvPr/>
          </p:nvSpPr>
          <p:spPr>
            <a:xfrm>
              <a:off x="6960240" y="4862520"/>
              <a:ext cx="1714680" cy="771480"/>
            </a:xfrm>
            <a:prstGeom prst="roundRect">
              <a:avLst>
                <a:gd name="adj" fmla="val 10500"/>
              </a:avLst>
            </a:prstGeom>
            <a:solidFill>
              <a:srgbClr val="FFFFFF">
                <a:alpha val="90000"/>
              </a:srgbClr>
            </a:solidFill>
            <a:ln w="12600">
              <a:solidFill>
                <a:srgbClr val="FFFFFF"/>
              </a:solidFill>
              <a:miter/>
            </a:ln>
          </p:spPr>
          <p:style>
            <a:lnRef idx="0">
              <a:srgbClr val="FFFFFF"/>
            </a:lnRef>
            <a:fillRef idx="0">
              <a:srgbClr val="FFFFFF"/>
            </a:fillRef>
            <a:effectRef idx="0">
              <a:srgbClr val="FFFFFF"/>
            </a:effectRef>
            <a:fontRef idx="minor"/>
          </p:style>
          <p:txBody>
            <a:bodyPr lIns="184320" tIns="184320" rIns="152640" bIns="184320" anchor="ctr">
              <a:noAutofit/>
            </a:bodyPr>
            <a:p>
              <a:pPr algn="ctr">
                <a:lnSpc>
                  <a:spcPct val="90000"/>
                </a:lnSpc>
                <a:spcAft>
                  <a:spcPts val="1050"/>
                </a:spcAft>
              </a:pPr>
              <a:r>
                <a:rPr lang="en-US" sz="2665" b="0" strike="noStrike" spc="-1">
                  <a:solidFill>
                    <a:srgbClr val="000000"/>
                  </a:solidFill>
                  <a:latin typeface="Calibri" panose="020F0502020204030204"/>
                </a:rPr>
                <a:t>var2</a:t>
              </a:r>
              <a:endParaRPr lang="en-US" sz="2665" b="0" strike="noStrike" spc="-1">
                <a:solidFill>
                  <a:srgbClr val="000000"/>
                </a:solidFill>
                <a:latin typeface="Calibri" panose="020F050202020403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Array Object- methods</a:t>
            </a:r>
            <a:endParaRPr lang="en-US" altLang="en-GB"/>
          </a:p>
        </p:txBody>
      </p:sp>
      <p:sp>
        <p:nvSpPr>
          <p:cNvPr id="3" name="Text Box 2"/>
          <p:cNvSpPr txBox="1"/>
          <p:nvPr/>
        </p:nvSpPr>
        <p:spPr>
          <a:xfrm>
            <a:off x="8773160" y="1185333"/>
            <a:ext cx="2090420" cy="1076325"/>
          </a:xfrm>
          <a:prstGeom prst="rect">
            <a:avLst/>
          </a:prstGeom>
          <a:noFill/>
        </p:spPr>
        <p:txBody>
          <a:bodyPr wrap="square" rtlCol="0" anchor="t">
            <a:spAutoFit/>
          </a:bodyPr>
          <a:p>
            <a:pPr>
              <a:lnSpc>
                <a:spcPct val="100000"/>
              </a:lnSpc>
            </a:pPr>
            <a:r>
              <a:rPr lang="en-US" sz="3200" u="sng" spc="-1">
                <a:solidFill>
                  <a:schemeClr val="bg2"/>
                </a:solidFill>
                <a:latin typeface="Advent Pro SemiBold" charset="0"/>
                <a:cs typeface="Advent Pro SemiBold" charset="0"/>
                <a:sym typeface="+mn-ea"/>
                <a:hlinkClick r:id="rId1" action="ppaction://hlinkfile"/>
              </a:rPr>
              <a:t>w3schools</a:t>
            </a:r>
            <a:endParaRPr lang="en-US" sz="3200" u="sng" spc="-1">
              <a:solidFill>
                <a:schemeClr val="bg2"/>
              </a:solidFill>
              <a:latin typeface="Advent Pro SemiBold" charset="0"/>
              <a:cs typeface="Advent Pro SemiBold" charset="0"/>
              <a:sym typeface="+mn-ea"/>
            </a:endParaRPr>
          </a:p>
        </p:txBody>
      </p:sp>
      <p:sp>
        <p:nvSpPr>
          <p:cNvPr id="101" name="Text Box 100"/>
          <p:cNvSpPr txBox="1"/>
          <p:nvPr/>
        </p:nvSpPr>
        <p:spPr>
          <a:xfrm>
            <a:off x="1587500" y="1310640"/>
            <a:ext cx="7073900" cy="306705"/>
          </a:xfrm>
          <a:prstGeom prst="rect">
            <a:avLst/>
          </a:prstGeom>
          <a:noFill/>
          <a:ln w="9525">
            <a:noFill/>
          </a:ln>
        </p:spPr>
        <p:txBody>
          <a:bodyPr wrap="square">
            <a:spAutoFit/>
          </a:bodyPr>
          <a:p>
            <a:pPr lvl="0" algn="l">
              <a:buSzTx/>
            </a:pPr>
            <a:r>
              <a:rPr lang="en-US" sz="1400">
                <a:solidFill>
                  <a:schemeClr val="tx1"/>
                </a:solidFill>
                <a:latin typeface="Advent Pro Medium" charset="0"/>
                <a:cs typeface="Advent Pro Medium" charset="0"/>
                <a:sym typeface="+mn-ea"/>
              </a:rPr>
              <a:t>var arr1=new Array(“A”,”B”,”C”);       var arr2 =newArray(“1”,”2”,”0”) </a:t>
            </a:r>
            <a:endParaRPr lang="en-US" sz="1400">
              <a:solidFill>
                <a:schemeClr val="tx1"/>
              </a:solidFill>
              <a:latin typeface="Advent Pro Medium" charset="0"/>
              <a:cs typeface="Advent Pro Medium" charset="0"/>
              <a:sym typeface="+mn-ea"/>
            </a:endParaRPr>
          </a:p>
        </p:txBody>
      </p:sp>
      <p:graphicFrame>
        <p:nvGraphicFramePr>
          <p:cNvPr id="2" name="Table 1"/>
          <p:cNvGraphicFramePr/>
          <p:nvPr/>
        </p:nvGraphicFramePr>
        <p:xfrm>
          <a:off x="1299633" y="1769533"/>
          <a:ext cx="9932670" cy="4462145"/>
        </p:xfrm>
        <a:graphic>
          <a:graphicData uri="http://schemas.openxmlformats.org/drawingml/2006/table">
            <a:tbl>
              <a:tblPr firstCol="1">
                <a:tableStyleId>{93296810-A885-4BE3-A3E7-6D5BEEA58F35}</a:tableStyleId>
              </a:tblPr>
              <a:tblGrid>
                <a:gridCol w="2144395"/>
                <a:gridCol w="3789680"/>
                <a:gridCol w="3998595"/>
              </a:tblGrid>
              <a:tr h="401955">
                <a:tc>
                  <a:txBody>
                    <a:bodyPr/>
                    <a:p>
                      <a:pPr marL="0" indent="0" algn="l">
                        <a:lnSpc>
                          <a:spcPct val="110000"/>
                        </a:lnSpc>
                        <a:buNone/>
                      </a:pPr>
                      <a:r>
                        <a:rPr lang="en-US" sz="2400"/>
                        <a:t>Methods</a:t>
                      </a:r>
                      <a:endParaRPr lang="en-US" sz="2400"/>
                    </a:p>
                  </a:txBody>
                  <a:tcPr marL="0" marR="0" marT="0" marB="0" vert="horz" anchor="t" anchorCtr="0"/>
                </a:tc>
                <a:tc>
                  <a:txBody>
                    <a:bodyPr/>
                    <a:p>
                      <a:pPr marL="0" indent="0" algn="l">
                        <a:lnSpc>
                          <a:spcPct val="110000"/>
                        </a:lnSpc>
                        <a:buNone/>
                      </a:pPr>
                      <a:r>
                        <a:rPr lang="en-US" sz="2400"/>
                        <a:t>Description</a:t>
                      </a:r>
                      <a:endParaRPr lang="en-US" sz="2400"/>
                    </a:p>
                  </a:txBody>
                  <a:tcPr marL="0" marR="0" marT="0" marB="0" vert="horz" anchor="t" anchorCtr="0"/>
                </a:tc>
                <a:tc>
                  <a:txBody>
                    <a:bodyPr/>
                    <a:p>
                      <a:pPr marL="0" indent="0" algn="ctr">
                        <a:lnSpc>
                          <a:spcPct val="110000"/>
                        </a:lnSpc>
                        <a:buNone/>
                      </a:pPr>
                      <a:r>
                        <a:rPr lang="en-US" sz="2400"/>
                        <a:t>Example</a:t>
                      </a:r>
                      <a:endParaRPr lang="en-US" sz="2400"/>
                    </a:p>
                  </a:txBody>
                  <a:tcPr marL="0" marR="0" marT="0" marB="0" vert="horz" anchor="t" anchorCtr="0"/>
                </a:tc>
              </a:tr>
              <a:tr h="887730">
                <a:tc>
                  <a:txBody>
                    <a:bodyPr/>
                    <a:p>
                      <a:pPr marL="0" indent="0" algn="l">
                        <a:lnSpc>
                          <a:spcPct val="110000"/>
                        </a:lnSpc>
                        <a:buNone/>
                      </a:pPr>
                      <a:r>
                        <a:rPr lang="en-US" sz="1865"/>
                        <a:t>shift()</a:t>
                      </a:r>
                      <a:endParaRPr lang="en-US" sz="1865"/>
                    </a:p>
                  </a:txBody>
                  <a:tcPr marL="0" marR="0" marT="0" marB="0" vert="horz" anchor="t" anchorCtr="0"/>
                </a:tc>
                <a:tc>
                  <a:txBody>
                    <a:bodyPr/>
                    <a:p>
                      <a:pPr marL="0" indent="0" algn="l">
                        <a:lnSpc>
                          <a:spcPct val="110000"/>
                        </a:lnSpc>
                        <a:buNone/>
                      </a:pPr>
                      <a:r>
                        <a:rPr lang="en-US" sz="1865"/>
                        <a:t>Removes the first element of an array, and returns that element</a:t>
                      </a:r>
                      <a:endParaRPr lang="en-US" sz="1865"/>
                    </a:p>
                  </a:txBody>
                  <a:tcPr marL="0" marR="0" marT="0" marB="0" vert="horz" anchor="t" anchorCtr="0"/>
                </a:tc>
                <a:tc>
                  <a:txBody>
                    <a:bodyPr/>
                    <a:p>
                      <a:pPr marL="0" indent="0" algn="l">
                        <a:lnSpc>
                          <a:spcPct val="110000"/>
                        </a:lnSpc>
                        <a:buNone/>
                      </a:pPr>
                      <a:r>
                        <a:rPr lang="en-US" sz="1600"/>
                        <a:t>document.write(arr1.shift()); //A//arr1[0]=“B”&amp; arr[1]=“C”</a:t>
                      </a:r>
                      <a:endParaRPr lang="en-US" sz="1600"/>
                    </a:p>
                  </a:txBody>
                  <a:tcPr marL="0" marR="0" marT="0" marB="0" vert="horz" anchor="t" anchorCtr="0"/>
                </a:tc>
              </a:tr>
              <a:tr h="939165">
                <a:tc>
                  <a:txBody>
                    <a:bodyPr/>
                    <a:p>
                      <a:pPr marL="0" indent="0" algn="l">
                        <a:lnSpc>
                          <a:spcPct val="110000"/>
                        </a:lnSpc>
                        <a:buNone/>
                      </a:pPr>
                      <a:r>
                        <a:rPr lang="en-US" sz="1865"/>
                        <a:t>unshift(element)</a:t>
                      </a:r>
                      <a:endParaRPr lang="en-US" sz="1865"/>
                    </a:p>
                  </a:txBody>
                  <a:tcPr marL="0" marR="0" marT="0" marB="0" vert="horz" anchor="t" anchorCtr="0"/>
                </a:tc>
                <a:tc>
                  <a:txBody>
                    <a:bodyPr/>
                    <a:p>
                      <a:pPr marL="0" indent="0" algn="l">
                        <a:lnSpc>
                          <a:spcPct val="110000"/>
                        </a:lnSpc>
                        <a:buNone/>
                      </a:pPr>
                      <a:r>
                        <a:rPr lang="en-US" sz="1865"/>
                        <a:t>Adds new elements to the beginning of an array,and returns the new length</a:t>
                      </a:r>
                      <a:endParaRPr lang="en-US" sz="1865"/>
                    </a:p>
                  </a:txBody>
                  <a:tcPr marL="0" marR="0" marT="0" marB="0" vert="horz" anchor="t" anchorCtr="0"/>
                </a:tc>
                <a:tc>
                  <a:txBody>
                    <a:bodyPr/>
                    <a:p>
                      <a:pPr marL="0" indent="0" algn="l">
                        <a:lnSpc>
                          <a:spcPct val="110000"/>
                        </a:lnSpc>
                        <a:buNone/>
                      </a:pPr>
                      <a:r>
                        <a:rPr lang="en-US" sz="1600"/>
                        <a:t>document.write(arr1.unshift(“D”));//4//arr1[0]=“D”</a:t>
                      </a:r>
                      <a:endParaRPr lang="en-US" sz="1600"/>
                    </a:p>
                  </a:txBody>
                  <a:tcPr marL="0" marR="0" marT="0" marB="0" vert="horz" anchor="t" anchorCtr="0"/>
                </a:tc>
              </a:tr>
              <a:tr h="1183640">
                <a:tc>
                  <a:txBody>
                    <a:bodyPr/>
                    <a:p>
                      <a:pPr marL="0" indent="0" algn="l">
                        <a:lnSpc>
                          <a:spcPct val="110000"/>
                        </a:lnSpc>
                        <a:buNone/>
                      </a:pPr>
                      <a:r>
                        <a:rPr lang="en-US" sz="1865"/>
                        <a:t>sort()</a:t>
                      </a:r>
                      <a:endParaRPr lang="en-US" sz="1865"/>
                    </a:p>
                  </a:txBody>
                  <a:tcPr marL="0" marR="0" marT="0" marB="0" vert="horz" anchor="t" anchorCtr="0"/>
                </a:tc>
                <a:tc>
                  <a:txBody>
                    <a:bodyPr/>
                    <a:p>
                      <a:pPr marL="0" indent="0" algn="l">
                        <a:lnSpc>
                          <a:spcPct val="110000"/>
                        </a:lnSpc>
                        <a:buNone/>
                      </a:pPr>
                      <a:r>
                        <a:rPr lang="en-US" sz="1865"/>
                        <a:t>Sorts the elements of an array alphapitacally (By default, and can take a function for custom</a:t>
                      </a:r>
                      <a:r>
                        <a:rPr lang="ar-EG" altLang="en-US" sz="1865"/>
                        <a:t> </a:t>
                      </a:r>
                      <a:r>
                        <a:rPr lang="en-US" sz="1865"/>
                        <a:t>sort)</a:t>
                      </a:r>
                      <a:endParaRPr lang="en-US" sz="1865"/>
                    </a:p>
                  </a:txBody>
                  <a:tcPr marL="0" marR="0" marT="0" marB="0" vert="horz" anchor="t" anchorCtr="0"/>
                </a:tc>
                <a:tc>
                  <a:txBody>
                    <a:bodyPr/>
                    <a:p>
                      <a:pPr marL="0" indent="0" algn="l">
                        <a:lnSpc>
                          <a:spcPct val="110000"/>
                        </a:lnSpc>
                        <a:buNone/>
                      </a:pPr>
                      <a:r>
                        <a:rPr lang="en-US" sz="1600"/>
                        <a:t>document.write(arr2.sort());//1,10,2</a:t>
                      </a:r>
                      <a:endParaRPr lang="en-US" sz="1600"/>
                    </a:p>
                  </a:txBody>
                  <a:tcPr marL="0" marR="0" marT="0" marB="0" vert="horz" anchor="t" anchorCtr="0"/>
                </a:tc>
              </a:tr>
              <a:tr h="313055">
                <a:tc>
                  <a:txBody>
                    <a:bodyPr/>
                    <a:p>
                      <a:pPr marL="0" indent="0" algn="l">
                        <a:lnSpc>
                          <a:spcPct val="110000"/>
                        </a:lnSpc>
                        <a:buNone/>
                      </a:pPr>
                      <a:r>
                        <a:rPr lang="en-US" sz="1865"/>
                        <a:t>splice()</a:t>
                      </a:r>
                      <a:endParaRPr lang="en-US" sz="1865"/>
                    </a:p>
                  </a:txBody>
                  <a:tcPr marL="0" marR="0" marT="0" marB="0" vert="horz" anchor="t" anchorCtr="0"/>
                </a:tc>
                <a:tc rowSpan="3" gridSpan="2">
                  <a:txBody>
                    <a:bodyPr/>
                    <a:p>
                      <a:pPr marL="0" indent="0" algn="l">
                        <a:lnSpc>
                          <a:spcPct val="110000"/>
                        </a:lnSpc>
                        <a:buNone/>
                      </a:pPr>
                      <a:r>
                        <a:rPr lang="en-US" sz="2135"/>
                        <a:t> See: </a:t>
                      </a:r>
                      <a:r>
                        <a:rPr lang="en-US" sz="2135">
                          <a:hlinkClick r:id="rId2" action="ppaction://hlinkfile"/>
                        </a:rPr>
                        <a:t>https://developer.mozilla.org/en-US/docs/Web/JavaScript/Reference/Global_Objects/Array</a:t>
                      </a:r>
                      <a:endParaRPr lang="en-US" sz="2135"/>
                    </a:p>
                  </a:txBody>
                  <a:tcPr marL="0" marR="0" marT="0" marB="0" vert="horz" anchor="t" anchorCtr="0"/>
                </a:tc>
                <a:tc rowSpan="3" hMerge="1">
                  <a:tcPr/>
                </a:tc>
              </a:tr>
              <a:tr h="313055">
                <a:tc>
                  <a:txBody>
                    <a:bodyPr/>
                    <a:p>
                      <a:pPr marL="0" indent="0" algn="l">
                        <a:lnSpc>
                          <a:spcPct val="110000"/>
                        </a:lnSpc>
                        <a:buNone/>
                      </a:pPr>
                      <a:r>
                        <a:rPr lang="en-US" sz="1865"/>
                        <a:t>find()</a:t>
                      </a:r>
                      <a:endParaRPr lang="en-US" sz="1865"/>
                    </a:p>
                  </a:txBody>
                  <a:tcPr marL="0" marR="0" marT="0" marB="0" vert="horz" anchor="t" anchorCtr="0"/>
                </a:tc>
                <a:tc vMerge="1" gridSpan="2">
                  <a:tcPr/>
                </a:tc>
                <a:tc vMerge="1" hMerge="1">
                  <a:tcPr/>
                </a:tc>
              </a:tr>
              <a:tr h="423545">
                <a:tc>
                  <a:txBody>
                    <a:bodyPr/>
                    <a:p>
                      <a:pPr marL="0" indent="0" algn="l">
                        <a:lnSpc>
                          <a:spcPct val="110000"/>
                        </a:lnSpc>
                        <a:buNone/>
                      </a:pPr>
                      <a:r>
                        <a:rPr lang="en-US" sz="1865"/>
                        <a:t>filter()</a:t>
                      </a:r>
                      <a:endParaRPr lang="en-US" sz="1865"/>
                    </a:p>
                  </a:txBody>
                  <a:tcPr marL="0" marR="0" marT="0" marB="0" vert="horz" anchor="t" anchorCtr="0"/>
                </a:tc>
                <a:tc vMerge="1" gridSpan="2">
                  <a:tcPr/>
                </a:tc>
                <a:tc vMerge="1" hMerge="1">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31" name="Google Shape;1231;p51"/>
          <p:cNvGrpSpPr/>
          <p:nvPr/>
        </p:nvGrpSpPr>
        <p:grpSpPr>
          <a:xfrm>
            <a:off x="7667413" y="3331633"/>
            <a:ext cx="3673687" cy="2838027"/>
            <a:chOff x="3604125" y="2790424"/>
            <a:chExt cx="2319774" cy="1851284"/>
          </a:xfrm>
        </p:grpSpPr>
        <p:sp>
          <p:nvSpPr>
            <p:cNvPr id="1232" name="Google Shape;1232;p51"/>
            <p:cNvSpPr/>
            <p:nvPr/>
          </p:nvSpPr>
          <p:spPr>
            <a:xfrm>
              <a:off x="3604125" y="3774654"/>
              <a:ext cx="2319774" cy="867055"/>
            </a:xfrm>
            <a:custGeom>
              <a:avLst/>
              <a:gdLst/>
              <a:ahLst/>
              <a:cxnLst/>
              <a:rect l="l" t="t" r="r" b="b"/>
              <a:pathLst>
                <a:path w="58788" h="21973" extrusionOk="0">
                  <a:moveTo>
                    <a:pt x="11774" y="0"/>
                  </a:moveTo>
                  <a:cubicBezTo>
                    <a:pt x="7842" y="0"/>
                    <a:pt x="4719" y="1837"/>
                    <a:pt x="3210" y="4723"/>
                  </a:cubicBezTo>
                  <a:cubicBezTo>
                    <a:pt x="0" y="10864"/>
                    <a:pt x="1186" y="17011"/>
                    <a:pt x="3629" y="21972"/>
                  </a:cubicBezTo>
                  <a:lnTo>
                    <a:pt x="56885" y="21972"/>
                  </a:lnTo>
                  <a:cubicBezTo>
                    <a:pt x="58137" y="19800"/>
                    <a:pt x="58788" y="16859"/>
                    <a:pt x="56885" y="14224"/>
                  </a:cubicBezTo>
                  <a:cubicBezTo>
                    <a:pt x="54985" y="11592"/>
                    <a:pt x="58036" y="8154"/>
                    <a:pt x="57362" y="5216"/>
                  </a:cubicBezTo>
                  <a:cubicBezTo>
                    <a:pt x="56907" y="3239"/>
                    <a:pt x="55488" y="1716"/>
                    <a:pt x="53294" y="1716"/>
                  </a:cubicBezTo>
                  <a:cubicBezTo>
                    <a:pt x="52230" y="1716"/>
                    <a:pt x="50983" y="2075"/>
                    <a:pt x="49576" y="2914"/>
                  </a:cubicBezTo>
                  <a:cubicBezTo>
                    <a:pt x="46744" y="4603"/>
                    <a:pt x="40008" y="7775"/>
                    <a:pt x="33230" y="7775"/>
                  </a:cubicBezTo>
                  <a:cubicBezTo>
                    <a:pt x="29705" y="7775"/>
                    <a:pt x="26169" y="6918"/>
                    <a:pt x="23165" y="4548"/>
                  </a:cubicBezTo>
                  <a:cubicBezTo>
                    <a:pt x="19112" y="1351"/>
                    <a:pt x="15146" y="0"/>
                    <a:pt x="11774"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33" name="Google Shape;1233;p51"/>
            <p:cNvSpPr/>
            <p:nvPr/>
          </p:nvSpPr>
          <p:spPr>
            <a:xfrm>
              <a:off x="4498450" y="3721995"/>
              <a:ext cx="1334862" cy="919685"/>
            </a:xfrm>
            <a:custGeom>
              <a:avLst/>
              <a:gdLst/>
              <a:ahLst/>
              <a:cxnLst/>
              <a:rect l="l" t="t" r="r" b="b"/>
              <a:pathLst>
                <a:path w="14928" h="10285" extrusionOk="0">
                  <a:moveTo>
                    <a:pt x="7437" y="1"/>
                  </a:moveTo>
                  <a:cubicBezTo>
                    <a:pt x="7394" y="1"/>
                    <a:pt x="7350" y="1"/>
                    <a:pt x="7306" y="1"/>
                  </a:cubicBezTo>
                  <a:cubicBezTo>
                    <a:pt x="0" y="99"/>
                    <a:pt x="1907" y="9478"/>
                    <a:pt x="2085" y="10284"/>
                  </a:cubicBezTo>
                  <a:lnTo>
                    <a:pt x="12361" y="10284"/>
                  </a:lnTo>
                  <a:cubicBezTo>
                    <a:pt x="13830" y="8275"/>
                    <a:pt x="14927" y="1"/>
                    <a:pt x="7437"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34" name="Google Shape;1234;p51"/>
            <p:cNvSpPr/>
            <p:nvPr/>
          </p:nvSpPr>
          <p:spPr>
            <a:xfrm>
              <a:off x="4785754" y="4022622"/>
              <a:ext cx="164801" cy="517831"/>
            </a:xfrm>
            <a:custGeom>
              <a:avLst/>
              <a:gdLst/>
              <a:ahLst/>
              <a:cxnLst/>
              <a:rect l="l" t="t" r="r" b="b"/>
              <a:pathLst>
                <a:path w="1843" h="5791" extrusionOk="0">
                  <a:moveTo>
                    <a:pt x="1192" y="0"/>
                  </a:moveTo>
                  <a:lnTo>
                    <a:pt x="0" y="292"/>
                  </a:lnTo>
                  <a:cubicBezTo>
                    <a:pt x="0" y="1011"/>
                    <a:pt x="876" y="5791"/>
                    <a:pt x="876" y="5791"/>
                  </a:cubicBezTo>
                  <a:lnTo>
                    <a:pt x="1843" y="5791"/>
                  </a:lnTo>
                  <a:lnTo>
                    <a:pt x="1192" y="0"/>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35" name="Google Shape;1235;p51"/>
            <p:cNvSpPr/>
            <p:nvPr/>
          </p:nvSpPr>
          <p:spPr>
            <a:xfrm>
              <a:off x="4779137" y="4540360"/>
              <a:ext cx="185278" cy="101313"/>
            </a:xfrm>
            <a:custGeom>
              <a:avLst/>
              <a:gdLst/>
              <a:ahLst/>
              <a:cxnLst/>
              <a:rect l="l" t="t" r="r" b="b"/>
              <a:pathLst>
                <a:path w="2072" h="1133" extrusionOk="0">
                  <a:moveTo>
                    <a:pt x="950" y="1"/>
                  </a:moveTo>
                  <a:lnTo>
                    <a:pt x="994" y="608"/>
                  </a:lnTo>
                  <a:lnTo>
                    <a:pt x="0" y="1132"/>
                  </a:lnTo>
                  <a:lnTo>
                    <a:pt x="2072" y="1132"/>
                  </a:lnTo>
                  <a:lnTo>
                    <a:pt x="191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36" name="Google Shape;1236;p51"/>
            <p:cNvSpPr/>
            <p:nvPr/>
          </p:nvSpPr>
          <p:spPr>
            <a:xfrm>
              <a:off x="4512846" y="4032459"/>
              <a:ext cx="130643" cy="507995"/>
            </a:xfrm>
            <a:custGeom>
              <a:avLst/>
              <a:gdLst/>
              <a:ahLst/>
              <a:cxnLst/>
              <a:rect l="l" t="t" r="r" b="b"/>
              <a:pathLst>
                <a:path w="1461" h="5681" extrusionOk="0">
                  <a:moveTo>
                    <a:pt x="293" y="1"/>
                  </a:moveTo>
                  <a:cubicBezTo>
                    <a:pt x="158" y="719"/>
                    <a:pt x="0" y="5591"/>
                    <a:pt x="0" y="5591"/>
                  </a:cubicBezTo>
                  <a:lnTo>
                    <a:pt x="967" y="5681"/>
                  </a:lnTo>
                  <a:lnTo>
                    <a:pt x="1461" y="138"/>
                  </a:lnTo>
                  <a:lnTo>
                    <a:pt x="293" y="1"/>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37" name="Google Shape;1237;p51"/>
            <p:cNvSpPr/>
            <p:nvPr/>
          </p:nvSpPr>
          <p:spPr>
            <a:xfrm>
              <a:off x="4390878" y="4532313"/>
              <a:ext cx="208527" cy="109361"/>
            </a:xfrm>
            <a:custGeom>
              <a:avLst/>
              <a:gdLst/>
              <a:ahLst/>
              <a:cxnLst/>
              <a:rect l="l" t="t" r="r" b="b"/>
              <a:pathLst>
                <a:path w="2332" h="1223" extrusionOk="0">
                  <a:moveTo>
                    <a:pt x="1364" y="1"/>
                  </a:moveTo>
                  <a:lnTo>
                    <a:pt x="1304" y="537"/>
                  </a:lnTo>
                  <a:lnTo>
                    <a:pt x="1" y="937"/>
                  </a:lnTo>
                  <a:lnTo>
                    <a:pt x="2331" y="1222"/>
                  </a:lnTo>
                  <a:lnTo>
                    <a:pt x="2331" y="91"/>
                  </a:lnTo>
                  <a:lnTo>
                    <a:pt x="136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38" name="Google Shape;1238;p51"/>
            <p:cNvSpPr/>
            <p:nvPr/>
          </p:nvSpPr>
          <p:spPr>
            <a:xfrm>
              <a:off x="4576155" y="2790424"/>
              <a:ext cx="365728" cy="379677"/>
            </a:xfrm>
            <a:custGeom>
              <a:avLst/>
              <a:gdLst/>
              <a:ahLst/>
              <a:cxnLst/>
              <a:rect l="l" t="t" r="r" b="b"/>
              <a:pathLst>
                <a:path w="4090" h="4246" extrusionOk="0">
                  <a:moveTo>
                    <a:pt x="1435" y="1"/>
                  </a:moveTo>
                  <a:cubicBezTo>
                    <a:pt x="1376" y="1"/>
                    <a:pt x="1313" y="4"/>
                    <a:pt x="1246" y="12"/>
                  </a:cubicBezTo>
                  <a:cubicBezTo>
                    <a:pt x="276" y="126"/>
                    <a:pt x="296" y="590"/>
                    <a:pt x="380" y="1056"/>
                  </a:cubicBezTo>
                  <a:cubicBezTo>
                    <a:pt x="464" y="1523"/>
                    <a:pt x="0" y="2251"/>
                    <a:pt x="672" y="2520"/>
                  </a:cubicBezTo>
                  <a:cubicBezTo>
                    <a:pt x="1347" y="2792"/>
                    <a:pt x="1522" y="2745"/>
                    <a:pt x="1565" y="3221"/>
                  </a:cubicBezTo>
                  <a:cubicBezTo>
                    <a:pt x="1595" y="3553"/>
                    <a:pt x="2264" y="4245"/>
                    <a:pt x="2899" y="4245"/>
                  </a:cubicBezTo>
                  <a:cubicBezTo>
                    <a:pt x="3177" y="4245"/>
                    <a:pt x="3449" y="4112"/>
                    <a:pt x="3657" y="3755"/>
                  </a:cubicBezTo>
                  <a:cubicBezTo>
                    <a:pt x="3925" y="3302"/>
                    <a:pt x="4089" y="2802"/>
                    <a:pt x="3613" y="2359"/>
                  </a:cubicBezTo>
                  <a:cubicBezTo>
                    <a:pt x="3136" y="1916"/>
                    <a:pt x="3281" y="1174"/>
                    <a:pt x="2804" y="905"/>
                  </a:cubicBezTo>
                  <a:cubicBezTo>
                    <a:pt x="2360" y="655"/>
                    <a:pt x="2233" y="1"/>
                    <a:pt x="143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39" name="Google Shape;1239;p51"/>
            <p:cNvSpPr/>
            <p:nvPr/>
          </p:nvSpPr>
          <p:spPr>
            <a:xfrm>
              <a:off x="4464739" y="3482261"/>
              <a:ext cx="519798" cy="911279"/>
            </a:xfrm>
            <a:custGeom>
              <a:avLst/>
              <a:gdLst/>
              <a:ahLst/>
              <a:cxnLst/>
              <a:rect l="l" t="t" r="r" b="b"/>
              <a:pathLst>
                <a:path w="5813" h="10191" extrusionOk="0">
                  <a:moveTo>
                    <a:pt x="4684" y="0"/>
                  </a:moveTo>
                  <a:lnTo>
                    <a:pt x="1072" y="124"/>
                  </a:lnTo>
                  <a:lnTo>
                    <a:pt x="1" y="9850"/>
                  </a:lnTo>
                  <a:cubicBezTo>
                    <a:pt x="893" y="10103"/>
                    <a:pt x="1786" y="10190"/>
                    <a:pt x="2594" y="10190"/>
                  </a:cubicBezTo>
                  <a:cubicBezTo>
                    <a:pt x="4417" y="10190"/>
                    <a:pt x="5812" y="9745"/>
                    <a:pt x="5812" y="9745"/>
                  </a:cubicBezTo>
                  <a:cubicBezTo>
                    <a:pt x="5588" y="7590"/>
                    <a:pt x="4684" y="0"/>
                    <a:pt x="4684"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0" name="Google Shape;1240;p51"/>
            <p:cNvSpPr/>
            <p:nvPr/>
          </p:nvSpPr>
          <p:spPr>
            <a:xfrm>
              <a:off x="4560596" y="3036953"/>
              <a:ext cx="329960" cy="468561"/>
            </a:xfrm>
            <a:custGeom>
              <a:avLst/>
              <a:gdLst/>
              <a:ahLst/>
              <a:cxnLst/>
              <a:rect l="l" t="t" r="r" b="b"/>
              <a:pathLst>
                <a:path w="3690" h="5240" extrusionOk="0">
                  <a:moveTo>
                    <a:pt x="2565" y="1"/>
                  </a:moveTo>
                  <a:lnTo>
                    <a:pt x="2565" y="5"/>
                  </a:lnTo>
                  <a:lnTo>
                    <a:pt x="1632" y="357"/>
                  </a:lnTo>
                  <a:lnTo>
                    <a:pt x="836" y="35"/>
                  </a:lnTo>
                  <a:cubicBezTo>
                    <a:pt x="329" y="129"/>
                    <a:pt x="0" y="253"/>
                    <a:pt x="0" y="253"/>
                  </a:cubicBezTo>
                  <a:lnTo>
                    <a:pt x="0" y="5104"/>
                  </a:lnTo>
                  <a:cubicBezTo>
                    <a:pt x="473" y="5204"/>
                    <a:pt x="956" y="5240"/>
                    <a:pt x="1408" y="5240"/>
                  </a:cubicBezTo>
                  <a:cubicBezTo>
                    <a:pt x="2619" y="5240"/>
                    <a:pt x="3612" y="4980"/>
                    <a:pt x="3612" y="4980"/>
                  </a:cubicBezTo>
                  <a:lnTo>
                    <a:pt x="3690" y="287"/>
                  </a:lnTo>
                  <a:cubicBezTo>
                    <a:pt x="3690" y="287"/>
                    <a:pt x="3193" y="102"/>
                    <a:pt x="2565"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1" name="Google Shape;1241;p51"/>
            <p:cNvSpPr/>
            <p:nvPr/>
          </p:nvSpPr>
          <p:spPr>
            <a:xfrm>
              <a:off x="4623279" y="3212304"/>
              <a:ext cx="171865" cy="270048"/>
            </a:xfrm>
            <a:custGeom>
              <a:avLst/>
              <a:gdLst/>
              <a:ahLst/>
              <a:cxnLst/>
              <a:rect l="l" t="t" r="r" b="b"/>
              <a:pathLst>
                <a:path w="1922" h="3020" extrusionOk="0">
                  <a:moveTo>
                    <a:pt x="0" y="1"/>
                  </a:moveTo>
                  <a:lnTo>
                    <a:pt x="0" y="3019"/>
                  </a:lnTo>
                  <a:lnTo>
                    <a:pt x="1921" y="3019"/>
                  </a:lnTo>
                  <a:lnTo>
                    <a:pt x="1921"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2" name="Google Shape;1242;p51"/>
            <p:cNvSpPr/>
            <p:nvPr/>
          </p:nvSpPr>
          <p:spPr>
            <a:xfrm>
              <a:off x="4569270" y="3348848"/>
              <a:ext cx="106946" cy="91924"/>
            </a:xfrm>
            <a:custGeom>
              <a:avLst/>
              <a:gdLst/>
              <a:ahLst/>
              <a:cxnLst/>
              <a:rect l="l" t="t" r="r" b="b"/>
              <a:pathLst>
                <a:path w="1196" h="1028" extrusionOk="0">
                  <a:moveTo>
                    <a:pt x="589" y="1"/>
                  </a:moveTo>
                  <a:cubicBezTo>
                    <a:pt x="551" y="1"/>
                    <a:pt x="446" y="13"/>
                    <a:pt x="272" y="126"/>
                  </a:cubicBezTo>
                  <a:cubicBezTo>
                    <a:pt x="54" y="270"/>
                    <a:pt x="145" y="293"/>
                    <a:pt x="0" y="400"/>
                  </a:cubicBezTo>
                  <a:lnTo>
                    <a:pt x="54" y="908"/>
                  </a:lnTo>
                  <a:cubicBezTo>
                    <a:pt x="54" y="908"/>
                    <a:pt x="198" y="921"/>
                    <a:pt x="410" y="931"/>
                  </a:cubicBezTo>
                  <a:cubicBezTo>
                    <a:pt x="625" y="941"/>
                    <a:pt x="716" y="998"/>
                    <a:pt x="773" y="1022"/>
                  </a:cubicBezTo>
                  <a:cubicBezTo>
                    <a:pt x="781" y="1026"/>
                    <a:pt x="789" y="1028"/>
                    <a:pt x="799" y="1028"/>
                  </a:cubicBezTo>
                  <a:cubicBezTo>
                    <a:pt x="852" y="1028"/>
                    <a:pt x="916" y="965"/>
                    <a:pt x="830" y="904"/>
                  </a:cubicBezTo>
                  <a:cubicBezTo>
                    <a:pt x="756" y="854"/>
                    <a:pt x="591" y="807"/>
                    <a:pt x="591" y="807"/>
                  </a:cubicBezTo>
                  <a:cubicBezTo>
                    <a:pt x="591" y="807"/>
                    <a:pt x="796" y="794"/>
                    <a:pt x="987" y="713"/>
                  </a:cubicBezTo>
                  <a:cubicBezTo>
                    <a:pt x="1179" y="629"/>
                    <a:pt x="1128" y="525"/>
                    <a:pt x="1081" y="515"/>
                  </a:cubicBezTo>
                  <a:cubicBezTo>
                    <a:pt x="1081" y="515"/>
                    <a:pt x="1196" y="448"/>
                    <a:pt x="1172" y="371"/>
                  </a:cubicBezTo>
                  <a:cubicBezTo>
                    <a:pt x="1158" y="317"/>
                    <a:pt x="1112" y="309"/>
                    <a:pt x="1084" y="309"/>
                  </a:cubicBezTo>
                  <a:cubicBezTo>
                    <a:pt x="1073" y="309"/>
                    <a:pt x="1064" y="310"/>
                    <a:pt x="1064" y="310"/>
                  </a:cubicBezTo>
                  <a:cubicBezTo>
                    <a:pt x="1064" y="310"/>
                    <a:pt x="1145" y="239"/>
                    <a:pt x="1108" y="166"/>
                  </a:cubicBezTo>
                  <a:cubicBezTo>
                    <a:pt x="1093" y="140"/>
                    <a:pt x="1045" y="132"/>
                    <a:pt x="981" y="132"/>
                  </a:cubicBezTo>
                  <a:cubicBezTo>
                    <a:pt x="868" y="132"/>
                    <a:pt x="707" y="160"/>
                    <a:pt x="604" y="172"/>
                  </a:cubicBezTo>
                  <a:lnTo>
                    <a:pt x="604" y="2"/>
                  </a:lnTo>
                  <a:cubicBezTo>
                    <a:pt x="604" y="2"/>
                    <a:pt x="599" y="1"/>
                    <a:pt x="589"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3" name="Google Shape;1243;p51"/>
            <p:cNvSpPr/>
            <p:nvPr/>
          </p:nvSpPr>
          <p:spPr>
            <a:xfrm>
              <a:off x="4621223" y="3377015"/>
              <a:ext cx="39971" cy="12251"/>
            </a:xfrm>
            <a:custGeom>
              <a:avLst/>
              <a:gdLst/>
              <a:ahLst/>
              <a:cxnLst/>
              <a:rect l="l" t="t" r="r" b="b"/>
              <a:pathLst>
                <a:path w="447" h="137" extrusionOk="0">
                  <a:moveTo>
                    <a:pt x="419" y="1"/>
                  </a:moveTo>
                  <a:cubicBezTo>
                    <a:pt x="417" y="1"/>
                    <a:pt x="415" y="1"/>
                    <a:pt x="413" y="2"/>
                  </a:cubicBezTo>
                  <a:cubicBezTo>
                    <a:pt x="279" y="45"/>
                    <a:pt x="27" y="89"/>
                    <a:pt x="23" y="89"/>
                  </a:cubicBezTo>
                  <a:cubicBezTo>
                    <a:pt x="10" y="89"/>
                    <a:pt x="0" y="102"/>
                    <a:pt x="3" y="116"/>
                  </a:cubicBezTo>
                  <a:cubicBezTo>
                    <a:pt x="7" y="126"/>
                    <a:pt x="17" y="136"/>
                    <a:pt x="27" y="136"/>
                  </a:cubicBezTo>
                  <a:lnTo>
                    <a:pt x="31" y="136"/>
                  </a:lnTo>
                  <a:cubicBezTo>
                    <a:pt x="40" y="133"/>
                    <a:pt x="292" y="93"/>
                    <a:pt x="426" y="45"/>
                  </a:cubicBezTo>
                  <a:cubicBezTo>
                    <a:pt x="440" y="42"/>
                    <a:pt x="446" y="29"/>
                    <a:pt x="443" y="15"/>
                  </a:cubicBezTo>
                  <a:cubicBezTo>
                    <a:pt x="438" y="7"/>
                    <a:pt x="428" y="1"/>
                    <a:pt x="41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4" name="Google Shape;1244;p51"/>
            <p:cNvSpPr/>
            <p:nvPr/>
          </p:nvSpPr>
          <p:spPr>
            <a:xfrm>
              <a:off x="4622117" y="3394809"/>
              <a:ext cx="41223" cy="13055"/>
            </a:xfrm>
            <a:custGeom>
              <a:avLst/>
              <a:gdLst/>
              <a:ahLst/>
              <a:cxnLst/>
              <a:rect l="l" t="t" r="r" b="b"/>
              <a:pathLst>
                <a:path w="461" h="146" extrusionOk="0">
                  <a:moveTo>
                    <a:pt x="430" y="0"/>
                  </a:moveTo>
                  <a:cubicBezTo>
                    <a:pt x="428" y="0"/>
                    <a:pt x="426" y="0"/>
                    <a:pt x="423" y="1"/>
                  </a:cubicBezTo>
                  <a:cubicBezTo>
                    <a:pt x="303" y="41"/>
                    <a:pt x="87" y="92"/>
                    <a:pt x="24" y="98"/>
                  </a:cubicBezTo>
                  <a:cubicBezTo>
                    <a:pt x="10" y="98"/>
                    <a:pt x="0" y="112"/>
                    <a:pt x="0" y="122"/>
                  </a:cubicBezTo>
                  <a:cubicBezTo>
                    <a:pt x="4" y="135"/>
                    <a:pt x="13" y="145"/>
                    <a:pt x="24" y="145"/>
                  </a:cubicBezTo>
                  <a:lnTo>
                    <a:pt x="27" y="145"/>
                  </a:lnTo>
                  <a:cubicBezTo>
                    <a:pt x="98" y="139"/>
                    <a:pt x="312" y="88"/>
                    <a:pt x="440" y="44"/>
                  </a:cubicBezTo>
                  <a:cubicBezTo>
                    <a:pt x="453" y="41"/>
                    <a:pt x="461" y="27"/>
                    <a:pt x="453" y="15"/>
                  </a:cubicBezTo>
                  <a:cubicBezTo>
                    <a:pt x="451" y="6"/>
                    <a:pt x="441" y="0"/>
                    <a:pt x="430"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5" name="Google Shape;1245;p51"/>
            <p:cNvSpPr/>
            <p:nvPr/>
          </p:nvSpPr>
          <p:spPr>
            <a:xfrm>
              <a:off x="4740329" y="3350010"/>
              <a:ext cx="107304" cy="90940"/>
            </a:xfrm>
            <a:custGeom>
              <a:avLst/>
              <a:gdLst/>
              <a:ahLst/>
              <a:cxnLst/>
              <a:rect l="l" t="t" r="r" b="b"/>
              <a:pathLst>
                <a:path w="1200" h="1017" extrusionOk="0">
                  <a:moveTo>
                    <a:pt x="623" y="1"/>
                  </a:moveTo>
                  <a:cubicBezTo>
                    <a:pt x="616" y="1"/>
                    <a:pt x="612" y="2"/>
                    <a:pt x="612" y="2"/>
                  </a:cubicBezTo>
                  <a:lnTo>
                    <a:pt x="612" y="190"/>
                  </a:lnTo>
                  <a:cubicBezTo>
                    <a:pt x="492" y="170"/>
                    <a:pt x="298" y="116"/>
                    <a:pt x="185" y="116"/>
                  </a:cubicBezTo>
                  <a:cubicBezTo>
                    <a:pt x="144" y="116"/>
                    <a:pt x="113" y="124"/>
                    <a:pt x="101" y="143"/>
                  </a:cubicBezTo>
                  <a:cubicBezTo>
                    <a:pt x="61" y="210"/>
                    <a:pt x="138" y="287"/>
                    <a:pt x="138" y="287"/>
                  </a:cubicBezTo>
                  <a:cubicBezTo>
                    <a:pt x="138" y="287"/>
                    <a:pt x="129" y="284"/>
                    <a:pt x="115" y="284"/>
                  </a:cubicBezTo>
                  <a:cubicBezTo>
                    <a:pt x="88" y="284"/>
                    <a:pt x="46" y="293"/>
                    <a:pt x="28" y="344"/>
                  </a:cubicBezTo>
                  <a:cubicBezTo>
                    <a:pt x="1" y="418"/>
                    <a:pt x="112" y="488"/>
                    <a:pt x="112" y="488"/>
                  </a:cubicBezTo>
                  <a:cubicBezTo>
                    <a:pt x="65" y="499"/>
                    <a:pt x="11" y="599"/>
                    <a:pt x="199" y="694"/>
                  </a:cubicBezTo>
                  <a:cubicBezTo>
                    <a:pt x="387" y="784"/>
                    <a:pt x="589" y="804"/>
                    <a:pt x="589" y="804"/>
                  </a:cubicBezTo>
                  <a:cubicBezTo>
                    <a:pt x="589" y="804"/>
                    <a:pt x="424" y="844"/>
                    <a:pt x="347" y="891"/>
                  </a:cubicBezTo>
                  <a:cubicBezTo>
                    <a:pt x="255" y="947"/>
                    <a:pt x="321" y="1016"/>
                    <a:pt x="377" y="1016"/>
                  </a:cubicBezTo>
                  <a:cubicBezTo>
                    <a:pt x="385" y="1016"/>
                    <a:pt x="393" y="1015"/>
                    <a:pt x="400" y="1012"/>
                  </a:cubicBezTo>
                  <a:cubicBezTo>
                    <a:pt x="454" y="989"/>
                    <a:pt x="552" y="939"/>
                    <a:pt x="763" y="939"/>
                  </a:cubicBezTo>
                  <a:cubicBezTo>
                    <a:pt x="978" y="935"/>
                    <a:pt x="1119" y="928"/>
                    <a:pt x="1119" y="928"/>
                  </a:cubicBezTo>
                  <a:lnTo>
                    <a:pt x="1200" y="425"/>
                  </a:lnTo>
                  <a:cubicBezTo>
                    <a:pt x="1059" y="311"/>
                    <a:pt x="1149" y="294"/>
                    <a:pt x="938" y="139"/>
                  </a:cubicBezTo>
                  <a:cubicBezTo>
                    <a:pt x="764" y="12"/>
                    <a:pt x="656" y="1"/>
                    <a:pt x="623"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6" name="Google Shape;1246;p51"/>
            <p:cNvSpPr/>
            <p:nvPr/>
          </p:nvSpPr>
          <p:spPr>
            <a:xfrm>
              <a:off x="4755441" y="3376031"/>
              <a:ext cx="39971" cy="14039"/>
            </a:xfrm>
            <a:custGeom>
              <a:avLst/>
              <a:gdLst/>
              <a:ahLst/>
              <a:cxnLst/>
              <a:rect l="l" t="t" r="r" b="b"/>
              <a:pathLst>
                <a:path w="447" h="157" extrusionOk="0">
                  <a:moveTo>
                    <a:pt x="25" y="0"/>
                  </a:moveTo>
                  <a:cubicBezTo>
                    <a:pt x="17" y="0"/>
                    <a:pt x="8" y="7"/>
                    <a:pt x="3" y="16"/>
                  </a:cubicBezTo>
                  <a:cubicBezTo>
                    <a:pt x="0" y="26"/>
                    <a:pt x="3" y="43"/>
                    <a:pt x="17" y="47"/>
                  </a:cubicBezTo>
                  <a:cubicBezTo>
                    <a:pt x="148" y="100"/>
                    <a:pt x="406" y="154"/>
                    <a:pt x="416" y="157"/>
                  </a:cubicBezTo>
                  <a:lnTo>
                    <a:pt x="420" y="157"/>
                  </a:lnTo>
                  <a:cubicBezTo>
                    <a:pt x="433" y="157"/>
                    <a:pt x="440" y="150"/>
                    <a:pt x="443" y="137"/>
                  </a:cubicBezTo>
                  <a:cubicBezTo>
                    <a:pt x="446" y="124"/>
                    <a:pt x="440" y="113"/>
                    <a:pt x="426" y="110"/>
                  </a:cubicBezTo>
                  <a:cubicBezTo>
                    <a:pt x="423" y="110"/>
                    <a:pt x="161" y="53"/>
                    <a:pt x="33" y="3"/>
                  </a:cubicBezTo>
                  <a:cubicBezTo>
                    <a:pt x="30" y="1"/>
                    <a:pt x="28" y="0"/>
                    <a:pt x="25"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7" name="Google Shape;1247;p51"/>
            <p:cNvSpPr/>
            <p:nvPr/>
          </p:nvSpPr>
          <p:spPr>
            <a:xfrm>
              <a:off x="4752401" y="3393736"/>
              <a:ext cx="41491" cy="15023"/>
            </a:xfrm>
            <a:custGeom>
              <a:avLst/>
              <a:gdLst/>
              <a:ahLst/>
              <a:cxnLst/>
              <a:rect l="l" t="t" r="r" b="b"/>
              <a:pathLst>
                <a:path w="464" h="168" extrusionOk="0">
                  <a:moveTo>
                    <a:pt x="26" y="0"/>
                  </a:moveTo>
                  <a:cubicBezTo>
                    <a:pt x="17" y="0"/>
                    <a:pt x="10" y="7"/>
                    <a:pt x="7" y="16"/>
                  </a:cubicBezTo>
                  <a:cubicBezTo>
                    <a:pt x="0" y="27"/>
                    <a:pt x="7" y="39"/>
                    <a:pt x="20" y="47"/>
                  </a:cubicBezTo>
                  <a:cubicBezTo>
                    <a:pt x="141" y="97"/>
                    <a:pt x="363" y="157"/>
                    <a:pt x="434" y="168"/>
                  </a:cubicBezTo>
                  <a:lnTo>
                    <a:pt x="437" y="168"/>
                  </a:lnTo>
                  <a:cubicBezTo>
                    <a:pt x="450" y="168"/>
                    <a:pt x="460" y="157"/>
                    <a:pt x="460" y="147"/>
                  </a:cubicBezTo>
                  <a:cubicBezTo>
                    <a:pt x="464" y="134"/>
                    <a:pt x="454" y="120"/>
                    <a:pt x="440" y="120"/>
                  </a:cubicBezTo>
                  <a:cubicBezTo>
                    <a:pt x="373" y="110"/>
                    <a:pt x="155" y="50"/>
                    <a:pt x="37" y="3"/>
                  </a:cubicBezTo>
                  <a:cubicBezTo>
                    <a:pt x="34" y="1"/>
                    <a:pt x="30" y="0"/>
                    <a:pt x="26"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8" name="Google Shape;1248;p51"/>
            <p:cNvSpPr/>
            <p:nvPr/>
          </p:nvSpPr>
          <p:spPr>
            <a:xfrm>
              <a:off x="4832819" y="3062527"/>
              <a:ext cx="205129" cy="375385"/>
            </a:xfrm>
            <a:custGeom>
              <a:avLst/>
              <a:gdLst/>
              <a:ahLst/>
              <a:cxnLst/>
              <a:rect l="l" t="t" r="r" b="b"/>
              <a:pathLst>
                <a:path w="2294" h="4198" extrusionOk="0">
                  <a:moveTo>
                    <a:pt x="602" y="1"/>
                  </a:moveTo>
                  <a:lnTo>
                    <a:pt x="545" y="3502"/>
                  </a:lnTo>
                  <a:lnTo>
                    <a:pt x="108" y="3596"/>
                  </a:lnTo>
                  <a:lnTo>
                    <a:pt x="1" y="4191"/>
                  </a:lnTo>
                  <a:cubicBezTo>
                    <a:pt x="1" y="4191"/>
                    <a:pt x="118" y="4198"/>
                    <a:pt x="283" y="4198"/>
                  </a:cubicBezTo>
                  <a:cubicBezTo>
                    <a:pt x="517" y="4198"/>
                    <a:pt x="849" y="4184"/>
                    <a:pt x="1082" y="4117"/>
                  </a:cubicBezTo>
                  <a:cubicBezTo>
                    <a:pt x="2038" y="3838"/>
                    <a:pt x="2294" y="3432"/>
                    <a:pt x="2125" y="2478"/>
                  </a:cubicBezTo>
                  <a:cubicBezTo>
                    <a:pt x="1955" y="1525"/>
                    <a:pt x="1561" y="400"/>
                    <a:pt x="602"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49" name="Google Shape;1249;p51"/>
            <p:cNvSpPr/>
            <p:nvPr/>
          </p:nvSpPr>
          <p:spPr>
            <a:xfrm>
              <a:off x="4409269" y="3059576"/>
              <a:ext cx="175710" cy="380393"/>
            </a:xfrm>
            <a:custGeom>
              <a:avLst/>
              <a:gdLst/>
              <a:ahLst/>
              <a:cxnLst/>
              <a:rect l="l" t="t" r="r" b="b"/>
              <a:pathLst>
                <a:path w="1965" h="4254" extrusionOk="0">
                  <a:moveTo>
                    <a:pt x="1736" y="0"/>
                  </a:moveTo>
                  <a:cubicBezTo>
                    <a:pt x="440" y="400"/>
                    <a:pt x="0" y="2890"/>
                    <a:pt x="158" y="3660"/>
                  </a:cubicBezTo>
                  <a:cubicBezTo>
                    <a:pt x="262" y="4167"/>
                    <a:pt x="1015" y="4253"/>
                    <a:pt x="1516" y="4253"/>
                  </a:cubicBezTo>
                  <a:cubicBezTo>
                    <a:pt x="1774" y="4253"/>
                    <a:pt x="1964" y="4230"/>
                    <a:pt x="1964" y="4230"/>
                  </a:cubicBezTo>
                  <a:lnTo>
                    <a:pt x="1898" y="3602"/>
                  </a:lnTo>
                  <a:lnTo>
                    <a:pt x="1736" y="3602"/>
                  </a:lnTo>
                  <a:lnTo>
                    <a:pt x="1736" y="34"/>
                  </a:lnTo>
                  <a:lnTo>
                    <a:pt x="173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50" name="Google Shape;1250;p51"/>
            <p:cNvSpPr/>
            <p:nvPr/>
          </p:nvSpPr>
          <p:spPr>
            <a:xfrm>
              <a:off x="4635262" y="3031409"/>
              <a:ext cx="154786" cy="52311"/>
            </a:xfrm>
            <a:custGeom>
              <a:avLst/>
              <a:gdLst/>
              <a:ahLst/>
              <a:cxnLst/>
              <a:rect l="l" t="t" r="r" b="b"/>
              <a:pathLst>
                <a:path w="1731" h="585" extrusionOk="0">
                  <a:moveTo>
                    <a:pt x="982" y="0"/>
                  </a:moveTo>
                  <a:cubicBezTo>
                    <a:pt x="942" y="0"/>
                    <a:pt x="901" y="1"/>
                    <a:pt x="861" y="2"/>
                  </a:cubicBezTo>
                  <a:cubicBezTo>
                    <a:pt x="542" y="16"/>
                    <a:pt x="253" y="53"/>
                    <a:pt x="1" y="97"/>
                  </a:cubicBezTo>
                  <a:cubicBezTo>
                    <a:pt x="139" y="321"/>
                    <a:pt x="387" y="570"/>
                    <a:pt x="827" y="583"/>
                  </a:cubicBezTo>
                  <a:cubicBezTo>
                    <a:pt x="843" y="584"/>
                    <a:pt x="860" y="584"/>
                    <a:pt x="876" y="584"/>
                  </a:cubicBezTo>
                  <a:cubicBezTo>
                    <a:pt x="1488" y="584"/>
                    <a:pt x="1677" y="217"/>
                    <a:pt x="1730" y="67"/>
                  </a:cubicBezTo>
                  <a:cubicBezTo>
                    <a:pt x="1492" y="26"/>
                    <a:pt x="1237" y="0"/>
                    <a:pt x="982" y="0"/>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51" name="Google Shape;1251;p51"/>
            <p:cNvSpPr/>
            <p:nvPr/>
          </p:nvSpPr>
          <p:spPr>
            <a:xfrm>
              <a:off x="4620329" y="2864374"/>
              <a:ext cx="154965" cy="199764"/>
            </a:xfrm>
            <a:custGeom>
              <a:avLst/>
              <a:gdLst/>
              <a:ahLst/>
              <a:cxnLst/>
              <a:rect l="l" t="t" r="r" b="b"/>
              <a:pathLst>
                <a:path w="1733" h="2234" extrusionOk="0">
                  <a:moveTo>
                    <a:pt x="600" y="1"/>
                  </a:moveTo>
                  <a:cubicBezTo>
                    <a:pt x="409" y="1"/>
                    <a:pt x="205" y="118"/>
                    <a:pt x="205" y="118"/>
                  </a:cubicBezTo>
                  <a:cubicBezTo>
                    <a:pt x="219" y="457"/>
                    <a:pt x="0" y="840"/>
                    <a:pt x="0" y="840"/>
                  </a:cubicBezTo>
                  <a:cubicBezTo>
                    <a:pt x="43" y="888"/>
                    <a:pt x="113" y="896"/>
                    <a:pt x="153" y="896"/>
                  </a:cubicBezTo>
                  <a:cubicBezTo>
                    <a:pt x="172" y="896"/>
                    <a:pt x="185" y="894"/>
                    <a:pt x="185" y="894"/>
                  </a:cubicBezTo>
                  <a:lnTo>
                    <a:pt x="185" y="894"/>
                  </a:lnTo>
                  <a:cubicBezTo>
                    <a:pt x="182" y="1556"/>
                    <a:pt x="767" y="1562"/>
                    <a:pt x="789" y="1562"/>
                  </a:cubicBezTo>
                  <a:cubicBezTo>
                    <a:pt x="789" y="1562"/>
                    <a:pt x="789" y="1562"/>
                    <a:pt x="789" y="1562"/>
                  </a:cubicBezTo>
                  <a:lnTo>
                    <a:pt x="816" y="2197"/>
                  </a:lnTo>
                  <a:cubicBezTo>
                    <a:pt x="897" y="2224"/>
                    <a:pt x="979" y="2234"/>
                    <a:pt x="1055" y="2234"/>
                  </a:cubicBezTo>
                  <a:cubicBezTo>
                    <a:pt x="1228" y="2234"/>
                    <a:pt x="1363" y="2183"/>
                    <a:pt x="1363" y="2183"/>
                  </a:cubicBezTo>
                  <a:lnTo>
                    <a:pt x="1333" y="924"/>
                  </a:lnTo>
                  <a:cubicBezTo>
                    <a:pt x="1725" y="837"/>
                    <a:pt x="1733" y="259"/>
                    <a:pt x="1434" y="203"/>
                  </a:cubicBezTo>
                  <a:cubicBezTo>
                    <a:pt x="1416" y="199"/>
                    <a:pt x="1399" y="197"/>
                    <a:pt x="1384" y="197"/>
                  </a:cubicBezTo>
                  <a:cubicBezTo>
                    <a:pt x="1146" y="197"/>
                    <a:pt x="1229" y="615"/>
                    <a:pt x="1085" y="615"/>
                  </a:cubicBezTo>
                  <a:cubicBezTo>
                    <a:pt x="937" y="615"/>
                    <a:pt x="1051" y="440"/>
                    <a:pt x="863" y="135"/>
                  </a:cubicBezTo>
                  <a:cubicBezTo>
                    <a:pt x="800" y="34"/>
                    <a:pt x="702" y="1"/>
                    <a:pt x="600"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52" name="Google Shape;1252;p51"/>
            <p:cNvSpPr/>
            <p:nvPr/>
          </p:nvSpPr>
          <p:spPr>
            <a:xfrm>
              <a:off x="4738899" y="2888338"/>
              <a:ext cx="22266" cy="31655"/>
            </a:xfrm>
            <a:custGeom>
              <a:avLst/>
              <a:gdLst/>
              <a:ahLst/>
              <a:cxnLst/>
              <a:rect l="l" t="t" r="r" b="b"/>
              <a:pathLst>
                <a:path w="249" h="354" extrusionOk="0">
                  <a:moveTo>
                    <a:pt x="57" y="0"/>
                  </a:moveTo>
                  <a:cubicBezTo>
                    <a:pt x="42" y="0"/>
                    <a:pt x="28" y="4"/>
                    <a:pt x="17" y="11"/>
                  </a:cubicBezTo>
                  <a:cubicBezTo>
                    <a:pt x="4" y="18"/>
                    <a:pt x="1" y="31"/>
                    <a:pt x="7" y="45"/>
                  </a:cubicBezTo>
                  <a:cubicBezTo>
                    <a:pt x="11" y="52"/>
                    <a:pt x="19" y="55"/>
                    <a:pt x="28" y="55"/>
                  </a:cubicBezTo>
                  <a:cubicBezTo>
                    <a:pt x="32" y="55"/>
                    <a:pt x="37" y="54"/>
                    <a:pt x="41" y="51"/>
                  </a:cubicBezTo>
                  <a:cubicBezTo>
                    <a:pt x="46" y="48"/>
                    <a:pt x="52" y="47"/>
                    <a:pt x="60" y="47"/>
                  </a:cubicBezTo>
                  <a:cubicBezTo>
                    <a:pt x="67" y="47"/>
                    <a:pt x="76" y="48"/>
                    <a:pt x="84" y="51"/>
                  </a:cubicBezTo>
                  <a:cubicBezTo>
                    <a:pt x="168" y="65"/>
                    <a:pt x="198" y="163"/>
                    <a:pt x="198" y="240"/>
                  </a:cubicBezTo>
                  <a:cubicBezTo>
                    <a:pt x="202" y="270"/>
                    <a:pt x="198" y="297"/>
                    <a:pt x="192" y="327"/>
                  </a:cubicBezTo>
                  <a:cubicBezTo>
                    <a:pt x="188" y="337"/>
                    <a:pt x="195" y="350"/>
                    <a:pt x="208" y="354"/>
                  </a:cubicBezTo>
                  <a:lnTo>
                    <a:pt x="215" y="354"/>
                  </a:lnTo>
                  <a:cubicBezTo>
                    <a:pt x="225" y="354"/>
                    <a:pt x="235" y="347"/>
                    <a:pt x="235" y="337"/>
                  </a:cubicBezTo>
                  <a:cubicBezTo>
                    <a:pt x="245" y="307"/>
                    <a:pt x="249" y="273"/>
                    <a:pt x="249" y="240"/>
                  </a:cubicBezTo>
                  <a:cubicBezTo>
                    <a:pt x="245" y="146"/>
                    <a:pt x="205" y="25"/>
                    <a:pt x="94" y="5"/>
                  </a:cubicBezTo>
                  <a:cubicBezTo>
                    <a:pt x="80" y="2"/>
                    <a:pt x="68" y="0"/>
                    <a:pt x="57"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53" name="Google Shape;1253;p51"/>
            <p:cNvSpPr/>
            <p:nvPr/>
          </p:nvSpPr>
          <p:spPr>
            <a:xfrm>
              <a:off x="4742475" y="2893793"/>
              <a:ext cx="14844" cy="17169"/>
            </a:xfrm>
            <a:custGeom>
              <a:avLst/>
              <a:gdLst/>
              <a:ahLst/>
              <a:cxnLst/>
              <a:rect l="l" t="t" r="r" b="b"/>
              <a:pathLst>
                <a:path w="166" h="192" extrusionOk="0">
                  <a:moveTo>
                    <a:pt x="139" y="1"/>
                  </a:moveTo>
                  <a:cubicBezTo>
                    <a:pt x="135" y="1"/>
                    <a:pt x="131" y="2"/>
                    <a:pt x="128" y="4"/>
                  </a:cubicBezTo>
                  <a:cubicBezTo>
                    <a:pt x="34" y="51"/>
                    <a:pt x="4" y="156"/>
                    <a:pt x="4" y="162"/>
                  </a:cubicBezTo>
                  <a:cubicBezTo>
                    <a:pt x="1" y="172"/>
                    <a:pt x="7" y="185"/>
                    <a:pt x="21" y="189"/>
                  </a:cubicBezTo>
                  <a:cubicBezTo>
                    <a:pt x="21" y="192"/>
                    <a:pt x="24" y="192"/>
                    <a:pt x="27" y="192"/>
                  </a:cubicBezTo>
                  <a:cubicBezTo>
                    <a:pt x="37" y="192"/>
                    <a:pt x="48" y="185"/>
                    <a:pt x="48" y="172"/>
                  </a:cubicBezTo>
                  <a:cubicBezTo>
                    <a:pt x="51" y="172"/>
                    <a:pt x="74" y="85"/>
                    <a:pt x="148" y="44"/>
                  </a:cubicBezTo>
                  <a:cubicBezTo>
                    <a:pt x="162" y="38"/>
                    <a:pt x="165" y="24"/>
                    <a:pt x="158" y="15"/>
                  </a:cubicBezTo>
                  <a:cubicBezTo>
                    <a:pt x="154" y="5"/>
                    <a:pt x="146" y="1"/>
                    <a:pt x="13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54" name="Google Shape;1254;p51"/>
            <p:cNvSpPr/>
            <p:nvPr/>
          </p:nvSpPr>
          <p:spPr>
            <a:xfrm>
              <a:off x="4646081" y="2928309"/>
              <a:ext cx="60806" cy="59285"/>
            </a:xfrm>
            <a:custGeom>
              <a:avLst/>
              <a:gdLst/>
              <a:ahLst/>
              <a:cxnLst/>
              <a:rect l="l" t="t" r="r" b="b"/>
              <a:pathLst>
                <a:path w="680" h="663" extrusionOk="0">
                  <a:moveTo>
                    <a:pt x="341" y="0"/>
                  </a:moveTo>
                  <a:cubicBezTo>
                    <a:pt x="335" y="0"/>
                    <a:pt x="329" y="0"/>
                    <a:pt x="323" y="1"/>
                  </a:cubicBezTo>
                  <a:cubicBezTo>
                    <a:pt x="139" y="11"/>
                    <a:pt x="1" y="165"/>
                    <a:pt x="11" y="350"/>
                  </a:cubicBezTo>
                  <a:cubicBezTo>
                    <a:pt x="21" y="525"/>
                    <a:pt x="166" y="663"/>
                    <a:pt x="339" y="663"/>
                  </a:cubicBezTo>
                  <a:cubicBezTo>
                    <a:pt x="345" y="663"/>
                    <a:pt x="351" y="663"/>
                    <a:pt x="357" y="662"/>
                  </a:cubicBezTo>
                  <a:cubicBezTo>
                    <a:pt x="541" y="652"/>
                    <a:pt x="679" y="495"/>
                    <a:pt x="669" y="313"/>
                  </a:cubicBezTo>
                  <a:cubicBezTo>
                    <a:pt x="659" y="138"/>
                    <a:pt x="514" y="0"/>
                    <a:pt x="34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55" name="Google Shape;1255;p51"/>
            <p:cNvSpPr/>
            <p:nvPr/>
          </p:nvSpPr>
          <p:spPr>
            <a:xfrm>
              <a:off x="4690881" y="3001364"/>
              <a:ext cx="28883" cy="26379"/>
            </a:xfrm>
            <a:custGeom>
              <a:avLst/>
              <a:gdLst/>
              <a:ahLst/>
              <a:cxnLst/>
              <a:rect l="l" t="t" r="r" b="b"/>
              <a:pathLst>
                <a:path w="323" h="295" extrusionOk="0">
                  <a:moveTo>
                    <a:pt x="322" y="0"/>
                  </a:moveTo>
                  <a:lnTo>
                    <a:pt x="322" y="0"/>
                  </a:lnTo>
                  <a:cubicBezTo>
                    <a:pt x="322" y="0"/>
                    <a:pt x="228" y="30"/>
                    <a:pt x="0" y="30"/>
                  </a:cubicBezTo>
                  <a:lnTo>
                    <a:pt x="14" y="295"/>
                  </a:lnTo>
                  <a:cubicBezTo>
                    <a:pt x="292" y="231"/>
                    <a:pt x="322" y="0"/>
                    <a:pt x="32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3" name="TextShape 1"/>
          <p:cNvSpPr txBox="1"/>
          <p:nvPr/>
        </p:nvSpPr>
        <p:spPr>
          <a:xfrm>
            <a:off x="1467273" y="1512147"/>
            <a:ext cx="7395633" cy="4231640"/>
          </a:xfrm>
          <a:prstGeom prst="rect">
            <a:avLst/>
          </a:prstGeom>
          <a:noFill/>
          <a:ln>
            <a:noFill/>
          </a:ln>
        </p:spPr>
        <p:txBody>
          <a:bodyPr>
            <a:noAutofit/>
          </a:bodyPr>
          <a:p>
            <a:pPr marL="228600" indent="-227965">
              <a:lnSpc>
                <a:spcPct val="100000"/>
              </a:lnSpc>
              <a:spcBef>
                <a:spcPts val="1000"/>
              </a:spcBef>
              <a:buClr>
                <a:srgbClr val="2F5597"/>
              </a:buClr>
              <a:buFont typeface="Wingdings" panose="05000000000000000000" pitchFamily="2" charset="2"/>
              <a:buChar char=""/>
            </a:pPr>
            <a:r>
              <a:rPr lang="en-US" sz="2000" b="1" strike="noStrike" spc="-1">
                <a:solidFill>
                  <a:schemeClr val="tx1"/>
                </a:solidFill>
                <a:latin typeface="Advent Pro Medium" charset="0"/>
                <a:cs typeface="Advent Pro Medium" charset="0"/>
              </a:rPr>
              <a:t>Primitive data types:</a:t>
            </a:r>
            <a:endParaRPr lang="en-US" sz="2000" b="1" strike="noStrike" spc="-1">
              <a:solidFill>
                <a:schemeClr val="tx1"/>
              </a:solidFill>
              <a:latin typeface="Advent Pro Medium" charset="0"/>
              <a:cs typeface="Advent Pro Medium" charset="0"/>
            </a:endParaRPr>
          </a:p>
          <a:p>
            <a:pPr marL="635" indent="0">
              <a:lnSpc>
                <a:spcPct val="100000"/>
              </a:lnSpc>
              <a:spcBef>
                <a:spcPts val="1000"/>
              </a:spcBef>
              <a:buClr>
                <a:srgbClr val="2F5597"/>
              </a:buClr>
              <a:buFont typeface="Wingdings" panose="05000000000000000000" pitchFamily="2" charset="2"/>
              <a:buNone/>
            </a:pPr>
            <a:r>
              <a:rPr lang="en-US" sz="2000" b="0" strike="noStrike" spc="-1">
                <a:solidFill>
                  <a:schemeClr val="tx1"/>
                </a:solidFill>
                <a:latin typeface="Advent Pro Medium" charset="0"/>
                <a:cs typeface="Advent Pro Medium" charset="0"/>
              </a:rPr>
              <a:t> predefined data types provided by the JavaScript language. Primitive data types are also known as in-built data types. They are directly stored in memory, and their values are not subject to change once they are assigned. String, Boolean, Number, BigInt, Null, Undefined, and Symbol are the six primitive data types available in JavaScript.</a:t>
            </a:r>
            <a:endParaRPr lang="en-US" sz="2000"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000" b="1" strike="noStrike" spc="-1">
                <a:solidFill>
                  <a:schemeClr val="tx1"/>
                </a:solidFill>
                <a:latin typeface="Advent Pro Medium" charset="0"/>
                <a:cs typeface="Advent Pro Medium" charset="0"/>
              </a:rPr>
              <a:t>Non-primitive data types:</a:t>
            </a:r>
            <a:endParaRPr lang="en-US" sz="2000" b="1" strike="noStrike" spc="-1">
              <a:solidFill>
                <a:schemeClr val="tx1"/>
              </a:solidFill>
              <a:latin typeface="Advent Pro Medium" charset="0"/>
              <a:cs typeface="Advent Pro Medium" charset="0"/>
            </a:endParaRPr>
          </a:p>
          <a:p>
            <a:pPr marL="635" indent="0">
              <a:lnSpc>
                <a:spcPct val="100000"/>
              </a:lnSpc>
              <a:spcBef>
                <a:spcPts val="1000"/>
              </a:spcBef>
              <a:buClr>
                <a:srgbClr val="2F5597"/>
              </a:buClr>
              <a:buFont typeface="Wingdings" panose="05000000000000000000" pitchFamily="2" charset="2"/>
              <a:buNone/>
            </a:pPr>
            <a:r>
              <a:rPr lang="en-US" sz="2000" b="0" strike="noStrike" spc="-1">
                <a:solidFill>
                  <a:schemeClr val="tx1"/>
                </a:solidFill>
                <a:latin typeface="Advent Pro Medium" charset="0"/>
                <a:cs typeface="Advent Pro Medium" charset="0"/>
              </a:rPr>
              <a:t> The data types that are derived from the primitive data types of the JavaScript language are known as non-primitive data types. It is also known as “derived data types” or “reference data types.”. Example: Objects, arrays, and functions.</a:t>
            </a:r>
            <a:endParaRPr lang="en-US" sz="2000" b="0" strike="noStrike" spc="-1">
              <a:solidFill>
                <a:schemeClr val="tx1"/>
              </a:solidFill>
              <a:latin typeface="Advent Pro Medium" charset="0"/>
              <a:cs typeface="Advent Pro Medium" charset="0"/>
            </a:endParaRPr>
          </a:p>
        </p:txBody>
      </p:sp>
      <p:sp>
        <p:nvSpPr>
          <p:cNvPr id="4" name="Title 3"/>
          <p:cNvSpPr/>
          <p:nvPr>
            <p:ph type="title"/>
          </p:nvPr>
        </p:nvSpPr>
        <p:spPr>
          <a:xfrm>
            <a:off x="2514600" y="645160"/>
            <a:ext cx="7307580" cy="609600"/>
          </a:xfrm>
        </p:spPr>
        <p:txBody>
          <a:bodyPr/>
          <a:p>
            <a:r>
              <a:rPr lang="en-US" sz="2400" spc="-1">
                <a:solidFill>
                  <a:schemeClr val="tx1"/>
                </a:solidFill>
                <a:latin typeface="Advent Pro SemiBold" charset="0"/>
                <a:cs typeface="Advent Pro SemiBold" charset="0"/>
                <a:sym typeface="Advent Pro"/>
              </a:rPr>
              <a:t>primitive vs non-primitive data types</a:t>
            </a:r>
            <a:endParaRPr lang="en-US" sz="2400" spc="-1">
              <a:solidFill>
                <a:schemeClr val="tx1"/>
              </a:solidFill>
              <a:latin typeface="Advent Pro SemiBold" charset="0"/>
              <a:cs typeface="Advent Pro SemiBold" charset="0"/>
              <a:sym typeface="Advent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60" name="Shape 760"/>
        <p:cNvGrpSpPr/>
        <p:nvPr/>
      </p:nvGrpSpPr>
      <p:grpSpPr>
        <a:xfrm>
          <a:off x="0" y="0"/>
          <a:ext cx="0" cy="0"/>
          <a:chOff x="0" y="0"/>
          <a:chExt cx="0" cy="0"/>
        </a:xfrm>
      </p:grpSpPr>
      <p:sp>
        <p:nvSpPr>
          <p:cNvPr id="2" name="Text Box 1"/>
          <p:cNvSpPr txBox="1"/>
          <p:nvPr/>
        </p:nvSpPr>
        <p:spPr>
          <a:xfrm>
            <a:off x="4675293" y="2959947"/>
            <a:ext cx="3386667" cy="337185"/>
          </a:xfrm>
          <a:prstGeom prst="rect">
            <a:avLst/>
          </a:prstGeom>
          <a:noFill/>
        </p:spPr>
        <p:txBody>
          <a:bodyPr wrap="square" rtlCol="0" anchor="t">
            <a:spAutoFit/>
          </a:bodyPr>
          <a:p>
            <a:r>
              <a:rPr lang="en-US" sz="1600"/>
              <a:t> </a:t>
            </a:r>
            <a:endParaRPr lang="en-US" sz="1600"/>
          </a:p>
        </p:txBody>
      </p:sp>
      <p:sp>
        <p:nvSpPr>
          <p:cNvPr id="4" name="Text Box 3"/>
          <p:cNvSpPr txBox="1"/>
          <p:nvPr/>
        </p:nvSpPr>
        <p:spPr>
          <a:xfrm>
            <a:off x="4675293" y="2959947"/>
            <a:ext cx="3386667" cy="337185"/>
          </a:xfrm>
          <a:prstGeom prst="rect">
            <a:avLst/>
          </a:prstGeom>
          <a:noFill/>
        </p:spPr>
        <p:txBody>
          <a:bodyPr wrap="square" rtlCol="0" anchor="t">
            <a:spAutoFit/>
          </a:bodyPr>
          <a:p>
            <a:r>
              <a:rPr lang="en-US" sz="1600"/>
              <a:t> </a:t>
            </a:r>
            <a:endParaRPr lang="en-US" sz="1600"/>
          </a:p>
        </p:txBody>
      </p:sp>
      <p:sp>
        <p:nvSpPr>
          <p:cNvPr id="5" name="Text Box 4"/>
          <p:cNvSpPr txBox="1"/>
          <p:nvPr/>
        </p:nvSpPr>
        <p:spPr>
          <a:xfrm>
            <a:off x="4675293" y="2959947"/>
            <a:ext cx="3386667" cy="337185"/>
          </a:xfrm>
          <a:prstGeom prst="rect">
            <a:avLst/>
          </a:prstGeom>
          <a:noFill/>
        </p:spPr>
        <p:txBody>
          <a:bodyPr wrap="square" rtlCol="0" anchor="t">
            <a:spAutoFit/>
          </a:bodyPr>
          <a:p>
            <a:r>
              <a:rPr lang="en-US" sz="1600"/>
              <a:t> </a:t>
            </a:r>
            <a:endParaRPr lang="en-US" sz="1600"/>
          </a:p>
        </p:txBody>
      </p:sp>
      <p:sp>
        <p:nvSpPr>
          <p:cNvPr id="14" name="Google Shape;647;p61"/>
          <p:cNvSpPr txBox="1"/>
          <p:nvPr/>
        </p:nvSpPr>
        <p:spPr>
          <a:xfrm>
            <a:off x="3055733" y="634333"/>
            <a:ext cx="6315200" cy="6096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9pPr>
          </a:lstStyle>
          <a:p>
            <a:pPr marL="0" lvl="0" indent="0" algn="ctr" rtl="0">
              <a:spcBef>
                <a:spcPts val="0"/>
              </a:spcBef>
              <a:spcAft>
                <a:spcPts val="0"/>
              </a:spcAft>
              <a:buNone/>
            </a:pPr>
            <a:r>
              <a:rPr lang="en-US" spc="-1">
                <a:solidFill>
                  <a:schemeClr val="tx1"/>
                </a:solidFill>
                <a:latin typeface="Advent Pro SemiBold" charset="0"/>
                <a:cs typeface="Advent Pro SemiBold" charset="0"/>
                <a:sym typeface="Advent Pro"/>
              </a:rPr>
              <a:t>primitive vs non-primitive data types</a:t>
            </a:r>
            <a:endParaRPr lang="en-US" spc="-1">
              <a:solidFill>
                <a:schemeClr val="tx1"/>
              </a:solidFill>
              <a:latin typeface="Advent Pro SemiBold" charset="0"/>
              <a:ea typeface="Advent Pro"/>
              <a:cs typeface="Advent Pro SemiBold" charset="0"/>
              <a:sym typeface="Advent Pro"/>
            </a:endParaRPr>
          </a:p>
        </p:txBody>
      </p:sp>
      <p:sp>
        <p:nvSpPr>
          <p:cNvPr id="812" name="Google Shape;812;p67"/>
          <p:cNvSpPr/>
          <p:nvPr/>
        </p:nvSpPr>
        <p:spPr>
          <a:xfrm rot="-5400000">
            <a:off x="4820627" y="2015873"/>
            <a:ext cx="1391200" cy="1391200"/>
          </a:xfrm>
          <a:prstGeom prst="teardrop">
            <a:avLst>
              <a:gd name="adj" fmla="val 100000"/>
            </a:avLst>
          </a:prstGeom>
          <a:gradFill>
            <a:gsLst>
              <a:gs pos="0">
                <a:srgbClr val="D4EBDE"/>
              </a:gs>
              <a:gs pos="100000">
                <a:srgbClr val="70CACD"/>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13" name="Google Shape;813;p67"/>
          <p:cNvSpPr/>
          <p:nvPr/>
        </p:nvSpPr>
        <p:spPr>
          <a:xfrm rot="5400000" flipH="1">
            <a:off x="6516760" y="2015873"/>
            <a:ext cx="1391200" cy="1391200"/>
          </a:xfrm>
          <a:prstGeom prst="teardrop">
            <a:avLst>
              <a:gd name="adj" fmla="val 100000"/>
            </a:avLst>
          </a:prstGeom>
          <a:gradFill>
            <a:gsLst>
              <a:gs pos="0">
                <a:srgbClr val="FFF3C4"/>
              </a:gs>
              <a:gs pos="100000">
                <a:srgbClr val="FAD647"/>
              </a:gs>
            </a:gsLst>
            <a:lin ang="5400012"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14" name="Google Shape;814;p67"/>
          <p:cNvSpPr/>
          <p:nvPr/>
        </p:nvSpPr>
        <p:spPr>
          <a:xfrm rot="5400000">
            <a:off x="6516760" y="3711873"/>
            <a:ext cx="1391200" cy="1391200"/>
          </a:xfrm>
          <a:prstGeom prst="teardrop">
            <a:avLst>
              <a:gd name="adj" fmla="val 100000"/>
            </a:avLst>
          </a:prstGeom>
          <a:gradFill>
            <a:gsLst>
              <a:gs pos="0">
                <a:srgbClr val="EEC9C3"/>
              </a:gs>
              <a:gs pos="100000">
                <a:srgbClr val="FF8C8C"/>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15" name="Google Shape;815;p67"/>
          <p:cNvSpPr/>
          <p:nvPr/>
        </p:nvSpPr>
        <p:spPr>
          <a:xfrm rot="-5400000" flipH="1">
            <a:off x="4820627" y="3711873"/>
            <a:ext cx="1391200" cy="1391200"/>
          </a:xfrm>
          <a:prstGeom prst="teardrop">
            <a:avLst>
              <a:gd name="adj" fmla="val 100000"/>
            </a:avLst>
          </a:prstGeom>
          <a:gradFill>
            <a:gsLst>
              <a:gs pos="0">
                <a:srgbClr val="7E719E"/>
              </a:gs>
              <a:gs pos="100000">
                <a:srgbClr val="423A64"/>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16" name="Google Shape;816;p67"/>
          <p:cNvSpPr txBox="1"/>
          <p:nvPr/>
        </p:nvSpPr>
        <p:spPr>
          <a:xfrm>
            <a:off x="1060027" y="1984587"/>
            <a:ext cx="3176693" cy="938953"/>
          </a:xfrm>
          <a:prstGeom prst="rect">
            <a:avLst/>
          </a:prstGeom>
          <a:noFill/>
          <a:ln>
            <a:noFill/>
          </a:ln>
        </p:spPr>
        <p:txBody>
          <a:bodyPr spcFirstLastPara="1" wrap="square" lIns="121900" tIns="121900" rIns="121900" bIns="121900" anchor="t" anchorCtr="0">
            <a:noAutofit/>
          </a:bodyPr>
          <a:p>
            <a:pPr marL="0" lvl="0" indent="0" algn="r" rtl="0">
              <a:spcBef>
                <a:spcPts val="0"/>
              </a:spcBef>
              <a:spcAft>
                <a:spcPts val="0"/>
              </a:spcAft>
              <a:buNone/>
            </a:pPr>
            <a:r>
              <a:rPr lang="en-US" spc="-1">
                <a:solidFill>
                  <a:schemeClr val="tx1"/>
                </a:solidFill>
                <a:latin typeface="Advent Pro Medium" charset="0"/>
                <a:cs typeface="Advent Pro Medium" charset="0"/>
                <a:sym typeface="Roboto Slab Light"/>
              </a:rPr>
              <a:t>primitive are stored directly in memory(stack), whereas non-primitive are stored as references to their values in memory (heap)</a:t>
            </a:r>
            <a:endParaRPr lang="en-US" spc="-1">
              <a:solidFill>
                <a:schemeClr val="tx1"/>
              </a:solidFill>
              <a:latin typeface="Advent Pro Medium" charset="0"/>
              <a:cs typeface="Advent Pro Medium" charset="0"/>
              <a:sym typeface="Roboto Slab Light"/>
            </a:endParaRPr>
          </a:p>
        </p:txBody>
      </p:sp>
      <p:sp>
        <p:nvSpPr>
          <p:cNvPr id="817" name="Google Shape;817;p67"/>
          <p:cNvSpPr txBox="1"/>
          <p:nvPr/>
        </p:nvSpPr>
        <p:spPr>
          <a:xfrm>
            <a:off x="1222460" y="4019579"/>
            <a:ext cx="3098800" cy="938800"/>
          </a:xfrm>
          <a:prstGeom prst="rect">
            <a:avLst/>
          </a:prstGeom>
          <a:noFill/>
          <a:ln>
            <a:noFill/>
          </a:ln>
        </p:spPr>
        <p:txBody>
          <a:bodyPr spcFirstLastPara="1" wrap="square" lIns="121900" tIns="121900" rIns="121900" bIns="121900" anchor="t" anchorCtr="0">
            <a:noAutofit/>
          </a:bodyPr>
          <a:p>
            <a:pPr marL="0" lvl="0" indent="0" algn="r" rtl="0">
              <a:spcBef>
                <a:spcPts val="0"/>
              </a:spcBef>
              <a:spcAft>
                <a:spcPts val="1600"/>
              </a:spcAft>
              <a:buNone/>
            </a:pPr>
            <a:r>
              <a:rPr lang="en-US" spc="-1">
                <a:solidFill>
                  <a:schemeClr val="tx1"/>
                </a:solidFill>
                <a:latin typeface="Advent Pro Medium" charset="0"/>
                <a:cs typeface="Advent Pro Medium" charset="0"/>
                <a:sym typeface="Roboto Slab Light"/>
              </a:rPr>
              <a:t>primitve are fixed and predefined by the language. while non-primitive are dynamic and can vary during runtime.</a:t>
            </a:r>
            <a:endParaRPr lang="en-US" spc="-1">
              <a:solidFill>
                <a:schemeClr val="tx1"/>
              </a:solidFill>
              <a:latin typeface="Advent Pro Medium" charset="0"/>
              <a:ea typeface="Roboto Slab Light"/>
              <a:cs typeface="Advent Pro Medium" charset="0"/>
              <a:sym typeface="Roboto Slab Light"/>
            </a:endParaRPr>
          </a:p>
        </p:txBody>
      </p:sp>
      <p:sp>
        <p:nvSpPr>
          <p:cNvPr id="818" name="Google Shape;818;p67"/>
          <p:cNvSpPr txBox="1"/>
          <p:nvPr/>
        </p:nvSpPr>
        <p:spPr>
          <a:xfrm>
            <a:off x="1222560" y="1543803"/>
            <a:ext cx="3098800" cy="595600"/>
          </a:xfrm>
          <a:prstGeom prst="rect">
            <a:avLst/>
          </a:prstGeom>
          <a:noFill/>
          <a:ln>
            <a:noFill/>
          </a:ln>
        </p:spPr>
        <p:txBody>
          <a:bodyPr spcFirstLastPara="1" wrap="square" lIns="121900" tIns="0" rIns="121900" bIns="0" anchor="t" anchorCtr="0">
            <a:noAutofit/>
          </a:bodyPr>
          <a:p>
            <a:pPr marL="0" lvl="0" indent="0" algn="r" rtl="0">
              <a:spcBef>
                <a:spcPts val="0"/>
              </a:spcBef>
              <a:spcAft>
                <a:spcPts val="1600"/>
              </a:spcAft>
              <a:buNone/>
            </a:pPr>
            <a:r>
              <a:rPr lang="en-US" sz="2000" b="1" spc="-1">
                <a:solidFill>
                  <a:schemeClr val="tx1"/>
                </a:solidFill>
                <a:latin typeface="Advent Pro Medium" charset="0"/>
                <a:cs typeface="Advent Pro Medium" charset="0"/>
                <a:sym typeface="Advent Pro SemiBold"/>
              </a:rPr>
              <a:t>Memory</a:t>
            </a:r>
            <a:endParaRPr lang="en-US" sz="2000" b="1" spc="-1">
              <a:solidFill>
                <a:schemeClr val="tx1"/>
              </a:solidFill>
              <a:latin typeface="Advent Pro Medium" charset="0"/>
              <a:ea typeface="Advent Pro SemiBold"/>
              <a:cs typeface="Advent Pro Medium" charset="0"/>
              <a:sym typeface="Advent Pro SemiBold"/>
            </a:endParaRPr>
          </a:p>
        </p:txBody>
      </p:sp>
      <p:sp>
        <p:nvSpPr>
          <p:cNvPr id="819" name="Google Shape;819;p67"/>
          <p:cNvSpPr txBox="1"/>
          <p:nvPr/>
        </p:nvSpPr>
        <p:spPr>
          <a:xfrm>
            <a:off x="1196425" y="3818539"/>
            <a:ext cx="3098800" cy="595600"/>
          </a:xfrm>
          <a:prstGeom prst="rect">
            <a:avLst/>
          </a:prstGeom>
          <a:noFill/>
          <a:ln>
            <a:noFill/>
          </a:ln>
        </p:spPr>
        <p:txBody>
          <a:bodyPr spcFirstLastPara="1" wrap="square" lIns="121900" tIns="0" rIns="121900" bIns="0" anchor="t" anchorCtr="0">
            <a:noAutofit/>
          </a:bodyPr>
          <a:p>
            <a:pPr marL="0" lvl="0" indent="0" algn="r" rtl="0">
              <a:spcBef>
                <a:spcPts val="0"/>
              </a:spcBef>
              <a:spcAft>
                <a:spcPts val="1600"/>
              </a:spcAft>
              <a:buNone/>
            </a:pPr>
            <a:r>
              <a:rPr lang="en-US" sz="2000" b="1" spc="-1">
                <a:solidFill>
                  <a:schemeClr val="tx1"/>
                </a:solidFill>
                <a:latin typeface="Advent Pro Medium" charset="0"/>
                <a:cs typeface="Advent Pro Medium" charset="0"/>
                <a:sym typeface="Advent Pro SemiBold"/>
              </a:rPr>
              <a:t>Size</a:t>
            </a:r>
            <a:endParaRPr lang="en-US" sz="2000" b="1" spc="-1">
              <a:solidFill>
                <a:schemeClr val="tx1"/>
              </a:solidFill>
              <a:latin typeface="Advent Pro Medium" charset="0"/>
              <a:cs typeface="Advent Pro Medium" charset="0"/>
              <a:sym typeface="Advent Pro SemiBold"/>
            </a:endParaRPr>
          </a:p>
        </p:txBody>
      </p:sp>
      <p:grpSp>
        <p:nvGrpSpPr>
          <p:cNvPr id="824" name="Google Shape;824;p67"/>
          <p:cNvGrpSpPr/>
          <p:nvPr/>
        </p:nvGrpSpPr>
        <p:grpSpPr>
          <a:xfrm>
            <a:off x="5321273" y="2520508"/>
            <a:ext cx="389905" cy="403961"/>
            <a:chOff x="3357325" y="2093500"/>
            <a:chExt cx="311525" cy="322825"/>
          </a:xfrm>
        </p:grpSpPr>
        <p:sp>
          <p:nvSpPr>
            <p:cNvPr id="825" name="Google Shape;825;p67"/>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sp>
          <p:nvSpPr>
            <p:cNvPr id="826" name="Google Shape;826;p67"/>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sp>
          <p:nvSpPr>
            <p:cNvPr id="827" name="Google Shape;827;p67"/>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grpSp>
      <p:grpSp>
        <p:nvGrpSpPr>
          <p:cNvPr id="828" name="Google Shape;828;p67"/>
          <p:cNvGrpSpPr/>
          <p:nvPr/>
        </p:nvGrpSpPr>
        <p:grpSpPr>
          <a:xfrm>
            <a:off x="6985299" y="4200564"/>
            <a:ext cx="454097" cy="452361"/>
            <a:chOff x="898875" y="4399275"/>
            <a:chExt cx="483700" cy="481850"/>
          </a:xfrm>
        </p:grpSpPr>
        <p:sp>
          <p:nvSpPr>
            <p:cNvPr id="829" name="Google Shape;829;p67"/>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sp>
          <p:nvSpPr>
            <p:cNvPr id="830" name="Google Shape;830;p67"/>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sp>
          <p:nvSpPr>
            <p:cNvPr id="831" name="Google Shape;831;p67"/>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sp>
          <p:nvSpPr>
            <p:cNvPr id="832" name="Google Shape;832;p67"/>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sp>
          <p:nvSpPr>
            <p:cNvPr id="833" name="Google Shape;833;p67"/>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sp>
          <p:nvSpPr>
            <p:cNvPr id="834" name="Google Shape;834;p67"/>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sp>
          <p:nvSpPr>
            <p:cNvPr id="835" name="Google Shape;835;p67"/>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sp>
          <p:nvSpPr>
            <p:cNvPr id="836" name="Google Shape;836;p67"/>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600">
                <a:solidFill>
                  <a:srgbClr val="435D74"/>
                </a:solidFill>
              </a:endParaRPr>
            </a:p>
          </p:txBody>
        </p:sp>
      </p:grpSp>
      <p:grpSp>
        <p:nvGrpSpPr>
          <p:cNvPr id="837" name="Google Shape;837;p67"/>
          <p:cNvGrpSpPr/>
          <p:nvPr/>
        </p:nvGrpSpPr>
        <p:grpSpPr>
          <a:xfrm>
            <a:off x="5235692" y="4078188"/>
            <a:ext cx="561081" cy="697152"/>
            <a:chOff x="-2310650" y="3525775"/>
            <a:chExt cx="292250" cy="363125"/>
          </a:xfrm>
        </p:grpSpPr>
        <p:sp>
          <p:nvSpPr>
            <p:cNvPr id="838" name="Google Shape;838;p67"/>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39" name="Google Shape;839;p67"/>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40" name="Google Shape;840;p67"/>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41" name="Google Shape;841;p67"/>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grpSp>
      <p:grpSp>
        <p:nvGrpSpPr>
          <p:cNvPr id="842" name="Google Shape;842;p67"/>
          <p:cNvGrpSpPr/>
          <p:nvPr/>
        </p:nvGrpSpPr>
        <p:grpSpPr>
          <a:xfrm>
            <a:off x="6926940" y="2465033"/>
            <a:ext cx="565593" cy="561033"/>
            <a:chOff x="-5613150" y="3991275"/>
            <a:chExt cx="294600" cy="292225"/>
          </a:xfrm>
        </p:grpSpPr>
        <p:sp>
          <p:nvSpPr>
            <p:cNvPr id="843" name="Google Shape;843;p67"/>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44" name="Google Shape;844;p67"/>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45" name="Google Shape;845;p67"/>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46" name="Google Shape;846;p67"/>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47" name="Google Shape;847;p67"/>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48" name="Google Shape;848;p67"/>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49" name="Google Shape;849;p67"/>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50" name="Google Shape;850;p67"/>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sp>
          <p:nvSpPr>
            <p:cNvPr id="851" name="Google Shape;851;p67"/>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600"/>
            </a:p>
          </p:txBody>
        </p:sp>
      </p:grpSp>
      <p:sp>
        <p:nvSpPr>
          <p:cNvPr id="820" name="Google Shape;820;p67"/>
          <p:cNvSpPr txBox="1"/>
          <p:nvPr/>
        </p:nvSpPr>
        <p:spPr>
          <a:xfrm>
            <a:off x="8410869" y="1990356"/>
            <a:ext cx="3098800" cy="938800"/>
          </a:xfrm>
          <a:prstGeom prst="rect">
            <a:avLst/>
          </a:prstGeom>
          <a:noFill/>
          <a:ln>
            <a:noFill/>
          </a:ln>
        </p:spPr>
        <p:txBody>
          <a:bodyPr spcFirstLastPara="1" wrap="square" lIns="121900" tIns="121900" rIns="121900" bIns="121900" anchor="t" anchorCtr="0">
            <a:noAutofit/>
          </a:bodyPr>
          <a:p>
            <a:pPr marL="0" lvl="0" indent="0" algn="l" rtl="0">
              <a:spcBef>
                <a:spcPts val="0"/>
              </a:spcBef>
              <a:spcAft>
                <a:spcPts val="0"/>
              </a:spcAft>
              <a:buNone/>
            </a:pPr>
            <a:r>
              <a:rPr lang="en-US" spc="-1">
                <a:solidFill>
                  <a:schemeClr val="tx1"/>
                </a:solidFill>
                <a:latin typeface="Advent Pro Medium" charset="0"/>
                <a:cs typeface="Advent Pro Medium" charset="0"/>
                <a:sym typeface="Roboto Slab Light"/>
              </a:rPr>
              <a:t>primitive are compared by value, while non-primitive data types are compared by reference</a:t>
            </a:r>
            <a:endParaRPr lang="en-US" spc="-1">
              <a:solidFill>
                <a:schemeClr val="tx1"/>
              </a:solidFill>
              <a:latin typeface="Advent Pro Medium" charset="0"/>
              <a:cs typeface="Advent Pro Medium" charset="0"/>
              <a:sym typeface="Roboto Slab Light"/>
            </a:endParaRPr>
          </a:p>
        </p:txBody>
      </p:sp>
      <p:sp>
        <p:nvSpPr>
          <p:cNvPr id="821" name="Google Shape;821;p67"/>
          <p:cNvSpPr txBox="1"/>
          <p:nvPr/>
        </p:nvSpPr>
        <p:spPr>
          <a:xfrm>
            <a:off x="8410776" y="4028892"/>
            <a:ext cx="3098800" cy="938800"/>
          </a:xfrm>
          <a:prstGeom prst="rect">
            <a:avLst/>
          </a:prstGeom>
          <a:noFill/>
          <a:ln>
            <a:noFill/>
          </a:ln>
        </p:spPr>
        <p:txBody>
          <a:bodyPr spcFirstLastPara="1" wrap="square" lIns="121900" tIns="121900" rIns="121900" bIns="121900" anchor="t" anchorCtr="0">
            <a:noAutofit/>
          </a:bodyPr>
          <a:p>
            <a:pPr marL="0" lvl="0" algn="l" rtl="0">
              <a:spcBef>
                <a:spcPts val="0"/>
              </a:spcBef>
              <a:spcAft>
                <a:spcPts val="0"/>
              </a:spcAft>
              <a:buSzTx/>
              <a:buNone/>
            </a:pPr>
            <a:r>
              <a:rPr lang="en-US" spc="-1">
                <a:solidFill>
                  <a:schemeClr val="tx1"/>
                </a:solidFill>
                <a:latin typeface="Advent Pro Medium" charset="0"/>
                <a:cs typeface="Advent Pro Medium" charset="0"/>
                <a:sym typeface="Roboto Slab Light"/>
              </a:rPr>
              <a:t>primitive are immutable, meaning their values can’t be changed once assigned. non-primitive data types are mutable and can be modified.</a:t>
            </a:r>
            <a:endParaRPr lang="en-US" spc="-1">
              <a:solidFill>
                <a:schemeClr val="tx1"/>
              </a:solidFill>
              <a:latin typeface="Advent Pro Medium" charset="0"/>
              <a:cs typeface="Advent Pro Medium" charset="0"/>
              <a:sym typeface="Roboto Slab Light"/>
            </a:endParaRPr>
          </a:p>
        </p:txBody>
      </p:sp>
      <p:sp>
        <p:nvSpPr>
          <p:cNvPr id="822" name="Google Shape;822;p67"/>
          <p:cNvSpPr txBox="1"/>
          <p:nvPr/>
        </p:nvSpPr>
        <p:spPr>
          <a:xfrm>
            <a:off x="8410876" y="1543803"/>
            <a:ext cx="3098800" cy="595600"/>
          </a:xfrm>
          <a:prstGeom prst="rect">
            <a:avLst/>
          </a:prstGeom>
          <a:noFill/>
          <a:ln>
            <a:noFill/>
          </a:ln>
        </p:spPr>
        <p:txBody>
          <a:bodyPr spcFirstLastPara="1" wrap="square" lIns="121900" tIns="0" rIns="121900" bIns="0" anchor="t" anchorCtr="0">
            <a:noAutofit/>
          </a:bodyPr>
          <a:p>
            <a:pPr marL="0" lvl="0" algn="l" rtl="0">
              <a:spcBef>
                <a:spcPts val="0"/>
              </a:spcBef>
              <a:spcAft>
                <a:spcPts val="0"/>
              </a:spcAft>
              <a:buSzTx/>
              <a:buNone/>
            </a:pPr>
            <a:r>
              <a:rPr lang="en-US" sz="2400" b="1" spc="-1">
                <a:solidFill>
                  <a:schemeClr val="tx1"/>
                </a:solidFill>
                <a:latin typeface="Advent Pro Medium" charset="0"/>
                <a:cs typeface="Advent Pro Medium" charset="0"/>
                <a:sym typeface="Advent Pro SemiBold"/>
              </a:rPr>
              <a:t>Comparison</a:t>
            </a:r>
            <a:endParaRPr lang="en-US" sz="2400" b="1" spc="-1">
              <a:solidFill>
                <a:schemeClr val="tx1"/>
              </a:solidFill>
              <a:latin typeface="Advent Pro Medium" charset="0"/>
              <a:cs typeface="Advent Pro Medium" charset="0"/>
              <a:sym typeface="Advent Pro SemiBold"/>
            </a:endParaRPr>
          </a:p>
        </p:txBody>
      </p:sp>
      <p:sp>
        <p:nvSpPr>
          <p:cNvPr id="823" name="Google Shape;823;p67"/>
          <p:cNvSpPr txBox="1"/>
          <p:nvPr/>
        </p:nvSpPr>
        <p:spPr>
          <a:xfrm>
            <a:off x="8410776" y="3666139"/>
            <a:ext cx="3098800" cy="595600"/>
          </a:xfrm>
          <a:prstGeom prst="rect">
            <a:avLst/>
          </a:prstGeom>
          <a:noFill/>
          <a:ln>
            <a:noFill/>
          </a:ln>
        </p:spPr>
        <p:txBody>
          <a:bodyPr spcFirstLastPara="1" wrap="square" lIns="121900" tIns="0" rIns="121900" bIns="0" anchor="t" anchorCtr="0">
            <a:noAutofit/>
          </a:bodyPr>
          <a:p>
            <a:pPr marL="0" lvl="0" indent="0" algn="l" rtl="0">
              <a:spcBef>
                <a:spcPts val="0"/>
              </a:spcBef>
              <a:spcAft>
                <a:spcPts val="1600"/>
              </a:spcAft>
              <a:buNone/>
            </a:pPr>
            <a:r>
              <a:rPr lang="en-US" sz="2400" b="1" spc="-1">
                <a:solidFill>
                  <a:schemeClr val="tx1"/>
                </a:solidFill>
                <a:latin typeface="Advent Pro Medium" charset="0"/>
                <a:cs typeface="Advent Pro Medium" charset="0"/>
                <a:sym typeface="Advent Pro SemiBold"/>
              </a:rPr>
              <a:t>Mutability</a:t>
            </a:r>
            <a:endParaRPr lang="en-US" sz="2400" b="1" spc="-1">
              <a:solidFill>
                <a:schemeClr val="tx1"/>
              </a:solidFill>
              <a:latin typeface="Advent Pro Medium" charset="0"/>
              <a:cs typeface="Advent Pro Medium" charset="0"/>
              <a:sym typeface="Advent Pro SemiBo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82" name="Shape 882"/>
        <p:cNvGrpSpPr/>
        <p:nvPr/>
      </p:nvGrpSpPr>
      <p:grpSpPr>
        <a:xfrm>
          <a:off x="0" y="0"/>
          <a:ext cx="0" cy="0"/>
          <a:chOff x="0" y="0"/>
          <a:chExt cx="0" cy="0"/>
        </a:xfrm>
      </p:grpSpPr>
      <p:sp>
        <p:nvSpPr>
          <p:cNvPr id="883" name="Google Shape;883;p70"/>
          <p:cNvSpPr txBox="1"/>
          <p:nvPr>
            <p:ph type="body" idx="1"/>
          </p:nvPr>
        </p:nvSpPr>
        <p:spPr>
          <a:xfrm>
            <a:off x="1652905" y="1291590"/>
            <a:ext cx="9002395" cy="4274820"/>
          </a:xfrm>
          <a:prstGeom prst="rect">
            <a:avLst/>
          </a:prstGeom>
        </p:spPr>
        <p:txBody>
          <a:bodyPr spcFirstLastPara="1" wrap="square" lIns="121900" tIns="853433" rIns="121900" bIns="0" anchor="ctr" anchorCtr="0">
            <a:noAutofit/>
          </a:bodyPr>
          <a:lstStyle/>
          <a:p>
            <a:pPr marL="342900" lvl="0" algn="l" rtl="0">
              <a:spcBef>
                <a:spcPts val="0"/>
              </a:spcBef>
              <a:spcAft>
                <a:spcPts val="0"/>
              </a:spcAft>
            </a:pPr>
            <a:r>
              <a:rPr lang="en-US" sz="2000">
                <a:solidFill>
                  <a:schemeClr val="hlink"/>
                </a:solidFill>
              </a:rPr>
              <a:t>Wrapping / boxing primitive data types in js :</a:t>
            </a:r>
            <a:r>
              <a:rPr lang="en-US" sz="2000" u="sng">
                <a:solidFill>
                  <a:schemeClr val="hlink"/>
                </a:solidFill>
              </a:rPr>
              <a:t> https://developer.mozilla.org/en-US/docs/Glossary/Primitive</a:t>
            </a:r>
            <a:endParaRPr lang="en-US" sz="2000" u="sng">
              <a:solidFill>
                <a:schemeClr val="hlink"/>
              </a:solidFill>
            </a:endParaRPr>
          </a:p>
          <a:p>
            <a:pPr marL="342900" lvl="0" algn="l" rtl="0">
              <a:spcBef>
                <a:spcPts val="0"/>
              </a:spcBef>
              <a:spcAft>
                <a:spcPts val="0"/>
              </a:spcAft>
            </a:pPr>
            <a:r>
              <a:rPr lang="en-US" sz="2000">
                <a:solidFill>
                  <a:schemeClr val="hlink"/>
                </a:solidFill>
              </a:rPr>
              <a:t>Allocateing Array in memory </a:t>
            </a:r>
            <a:r>
              <a:rPr lang="en-US" sz="2000" u="sng">
                <a:solidFill>
                  <a:schemeClr val="hlink"/>
                </a:solidFill>
              </a:rPr>
              <a:t>: https://blog.devgenius.io/arrays-and-array-in-javascript-345b4f87a232</a:t>
            </a:r>
            <a:endParaRPr lang="en-US" sz="2000" u="sng">
              <a:solidFill>
                <a:schemeClr val="hlink"/>
              </a:solidFill>
            </a:endParaRPr>
          </a:p>
          <a:p>
            <a:pPr marL="342900" lvl="0" algn="l" rtl="0">
              <a:spcBef>
                <a:spcPts val="0"/>
              </a:spcBef>
              <a:spcAft>
                <a:spcPts val="0"/>
              </a:spcAft>
            </a:pPr>
            <a:r>
              <a:rPr lang="en-US" sz="2000">
                <a:solidFill>
                  <a:schemeClr val="hlink"/>
                </a:solidFill>
              </a:rPr>
              <a:t>Array with empty slots:</a:t>
            </a:r>
            <a:r>
              <a:rPr lang="en-US" sz="2000" u="sng">
                <a:solidFill>
                  <a:schemeClr val="hlink"/>
                </a:solidFill>
              </a:rPr>
              <a:t> https://developer.mozilla.org/en-US/docs/Web/JavaScript/Guide/Indexed_collections#sparse_arrays</a:t>
            </a:r>
            <a:endParaRPr lang="en-US" sz="2000" u="sng">
              <a:solidFill>
                <a:schemeClr val="hlink"/>
              </a:solidFill>
            </a:endParaRPr>
          </a:p>
          <a:p>
            <a:pPr marL="342900" lvl="0" algn="l" rtl="0">
              <a:spcBef>
                <a:spcPts val="0"/>
              </a:spcBef>
              <a:spcAft>
                <a:spcPts val="0"/>
              </a:spcAft>
            </a:pPr>
            <a:r>
              <a:rPr lang="en-US" sz="2000">
                <a:solidFill>
                  <a:schemeClr val="hlink"/>
                </a:solidFill>
                <a:sym typeface="+mn-ea"/>
              </a:rPr>
              <a:t>OOP in Js : </a:t>
            </a:r>
            <a:r>
              <a:rPr lang="en-US" sz="2000" u="sng">
                <a:solidFill>
                  <a:schemeClr val="hlink"/>
                </a:solidFill>
                <a:sym typeface="+mn-ea"/>
              </a:rPr>
              <a:t>https://developer.mozilla.org/en-US/docs/Web/JavaScript/Inheritance_and_the_prototype_chain#:~:text=JavaScript%20is%20an%20object%2Dbased,of%20properties%20and%20their%20values</a:t>
            </a:r>
            <a:endParaRPr lang="en-US" sz="2000" u="sng">
              <a:solidFill>
                <a:schemeClr val="hlink"/>
              </a:solidFill>
              <a:sym typeface="+mn-ea"/>
            </a:endParaRPr>
          </a:p>
        </p:txBody>
      </p:sp>
      <p:sp>
        <p:nvSpPr>
          <p:cNvPr id="884" name="Google Shape;884;p70"/>
          <p:cNvSpPr txBox="1"/>
          <p:nvPr>
            <p:ph type="ctrTitle"/>
          </p:nvPr>
        </p:nvSpPr>
        <p:spPr>
          <a:xfrm>
            <a:off x="3675133" y="705467"/>
            <a:ext cx="4841600" cy="4892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2400"/>
              <a:t>ADDITIONAL RESOURCES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9" name="Google Shape;933;p40"/>
          <p:cNvCxnSpPr/>
          <p:nvPr/>
        </p:nvCxnSpPr>
        <p:spPr>
          <a:xfrm>
            <a:off x="2367860" y="4111784"/>
            <a:ext cx="0" cy="714587"/>
          </a:xfrm>
          <a:prstGeom prst="straightConnector1">
            <a:avLst/>
          </a:prstGeom>
          <a:noFill/>
          <a:ln w="9525" cap="flat" cmpd="sng">
            <a:solidFill>
              <a:schemeClr val="lt1"/>
            </a:solidFill>
            <a:prstDash val="dash"/>
            <a:round/>
            <a:headEnd type="none" w="med" len="med"/>
            <a:tailEnd type="none" w="med" len="med"/>
          </a:ln>
        </p:spPr>
      </p:cxnSp>
      <p:sp>
        <p:nvSpPr>
          <p:cNvPr id="2" name="Title 1"/>
          <p:cNvSpPr/>
          <p:nvPr>
            <p:ph type="title"/>
          </p:nvPr>
        </p:nvSpPr>
        <p:spPr/>
        <p:txBody>
          <a:bodyPr/>
          <a:p>
            <a:r>
              <a:rPr lang="en-US"/>
              <a:t>Object category</a:t>
            </a:r>
            <a:endParaRPr lang="en-US"/>
          </a:p>
        </p:txBody>
      </p:sp>
      <p:cxnSp>
        <p:nvCxnSpPr>
          <p:cNvPr id="925" name="Google Shape;925;p40"/>
          <p:cNvCxnSpPr>
            <a:stCxn id="926" idx="2"/>
            <a:endCxn id="7" idx="0"/>
          </p:cNvCxnSpPr>
          <p:nvPr/>
        </p:nvCxnSpPr>
        <p:spPr>
          <a:xfrm>
            <a:off x="6096000" y="1942253"/>
            <a:ext cx="0" cy="532553"/>
          </a:xfrm>
          <a:prstGeom prst="straightConnector1">
            <a:avLst/>
          </a:prstGeom>
          <a:noFill/>
          <a:ln w="9525" cap="flat" cmpd="sng">
            <a:solidFill>
              <a:schemeClr val="lt1"/>
            </a:solidFill>
            <a:prstDash val="dash"/>
            <a:round/>
            <a:headEnd type="none" w="med" len="med"/>
            <a:tailEnd type="none" w="med" len="med"/>
          </a:ln>
        </p:spPr>
      </p:cxnSp>
      <p:cxnSp>
        <p:nvCxnSpPr>
          <p:cNvPr id="931" name="Google Shape;931;p40"/>
          <p:cNvCxnSpPr>
            <a:endCxn id="932" idx="0"/>
          </p:cNvCxnSpPr>
          <p:nvPr/>
        </p:nvCxnSpPr>
        <p:spPr>
          <a:xfrm>
            <a:off x="6988360" y="1746997"/>
            <a:ext cx="2834400" cy="727600"/>
          </a:xfrm>
          <a:prstGeom prst="bentConnector2">
            <a:avLst/>
          </a:prstGeom>
          <a:noFill/>
          <a:ln w="9525" cap="flat" cmpd="sng">
            <a:solidFill>
              <a:schemeClr val="lt1"/>
            </a:solidFill>
            <a:prstDash val="dash"/>
            <a:round/>
            <a:headEnd type="none" w="med" len="med"/>
            <a:tailEnd type="none" w="med" len="med"/>
          </a:ln>
        </p:spPr>
      </p:cxnSp>
      <p:cxnSp>
        <p:nvCxnSpPr>
          <p:cNvPr id="934" name="Google Shape;934;p40"/>
          <p:cNvCxnSpPr>
            <a:stCxn id="926" idx="1"/>
            <a:endCxn id="23" idx="0"/>
          </p:cNvCxnSpPr>
          <p:nvPr/>
        </p:nvCxnSpPr>
        <p:spPr>
          <a:xfrm rot="10800000" flipV="1">
            <a:off x="2368973" y="1747520"/>
            <a:ext cx="2739813" cy="726440"/>
          </a:xfrm>
          <a:prstGeom prst="bentConnector2">
            <a:avLst/>
          </a:prstGeom>
          <a:noFill/>
          <a:ln w="9525" cap="flat" cmpd="sng">
            <a:solidFill>
              <a:schemeClr val="lt1"/>
            </a:solidFill>
            <a:prstDash val="dash"/>
            <a:round/>
            <a:headEnd type="none" w="med" len="med"/>
            <a:tailEnd type="none" w="med" len="med"/>
          </a:ln>
        </p:spPr>
      </p:cxnSp>
      <p:sp>
        <p:nvSpPr>
          <p:cNvPr id="943" name="Google Shape;943;p40"/>
          <p:cNvSpPr/>
          <p:nvPr/>
        </p:nvSpPr>
        <p:spPr>
          <a:xfrm>
            <a:off x="4899193" y="1442317"/>
            <a:ext cx="2371600" cy="609600"/>
          </a:xfrm>
          <a:prstGeom prst="roundRect">
            <a:avLst>
              <a:gd name="adj" fmla="val 50000"/>
            </a:avLst>
          </a:prstGeom>
          <a:gradFill>
            <a:gsLst>
              <a:gs pos="0">
                <a:schemeClr val="dk2"/>
              </a:gs>
              <a:gs pos="100000">
                <a:schemeClr val="l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944" name="Google Shape;944;p40"/>
          <p:cNvSpPr/>
          <p:nvPr/>
        </p:nvSpPr>
        <p:spPr>
          <a:xfrm>
            <a:off x="8636960" y="2364417"/>
            <a:ext cx="2371600" cy="609600"/>
          </a:xfrm>
          <a:prstGeom prst="roundRect">
            <a:avLst>
              <a:gd name="adj" fmla="val 50000"/>
            </a:avLst>
          </a:pr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926" name="Google Shape;926;p40"/>
          <p:cNvSpPr txBox="1"/>
          <p:nvPr/>
        </p:nvSpPr>
        <p:spPr>
          <a:xfrm>
            <a:off x="5108760" y="1552531"/>
            <a:ext cx="1973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rgbClr val="FFFFFF"/>
                </a:solidFill>
                <a:latin typeface="Advent Pro"/>
                <a:ea typeface="Advent Pro"/>
                <a:cs typeface="Advent Pro"/>
                <a:sym typeface="Advent Pro"/>
              </a:rPr>
              <a:t>objects types</a:t>
            </a:r>
            <a:endParaRPr lang="en-US" altLang="en-GB" sz="1865" b="1">
              <a:solidFill>
                <a:srgbClr val="FFFFFF"/>
              </a:solidFill>
              <a:latin typeface="Advent Pro"/>
              <a:ea typeface="Advent Pro"/>
              <a:cs typeface="Advent Pro"/>
              <a:sym typeface="Advent Pro"/>
            </a:endParaRPr>
          </a:p>
        </p:txBody>
      </p:sp>
      <p:sp>
        <p:nvSpPr>
          <p:cNvPr id="932" name="Google Shape;932;p40"/>
          <p:cNvSpPr txBox="1"/>
          <p:nvPr/>
        </p:nvSpPr>
        <p:spPr>
          <a:xfrm>
            <a:off x="8636960" y="2474597"/>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custom Object</a:t>
            </a:r>
            <a:endParaRPr lang="en-US" altLang="en-GB" sz="1865" b="1">
              <a:solidFill>
                <a:schemeClr val="dk1"/>
              </a:solidFill>
              <a:latin typeface="Advent Pro"/>
              <a:ea typeface="Advent Pro"/>
              <a:cs typeface="Advent Pro"/>
              <a:sym typeface="Advent Pro"/>
            </a:endParaRPr>
          </a:p>
        </p:txBody>
      </p:sp>
      <p:cxnSp>
        <p:nvCxnSpPr>
          <p:cNvPr id="3" name="Google Shape;933;p40"/>
          <p:cNvCxnSpPr>
            <a:stCxn id="7" idx="2"/>
            <a:endCxn id="9" idx="0"/>
          </p:cNvCxnSpPr>
          <p:nvPr/>
        </p:nvCxnSpPr>
        <p:spPr>
          <a:xfrm>
            <a:off x="6095733" y="2864644"/>
            <a:ext cx="0" cy="714587"/>
          </a:xfrm>
          <a:prstGeom prst="straightConnector1">
            <a:avLst/>
          </a:prstGeom>
          <a:noFill/>
          <a:ln w="9525" cap="flat" cmpd="sng">
            <a:solidFill>
              <a:schemeClr val="lt1"/>
            </a:solidFill>
            <a:prstDash val="dash"/>
            <a:round/>
            <a:headEnd type="none" w="med" len="med"/>
            <a:tailEnd type="none" w="med" len="med"/>
          </a:ln>
        </p:spPr>
      </p:cxnSp>
      <p:sp>
        <p:nvSpPr>
          <p:cNvPr id="4" name="Google Shape;938;p40"/>
          <p:cNvSpPr/>
          <p:nvPr/>
        </p:nvSpPr>
        <p:spPr>
          <a:xfrm>
            <a:off x="4909933" y="3474984"/>
            <a:ext cx="2371600" cy="609600"/>
          </a:xfrm>
          <a:prstGeom prst="roundRect">
            <a:avLst>
              <a:gd name="adj" fmla="val 50000"/>
            </a:avLst>
          </a:pr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 name="Google Shape;944;p40"/>
          <p:cNvSpPr/>
          <p:nvPr/>
        </p:nvSpPr>
        <p:spPr>
          <a:xfrm>
            <a:off x="4909933" y="2364417"/>
            <a:ext cx="2371600" cy="609600"/>
          </a:xfrm>
          <a:prstGeom prst="roundRect">
            <a:avLst>
              <a:gd name="adj" fmla="val 50000"/>
            </a:avLst>
          </a:pr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7" name="Google Shape;932;p40"/>
          <p:cNvSpPr txBox="1"/>
          <p:nvPr/>
        </p:nvSpPr>
        <p:spPr>
          <a:xfrm>
            <a:off x="4909933" y="2474597"/>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Hosting objects</a:t>
            </a:r>
            <a:endParaRPr lang="en-US" altLang="en-GB" sz="1865" b="1">
              <a:solidFill>
                <a:schemeClr val="dk1"/>
              </a:solidFill>
              <a:latin typeface="Advent Pro"/>
              <a:ea typeface="Advent Pro"/>
              <a:cs typeface="Advent Pro"/>
              <a:sym typeface="Advent Pro"/>
            </a:endParaRPr>
          </a:p>
        </p:txBody>
      </p:sp>
      <p:sp>
        <p:nvSpPr>
          <p:cNvPr id="9" name="Google Shape;929;p40"/>
          <p:cNvSpPr txBox="1"/>
          <p:nvPr/>
        </p:nvSpPr>
        <p:spPr>
          <a:xfrm>
            <a:off x="4909933" y="3578933"/>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DOM</a:t>
            </a:r>
            <a:endParaRPr lang="en-US" altLang="en-GB" sz="1865" b="1">
              <a:solidFill>
                <a:schemeClr val="dk1"/>
              </a:solidFill>
              <a:latin typeface="Advent Pro"/>
              <a:ea typeface="Advent Pro"/>
              <a:cs typeface="Advent Pro"/>
              <a:sym typeface="Advent Pro"/>
            </a:endParaRPr>
          </a:p>
        </p:txBody>
      </p:sp>
      <p:cxnSp>
        <p:nvCxnSpPr>
          <p:cNvPr id="19" name="Google Shape;933;p40"/>
          <p:cNvCxnSpPr>
            <a:stCxn id="23" idx="2"/>
            <a:endCxn id="25" idx="0"/>
          </p:cNvCxnSpPr>
          <p:nvPr/>
        </p:nvCxnSpPr>
        <p:spPr>
          <a:xfrm>
            <a:off x="2368707" y="2863797"/>
            <a:ext cx="0" cy="714587"/>
          </a:xfrm>
          <a:prstGeom prst="straightConnector1">
            <a:avLst/>
          </a:prstGeom>
          <a:noFill/>
          <a:ln w="9525" cap="flat" cmpd="sng">
            <a:solidFill>
              <a:schemeClr val="lt1"/>
            </a:solidFill>
            <a:prstDash val="dash"/>
            <a:round/>
            <a:headEnd type="none" w="med" len="med"/>
            <a:tailEnd type="none" w="med" len="med"/>
          </a:ln>
        </p:spPr>
      </p:cxnSp>
      <p:sp>
        <p:nvSpPr>
          <p:cNvPr id="22" name="Google Shape;944;p40"/>
          <p:cNvSpPr/>
          <p:nvPr/>
        </p:nvSpPr>
        <p:spPr>
          <a:xfrm>
            <a:off x="1182907" y="2363571"/>
            <a:ext cx="2371600" cy="609600"/>
          </a:xfrm>
          <a:prstGeom prst="roundRect">
            <a:avLst>
              <a:gd name="adj" fmla="val 50000"/>
            </a:avLst>
          </a:pr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23" name="Google Shape;932;p40"/>
          <p:cNvSpPr txBox="1"/>
          <p:nvPr/>
        </p:nvSpPr>
        <p:spPr>
          <a:xfrm>
            <a:off x="1182907" y="2473751"/>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built in</a:t>
            </a:r>
            <a:endParaRPr lang="en-US" altLang="en-GB" sz="1865" b="1">
              <a:solidFill>
                <a:schemeClr val="dk1"/>
              </a:solidFill>
              <a:latin typeface="Advent Pro"/>
              <a:ea typeface="Advent Pro"/>
              <a:cs typeface="Advent Pro"/>
              <a:sym typeface="Advent Pro"/>
            </a:endParaRPr>
          </a:p>
        </p:txBody>
      </p:sp>
      <p:cxnSp>
        <p:nvCxnSpPr>
          <p:cNvPr id="10" name="Google Shape;928;p40"/>
          <p:cNvCxnSpPr/>
          <p:nvPr/>
        </p:nvCxnSpPr>
        <p:spPr>
          <a:xfrm>
            <a:off x="6084727" y="4084127"/>
            <a:ext cx="0" cy="727600"/>
          </a:xfrm>
          <a:prstGeom prst="straightConnector1">
            <a:avLst/>
          </a:prstGeom>
          <a:noFill/>
          <a:ln w="9525" cap="flat" cmpd="sng">
            <a:solidFill>
              <a:schemeClr val="lt1"/>
            </a:solidFill>
            <a:prstDash val="dash"/>
            <a:round/>
            <a:headEnd type="none" w="med" len="med"/>
            <a:tailEnd type="none" w="med" len="med"/>
          </a:ln>
        </p:spPr>
      </p:cxnSp>
      <p:sp>
        <p:nvSpPr>
          <p:cNvPr id="5" name="Google Shape;940;p40"/>
          <p:cNvSpPr/>
          <p:nvPr/>
        </p:nvSpPr>
        <p:spPr>
          <a:xfrm>
            <a:off x="4909933" y="4694771"/>
            <a:ext cx="23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 name="Google Shape;930;p40"/>
          <p:cNvSpPr txBox="1"/>
          <p:nvPr/>
        </p:nvSpPr>
        <p:spPr>
          <a:xfrm>
            <a:off x="4909933" y="4804976"/>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BOM</a:t>
            </a:r>
            <a:endParaRPr lang="en-US" altLang="en-GB" sz="1865" b="1">
              <a:solidFill>
                <a:schemeClr val="dk1"/>
              </a:solidFill>
              <a:latin typeface="Advent Pro"/>
              <a:ea typeface="Advent Pro"/>
              <a:cs typeface="Advent Pro"/>
              <a:sym typeface="Advent Pro"/>
            </a:endParaRPr>
          </a:p>
        </p:txBody>
      </p:sp>
      <p:cxnSp>
        <p:nvCxnSpPr>
          <p:cNvPr id="11" name="Google Shape;928;p40"/>
          <p:cNvCxnSpPr>
            <a:stCxn id="15" idx="2"/>
            <a:endCxn id="14" idx="0"/>
          </p:cNvCxnSpPr>
          <p:nvPr/>
        </p:nvCxnSpPr>
        <p:spPr>
          <a:xfrm flipH="1">
            <a:off x="2347540" y="3623540"/>
            <a:ext cx="22013" cy="376767"/>
          </a:xfrm>
          <a:prstGeom prst="straightConnector1">
            <a:avLst/>
          </a:prstGeom>
          <a:noFill/>
          <a:ln w="9525" cap="flat" cmpd="sng">
            <a:solidFill>
              <a:schemeClr val="lt1"/>
            </a:solidFill>
            <a:prstDash val="dash"/>
            <a:round/>
            <a:headEnd type="none" w="med" len="med"/>
            <a:tailEnd type="none" w="med" len="med"/>
          </a:ln>
        </p:spPr>
      </p:cxnSp>
      <p:sp>
        <p:nvSpPr>
          <p:cNvPr id="12" name="Google Shape;938;p40"/>
          <p:cNvSpPr/>
          <p:nvPr/>
        </p:nvSpPr>
        <p:spPr>
          <a:xfrm>
            <a:off x="1183753" y="3130391"/>
            <a:ext cx="2371600" cy="609600"/>
          </a:xfrm>
          <a:prstGeom prst="roundRect">
            <a:avLst>
              <a:gd name="adj" fmla="val 50000"/>
            </a:avLst>
          </a:pr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 name="Google Shape;940;p40"/>
          <p:cNvSpPr/>
          <p:nvPr/>
        </p:nvSpPr>
        <p:spPr>
          <a:xfrm>
            <a:off x="1161740" y="3889591"/>
            <a:ext cx="23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 name="Google Shape;930;p40"/>
          <p:cNvSpPr txBox="1"/>
          <p:nvPr/>
        </p:nvSpPr>
        <p:spPr>
          <a:xfrm>
            <a:off x="1161740" y="4000643"/>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String</a:t>
            </a:r>
            <a:endParaRPr lang="en-US" altLang="en-GB" sz="1865" b="1">
              <a:solidFill>
                <a:schemeClr val="dk1"/>
              </a:solidFill>
              <a:latin typeface="Advent Pro"/>
              <a:ea typeface="Advent Pro"/>
              <a:cs typeface="Advent Pro"/>
              <a:sym typeface="Advent Pro"/>
            </a:endParaRPr>
          </a:p>
        </p:txBody>
      </p:sp>
      <p:sp>
        <p:nvSpPr>
          <p:cNvPr id="15" name="Google Shape;929;p40"/>
          <p:cNvSpPr txBox="1"/>
          <p:nvPr/>
        </p:nvSpPr>
        <p:spPr>
          <a:xfrm>
            <a:off x="1183753" y="3234340"/>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Number</a:t>
            </a:r>
            <a:endParaRPr lang="en-US" altLang="en-GB" sz="1865" b="1">
              <a:solidFill>
                <a:schemeClr val="dk1"/>
              </a:solidFill>
              <a:latin typeface="Advent Pro"/>
              <a:ea typeface="Advent Pro"/>
              <a:cs typeface="Advent Pro"/>
              <a:sym typeface="Advent Pro"/>
            </a:endParaRPr>
          </a:p>
        </p:txBody>
      </p:sp>
      <p:cxnSp>
        <p:nvCxnSpPr>
          <p:cNvPr id="16" name="Google Shape;928;p40"/>
          <p:cNvCxnSpPr>
            <a:stCxn id="28" idx="2"/>
            <a:endCxn id="27" idx="0"/>
          </p:cNvCxnSpPr>
          <p:nvPr/>
        </p:nvCxnSpPr>
        <p:spPr>
          <a:xfrm flipH="1">
            <a:off x="2347540" y="5197493"/>
            <a:ext cx="22013" cy="376767"/>
          </a:xfrm>
          <a:prstGeom prst="straightConnector1">
            <a:avLst/>
          </a:prstGeom>
          <a:noFill/>
          <a:ln w="9525" cap="flat" cmpd="sng">
            <a:solidFill>
              <a:schemeClr val="lt1"/>
            </a:solidFill>
            <a:prstDash val="dash"/>
            <a:round/>
            <a:headEnd type="none" w="med" len="med"/>
            <a:tailEnd type="none" w="med" len="med"/>
          </a:ln>
        </p:spPr>
      </p:cxnSp>
      <p:sp>
        <p:nvSpPr>
          <p:cNvPr id="17" name="Google Shape;938;p40"/>
          <p:cNvSpPr/>
          <p:nvPr/>
        </p:nvSpPr>
        <p:spPr>
          <a:xfrm>
            <a:off x="1183753" y="4704344"/>
            <a:ext cx="2371600" cy="609600"/>
          </a:xfrm>
          <a:prstGeom prst="roundRect">
            <a:avLst>
              <a:gd name="adj" fmla="val 50000"/>
            </a:avLst>
          </a:pr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26" name="Google Shape;940;p40"/>
          <p:cNvSpPr/>
          <p:nvPr/>
        </p:nvSpPr>
        <p:spPr>
          <a:xfrm>
            <a:off x="1161740" y="5463544"/>
            <a:ext cx="23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27" name="Google Shape;930;p40"/>
          <p:cNvSpPr txBox="1"/>
          <p:nvPr/>
        </p:nvSpPr>
        <p:spPr>
          <a:xfrm>
            <a:off x="1161740" y="5574596"/>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 . . </a:t>
            </a:r>
            <a:endParaRPr lang="en-US" altLang="en-GB" sz="1865" b="1">
              <a:solidFill>
                <a:schemeClr val="dk1"/>
              </a:solidFill>
              <a:latin typeface="Advent Pro"/>
              <a:ea typeface="Advent Pro"/>
              <a:cs typeface="Advent Pro"/>
              <a:sym typeface="Advent Pro"/>
            </a:endParaRPr>
          </a:p>
        </p:txBody>
      </p:sp>
      <p:sp>
        <p:nvSpPr>
          <p:cNvPr id="28" name="Google Shape;929;p40"/>
          <p:cNvSpPr txBox="1"/>
          <p:nvPr/>
        </p:nvSpPr>
        <p:spPr>
          <a:xfrm>
            <a:off x="1183753" y="4808293"/>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Date</a:t>
            </a:r>
            <a:endParaRPr lang="en-US" altLang="en-GB" sz="1865" b="1">
              <a:solidFill>
                <a:schemeClr val="dk1"/>
              </a:solidFill>
              <a:latin typeface="Advent Pro"/>
              <a:ea typeface="Advent Pro"/>
              <a:cs typeface="Advent Pro"/>
              <a:sym typeface="Advent Pro"/>
            </a:endParaRPr>
          </a:p>
        </p:txBody>
      </p:sp>
      <p:grpSp>
        <p:nvGrpSpPr>
          <p:cNvPr id="30" name="Google Shape;1317;p51"/>
          <p:cNvGrpSpPr/>
          <p:nvPr/>
        </p:nvGrpSpPr>
        <p:grpSpPr>
          <a:xfrm>
            <a:off x="8363373" y="3578860"/>
            <a:ext cx="2790613" cy="2473960"/>
            <a:chOff x="6690212" y="1121576"/>
            <a:chExt cx="1791863" cy="1783199"/>
          </a:xfrm>
        </p:grpSpPr>
        <p:grpSp>
          <p:nvGrpSpPr>
            <p:cNvPr id="31" name="Google Shape;1318;p51"/>
            <p:cNvGrpSpPr/>
            <p:nvPr/>
          </p:nvGrpSpPr>
          <p:grpSpPr>
            <a:xfrm>
              <a:off x="7735975" y="2488900"/>
              <a:ext cx="359100" cy="415875"/>
              <a:chOff x="6857425" y="2488900"/>
              <a:chExt cx="359100" cy="415875"/>
            </a:xfrm>
          </p:grpSpPr>
          <p:cxnSp>
            <p:nvCxnSpPr>
              <p:cNvPr id="32" name="Google Shape;1319;p51"/>
              <p:cNvCxnSpPr/>
              <p:nvPr/>
            </p:nvCxnSpPr>
            <p:spPr>
              <a:xfrm>
                <a:off x="7036975" y="2488900"/>
                <a:ext cx="0" cy="4158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320;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sp>
          <p:nvSpPr>
            <p:cNvPr id="34" name="Google Shape;1321;p51"/>
            <p:cNvSpPr/>
            <p:nvPr/>
          </p:nvSpPr>
          <p:spPr>
            <a:xfrm>
              <a:off x="8072575" y="2167875"/>
              <a:ext cx="117375" cy="310675"/>
            </a:xfrm>
            <a:custGeom>
              <a:avLst/>
              <a:gdLst/>
              <a:ahLst/>
              <a:cxnLst/>
              <a:rect l="l" t="t" r="r" b="b"/>
              <a:pathLst>
                <a:path w="4695" h="12427" extrusionOk="0">
                  <a:moveTo>
                    <a:pt x="0" y="12427"/>
                  </a:moveTo>
                  <a:lnTo>
                    <a:pt x="4695" y="12427"/>
                  </a:lnTo>
                  <a:lnTo>
                    <a:pt x="4695" y="0"/>
                  </a:lnTo>
                  <a:lnTo>
                    <a:pt x="3452" y="0"/>
                  </a:lnTo>
                </a:path>
              </a:pathLst>
            </a:custGeom>
            <a:noFill/>
            <a:ln w="9525" cap="flat" cmpd="sng">
              <a:solidFill>
                <a:schemeClr val="dk1"/>
              </a:solidFill>
              <a:prstDash val="solid"/>
              <a:round/>
              <a:headEnd type="none" w="med" len="med"/>
              <a:tailEnd type="none" w="med" len="med"/>
            </a:ln>
          </p:spPr>
        </p:sp>
        <p:grpSp>
          <p:nvGrpSpPr>
            <p:cNvPr id="35" name="Google Shape;1322;p51"/>
            <p:cNvGrpSpPr/>
            <p:nvPr/>
          </p:nvGrpSpPr>
          <p:grpSpPr>
            <a:xfrm flipH="1">
              <a:off x="6690212" y="1121576"/>
              <a:ext cx="1791863" cy="1781040"/>
              <a:chOff x="1694200" y="292975"/>
              <a:chExt cx="811275" cy="806375"/>
            </a:xfrm>
          </p:grpSpPr>
          <p:sp>
            <p:nvSpPr>
              <p:cNvPr id="36" name="Google Shape;1323;p51"/>
              <p:cNvSpPr/>
              <p:nvPr/>
            </p:nvSpPr>
            <p:spPr>
              <a:xfrm>
                <a:off x="1694200" y="486878"/>
                <a:ext cx="270450" cy="362050"/>
              </a:xfrm>
              <a:custGeom>
                <a:avLst/>
                <a:gdLst/>
                <a:ahLst/>
                <a:cxnLst/>
                <a:rect l="l" t="t" r="r" b="b"/>
                <a:pathLst>
                  <a:path w="10818" h="14482" extrusionOk="0">
                    <a:moveTo>
                      <a:pt x="3558" y="0"/>
                    </a:moveTo>
                    <a:cubicBezTo>
                      <a:pt x="3029" y="0"/>
                      <a:pt x="2561" y="177"/>
                      <a:pt x="2196" y="535"/>
                    </a:cubicBezTo>
                    <a:cubicBezTo>
                      <a:pt x="1" y="2694"/>
                      <a:pt x="2726" y="6380"/>
                      <a:pt x="5010" y="8273"/>
                    </a:cubicBezTo>
                    <a:cubicBezTo>
                      <a:pt x="7296" y="10167"/>
                      <a:pt x="7793" y="14482"/>
                      <a:pt x="7793" y="14482"/>
                    </a:cubicBezTo>
                    <a:lnTo>
                      <a:pt x="10818" y="12574"/>
                    </a:lnTo>
                    <a:cubicBezTo>
                      <a:pt x="10434" y="4454"/>
                      <a:pt x="6220" y="0"/>
                      <a:pt x="3558" y="0"/>
                    </a:cubicBezTo>
                    <a:close/>
                  </a:path>
                </a:pathLst>
              </a:custGeom>
              <a:gradFill>
                <a:gsLst>
                  <a:gs pos="0">
                    <a:srgbClr val="D4EBDE"/>
                  </a:gs>
                  <a:gs pos="100000">
                    <a:srgbClr val="70CACD"/>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37" name="Google Shape;1324;p51"/>
              <p:cNvSpPr/>
              <p:nvPr/>
            </p:nvSpPr>
            <p:spPr>
              <a:xfrm>
                <a:off x="1785200" y="551853"/>
                <a:ext cx="146300" cy="272150"/>
              </a:xfrm>
              <a:custGeom>
                <a:avLst/>
                <a:gdLst/>
                <a:ahLst/>
                <a:cxnLst/>
                <a:rect l="l" t="t" r="r" b="b"/>
                <a:pathLst>
                  <a:path w="5852" h="10886" extrusionOk="0">
                    <a:moveTo>
                      <a:pt x="48" y="0"/>
                    </a:moveTo>
                    <a:cubicBezTo>
                      <a:pt x="36" y="0"/>
                      <a:pt x="24" y="5"/>
                      <a:pt x="17" y="14"/>
                    </a:cubicBezTo>
                    <a:cubicBezTo>
                      <a:pt x="0" y="34"/>
                      <a:pt x="3" y="62"/>
                      <a:pt x="20" y="79"/>
                    </a:cubicBezTo>
                    <a:cubicBezTo>
                      <a:pt x="2706" y="2290"/>
                      <a:pt x="4693" y="6014"/>
                      <a:pt x="5761" y="10851"/>
                    </a:cubicBezTo>
                    <a:cubicBezTo>
                      <a:pt x="5768" y="10871"/>
                      <a:pt x="5784" y="10885"/>
                      <a:pt x="5805" y="10885"/>
                    </a:cubicBezTo>
                    <a:lnTo>
                      <a:pt x="5814" y="10885"/>
                    </a:lnTo>
                    <a:cubicBezTo>
                      <a:pt x="5838" y="10879"/>
                      <a:pt x="5851" y="10855"/>
                      <a:pt x="5845" y="10831"/>
                    </a:cubicBezTo>
                    <a:cubicBezTo>
                      <a:pt x="4774" y="5977"/>
                      <a:pt x="2777" y="2234"/>
                      <a:pt x="77" y="11"/>
                    </a:cubicBezTo>
                    <a:cubicBezTo>
                      <a:pt x="69" y="3"/>
                      <a:pt x="58" y="0"/>
                      <a:pt x="48" y="0"/>
                    </a:cubicBezTo>
                    <a:close/>
                  </a:path>
                </a:pathLst>
              </a:custGeom>
              <a:solidFill>
                <a:srgbClr val="F9F9F9"/>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38" name="Google Shape;1325;p51"/>
              <p:cNvSpPr/>
              <p:nvPr/>
            </p:nvSpPr>
            <p:spPr>
              <a:xfrm>
                <a:off x="1818638" y="333225"/>
                <a:ext cx="210025" cy="383125"/>
              </a:xfrm>
              <a:custGeom>
                <a:avLst/>
                <a:gdLst/>
                <a:ahLst/>
                <a:cxnLst/>
                <a:rect l="l" t="t" r="r" b="b"/>
                <a:pathLst>
                  <a:path w="8401" h="15325" extrusionOk="0">
                    <a:moveTo>
                      <a:pt x="3311" y="1"/>
                    </a:moveTo>
                    <a:cubicBezTo>
                      <a:pt x="1877" y="1"/>
                      <a:pt x="1" y="2007"/>
                      <a:pt x="438" y="5737"/>
                    </a:cubicBezTo>
                    <a:cubicBezTo>
                      <a:pt x="1005" y="10578"/>
                      <a:pt x="4946" y="15325"/>
                      <a:pt x="4946" y="15325"/>
                    </a:cubicBezTo>
                    <a:lnTo>
                      <a:pt x="8401" y="10356"/>
                    </a:lnTo>
                    <a:cubicBezTo>
                      <a:pt x="4161" y="6526"/>
                      <a:pt x="5607" y="2124"/>
                      <a:pt x="4403" y="543"/>
                    </a:cubicBezTo>
                    <a:cubicBezTo>
                      <a:pt x="4127" y="179"/>
                      <a:pt x="3738" y="1"/>
                      <a:pt x="3311"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39" name="Google Shape;1326;p51"/>
              <p:cNvSpPr/>
              <p:nvPr/>
            </p:nvSpPr>
            <p:spPr>
              <a:xfrm>
                <a:off x="1885888" y="423000"/>
                <a:ext cx="100900" cy="232175"/>
              </a:xfrm>
              <a:custGeom>
                <a:avLst/>
                <a:gdLst/>
                <a:ahLst/>
                <a:cxnLst/>
                <a:rect l="l" t="t" r="r" b="b"/>
                <a:pathLst>
                  <a:path w="4036" h="9287" extrusionOk="0">
                    <a:moveTo>
                      <a:pt x="44" y="0"/>
                    </a:moveTo>
                    <a:cubicBezTo>
                      <a:pt x="21" y="0"/>
                      <a:pt x="0" y="20"/>
                      <a:pt x="0" y="44"/>
                    </a:cubicBezTo>
                    <a:cubicBezTo>
                      <a:pt x="0" y="94"/>
                      <a:pt x="47" y="5113"/>
                      <a:pt x="3958" y="9272"/>
                    </a:cubicBezTo>
                    <a:cubicBezTo>
                      <a:pt x="3965" y="9280"/>
                      <a:pt x="3978" y="9286"/>
                      <a:pt x="3989" y="9286"/>
                    </a:cubicBezTo>
                    <a:cubicBezTo>
                      <a:pt x="3998" y="9286"/>
                      <a:pt x="4012" y="9280"/>
                      <a:pt x="4019" y="9272"/>
                    </a:cubicBezTo>
                    <a:cubicBezTo>
                      <a:pt x="4035" y="9256"/>
                      <a:pt x="4035" y="9229"/>
                      <a:pt x="4022" y="9212"/>
                    </a:cubicBezTo>
                    <a:cubicBezTo>
                      <a:pt x="134" y="5079"/>
                      <a:pt x="87" y="94"/>
                      <a:pt x="87" y="44"/>
                    </a:cubicBezTo>
                    <a:cubicBezTo>
                      <a:pt x="87" y="20"/>
                      <a:pt x="67" y="0"/>
                      <a:pt x="44" y="0"/>
                    </a:cubicBezTo>
                    <a:close/>
                  </a:path>
                </a:pathLst>
              </a:custGeom>
              <a:solidFill>
                <a:srgbClr val="F9F9F9"/>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0" name="Google Shape;1327;p51"/>
              <p:cNvSpPr/>
              <p:nvPr/>
            </p:nvSpPr>
            <p:spPr>
              <a:xfrm>
                <a:off x="1942525" y="533625"/>
                <a:ext cx="252500" cy="189000"/>
              </a:xfrm>
              <a:custGeom>
                <a:avLst/>
                <a:gdLst/>
                <a:ahLst/>
                <a:cxnLst/>
                <a:rect l="l" t="t" r="r" b="b"/>
                <a:pathLst>
                  <a:path w="10100" h="7560" extrusionOk="0">
                    <a:moveTo>
                      <a:pt x="3059" y="1"/>
                    </a:moveTo>
                    <a:cubicBezTo>
                      <a:pt x="3059" y="1"/>
                      <a:pt x="1" y="1290"/>
                      <a:pt x="1505" y="4378"/>
                    </a:cubicBezTo>
                    <a:cubicBezTo>
                      <a:pt x="2848" y="7134"/>
                      <a:pt x="5229" y="7560"/>
                      <a:pt x="7437" y="7560"/>
                    </a:cubicBezTo>
                    <a:cubicBezTo>
                      <a:pt x="7707" y="7560"/>
                      <a:pt x="7974" y="7553"/>
                      <a:pt x="8236" y="7544"/>
                    </a:cubicBezTo>
                    <a:cubicBezTo>
                      <a:pt x="8901" y="7524"/>
                      <a:pt x="9532" y="7474"/>
                      <a:pt x="10100" y="7417"/>
                    </a:cubicBezTo>
                    <a:lnTo>
                      <a:pt x="10022" y="6061"/>
                    </a:lnTo>
                    <a:cubicBezTo>
                      <a:pt x="9001" y="5876"/>
                      <a:pt x="7736" y="5385"/>
                      <a:pt x="6571" y="4523"/>
                    </a:cubicBezTo>
                    <a:cubicBezTo>
                      <a:pt x="4892" y="3284"/>
                      <a:pt x="5507" y="1733"/>
                      <a:pt x="3059" y="1"/>
                    </a:cubicBez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1" name="Google Shape;1328;p51"/>
              <p:cNvSpPr/>
              <p:nvPr/>
            </p:nvSpPr>
            <p:spPr>
              <a:xfrm>
                <a:off x="2193075" y="685125"/>
                <a:ext cx="65150" cy="33925"/>
              </a:xfrm>
              <a:custGeom>
                <a:avLst/>
                <a:gdLst/>
                <a:ahLst/>
                <a:cxnLst/>
                <a:rect l="l" t="t" r="r" b="b"/>
                <a:pathLst>
                  <a:path w="2606" h="1357" extrusionOk="0">
                    <a:moveTo>
                      <a:pt x="0" y="1"/>
                    </a:moveTo>
                    <a:lnTo>
                      <a:pt x="78" y="1357"/>
                    </a:lnTo>
                    <a:cubicBezTo>
                      <a:pt x="1565" y="1206"/>
                      <a:pt x="2605" y="991"/>
                      <a:pt x="2605" y="991"/>
                    </a:cubicBezTo>
                    <a:cubicBezTo>
                      <a:pt x="2605" y="991"/>
                      <a:pt x="2274" y="60"/>
                      <a:pt x="1321" y="60"/>
                    </a:cubicBezTo>
                    <a:cubicBezTo>
                      <a:pt x="1273" y="60"/>
                      <a:pt x="1223" y="63"/>
                      <a:pt x="1172" y="68"/>
                    </a:cubicBezTo>
                    <a:cubicBezTo>
                      <a:pt x="1076" y="78"/>
                      <a:pt x="972" y="83"/>
                      <a:pt x="863" y="83"/>
                    </a:cubicBezTo>
                    <a:cubicBezTo>
                      <a:pt x="605" y="83"/>
                      <a:pt x="313" y="55"/>
                      <a:pt x="0"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2" name="Google Shape;1329;p51"/>
              <p:cNvSpPr/>
              <p:nvPr/>
            </p:nvSpPr>
            <p:spPr>
              <a:xfrm>
                <a:off x="2227725" y="701525"/>
                <a:ext cx="22100" cy="13575"/>
              </a:xfrm>
              <a:custGeom>
                <a:avLst/>
                <a:gdLst/>
                <a:ahLst/>
                <a:cxnLst/>
                <a:rect l="l" t="t" r="r" b="b"/>
                <a:pathLst>
                  <a:path w="884" h="543" extrusionOk="0">
                    <a:moveTo>
                      <a:pt x="541" y="0"/>
                    </a:moveTo>
                    <a:cubicBezTo>
                      <a:pt x="337" y="0"/>
                      <a:pt x="101" y="46"/>
                      <a:pt x="31" y="59"/>
                    </a:cubicBezTo>
                    <a:cubicBezTo>
                      <a:pt x="11" y="63"/>
                      <a:pt x="1" y="83"/>
                      <a:pt x="4" y="100"/>
                    </a:cubicBezTo>
                    <a:cubicBezTo>
                      <a:pt x="7" y="115"/>
                      <a:pt x="21" y="128"/>
                      <a:pt x="38" y="128"/>
                    </a:cubicBezTo>
                    <a:cubicBezTo>
                      <a:pt x="40" y="128"/>
                      <a:pt x="42" y="127"/>
                      <a:pt x="44" y="127"/>
                    </a:cubicBezTo>
                    <a:cubicBezTo>
                      <a:pt x="200" y="94"/>
                      <a:pt x="397" y="68"/>
                      <a:pt x="551" y="68"/>
                    </a:cubicBezTo>
                    <a:cubicBezTo>
                      <a:pt x="678" y="68"/>
                      <a:pt x="775" y="85"/>
                      <a:pt x="799" y="130"/>
                    </a:cubicBezTo>
                    <a:cubicBezTo>
                      <a:pt x="813" y="160"/>
                      <a:pt x="813" y="187"/>
                      <a:pt x="799" y="217"/>
                    </a:cubicBezTo>
                    <a:cubicBezTo>
                      <a:pt x="743" y="324"/>
                      <a:pt x="494" y="432"/>
                      <a:pt x="195" y="476"/>
                    </a:cubicBezTo>
                    <a:cubicBezTo>
                      <a:pt x="175" y="479"/>
                      <a:pt x="165" y="496"/>
                      <a:pt x="165" y="516"/>
                    </a:cubicBezTo>
                    <a:cubicBezTo>
                      <a:pt x="168" y="533"/>
                      <a:pt x="182" y="543"/>
                      <a:pt x="199" y="543"/>
                    </a:cubicBezTo>
                    <a:lnTo>
                      <a:pt x="206" y="543"/>
                    </a:lnTo>
                    <a:cubicBezTo>
                      <a:pt x="534" y="496"/>
                      <a:pt x="790" y="378"/>
                      <a:pt x="860" y="248"/>
                    </a:cubicBezTo>
                    <a:cubicBezTo>
                      <a:pt x="884" y="197"/>
                      <a:pt x="884" y="147"/>
                      <a:pt x="857" y="100"/>
                    </a:cubicBezTo>
                    <a:cubicBezTo>
                      <a:pt x="817" y="24"/>
                      <a:pt x="688" y="0"/>
                      <a:pt x="541" y="0"/>
                    </a:cubicBezTo>
                    <a:close/>
                  </a:path>
                </a:pathLst>
              </a:custGeom>
              <a:solidFill>
                <a:srgbClr val="423F6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3" name="Google Shape;1330;p51"/>
              <p:cNvSpPr/>
              <p:nvPr/>
            </p:nvSpPr>
            <p:spPr>
              <a:xfrm>
                <a:off x="1942525" y="533625"/>
                <a:ext cx="205325" cy="189025"/>
              </a:xfrm>
              <a:custGeom>
                <a:avLst/>
                <a:gdLst/>
                <a:ahLst/>
                <a:cxnLst/>
                <a:rect l="l" t="t" r="r" b="b"/>
                <a:pathLst>
                  <a:path w="8213" h="7561" extrusionOk="0">
                    <a:moveTo>
                      <a:pt x="3059" y="1"/>
                    </a:moveTo>
                    <a:cubicBezTo>
                      <a:pt x="3059" y="1"/>
                      <a:pt x="1" y="1290"/>
                      <a:pt x="1505" y="4378"/>
                    </a:cubicBezTo>
                    <a:cubicBezTo>
                      <a:pt x="2849" y="7141"/>
                      <a:pt x="5239" y="7561"/>
                      <a:pt x="7448" y="7561"/>
                    </a:cubicBezTo>
                    <a:cubicBezTo>
                      <a:pt x="7457" y="7561"/>
                      <a:pt x="7465" y="7561"/>
                      <a:pt x="7474" y="7561"/>
                    </a:cubicBezTo>
                    <a:cubicBezTo>
                      <a:pt x="7881" y="6812"/>
                      <a:pt x="8098" y="6064"/>
                      <a:pt x="8213" y="5483"/>
                    </a:cubicBezTo>
                    <a:cubicBezTo>
                      <a:pt x="7665" y="5238"/>
                      <a:pt x="7108" y="4919"/>
                      <a:pt x="6571" y="4523"/>
                    </a:cubicBezTo>
                    <a:cubicBezTo>
                      <a:pt x="4892" y="3284"/>
                      <a:pt x="5507" y="1733"/>
                      <a:pt x="3059"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4" name="Google Shape;1331;p51"/>
              <p:cNvSpPr/>
              <p:nvPr/>
            </p:nvSpPr>
            <p:spPr>
              <a:xfrm>
                <a:off x="1961775" y="1066750"/>
                <a:ext cx="85275" cy="32600"/>
              </a:xfrm>
              <a:custGeom>
                <a:avLst/>
                <a:gdLst/>
                <a:ahLst/>
                <a:cxnLst/>
                <a:rect l="l" t="t" r="r" b="b"/>
                <a:pathLst>
                  <a:path w="3411" h="1304" extrusionOk="0">
                    <a:moveTo>
                      <a:pt x="487" y="1"/>
                    </a:moveTo>
                    <a:lnTo>
                      <a:pt x="0" y="1303"/>
                    </a:lnTo>
                    <a:lnTo>
                      <a:pt x="3411" y="1303"/>
                    </a:lnTo>
                    <a:lnTo>
                      <a:pt x="1645" y="239"/>
                    </a:lnTo>
                    <a:lnTo>
                      <a:pt x="487" y="1"/>
                    </a:lnTo>
                    <a:close/>
                  </a:path>
                </a:pathLst>
              </a:custGeom>
              <a:solidFill>
                <a:srgbClr val="423A6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5" name="Google Shape;1332;p51"/>
              <p:cNvSpPr/>
              <p:nvPr/>
            </p:nvSpPr>
            <p:spPr>
              <a:xfrm>
                <a:off x="1973925" y="760550"/>
                <a:ext cx="196925" cy="312175"/>
              </a:xfrm>
              <a:custGeom>
                <a:avLst/>
                <a:gdLst/>
                <a:ahLst/>
                <a:cxnLst/>
                <a:rect l="l" t="t" r="r" b="b"/>
                <a:pathLst>
                  <a:path w="7877" h="12487" extrusionOk="0">
                    <a:moveTo>
                      <a:pt x="3299" y="1"/>
                    </a:moveTo>
                    <a:cubicBezTo>
                      <a:pt x="2337" y="1"/>
                      <a:pt x="1572" y="146"/>
                      <a:pt x="1572" y="146"/>
                    </a:cubicBezTo>
                    <a:cubicBezTo>
                      <a:pt x="1572" y="146"/>
                      <a:pt x="3012" y="1324"/>
                      <a:pt x="3059" y="3876"/>
                    </a:cubicBezTo>
                    <a:cubicBezTo>
                      <a:pt x="3106" y="6424"/>
                      <a:pt x="1" y="12249"/>
                      <a:pt x="1" y="12249"/>
                    </a:cubicBezTo>
                    <a:lnTo>
                      <a:pt x="1159" y="12487"/>
                    </a:lnTo>
                    <a:cubicBezTo>
                      <a:pt x="4888" y="7931"/>
                      <a:pt x="7877" y="2127"/>
                      <a:pt x="6343" y="831"/>
                    </a:cubicBezTo>
                    <a:cubicBezTo>
                      <a:pt x="5554" y="163"/>
                      <a:pt x="4316" y="1"/>
                      <a:pt x="3299" y="1"/>
                    </a:cubicBezTo>
                    <a:close/>
                  </a:path>
                </a:pathLst>
              </a:custGeom>
              <a:solidFill>
                <a:schemeClr val="accent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6" name="Google Shape;1333;p51"/>
              <p:cNvSpPr/>
              <p:nvPr/>
            </p:nvSpPr>
            <p:spPr>
              <a:xfrm>
                <a:off x="2134900" y="783650"/>
                <a:ext cx="125" cy="125"/>
              </a:xfrm>
              <a:custGeom>
                <a:avLst/>
                <a:gdLst/>
                <a:ahLst/>
                <a:cxnLst/>
                <a:rect l="l" t="t" r="r" b="b"/>
                <a:pathLst>
                  <a:path w="5" h="5" extrusionOk="0">
                    <a:moveTo>
                      <a:pt x="0" y="0"/>
                    </a:moveTo>
                    <a:lnTo>
                      <a:pt x="4" y="5"/>
                    </a:lnTo>
                    <a:cubicBezTo>
                      <a:pt x="4" y="0"/>
                      <a:pt x="0" y="0"/>
                      <a:pt x="0" y="0"/>
                    </a:cubicBezTo>
                    <a:close/>
                  </a:path>
                </a:pathLst>
              </a:custGeom>
              <a:solidFill>
                <a:srgbClr val="B2B2B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7" name="Google Shape;1334;p51"/>
              <p:cNvSpPr/>
              <p:nvPr/>
            </p:nvSpPr>
            <p:spPr>
              <a:xfrm>
                <a:off x="2013200" y="760575"/>
                <a:ext cx="132475" cy="89075"/>
              </a:xfrm>
              <a:custGeom>
                <a:avLst/>
                <a:gdLst/>
                <a:ahLst/>
                <a:cxnLst/>
                <a:rect l="l" t="t" r="r" b="b"/>
                <a:pathLst>
                  <a:path w="5299" h="3563" extrusionOk="0">
                    <a:moveTo>
                      <a:pt x="1726" y="1"/>
                    </a:moveTo>
                    <a:cubicBezTo>
                      <a:pt x="766" y="1"/>
                      <a:pt x="1" y="145"/>
                      <a:pt x="1" y="145"/>
                    </a:cubicBezTo>
                    <a:cubicBezTo>
                      <a:pt x="1" y="145"/>
                      <a:pt x="897" y="877"/>
                      <a:pt x="1296" y="2438"/>
                    </a:cubicBezTo>
                    <a:lnTo>
                      <a:pt x="4896" y="3562"/>
                    </a:lnTo>
                    <a:cubicBezTo>
                      <a:pt x="5251" y="2401"/>
                      <a:pt x="5299" y="1484"/>
                      <a:pt x="4919" y="984"/>
                    </a:cubicBezTo>
                    <a:cubicBezTo>
                      <a:pt x="4916" y="981"/>
                      <a:pt x="4916" y="977"/>
                      <a:pt x="4913" y="974"/>
                    </a:cubicBezTo>
                    <a:cubicBezTo>
                      <a:pt x="4909" y="974"/>
                      <a:pt x="4909" y="971"/>
                      <a:pt x="4905" y="971"/>
                    </a:cubicBezTo>
                    <a:lnTo>
                      <a:pt x="4905" y="968"/>
                    </a:lnTo>
                    <a:cubicBezTo>
                      <a:pt x="4902" y="964"/>
                      <a:pt x="4902" y="964"/>
                      <a:pt x="4899" y="961"/>
                    </a:cubicBezTo>
                    <a:lnTo>
                      <a:pt x="4899" y="957"/>
                    </a:lnTo>
                    <a:lnTo>
                      <a:pt x="4896" y="957"/>
                    </a:lnTo>
                    <a:cubicBezTo>
                      <a:pt x="4896" y="954"/>
                      <a:pt x="4896" y="954"/>
                      <a:pt x="4892" y="951"/>
                    </a:cubicBezTo>
                    <a:lnTo>
                      <a:pt x="4888" y="948"/>
                    </a:lnTo>
                    <a:lnTo>
                      <a:pt x="4885" y="944"/>
                    </a:lnTo>
                    <a:lnTo>
                      <a:pt x="4885" y="940"/>
                    </a:lnTo>
                    <a:lnTo>
                      <a:pt x="4882" y="940"/>
                    </a:lnTo>
                    <a:lnTo>
                      <a:pt x="4882" y="937"/>
                    </a:lnTo>
                    <a:cubicBezTo>
                      <a:pt x="4882" y="937"/>
                      <a:pt x="4879" y="937"/>
                      <a:pt x="4879" y="934"/>
                    </a:cubicBezTo>
                    <a:cubicBezTo>
                      <a:pt x="4876" y="934"/>
                      <a:pt x="4876" y="931"/>
                      <a:pt x="4876" y="931"/>
                    </a:cubicBezTo>
                    <a:cubicBezTo>
                      <a:pt x="4876" y="931"/>
                      <a:pt x="4872" y="931"/>
                      <a:pt x="4872" y="928"/>
                    </a:cubicBezTo>
                    <a:cubicBezTo>
                      <a:pt x="4872" y="923"/>
                      <a:pt x="4868" y="923"/>
                      <a:pt x="4868" y="923"/>
                    </a:cubicBezTo>
                    <a:lnTo>
                      <a:pt x="4865" y="920"/>
                    </a:lnTo>
                    <a:cubicBezTo>
                      <a:pt x="4865" y="917"/>
                      <a:pt x="4865" y="917"/>
                      <a:pt x="4862" y="917"/>
                    </a:cubicBezTo>
                    <a:cubicBezTo>
                      <a:pt x="4862" y="914"/>
                      <a:pt x="4862" y="914"/>
                      <a:pt x="4859" y="914"/>
                    </a:cubicBezTo>
                    <a:lnTo>
                      <a:pt x="4859" y="911"/>
                    </a:lnTo>
                    <a:lnTo>
                      <a:pt x="4855" y="911"/>
                    </a:lnTo>
                    <a:cubicBezTo>
                      <a:pt x="4855" y="907"/>
                      <a:pt x="4855" y="907"/>
                      <a:pt x="4852" y="907"/>
                    </a:cubicBezTo>
                    <a:lnTo>
                      <a:pt x="4852" y="903"/>
                    </a:lnTo>
                    <a:cubicBezTo>
                      <a:pt x="4852" y="903"/>
                      <a:pt x="4848" y="903"/>
                      <a:pt x="4848" y="900"/>
                    </a:cubicBezTo>
                    <a:cubicBezTo>
                      <a:pt x="4845" y="900"/>
                      <a:pt x="4845" y="900"/>
                      <a:pt x="4845" y="897"/>
                    </a:cubicBezTo>
                    <a:lnTo>
                      <a:pt x="4842" y="897"/>
                    </a:lnTo>
                    <a:lnTo>
                      <a:pt x="4842" y="894"/>
                    </a:lnTo>
                    <a:lnTo>
                      <a:pt x="4838" y="894"/>
                    </a:lnTo>
                    <a:lnTo>
                      <a:pt x="4838" y="890"/>
                    </a:lnTo>
                    <a:cubicBezTo>
                      <a:pt x="4835" y="890"/>
                      <a:pt x="4835" y="887"/>
                      <a:pt x="4835" y="887"/>
                    </a:cubicBezTo>
                    <a:lnTo>
                      <a:pt x="4832" y="883"/>
                    </a:lnTo>
                    <a:lnTo>
                      <a:pt x="4828" y="880"/>
                    </a:lnTo>
                    <a:cubicBezTo>
                      <a:pt x="4825" y="880"/>
                      <a:pt x="4825" y="877"/>
                      <a:pt x="4825" y="877"/>
                    </a:cubicBezTo>
                    <a:lnTo>
                      <a:pt x="4822" y="877"/>
                    </a:lnTo>
                    <a:cubicBezTo>
                      <a:pt x="4822" y="874"/>
                      <a:pt x="4822" y="874"/>
                      <a:pt x="4818" y="874"/>
                    </a:cubicBezTo>
                    <a:lnTo>
                      <a:pt x="4818" y="870"/>
                    </a:lnTo>
                    <a:lnTo>
                      <a:pt x="4815" y="870"/>
                    </a:lnTo>
                    <a:lnTo>
                      <a:pt x="4815" y="867"/>
                    </a:lnTo>
                    <a:cubicBezTo>
                      <a:pt x="4815" y="867"/>
                      <a:pt x="4812" y="867"/>
                      <a:pt x="4812" y="863"/>
                    </a:cubicBezTo>
                    <a:cubicBezTo>
                      <a:pt x="4808" y="863"/>
                      <a:pt x="4808" y="860"/>
                      <a:pt x="4808" y="860"/>
                    </a:cubicBezTo>
                    <a:lnTo>
                      <a:pt x="4805" y="860"/>
                    </a:lnTo>
                    <a:cubicBezTo>
                      <a:pt x="4805" y="860"/>
                      <a:pt x="4805" y="857"/>
                      <a:pt x="4801" y="857"/>
                    </a:cubicBezTo>
                    <a:cubicBezTo>
                      <a:pt x="4801" y="853"/>
                      <a:pt x="4798" y="853"/>
                      <a:pt x="4798" y="853"/>
                    </a:cubicBezTo>
                    <a:cubicBezTo>
                      <a:pt x="4798" y="850"/>
                      <a:pt x="4795" y="850"/>
                      <a:pt x="4795" y="850"/>
                    </a:cubicBezTo>
                    <a:cubicBezTo>
                      <a:pt x="4795" y="847"/>
                      <a:pt x="4795" y="847"/>
                      <a:pt x="4792" y="847"/>
                    </a:cubicBezTo>
                    <a:lnTo>
                      <a:pt x="4792" y="843"/>
                    </a:lnTo>
                    <a:lnTo>
                      <a:pt x="4788" y="843"/>
                    </a:lnTo>
                    <a:lnTo>
                      <a:pt x="4784" y="840"/>
                    </a:lnTo>
                    <a:lnTo>
                      <a:pt x="4781" y="836"/>
                    </a:lnTo>
                    <a:cubicBezTo>
                      <a:pt x="4778" y="836"/>
                      <a:pt x="4778" y="833"/>
                      <a:pt x="4778" y="833"/>
                    </a:cubicBezTo>
                    <a:lnTo>
                      <a:pt x="4775" y="833"/>
                    </a:lnTo>
                    <a:cubicBezTo>
                      <a:pt x="4775" y="830"/>
                      <a:pt x="4772" y="830"/>
                      <a:pt x="4772" y="830"/>
                    </a:cubicBezTo>
                    <a:cubicBezTo>
                      <a:pt x="3982" y="162"/>
                      <a:pt x="2747" y="1"/>
                      <a:pt x="1730" y="1"/>
                    </a:cubicBez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8" name="Google Shape;1335;p51"/>
              <p:cNvSpPr/>
              <p:nvPr/>
            </p:nvSpPr>
            <p:spPr>
              <a:xfrm>
                <a:off x="2050300" y="857425"/>
                <a:ext cx="125" cy="6250"/>
              </a:xfrm>
              <a:custGeom>
                <a:avLst/>
                <a:gdLst/>
                <a:ahLst/>
                <a:cxnLst/>
                <a:rect l="l" t="t" r="r" b="b"/>
                <a:pathLst>
                  <a:path w="5" h="250" extrusionOk="0">
                    <a:moveTo>
                      <a:pt x="0" y="229"/>
                    </a:moveTo>
                    <a:lnTo>
                      <a:pt x="0" y="249"/>
                    </a:lnTo>
                    <a:lnTo>
                      <a:pt x="0" y="229"/>
                    </a:lnTo>
                    <a:close/>
                    <a:moveTo>
                      <a:pt x="0" y="219"/>
                    </a:moveTo>
                    <a:lnTo>
                      <a:pt x="0" y="229"/>
                    </a:lnTo>
                    <a:lnTo>
                      <a:pt x="0" y="219"/>
                    </a:lnTo>
                    <a:close/>
                    <a:moveTo>
                      <a:pt x="0" y="216"/>
                    </a:moveTo>
                    <a:lnTo>
                      <a:pt x="0" y="219"/>
                    </a:lnTo>
                    <a:lnTo>
                      <a:pt x="0" y="216"/>
                    </a:lnTo>
                    <a:close/>
                    <a:moveTo>
                      <a:pt x="0" y="202"/>
                    </a:moveTo>
                    <a:lnTo>
                      <a:pt x="0" y="212"/>
                    </a:lnTo>
                    <a:lnTo>
                      <a:pt x="0" y="202"/>
                    </a:lnTo>
                    <a:close/>
                    <a:moveTo>
                      <a:pt x="0" y="199"/>
                    </a:moveTo>
                    <a:lnTo>
                      <a:pt x="0" y="202"/>
                    </a:lnTo>
                    <a:lnTo>
                      <a:pt x="0" y="199"/>
                    </a:lnTo>
                    <a:close/>
                    <a:moveTo>
                      <a:pt x="4" y="189"/>
                    </a:moveTo>
                    <a:cubicBezTo>
                      <a:pt x="0" y="192"/>
                      <a:pt x="0" y="196"/>
                      <a:pt x="0" y="199"/>
                    </a:cubicBezTo>
                    <a:cubicBezTo>
                      <a:pt x="0" y="196"/>
                      <a:pt x="0" y="192"/>
                      <a:pt x="4" y="189"/>
                    </a:cubicBezTo>
                    <a:close/>
                    <a:moveTo>
                      <a:pt x="4" y="182"/>
                    </a:moveTo>
                    <a:lnTo>
                      <a:pt x="4" y="185"/>
                    </a:lnTo>
                    <a:lnTo>
                      <a:pt x="4" y="182"/>
                    </a:lnTo>
                    <a:close/>
                    <a:moveTo>
                      <a:pt x="4" y="179"/>
                    </a:moveTo>
                    <a:lnTo>
                      <a:pt x="4" y="182"/>
                    </a:lnTo>
                    <a:lnTo>
                      <a:pt x="4" y="179"/>
                    </a:lnTo>
                    <a:close/>
                    <a:moveTo>
                      <a:pt x="4" y="172"/>
                    </a:moveTo>
                    <a:lnTo>
                      <a:pt x="4" y="179"/>
                    </a:lnTo>
                    <a:lnTo>
                      <a:pt x="4" y="172"/>
                    </a:lnTo>
                    <a:close/>
                    <a:moveTo>
                      <a:pt x="4" y="168"/>
                    </a:moveTo>
                    <a:lnTo>
                      <a:pt x="4" y="172"/>
                    </a:lnTo>
                    <a:lnTo>
                      <a:pt x="4" y="168"/>
                    </a:lnTo>
                    <a:close/>
                    <a:moveTo>
                      <a:pt x="4" y="162"/>
                    </a:moveTo>
                    <a:lnTo>
                      <a:pt x="4" y="165"/>
                    </a:lnTo>
                    <a:lnTo>
                      <a:pt x="4" y="162"/>
                    </a:lnTo>
                    <a:close/>
                    <a:moveTo>
                      <a:pt x="4" y="159"/>
                    </a:moveTo>
                    <a:lnTo>
                      <a:pt x="4" y="162"/>
                    </a:lnTo>
                    <a:lnTo>
                      <a:pt x="4" y="159"/>
                    </a:lnTo>
                    <a:close/>
                    <a:moveTo>
                      <a:pt x="4" y="152"/>
                    </a:moveTo>
                    <a:lnTo>
                      <a:pt x="4" y="156"/>
                    </a:lnTo>
                    <a:lnTo>
                      <a:pt x="4" y="152"/>
                    </a:lnTo>
                    <a:close/>
                    <a:moveTo>
                      <a:pt x="4" y="148"/>
                    </a:moveTo>
                    <a:lnTo>
                      <a:pt x="4" y="152"/>
                    </a:lnTo>
                    <a:lnTo>
                      <a:pt x="4" y="148"/>
                    </a:lnTo>
                    <a:close/>
                    <a:moveTo>
                      <a:pt x="4" y="142"/>
                    </a:moveTo>
                    <a:lnTo>
                      <a:pt x="4" y="145"/>
                    </a:lnTo>
                    <a:lnTo>
                      <a:pt x="4" y="142"/>
                    </a:lnTo>
                    <a:close/>
                    <a:moveTo>
                      <a:pt x="4" y="139"/>
                    </a:moveTo>
                    <a:lnTo>
                      <a:pt x="4" y="142"/>
                    </a:lnTo>
                    <a:lnTo>
                      <a:pt x="4" y="139"/>
                    </a:lnTo>
                    <a:close/>
                    <a:moveTo>
                      <a:pt x="4" y="131"/>
                    </a:moveTo>
                    <a:lnTo>
                      <a:pt x="4" y="135"/>
                    </a:lnTo>
                    <a:lnTo>
                      <a:pt x="4" y="131"/>
                    </a:lnTo>
                    <a:close/>
                    <a:moveTo>
                      <a:pt x="4" y="125"/>
                    </a:moveTo>
                    <a:lnTo>
                      <a:pt x="4" y="131"/>
                    </a:lnTo>
                    <a:lnTo>
                      <a:pt x="4" y="125"/>
                    </a:lnTo>
                    <a:close/>
                    <a:moveTo>
                      <a:pt x="4" y="122"/>
                    </a:moveTo>
                    <a:lnTo>
                      <a:pt x="4" y="125"/>
                    </a:lnTo>
                    <a:lnTo>
                      <a:pt x="4" y="122"/>
                    </a:lnTo>
                    <a:close/>
                    <a:moveTo>
                      <a:pt x="4" y="118"/>
                    </a:moveTo>
                    <a:lnTo>
                      <a:pt x="4" y="118"/>
                    </a:lnTo>
                    <a:lnTo>
                      <a:pt x="4" y="118"/>
                    </a:lnTo>
                    <a:close/>
                    <a:moveTo>
                      <a:pt x="4" y="111"/>
                    </a:moveTo>
                    <a:lnTo>
                      <a:pt x="4" y="115"/>
                    </a:lnTo>
                    <a:lnTo>
                      <a:pt x="4" y="111"/>
                    </a:lnTo>
                    <a:close/>
                    <a:moveTo>
                      <a:pt x="4" y="105"/>
                    </a:moveTo>
                    <a:lnTo>
                      <a:pt x="4" y="108"/>
                    </a:lnTo>
                    <a:lnTo>
                      <a:pt x="4" y="105"/>
                    </a:lnTo>
                    <a:close/>
                    <a:moveTo>
                      <a:pt x="4" y="102"/>
                    </a:moveTo>
                    <a:lnTo>
                      <a:pt x="4" y="105"/>
                    </a:lnTo>
                    <a:lnTo>
                      <a:pt x="4" y="102"/>
                    </a:lnTo>
                    <a:close/>
                    <a:moveTo>
                      <a:pt x="4" y="95"/>
                    </a:moveTo>
                    <a:lnTo>
                      <a:pt x="4" y="98"/>
                    </a:lnTo>
                    <a:lnTo>
                      <a:pt x="4" y="95"/>
                    </a:lnTo>
                    <a:close/>
                    <a:moveTo>
                      <a:pt x="4" y="91"/>
                    </a:moveTo>
                    <a:lnTo>
                      <a:pt x="4" y="95"/>
                    </a:lnTo>
                    <a:lnTo>
                      <a:pt x="4" y="91"/>
                    </a:lnTo>
                    <a:close/>
                    <a:moveTo>
                      <a:pt x="4" y="85"/>
                    </a:moveTo>
                    <a:lnTo>
                      <a:pt x="4" y="88"/>
                    </a:lnTo>
                    <a:lnTo>
                      <a:pt x="4" y="85"/>
                    </a:lnTo>
                    <a:close/>
                    <a:moveTo>
                      <a:pt x="4" y="75"/>
                    </a:moveTo>
                    <a:lnTo>
                      <a:pt x="4" y="85"/>
                    </a:lnTo>
                    <a:lnTo>
                      <a:pt x="4" y="75"/>
                    </a:lnTo>
                    <a:close/>
                    <a:moveTo>
                      <a:pt x="4" y="71"/>
                    </a:moveTo>
                    <a:lnTo>
                      <a:pt x="4" y="75"/>
                    </a:lnTo>
                    <a:lnTo>
                      <a:pt x="4" y="71"/>
                    </a:lnTo>
                    <a:close/>
                    <a:moveTo>
                      <a:pt x="4" y="65"/>
                    </a:moveTo>
                    <a:lnTo>
                      <a:pt x="4" y="68"/>
                    </a:lnTo>
                    <a:lnTo>
                      <a:pt x="4" y="65"/>
                    </a:lnTo>
                    <a:close/>
                    <a:moveTo>
                      <a:pt x="4" y="61"/>
                    </a:moveTo>
                    <a:lnTo>
                      <a:pt x="4" y="65"/>
                    </a:lnTo>
                    <a:lnTo>
                      <a:pt x="4" y="61"/>
                    </a:lnTo>
                    <a:close/>
                    <a:moveTo>
                      <a:pt x="4" y="55"/>
                    </a:moveTo>
                    <a:lnTo>
                      <a:pt x="4" y="58"/>
                    </a:lnTo>
                    <a:lnTo>
                      <a:pt x="4" y="55"/>
                    </a:lnTo>
                    <a:close/>
                    <a:moveTo>
                      <a:pt x="4" y="51"/>
                    </a:moveTo>
                    <a:lnTo>
                      <a:pt x="4" y="55"/>
                    </a:lnTo>
                    <a:lnTo>
                      <a:pt x="4" y="51"/>
                    </a:lnTo>
                    <a:close/>
                    <a:moveTo>
                      <a:pt x="4" y="44"/>
                    </a:moveTo>
                    <a:lnTo>
                      <a:pt x="4" y="51"/>
                    </a:lnTo>
                    <a:lnTo>
                      <a:pt x="4" y="44"/>
                    </a:lnTo>
                    <a:close/>
                    <a:moveTo>
                      <a:pt x="4" y="41"/>
                    </a:moveTo>
                    <a:lnTo>
                      <a:pt x="4" y="44"/>
                    </a:lnTo>
                    <a:lnTo>
                      <a:pt x="4" y="41"/>
                    </a:lnTo>
                    <a:close/>
                    <a:moveTo>
                      <a:pt x="4" y="38"/>
                    </a:moveTo>
                    <a:lnTo>
                      <a:pt x="4" y="38"/>
                    </a:lnTo>
                    <a:lnTo>
                      <a:pt x="4" y="38"/>
                    </a:lnTo>
                    <a:close/>
                    <a:moveTo>
                      <a:pt x="4" y="31"/>
                    </a:moveTo>
                    <a:lnTo>
                      <a:pt x="4" y="35"/>
                    </a:lnTo>
                    <a:lnTo>
                      <a:pt x="4" y="31"/>
                    </a:lnTo>
                    <a:close/>
                    <a:moveTo>
                      <a:pt x="4" y="24"/>
                    </a:moveTo>
                    <a:lnTo>
                      <a:pt x="4" y="27"/>
                    </a:lnTo>
                    <a:lnTo>
                      <a:pt x="4" y="24"/>
                    </a:lnTo>
                    <a:close/>
                    <a:moveTo>
                      <a:pt x="4" y="21"/>
                    </a:moveTo>
                    <a:lnTo>
                      <a:pt x="4" y="24"/>
                    </a:lnTo>
                    <a:lnTo>
                      <a:pt x="4" y="21"/>
                    </a:lnTo>
                    <a:close/>
                    <a:moveTo>
                      <a:pt x="4" y="15"/>
                    </a:moveTo>
                    <a:lnTo>
                      <a:pt x="4" y="21"/>
                    </a:lnTo>
                    <a:lnTo>
                      <a:pt x="4" y="15"/>
                    </a:lnTo>
                    <a:close/>
                    <a:moveTo>
                      <a:pt x="4" y="11"/>
                    </a:moveTo>
                    <a:lnTo>
                      <a:pt x="4" y="15"/>
                    </a:lnTo>
                    <a:lnTo>
                      <a:pt x="4" y="11"/>
                    </a:lnTo>
                    <a:close/>
                    <a:moveTo>
                      <a:pt x="4" y="7"/>
                    </a:moveTo>
                    <a:lnTo>
                      <a:pt x="4" y="11"/>
                    </a:lnTo>
                    <a:lnTo>
                      <a:pt x="4" y="7"/>
                    </a:lnTo>
                    <a:close/>
                    <a:moveTo>
                      <a:pt x="4" y="1"/>
                    </a:moveTo>
                    <a:lnTo>
                      <a:pt x="4" y="4"/>
                    </a:lnTo>
                    <a:close/>
                  </a:path>
                </a:pathLst>
              </a:custGeom>
              <a:solidFill>
                <a:srgbClr val="ADC4F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49" name="Google Shape;1336;p51"/>
              <p:cNvSpPr/>
              <p:nvPr/>
            </p:nvSpPr>
            <p:spPr>
              <a:xfrm>
                <a:off x="2031500" y="907800"/>
                <a:ext cx="10250" cy="31075"/>
              </a:xfrm>
              <a:custGeom>
                <a:avLst/>
                <a:gdLst/>
                <a:ahLst/>
                <a:cxnLst/>
                <a:rect l="l" t="t" r="r" b="b"/>
                <a:pathLst>
                  <a:path w="410" h="1243" extrusionOk="0">
                    <a:moveTo>
                      <a:pt x="410" y="0"/>
                    </a:moveTo>
                    <a:cubicBezTo>
                      <a:pt x="293" y="403"/>
                      <a:pt x="155" y="820"/>
                      <a:pt x="0" y="1243"/>
                    </a:cubicBezTo>
                    <a:lnTo>
                      <a:pt x="0" y="1243"/>
                    </a:lnTo>
                    <a:cubicBezTo>
                      <a:pt x="155" y="820"/>
                      <a:pt x="293" y="403"/>
                      <a:pt x="410" y="0"/>
                    </a:cubicBezTo>
                    <a:close/>
                  </a:path>
                </a:pathLst>
              </a:custGeom>
              <a:solidFill>
                <a:srgbClr val="AEC4F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0" name="Google Shape;1337;p51"/>
              <p:cNvSpPr/>
              <p:nvPr/>
            </p:nvSpPr>
            <p:spPr>
              <a:xfrm>
                <a:off x="2041725" y="863725"/>
                <a:ext cx="8600" cy="44100"/>
              </a:xfrm>
              <a:custGeom>
                <a:avLst/>
                <a:gdLst/>
                <a:ahLst/>
                <a:cxnLst/>
                <a:rect l="l" t="t" r="r" b="b"/>
                <a:pathLst>
                  <a:path w="344" h="1764" extrusionOk="0">
                    <a:moveTo>
                      <a:pt x="343" y="0"/>
                    </a:moveTo>
                    <a:cubicBezTo>
                      <a:pt x="317" y="504"/>
                      <a:pt x="189" y="1112"/>
                      <a:pt x="1" y="1763"/>
                    </a:cubicBezTo>
                    <a:lnTo>
                      <a:pt x="1" y="1763"/>
                    </a:lnTo>
                    <a:cubicBezTo>
                      <a:pt x="189" y="1112"/>
                      <a:pt x="317" y="504"/>
                      <a:pt x="343" y="0"/>
                    </a:cubicBezTo>
                    <a:close/>
                  </a:path>
                </a:pathLst>
              </a:custGeom>
              <a:solidFill>
                <a:srgbClr val="ADC4F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1" name="Google Shape;1338;p51"/>
              <p:cNvSpPr/>
              <p:nvPr/>
            </p:nvSpPr>
            <p:spPr>
              <a:xfrm>
                <a:off x="2031500" y="821525"/>
                <a:ext cx="104100" cy="127325"/>
              </a:xfrm>
              <a:custGeom>
                <a:avLst/>
                <a:gdLst/>
                <a:ahLst/>
                <a:cxnLst/>
                <a:rect l="l" t="t" r="r" b="b"/>
                <a:pathLst>
                  <a:path w="4164" h="5093" extrusionOk="0">
                    <a:moveTo>
                      <a:pt x="564" y="0"/>
                    </a:moveTo>
                    <a:lnTo>
                      <a:pt x="564" y="0"/>
                    </a:lnTo>
                    <a:cubicBezTo>
                      <a:pt x="676" y="419"/>
                      <a:pt x="746" y="896"/>
                      <a:pt x="756" y="1437"/>
                    </a:cubicBezTo>
                    <a:lnTo>
                      <a:pt x="756" y="1440"/>
                    </a:lnTo>
                    <a:lnTo>
                      <a:pt x="756" y="1443"/>
                    </a:lnTo>
                    <a:lnTo>
                      <a:pt x="756" y="1447"/>
                    </a:lnTo>
                    <a:lnTo>
                      <a:pt x="756" y="1451"/>
                    </a:lnTo>
                    <a:lnTo>
                      <a:pt x="756" y="1457"/>
                    </a:lnTo>
                    <a:lnTo>
                      <a:pt x="756" y="1460"/>
                    </a:lnTo>
                    <a:lnTo>
                      <a:pt x="756" y="1463"/>
                    </a:lnTo>
                    <a:lnTo>
                      <a:pt x="756" y="1467"/>
                    </a:lnTo>
                    <a:lnTo>
                      <a:pt x="756" y="1471"/>
                    </a:lnTo>
                    <a:lnTo>
                      <a:pt x="756" y="1474"/>
                    </a:lnTo>
                    <a:lnTo>
                      <a:pt x="756" y="1477"/>
                    </a:lnTo>
                    <a:lnTo>
                      <a:pt x="756" y="1480"/>
                    </a:lnTo>
                    <a:lnTo>
                      <a:pt x="756" y="1487"/>
                    </a:lnTo>
                    <a:lnTo>
                      <a:pt x="756" y="1491"/>
                    </a:lnTo>
                    <a:lnTo>
                      <a:pt x="756" y="1494"/>
                    </a:lnTo>
                    <a:lnTo>
                      <a:pt x="756" y="1497"/>
                    </a:lnTo>
                    <a:lnTo>
                      <a:pt x="756" y="1501"/>
                    </a:lnTo>
                    <a:lnTo>
                      <a:pt x="756" y="1504"/>
                    </a:lnTo>
                    <a:lnTo>
                      <a:pt x="756" y="1507"/>
                    </a:lnTo>
                    <a:lnTo>
                      <a:pt x="756" y="1511"/>
                    </a:lnTo>
                    <a:lnTo>
                      <a:pt x="756" y="1521"/>
                    </a:lnTo>
                    <a:lnTo>
                      <a:pt x="756" y="1524"/>
                    </a:lnTo>
                    <a:lnTo>
                      <a:pt x="756" y="1527"/>
                    </a:lnTo>
                    <a:lnTo>
                      <a:pt x="756" y="1531"/>
                    </a:lnTo>
                    <a:lnTo>
                      <a:pt x="756" y="1534"/>
                    </a:lnTo>
                    <a:lnTo>
                      <a:pt x="756" y="1538"/>
                    </a:lnTo>
                    <a:lnTo>
                      <a:pt x="756" y="1541"/>
                    </a:lnTo>
                    <a:lnTo>
                      <a:pt x="756" y="1544"/>
                    </a:lnTo>
                    <a:lnTo>
                      <a:pt x="756" y="1547"/>
                    </a:lnTo>
                    <a:lnTo>
                      <a:pt x="756" y="1551"/>
                    </a:lnTo>
                    <a:lnTo>
                      <a:pt x="756" y="1554"/>
                    </a:lnTo>
                    <a:lnTo>
                      <a:pt x="756" y="1558"/>
                    </a:lnTo>
                    <a:lnTo>
                      <a:pt x="756" y="1561"/>
                    </a:lnTo>
                    <a:lnTo>
                      <a:pt x="756" y="1567"/>
                    </a:lnTo>
                    <a:lnTo>
                      <a:pt x="756" y="1571"/>
                    </a:lnTo>
                    <a:lnTo>
                      <a:pt x="756" y="1575"/>
                    </a:lnTo>
                    <a:lnTo>
                      <a:pt x="756" y="1578"/>
                    </a:lnTo>
                    <a:lnTo>
                      <a:pt x="756" y="1581"/>
                    </a:lnTo>
                    <a:lnTo>
                      <a:pt x="756" y="1584"/>
                    </a:lnTo>
                    <a:lnTo>
                      <a:pt x="756" y="1588"/>
                    </a:lnTo>
                    <a:lnTo>
                      <a:pt x="756" y="1592"/>
                    </a:lnTo>
                    <a:lnTo>
                      <a:pt x="756" y="1595"/>
                    </a:lnTo>
                    <a:lnTo>
                      <a:pt x="756" y="1598"/>
                    </a:lnTo>
                    <a:lnTo>
                      <a:pt x="756" y="1601"/>
                    </a:lnTo>
                    <a:lnTo>
                      <a:pt x="756" y="1604"/>
                    </a:lnTo>
                    <a:lnTo>
                      <a:pt x="756" y="1608"/>
                    </a:lnTo>
                    <a:lnTo>
                      <a:pt x="756" y="1615"/>
                    </a:lnTo>
                    <a:lnTo>
                      <a:pt x="756" y="1618"/>
                    </a:lnTo>
                    <a:lnTo>
                      <a:pt x="756" y="1621"/>
                    </a:lnTo>
                    <a:lnTo>
                      <a:pt x="756" y="1625"/>
                    </a:lnTo>
                    <a:cubicBezTo>
                      <a:pt x="752" y="1628"/>
                      <a:pt x="752" y="1632"/>
                      <a:pt x="752" y="1635"/>
                    </a:cubicBezTo>
                    <a:lnTo>
                      <a:pt x="752" y="1638"/>
                    </a:lnTo>
                    <a:lnTo>
                      <a:pt x="752" y="1648"/>
                    </a:lnTo>
                    <a:lnTo>
                      <a:pt x="752" y="1652"/>
                    </a:lnTo>
                    <a:lnTo>
                      <a:pt x="752" y="1655"/>
                    </a:lnTo>
                    <a:lnTo>
                      <a:pt x="752" y="1665"/>
                    </a:lnTo>
                    <a:lnTo>
                      <a:pt x="752" y="1685"/>
                    </a:lnTo>
                    <a:lnTo>
                      <a:pt x="752" y="1688"/>
                    </a:lnTo>
                    <a:cubicBezTo>
                      <a:pt x="726" y="2192"/>
                      <a:pt x="598" y="2800"/>
                      <a:pt x="410" y="3451"/>
                    </a:cubicBezTo>
                    <a:cubicBezTo>
                      <a:pt x="293" y="3854"/>
                      <a:pt x="155" y="4271"/>
                      <a:pt x="0" y="4694"/>
                    </a:cubicBezTo>
                    <a:cubicBezTo>
                      <a:pt x="615" y="4878"/>
                      <a:pt x="1384" y="5032"/>
                      <a:pt x="2314" y="5092"/>
                    </a:cubicBezTo>
                    <a:cubicBezTo>
                      <a:pt x="3160" y="3642"/>
                      <a:pt x="3811" y="2266"/>
                      <a:pt x="4164" y="1124"/>
                    </a:cubicBezTo>
                    <a:lnTo>
                      <a:pt x="564" y="0"/>
                    </a:lnTo>
                    <a:close/>
                  </a:path>
                </a:pathLst>
              </a:custGeom>
              <a:gradFill>
                <a:gsLst>
                  <a:gs pos="0">
                    <a:srgbClr val="3A305F">
                      <a:alpha val="46666"/>
                    </a:srgbClr>
                  </a:gs>
                  <a:gs pos="80000">
                    <a:srgbClr val="FFFFFF">
                      <a:alpha val="0"/>
                    </a:srgbClr>
                  </a:gs>
                  <a:gs pos="100000">
                    <a:srgbClr val="FFFFFF">
                      <a:alpha val="0"/>
                    </a:srgbClr>
                  </a:gs>
                </a:gsLst>
                <a:lin ang="8099331"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2" name="Google Shape;1339;p51"/>
              <p:cNvSpPr/>
              <p:nvPr/>
            </p:nvSpPr>
            <p:spPr>
              <a:xfrm>
                <a:off x="1983750" y="414575"/>
                <a:ext cx="113250" cy="102050"/>
              </a:xfrm>
              <a:custGeom>
                <a:avLst/>
                <a:gdLst/>
                <a:ahLst/>
                <a:cxnLst/>
                <a:rect l="l" t="t" r="r" b="b"/>
                <a:pathLst>
                  <a:path w="4530" h="4082" extrusionOk="0">
                    <a:moveTo>
                      <a:pt x="3535" y="1"/>
                    </a:moveTo>
                    <a:cubicBezTo>
                      <a:pt x="3053" y="1"/>
                      <a:pt x="2475" y="286"/>
                      <a:pt x="2263" y="348"/>
                    </a:cubicBezTo>
                    <a:cubicBezTo>
                      <a:pt x="2233" y="358"/>
                      <a:pt x="2200" y="362"/>
                      <a:pt x="2165" y="362"/>
                    </a:cubicBezTo>
                    <a:cubicBezTo>
                      <a:pt x="1966" y="362"/>
                      <a:pt x="1706" y="230"/>
                      <a:pt x="1390" y="230"/>
                    </a:cubicBezTo>
                    <a:cubicBezTo>
                      <a:pt x="1187" y="230"/>
                      <a:pt x="962" y="284"/>
                      <a:pt x="716" y="462"/>
                    </a:cubicBezTo>
                    <a:cubicBezTo>
                      <a:pt x="17" y="965"/>
                      <a:pt x="393" y="2010"/>
                      <a:pt x="393" y="2010"/>
                    </a:cubicBezTo>
                    <a:cubicBezTo>
                      <a:pt x="0" y="2466"/>
                      <a:pt x="487" y="2984"/>
                      <a:pt x="487" y="2984"/>
                    </a:cubicBezTo>
                    <a:cubicBezTo>
                      <a:pt x="164" y="3789"/>
                      <a:pt x="773" y="4081"/>
                      <a:pt x="773" y="4081"/>
                    </a:cubicBezTo>
                    <a:lnTo>
                      <a:pt x="1840" y="3151"/>
                    </a:lnTo>
                    <a:lnTo>
                      <a:pt x="3408" y="1684"/>
                    </a:lnTo>
                    <a:cubicBezTo>
                      <a:pt x="4016" y="1617"/>
                      <a:pt x="4529" y="965"/>
                      <a:pt x="4143" y="305"/>
                    </a:cubicBezTo>
                    <a:cubicBezTo>
                      <a:pt x="4010" y="78"/>
                      <a:pt x="3785" y="1"/>
                      <a:pt x="3535"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3" name="Google Shape;1340;p51"/>
              <p:cNvSpPr/>
              <p:nvPr/>
            </p:nvSpPr>
            <p:spPr>
              <a:xfrm>
                <a:off x="1990625" y="456675"/>
                <a:ext cx="85800" cy="95275"/>
              </a:xfrm>
              <a:custGeom>
                <a:avLst/>
                <a:gdLst/>
                <a:ahLst/>
                <a:cxnLst/>
                <a:rect l="l" t="t" r="r" b="b"/>
                <a:pathLst>
                  <a:path w="3432" h="3811" extrusionOk="0">
                    <a:moveTo>
                      <a:pt x="2280" y="0"/>
                    </a:moveTo>
                    <a:cubicBezTo>
                      <a:pt x="2255" y="239"/>
                      <a:pt x="2030" y="586"/>
                      <a:pt x="1820" y="586"/>
                    </a:cubicBezTo>
                    <a:cubicBezTo>
                      <a:pt x="1743" y="586"/>
                      <a:pt x="1668" y="540"/>
                      <a:pt x="1606" y="426"/>
                    </a:cubicBezTo>
                    <a:cubicBezTo>
                      <a:pt x="1504" y="243"/>
                      <a:pt x="1308" y="148"/>
                      <a:pt x="1112" y="148"/>
                    </a:cubicBezTo>
                    <a:cubicBezTo>
                      <a:pt x="852" y="148"/>
                      <a:pt x="594" y="314"/>
                      <a:pt x="561" y="658"/>
                    </a:cubicBezTo>
                    <a:cubicBezTo>
                      <a:pt x="504" y="1263"/>
                      <a:pt x="1045" y="1396"/>
                      <a:pt x="1045" y="1396"/>
                    </a:cubicBezTo>
                    <a:cubicBezTo>
                      <a:pt x="1045" y="1396"/>
                      <a:pt x="840" y="1537"/>
                      <a:pt x="873" y="1816"/>
                    </a:cubicBezTo>
                    <a:cubicBezTo>
                      <a:pt x="907" y="2095"/>
                      <a:pt x="498" y="2397"/>
                      <a:pt x="498" y="2397"/>
                    </a:cubicBezTo>
                    <a:lnTo>
                      <a:pt x="1" y="3280"/>
                    </a:lnTo>
                    <a:lnTo>
                      <a:pt x="1082" y="3810"/>
                    </a:lnTo>
                    <a:lnTo>
                      <a:pt x="1739" y="2622"/>
                    </a:lnTo>
                    <a:cubicBezTo>
                      <a:pt x="1739" y="2622"/>
                      <a:pt x="1871" y="2700"/>
                      <a:pt x="2085" y="2700"/>
                    </a:cubicBezTo>
                    <a:cubicBezTo>
                      <a:pt x="2255" y="2700"/>
                      <a:pt x="2477" y="2650"/>
                      <a:pt x="2726" y="2471"/>
                    </a:cubicBezTo>
                    <a:cubicBezTo>
                      <a:pt x="3170" y="2149"/>
                      <a:pt x="3083" y="1457"/>
                      <a:pt x="3083" y="1457"/>
                    </a:cubicBezTo>
                    <a:cubicBezTo>
                      <a:pt x="3284" y="1444"/>
                      <a:pt x="3431" y="1316"/>
                      <a:pt x="3431" y="1316"/>
                    </a:cubicBezTo>
                    <a:cubicBezTo>
                      <a:pt x="3059" y="840"/>
                      <a:pt x="3132" y="0"/>
                      <a:pt x="3133" y="0"/>
                    </a:cubicBezTo>
                    <a:lnTo>
                      <a:pt x="3133" y="0"/>
                    </a:lnTo>
                    <a:cubicBezTo>
                      <a:pt x="2998" y="66"/>
                      <a:pt x="2859" y="88"/>
                      <a:pt x="2732" y="88"/>
                    </a:cubicBezTo>
                    <a:cubicBezTo>
                      <a:pt x="2480" y="88"/>
                      <a:pt x="2280" y="0"/>
                      <a:pt x="2280"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4" name="Google Shape;1341;p51"/>
              <p:cNvSpPr/>
              <p:nvPr/>
            </p:nvSpPr>
            <p:spPr>
              <a:xfrm>
                <a:off x="2038900" y="486875"/>
                <a:ext cx="21325" cy="21350"/>
              </a:xfrm>
              <a:custGeom>
                <a:avLst/>
                <a:gdLst/>
                <a:ahLst/>
                <a:cxnLst/>
                <a:rect l="l" t="t" r="r" b="b"/>
                <a:pathLst>
                  <a:path w="853" h="854" extrusionOk="0">
                    <a:moveTo>
                      <a:pt x="426" y="1"/>
                    </a:moveTo>
                    <a:cubicBezTo>
                      <a:pt x="191" y="1"/>
                      <a:pt x="0" y="192"/>
                      <a:pt x="0" y="427"/>
                    </a:cubicBezTo>
                    <a:cubicBezTo>
                      <a:pt x="0" y="662"/>
                      <a:pt x="191" y="853"/>
                      <a:pt x="426" y="853"/>
                    </a:cubicBezTo>
                    <a:cubicBezTo>
                      <a:pt x="662" y="853"/>
                      <a:pt x="853" y="662"/>
                      <a:pt x="853" y="427"/>
                    </a:cubicBezTo>
                    <a:cubicBezTo>
                      <a:pt x="853" y="192"/>
                      <a:pt x="662" y="1"/>
                      <a:pt x="426"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5" name="Google Shape;1342;p51"/>
              <p:cNvSpPr/>
              <p:nvPr/>
            </p:nvSpPr>
            <p:spPr>
              <a:xfrm>
                <a:off x="1838275" y="525800"/>
                <a:ext cx="222875" cy="295250"/>
              </a:xfrm>
              <a:custGeom>
                <a:avLst/>
                <a:gdLst/>
                <a:ahLst/>
                <a:cxnLst/>
                <a:rect l="l" t="t" r="r" b="b"/>
                <a:pathLst>
                  <a:path w="8915" h="11810" extrusionOk="0">
                    <a:moveTo>
                      <a:pt x="6024" y="0"/>
                    </a:moveTo>
                    <a:cubicBezTo>
                      <a:pt x="2596" y="0"/>
                      <a:pt x="1" y="7175"/>
                      <a:pt x="441" y="10540"/>
                    </a:cubicBezTo>
                    <a:lnTo>
                      <a:pt x="4483" y="11809"/>
                    </a:lnTo>
                    <a:lnTo>
                      <a:pt x="6998" y="9536"/>
                    </a:lnTo>
                    <a:cubicBezTo>
                      <a:pt x="7824" y="6749"/>
                      <a:pt x="8915" y="1012"/>
                      <a:pt x="7058" y="220"/>
                    </a:cubicBezTo>
                    <a:cubicBezTo>
                      <a:pt x="6707" y="70"/>
                      <a:pt x="6361" y="0"/>
                      <a:pt x="6024" y="0"/>
                    </a:cubicBez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6" name="Google Shape;1343;p51"/>
              <p:cNvSpPr/>
              <p:nvPr/>
            </p:nvSpPr>
            <p:spPr>
              <a:xfrm>
                <a:off x="1925075" y="623925"/>
                <a:ext cx="103175" cy="169650"/>
              </a:xfrm>
              <a:custGeom>
                <a:avLst/>
                <a:gdLst/>
                <a:ahLst/>
                <a:cxnLst/>
                <a:rect l="l" t="t" r="r" b="b"/>
                <a:pathLst>
                  <a:path w="4127" h="6786" extrusionOk="0">
                    <a:moveTo>
                      <a:pt x="447" y="1"/>
                    </a:moveTo>
                    <a:cubicBezTo>
                      <a:pt x="1" y="3805"/>
                      <a:pt x="763" y="6786"/>
                      <a:pt x="763" y="6786"/>
                    </a:cubicBezTo>
                    <a:lnTo>
                      <a:pt x="2344" y="6679"/>
                    </a:lnTo>
                    <a:lnTo>
                      <a:pt x="3526" y="5611"/>
                    </a:lnTo>
                    <a:cubicBezTo>
                      <a:pt x="3727" y="4936"/>
                      <a:pt x="3942" y="4090"/>
                      <a:pt x="4127" y="3183"/>
                    </a:cubicBezTo>
                    <a:lnTo>
                      <a:pt x="447"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7" name="Google Shape;1344;p51"/>
              <p:cNvSpPr/>
              <p:nvPr/>
            </p:nvSpPr>
            <p:spPr>
              <a:xfrm>
                <a:off x="2172500" y="1068925"/>
                <a:ext cx="79600" cy="30425"/>
              </a:xfrm>
              <a:custGeom>
                <a:avLst/>
                <a:gdLst/>
                <a:ahLst/>
                <a:cxnLst/>
                <a:rect l="l" t="t" r="r" b="b"/>
                <a:pathLst>
                  <a:path w="3184" h="1217" extrusionOk="0">
                    <a:moveTo>
                      <a:pt x="142" y="1"/>
                    </a:moveTo>
                    <a:lnTo>
                      <a:pt x="1" y="1216"/>
                    </a:lnTo>
                    <a:lnTo>
                      <a:pt x="3183" y="1216"/>
                    </a:lnTo>
                    <a:lnTo>
                      <a:pt x="1303" y="1"/>
                    </a:lnTo>
                    <a:close/>
                  </a:path>
                </a:pathLst>
              </a:custGeom>
              <a:solidFill>
                <a:srgbClr val="423A6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8" name="Google Shape;1345;p51"/>
              <p:cNvSpPr/>
              <p:nvPr/>
            </p:nvSpPr>
            <p:spPr>
              <a:xfrm>
                <a:off x="1849275" y="764200"/>
                <a:ext cx="381750" cy="304750"/>
              </a:xfrm>
              <a:custGeom>
                <a:avLst/>
                <a:gdLst/>
                <a:ahLst/>
                <a:cxnLst/>
                <a:rect l="l" t="t" r="r" b="b"/>
                <a:pathLst>
                  <a:path w="15270" h="12190" extrusionOk="0">
                    <a:moveTo>
                      <a:pt x="6558" y="0"/>
                    </a:moveTo>
                    <a:cubicBezTo>
                      <a:pt x="6558" y="0"/>
                      <a:pt x="3922" y="913"/>
                      <a:pt x="1" y="1004"/>
                    </a:cubicBezTo>
                    <a:cubicBezTo>
                      <a:pt x="41" y="1319"/>
                      <a:pt x="109" y="1601"/>
                      <a:pt x="206" y="1840"/>
                    </a:cubicBezTo>
                    <a:cubicBezTo>
                      <a:pt x="1434" y="4884"/>
                      <a:pt x="2939" y="4881"/>
                      <a:pt x="7951" y="5264"/>
                    </a:cubicBezTo>
                    <a:cubicBezTo>
                      <a:pt x="13346" y="5677"/>
                      <a:pt x="13071" y="12190"/>
                      <a:pt x="13071" y="12190"/>
                    </a:cubicBezTo>
                    <a:lnTo>
                      <a:pt x="14232" y="12190"/>
                    </a:lnTo>
                    <a:cubicBezTo>
                      <a:pt x="14232" y="12190"/>
                      <a:pt x="15269" y="9538"/>
                      <a:pt x="13923" y="5879"/>
                    </a:cubicBezTo>
                    <a:cubicBezTo>
                      <a:pt x="12577" y="2219"/>
                      <a:pt x="6558" y="0"/>
                      <a:pt x="6558" y="0"/>
                    </a:cubicBezTo>
                    <a:close/>
                  </a:path>
                </a:pathLst>
              </a:custGeom>
              <a:solidFill>
                <a:schemeClr val="accent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59" name="Google Shape;1346;p51"/>
              <p:cNvSpPr/>
              <p:nvPr/>
            </p:nvSpPr>
            <p:spPr>
              <a:xfrm>
                <a:off x="2147150" y="519100"/>
                <a:ext cx="41575" cy="39225"/>
              </a:xfrm>
              <a:custGeom>
                <a:avLst/>
                <a:gdLst/>
                <a:ahLst/>
                <a:cxnLst/>
                <a:rect l="l" t="t" r="r" b="b"/>
                <a:pathLst>
                  <a:path w="1663" h="1569" extrusionOk="0">
                    <a:moveTo>
                      <a:pt x="474" y="1"/>
                    </a:moveTo>
                    <a:lnTo>
                      <a:pt x="1" y="1014"/>
                    </a:lnTo>
                    <a:lnTo>
                      <a:pt x="1189" y="1569"/>
                    </a:lnTo>
                    <a:lnTo>
                      <a:pt x="1662" y="555"/>
                    </a:lnTo>
                    <a:lnTo>
                      <a:pt x="474" y="1"/>
                    </a:lnTo>
                    <a:close/>
                  </a:path>
                </a:pathLst>
              </a:custGeom>
              <a:solidFill>
                <a:srgbClr val="F4767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0" name="Google Shape;1347;p51"/>
              <p:cNvSpPr/>
              <p:nvPr/>
            </p:nvSpPr>
            <p:spPr>
              <a:xfrm>
                <a:off x="2176875" y="518425"/>
                <a:ext cx="75375" cy="96300"/>
              </a:xfrm>
              <a:custGeom>
                <a:avLst/>
                <a:gdLst/>
                <a:ahLst/>
                <a:cxnLst/>
                <a:rect l="l" t="t" r="r" b="b"/>
                <a:pathLst>
                  <a:path w="3015" h="3852" extrusionOk="0">
                    <a:moveTo>
                      <a:pt x="2860" y="1"/>
                    </a:moveTo>
                    <a:cubicBezTo>
                      <a:pt x="2829" y="1"/>
                      <a:pt x="2798" y="10"/>
                      <a:pt x="2770" y="31"/>
                    </a:cubicBezTo>
                    <a:cubicBezTo>
                      <a:pt x="2442" y="284"/>
                      <a:pt x="1781" y="716"/>
                      <a:pt x="1093" y="716"/>
                    </a:cubicBezTo>
                    <a:cubicBezTo>
                      <a:pt x="886" y="716"/>
                      <a:pt x="677" y="677"/>
                      <a:pt x="473" y="582"/>
                    </a:cubicBezTo>
                    <a:lnTo>
                      <a:pt x="0" y="1596"/>
                    </a:lnTo>
                    <a:cubicBezTo>
                      <a:pt x="879" y="2008"/>
                      <a:pt x="1031" y="3173"/>
                      <a:pt x="1054" y="3711"/>
                    </a:cubicBezTo>
                    <a:cubicBezTo>
                      <a:pt x="1059" y="3795"/>
                      <a:pt x="1129" y="3852"/>
                      <a:pt x="1203" y="3852"/>
                    </a:cubicBezTo>
                    <a:cubicBezTo>
                      <a:pt x="1235" y="3852"/>
                      <a:pt x="1268" y="3841"/>
                      <a:pt x="1296" y="3818"/>
                    </a:cubicBezTo>
                    <a:cubicBezTo>
                      <a:pt x="1575" y="3593"/>
                      <a:pt x="2052" y="3100"/>
                      <a:pt x="2498" y="2143"/>
                    </a:cubicBezTo>
                    <a:cubicBezTo>
                      <a:pt x="2945" y="1190"/>
                      <a:pt x="3015" y="505"/>
                      <a:pt x="3008" y="146"/>
                    </a:cubicBezTo>
                    <a:cubicBezTo>
                      <a:pt x="3008" y="59"/>
                      <a:pt x="2936" y="1"/>
                      <a:pt x="2860" y="1"/>
                    </a:cubicBezTo>
                    <a:close/>
                  </a:path>
                </a:pathLst>
              </a:custGeom>
              <a:solidFill>
                <a:srgbClr val="EDF2FE"/>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1" name="Google Shape;1348;p51"/>
              <p:cNvSpPr/>
              <p:nvPr/>
            </p:nvSpPr>
            <p:spPr>
              <a:xfrm>
                <a:off x="2116100" y="505850"/>
                <a:ext cx="42900" cy="38625"/>
              </a:xfrm>
              <a:custGeom>
                <a:avLst/>
                <a:gdLst/>
                <a:ahLst/>
                <a:cxnLst/>
                <a:rect l="l" t="t" r="r" b="b"/>
                <a:pathLst>
                  <a:path w="1716" h="1545" extrusionOk="0">
                    <a:moveTo>
                      <a:pt x="417" y="1"/>
                    </a:moveTo>
                    <a:lnTo>
                      <a:pt x="208" y="447"/>
                    </a:lnTo>
                    <a:lnTo>
                      <a:pt x="1" y="893"/>
                    </a:lnTo>
                    <a:lnTo>
                      <a:pt x="1243" y="1544"/>
                    </a:lnTo>
                    <a:lnTo>
                      <a:pt x="1477" y="1038"/>
                    </a:lnTo>
                    <a:lnTo>
                      <a:pt x="1716" y="531"/>
                    </a:lnTo>
                    <a:lnTo>
                      <a:pt x="417" y="1"/>
                    </a:lnTo>
                    <a:close/>
                  </a:path>
                </a:pathLst>
              </a:custGeom>
              <a:solidFill>
                <a:srgbClr val="EDF2FE"/>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2" name="Google Shape;1349;p51"/>
              <p:cNvSpPr/>
              <p:nvPr/>
            </p:nvSpPr>
            <p:spPr>
              <a:xfrm>
                <a:off x="1910500" y="531250"/>
                <a:ext cx="222000" cy="223725"/>
              </a:xfrm>
              <a:custGeom>
                <a:avLst/>
                <a:gdLst/>
                <a:ahLst/>
                <a:cxnLst/>
                <a:rect l="l" t="t" r="r" b="b"/>
                <a:pathLst>
                  <a:path w="8880" h="8949" extrusionOk="0">
                    <a:moveTo>
                      <a:pt x="3632" y="1"/>
                    </a:moveTo>
                    <a:cubicBezTo>
                      <a:pt x="237" y="1"/>
                      <a:pt x="0" y="8948"/>
                      <a:pt x="3488" y="8948"/>
                    </a:cubicBezTo>
                    <a:cubicBezTo>
                      <a:pt x="3582" y="8948"/>
                      <a:pt x="3679" y="8942"/>
                      <a:pt x="3779" y="8928"/>
                    </a:cubicBezTo>
                    <a:cubicBezTo>
                      <a:pt x="6227" y="8596"/>
                      <a:pt x="7956" y="5813"/>
                      <a:pt x="8880" y="3866"/>
                    </a:cubicBezTo>
                    <a:lnTo>
                      <a:pt x="7788" y="3114"/>
                    </a:lnTo>
                    <a:cubicBezTo>
                      <a:pt x="6694" y="4585"/>
                      <a:pt x="4894" y="6015"/>
                      <a:pt x="4894" y="6015"/>
                    </a:cubicBezTo>
                    <a:cubicBezTo>
                      <a:pt x="5549" y="2533"/>
                      <a:pt x="5203" y="49"/>
                      <a:pt x="3689" y="2"/>
                    </a:cubicBezTo>
                    <a:cubicBezTo>
                      <a:pt x="3670" y="1"/>
                      <a:pt x="3651" y="1"/>
                      <a:pt x="3632" y="1"/>
                    </a:cubicBez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3" name="Google Shape;1350;p51"/>
              <p:cNvSpPr/>
              <p:nvPr/>
            </p:nvSpPr>
            <p:spPr>
              <a:xfrm>
                <a:off x="2105175" y="541625"/>
                <a:ext cx="78425" cy="86275"/>
              </a:xfrm>
              <a:custGeom>
                <a:avLst/>
                <a:gdLst/>
                <a:ahLst/>
                <a:cxnLst/>
                <a:rect l="l" t="t" r="r" b="b"/>
                <a:pathLst>
                  <a:path w="3137" h="3451" extrusionOk="0">
                    <a:moveTo>
                      <a:pt x="2145" y="0"/>
                    </a:moveTo>
                    <a:cubicBezTo>
                      <a:pt x="1704" y="0"/>
                      <a:pt x="1165" y="405"/>
                      <a:pt x="649" y="1624"/>
                    </a:cubicBezTo>
                    <a:cubicBezTo>
                      <a:pt x="501" y="1971"/>
                      <a:pt x="273" y="2336"/>
                      <a:pt x="1" y="2699"/>
                    </a:cubicBezTo>
                    <a:lnTo>
                      <a:pt x="1093" y="3451"/>
                    </a:lnTo>
                    <a:cubicBezTo>
                      <a:pt x="1606" y="2366"/>
                      <a:pt x="1871" y="1544"/>
                      <a:pt x="1871" y="1544"/>
                    </a:cubicBezTo>
                    <a:cubicBezTo>
                      <a:pt x="2482" y="1413"/>
                      <a:pt x="3137" y="597"/>
                      <a:pt x="2656" y="198"/>
                    </a:cubicBezTo>
                    <a:cubicBezTo>
                      <a:pt x="2512" y="77"/>
                      <a:pt x="2338" y="0"/>
                      <a:pt x="2145"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4" name="Google Shape;1351;p51"/>
              <p:cNvSpPr/>
              <p:nvPr/>
            </p:nvSpPr>
            <p:spPr>
              <a:xfrm>
                <a:off x="1870350" y="893425"/>
                <a:ext cx="160000" cy="25400"/>
              </a:xfrm>
              <a:custGeom>
                <a:avLst/>
                <a:gdLst/>
                <a:ahLst/>
                <a:cxnLst/>
                <a:rect l="l" t="t" r="r" b="b"/>
                <a:pathLst>
                  <a:path w="6400" h="1016" extrusionOk="0">
                    <a:moveTo>
                      <a:pt x="507" y="1"/>
                    </a:moveTo>
                    <a:cubicBezTo>
                      <a:pt x="229" y="1"/>
                      <a:pt x="1" y="230"/>
                      <a:pt x="1" y="508"/>
                    </a:cubicBezTo>
                    <a:cubicBezTo>
                      <a:pt x="1" y="790"/>
                      <a:pt x="229" y="1015"/>
                      <a:pt x="507" y="1015"/>
                    </a:cubicBezTo>
                    <a:lnTo>
                      <a:pt x="5893" y="1015"/>
                    </a:lnTo>
                    <a:cubicBezTo>
                      <a:pt x="6171" y="1015"/>
                      <a:pt x="6400" y="790"/>
                      <a:pt x="6400" y="508"/>
                    </a:cubicBezTo>
                    <a:cubicBezTo>
                      <a:pt x="6400" y="230"/>
                      <a:pt x="6171" y="1"/>
                      <a:pt x="5893"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5" name="Google Shape;1352;p51"/>
              <p:cNvSpPr/>
              <p:nvPr/>
            </p:nvSpPr>
            <p:spPr>
              <a:xfrm>
                <a:off x="1817650" y="649025"/>
                <a:ext cx="30400" cy="155475"/>
              </a:xfrm>
              <a:custGeom>
                <a:avLst/>
                <a:gdLst/>
                <a:ahLst/>
                <a:cxnLst/>
                <a:rect l="l" t="t" r="r" b="b"/>
                <a:pathLst>
                  <a:path w="1216" h="6219" extrusionOk="0">
                    <a:moveTo>
                      <a:pt x="608" y="1"/>
                    </a:moveTo>
                    <a:cubicBezTo>
                      <a:pt x="272" y="1"/>
                      <a:pt x="0" y="273"/>
                      <a:pt x="0" y="608"/>
                    </a:cubicBezTo>
                    <a:lnTo>
                      <a:pt x="0" y="5611"/>
                    </a:lnTo>
                    <a:cubicBezTo>
                      <a:pt x="0" y="5946"/>
                      <a:pt x="272" y="6219"/>
                      <a:pt x="608" y="6219"/>
                    </a:cubicBezTo>
                    <a:cubicBezTo>
                      <a:pt x="944" y="6219"/>
                      <a:pt x="1216" y="5946"/>
                      <a:pt x="1216" y="5611"/>
                    </a:cubicBezTo>
                    <a:lnTo>
                      <a:pt x="1216" y="608"/>
                    </a:lnTo>
                    <a:cubicBezTo>
                      <a:pt x="1216" y="273"/>
                      <a:pt x="944" y="1"/>
                      <a:pt x="608"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6" name="Google Shape;1353;p51"/>
              <p:cNvSpPr/>
              <p:nvPr/>
            </p:nvSpPr>
            <p:spPr>
              <a:xfrm>
                <a:off x="2132875" y="292975"/>
                <a:ext cx="219300" cy="150425"/>
              </a:xfrm>
              <a:custGeom>
                <a:avLst/>
                <a:gdLst/>
                <a:ahLst/>
                <a:cxnLst/>
                <a:rect l="l" t="t" r="r" b="b"/>
                <a:pathLst>
                  <a:path w="8772" h="6017" extrusionOk="0">
                    <a:moveTo>
                      <a:pt x="5088" y="0"/>
                    </a:moveTo>
                    <a:cubicBezTo>
                      <a:pt x="4884" y="0"/>
                      <a:pt x="4676" y="11"/>
                      <a:pt x="4466" y="32"/>
                    </a:cubicBezTo>
                    <a:cubicBezTo>
                      <a:pt x="2385" y="240"/>
                      <a:pt x="874" y="1805"/>
                      <a:pt x="1347" y="3892"/>
                    </a:cubicBezTo>
                    <a:lnTo>
                      <a:pt x="1" y="5219"/>
                    </a:lnTo>
                    <a:lnTo>
                      <a:pt x="1689" y="4809"/>
                    </a:lnTo>
                    <a:cubicBezTo>
                      <a:pt x="2190" y="5617"/>
                      <a:pt x="3363" y="6017"/>
                      <a:pt x="4593" y="6017"/>
                    </a:cubicBezTo>
                    <a:cubicBezTo>
                      <a:pt x="6338" y="6017"/>
                      <a:pt x="8199" y="5211"/>
                      <a:pt x="8417" y="3624"/>
                    </a:cubicBezTo>
                    <a:cubicBezTo>
                      <a:pt x="8772" y="1068"/>
                      <a:pt x="7116" y="0"/>
                      <a:pt x="5088" y="0"/>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7" name="Google Shape;1354;p51"/>
              <p:cNvSpPr/>
              <p:nvPr/>
            </p:nvSpPr>
            <p:spPr>
              <a:xfrm>
                <a:off x="2223875" y="352275"/>
                <a:ext cx="17300" cy="35775"/>
              </a:xfrm>
              <a:custGeom>
                <a:avLst/>
                <a:gdLst/>
                <a:ahLst/>
                <a:cxnLst/>
                <a:rect l="l" t="t" r="r" b="b"/>
                <a:pathLst>
                  <a:path w="692" h="1431" extrusionOk="0">
                    <a:moveTo>
                      <a:pt x="148" y="0"/>
                    </a:moveTo>
                    <a:cubicBezTo>
                      <a:pt x="67" y="0"/>
                      <a:pt x="0" y="67"/>
                      <a:pt x="0" y="147"/>
                    </a:cubicBezTo>
                    <a:lnTo>
                      <a:pt x="0" y="1282"/>
                    </a:lnTo>
                    <a:cubicBezTo>
                      <a:pt x="0" y="1363"/>
                      <a:pt x="67" y="1430"/>
                      <a:pt x="148" y="1430"/>
                    </a:cubicBezTo>
                    <a:lnTo>
                      <a:pt x="547" y="1430"/>
                    </a:lnTo>
                    <a:cubicBezTo>
                      <a:pt x="625" y="1430"/>
                      <a:pt x="691" y="1363"/>
                      <a:pt x="691" y="1282"/>
                    </a:cubicBezTo>
                    <a:lnTo>
                      <a:pt x="691" y="147"/>
                    </a:lnTo>
                    <a:cubicBezTo>
                      <a:pt x="691" y="67"/>
                      <a:pt x="625" y="0"/>
                      <a:pt x="547" y="0"/>
                    </a:cubicBezTo>
                    <a:close/>
                  </a:path>
                </a:pathLst>
              </a:custGeom>
              <a:solidFill>
                <a:srgbClr val="EDF2FE"/>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8" name="Google Shape;1355;p51"/>
              <p:cNvSpPr/>
              <p:nvPr/>
            </p:nvSpPr>
            <p:spPr>
              <a:xfrm>
                <a:off x="2244775" y="328525"/>
                <a:ext cx="42650" cy="59750"/>
              </a:xfrm>
              <a:custGeom>
                <a:avLst/>
                <a:gdLst/>
                <a:ahLst/>
                <a:cxnLst/>
                <a:rect l="l" t="t" r="r" b="b"/>
                <a:pathLst>
                  <a:path w="1706" h="2390" extrusionOk="0">
                    <a:moveTo>
                      <a:pt x="678" y="0"/>
                    </a:moveTo>
                    <a:cubicBezTo>
                      <a:pt x="601" y="0"/>
                      <a:pt x="625" y="292"/>
                      <a:pt x="608" y="406"/>
                    </a:cubicBezTo>
                    <a:cubicBezTo>
                      <a:pt x="574" y="587"/>
                      <a:pt x="0" y="916"/>
                      <a:pt x="0" y="1097"/>
                    </a:cubicBezTo>
                    <a:lnTo>
                      <a:pt x="0" y="2232"/>
                    </a:lnTo>
                    <a:cubicBezTo>
                      <a:pt x="0" y="2313"/>
                      <a:pt x="67" y="2380"/>
                      <a:pt x="148" y="2380"/>
                    </a:cubicBezTo>
                    <a:lnTo>
                      <a:pt x="1270" y="2390"/>
                    </a:lnTo>
                    <a:cubicBezTo>
                      <a:pt x="1380" y="2390"/>
                      <a:pt x="1471" y="2303"/>
                      <a:pt x="1471" y="2192"/>
                    </a:cubicBezTo>
                    <a:cubicBezTo>
                      <a:pt x="1471" y="2131"/>
                      <a:pt x="1440" y="2075"/>
                      <a:pt x="1394" y="2038"/>
                    </a:cubicBezTo>
                    <a:cubicBezTo>
                      <a:pt x="1484" y="2018"/>
                      <a:pt x="1547" y="1940"/>
                      <a:pt x="1547" y="1846"/>
                    </a:cubicBezTo>
                    <a:cubicBezTo>
                      <a:pt x="1547" y="1782"/>
                      <a:pt x="1518" y="1725"/>
                      <a:pt x="1474" y="1692"/>
                    </a:cubicBezTo>
                    <a:cubicBezTo>
                      <a:pt x="1561" y="1672"/>
                      <a:pt x="1628" y="1591"/>
                      <a:pt x="1628" y="1497"/>
                    </a:cubicBezTo>
                    <a:cubicBezTo>
                      <a:pt x="1628" y="1433"/>
                      <a:pt x="1598" y="1380"/>
                      <a:pt x="1555" y="1342"/>
                    </a:cubicBezTo>
                    <a:cubicBezTo>
                      <a:pt x="1642" y="1322"/>
                      <a:pt x="1705" y="1245"/>
                      <a:pt x="1705" y="1151"/>
                    </a:cubicBezTo>
                    <a:cubicBezTo>
                      <a:pt x="1705" y="1040"/>
                      <a:pt x="1618" y="950"/>
                      <a:pt x="1507" y="950"/>
                    </a:cubicBezTo>
                    <a:lnTo>
                      <a:pt x="813" y="950"/>
                    </a:lnTo>
                    <a:cubicBezTo>
                      <a:pt x="813" y="950"/>
                      <a:pt x="983" y="611"/>
                      <a:pt x="983" y="349"/>
                    </a:cubicBezTo>
                    <a:cubicBezTo>
                      <a:pt x="983" y="50"/>
                      <a:pt x="813" y="0"/>
                      <a:pt x="678" y="0"/>
                    </a:cubicBezTo>
                    <a:close/>
                  </a:path>
                </a:pathLst>
              </a:custGeom>
              <a:solidFill>
                <a:srgbClr val="EDF2FE"/>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9" name="Google Shape;1356;p51"/>
              <p:cNvSpPr/>
              <p:nvPr/>
            </p:nvSpPr>
            <p:spPr>
              <a:xfrm>
                <a:off x="2223625" y="709550"/>
                <a:ext cx="142625" cy="11525"/>
              </a:xfrm>
              <a:custGeom>
                <a:avLst/>
                <a:gdLst/>
                <a:ahLst/>
                <a:cxnLst/>
                <a:rect l="l" t="t" r="r" b="b"/>
                <a:pathLst>
                  <a:path w="5705" h="461" extrusionOk="0">
                    <a:moveTo>
                      <a:pt x="232" y="0"/>
                    </a:moveTo>
                    <a:cubicBezTo>
                      <a:pt x="104" y="0"/>
                      <a:pt x="0" y="104"/>
                      <a:pt x="0" y="232"/>
                    </a:cubicBezTo>
                    <a:cubicBezTo>
                      <a:pt x="0" y="360"/>
                      <a:pt x="104" y="460"/>
                      <a:pt x="232" y="460"/>
                    </a:cubicBezTo>
                    <a:lnTo>
                      <a:pt x="5472" y="460"/>
                    </a:lnTo>
                    <a:cubicBezTo>
                      <a:pt x="5600" y="460"/>
                      <a:pt x="5704" y="360"/>
                      <a:pt x="5704" y="232"/>
                    </a:cubicBezTo>
                    <a:cubicBezTo>
                      <a:pt x="5704" y="104"/>
                      <a:pt x="5600" y="0"/>
                      <a:pt x="5472" y="0"/>
                    </a:cubicBezTo>
                    <a:close/>
                  </a:path>
                </a:pathLst>
              </a:custGeom>
              <a:solidFill>
                <a:srgbClr val="EFEFE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70" name="Google Shape;1357;p51"/>
              <p:cNvSpPr/>
              <p:nvPr/>
            </p:nvSpPr>
            <p:spPr>
              <a:xfrm>
                <a:off x="2361275" y="584750"/>
                <a:ext cx="63700" cy="126175"/>
              </a:xfrm>
              <a:custGeom>
                <a:avLst/>
                <a:gdLst/>
                <a:ahLst/>
                <a:cxnLst/>
                <a:rect l="l" t="t" r="r" b="b"/>
                <a:pathLst>
                  <a:path w="2548" h="5047" extrusionOk="0">
                    <a:moveTo>
                      <a:pt x="2385" y="0"/>
                    </a:moveTo>
                    <a:cubicBezTo>
                      <a:pt x="2331" y="0"/>
                      <a:pt x="2277" y="32"/>
                      <a:pt x="2253" y="85"/>
                    </a:cubicBezTo>
                    <a:lnTo>
                      <a:pt x="34" y="4842"/>
                    </a:lnTo>
                    <a:cubicBezTo>
                      <a:pt x="0" y="4912"/>
                      <a:pt x="34" y="4999"/>
                      <a:pt x="104" y="5032"/>
                    </a:cubicBezTo>
                    <a:cubicBezTo>
                      <a:pt x="124" y="5042"/>
                      <a:pt x="146" y="5046"/>
                      <a:pt x="167" y="5046"/>
                    </a:cubicBezTo>
                    <a:cubicBezTo>
                      <a:pt x="222" y="5046"/>
                      <a:pt x="274" y="5016"/>
                      <a:pt x="299" y="4962"/>
                    </a:cubicBezTo>
                    <a:lnTo>
                      <a:pt x="2515" y="209"/>
                    </a:lnTo>
                    <a:cubicBezTo>
                      <a:pt x="2548" y="134"/>
                      <a:pt x="2518" y="47"/>
                      <a:pt x="2444" y="14"/>
                    </a:cubicBezTo>
                    <a:cubicBezTo>
                      <a:pt x="2425" y="5"/>
                      <a:pt x="2405" y="0"/>
                      <a:pt x="2385" y="0"/>
                    </a:cubicBezTo>
                    <a:close/>
                  </a:path>
                </a:pathLst>
              </a:custGeom>
              <a:solidFill>
                <a:srgbClr val="EFEFE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71" name="Google Shape;1358;p51"/>
              <p:cNvSpPr/>
              <p:nvPr/>
            </p:nvSpPr>
            <p:spPr>
              <a:xfrm>
                <a:off x="2186775" y="721050"/>
                <a:ext cx="318700" cy="12275"/>
              </a:xfrm>
              <a:custGeom>
                <a:avLst/>
                <a:gdLst/>
                <a:ahLst/>
                <a:cxnLst/>
                <a:rect l="l" t="t" r="r" b="b"/>
                <a:pathLst>
                  <a:path w="12748" h="491" extrusionOk="0">
                    <a:moveTo>
                      <a:pt x="0" y="0"/>
                    </a:moveTo>
                    <a:lnTo>
                      <a:pt x="0" y="490"/>
                    </a:lnTo>
                    <a:lnTo>
                      <a:pt x="12747" y="490"/>
                    </a:lnTo>
                    <a:lnTo>
                      <a:pt x="12747" y="0"/>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grpSp>
        <p:grpSp>
          <p:nvGrpSpPr>
            <p:cNvPr id="72" name="Google Shape;1359;p51"/>
            <p:cNvGrpSpPr/>
            <p:nvPr/>
          </p:nvGrpSpPr>
          <p:grpSpPr>
            <a:xfrm>
              <a:off x="6857425" y="2088475"/>
              <a:ext cx="359100" cy="816300"/>
              <a:chOff x="6857425" y="2088475"/>
              <a:chExt cx="359100" cy="816300"/>
            </a:xfrm>
          </p:grpSpPr>
          <p:cxnSp>
            <p:nvCxnSpPr>
              <p:cNvPr id="73" name="Google Shape;1360;p51"/>
              <p:cNvCxnSpPr/>
              <p:nvPr/>
            </p:nvCxnSpPr>
            <p:spPr>
              <a:xfrm>
                <a:off x="7036975" y="2088475"/>
                <a:ext cx="0" cy="8163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1361;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Constructor</a:t>
            </a:r>
            <a:endParaRPr lang="en-US"/>
          </a:p>
        </p:txBody>
      </p:sp>
      <p:grpSp>
        <p:nvGrpSpPr>
          <p:cNvPr id="91" name="Group 90"/>
          <p:cNvGrpSpPr/>
          <p:nvPr/>
        </p:nvGrpSpPr>
        <p:grpSpPr>
          <a:xfrm>
            <a:off x="1303867" y="1912620"/>
            <a:ext cx="9584267" cy="3682153"/>
            <a:chOff x="1622" y="2271"/>
            <a:chExt cx="11320" cy="4349"/>
          </a:xfrm>
        </p:grpSpPr>
        <p:sp>
          <p:nvSpPr>
            <p:cNvPr id="5546" name="Google Shape;5546;p59"/>
            <p:cNvSpPr/>
            <p:nvPr/>
          </p:nvSpPr>
          <p:spPr>
            <a:xfrm>
              <a:off x="5882" y="2274"/>
              <a:ext cx="2805" cy="2156"/>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5547" name="Google Shape;5547;p59"/>
            <p:cNvSpPr/>
            <p:nvPr/>
          </p:nvSpPr>
          <p:spPr>
            <a:xfrm>
              <a:off x="8341" y="3383"/>
              <a:ext cx="322" cy="2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5548" name="Google Shape;5548;p59"/>
            <p:cNvSpPr/>
            <p:nvPr/>
          </p:nvSpPr>
          <p:spPr>
            <a:xfrm>
              <a:off x="7293" y="3373"/>
              <a:ext cx="2805" cy="2156"/>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5549" name="Google Shape;5549;p59"/>
            <p:cNvSpPr/>
            <p:nvPr/>
          </p:nvSpPr>
          <p:spPr>
            <a:xfrm>
              <a:off x="10122" y="3366"/>
              <a:ext cx="2821" cy="2169"/>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5550" name="Google Shape;5550;p59"/>
            <p:cNvSpPr/>
            <p:nvPr/>
          </p:nvSpPr>
          <p:spPr>
            <a:xfrm>
              <a:off x="8708" y="2276"/>
              <a:ext cx="2805" cy="2156"/>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gradFill>
              <a:gsLst>
                <a:gs pos="0">
                  <a:schemeClr val="dk2"/>
                </a:gs>
                <a:gs pos="100000">
                  <a:schemeClr val="l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5551" name="Google Shape;5551;p59"/>
            <p:cNvSpPr/>
            <p:nvPr/>
          </p:nvSpPr>
          <p:spPr>
            <a:xfrm flipH="1">
              <a:off x="4467" y="3368"/>
              <a:ext cx="2805" cy="2156"/>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5553" name="Google Shape;5553;p59"/>
            <p:cNvSpPr/>
            <p:nvPr/>
          </p:nvSpPr>
          <p:spPr>
            <a:xfrm flipH="1">
              <a:off x="3052" y="2271"/>
              <a:ext cx="2805" cy="2156"/>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5554" name="Google Shape;5554;p59"/>
            <p:cNvSpPr/>
            <p:nvPr/>
          </p:nvSpPr>
          <p:spPr>
            <a:xfrm flipH="1">
              <a:off x="1622" y="3362"/>
              <a:ext cx="2821" cy="2169"/>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20" name="Google Shape;5546;p59"/>
            <p:cNvSpPr/>
            <p:nvPr/>
          </p:nvSpPr>
          <p:spPr>
            <a:xfrm>
              <a:off x="8704" y="4464"/>
              <a:ext cx="2806" cy="2156"/>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77" name="Google Shape;5552;p59"/>
            <p:cNvSpPr/>
            <p:nvPr/>
          </p:nvSpPr>
          <p:spPr>
            <a:xfrm>
              <a:off x="3050" y="4464"/>
              <a:ext cx="2806" cy="2156"/>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gradFill>
              <a:gsLst>
                <a:gs pos="0">
                  <a:schemeClr val="dk2"/>
                </a:gs>
                <a:gs pos="100000">
                  <a:schemeClr val="l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78" name="Google Shape;5553;p59"/>
            <p:cNvSpPr/>
            <p:nvPr/>
          </p:nvSpPr>
          <p:spPr>
            <a:xfrm flipH="1">
              <a:off x="5874" y="4461"/>
              <a:ext cx="2804" cy="2156"/>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mn-ea"/>
              </a:endParaRPr>
            </a:p>
          </p:txBody>
        </p:sp>
        <p:sp>
          <p:nvSpPr>
            <p:cNvPr id="81" name="Google Shape;929;p40"/>
            <p:cNvSpPr txBox="1"/>
            <p:nvPr/>
          </p:nvSpPr>
          <p:spPr>
            <a:xfrm>
              <a:off x="3468" y="3171"/>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dk1"/>
                  </a:solidFill>
                  <a:latin typeface="Advent Pro"/>
                  <a:ea typeface="Advent Pro"/>
                  <a:cs typeface="Advent Pro"/>
                  <a:sym typeface="Advent Pro"/>
                </a:rPr>
                <a:t>Number</a:t>
              </a:r>
              <a:endParaRPr lang="en-US" altLang="en-GB" sz="2665" b="1">
                <a:solidFill>
                  <a:schemeClr val="dk1"/>
                </a:solidFill>
                <a:latin typeface="Advent Pro"/>
                <a:ea typeface="Advent Pro"/>
                <a:cs typeface="Advent Pro"/>
                <a:sym typeface="Advent Pro"/>
              </a:endParaRPr>
            </a:p>
          </p:txBody>
        </p:sp>
        <p:sp>
          <p:nvSpPr>
            <p:cNvPr id="82" name="Google Shape;929;p40"/>
            <p:cNvSpPr txBox="1"/>
            <p:nvPr/>
          </p:nvSpPr>
          <p:spPr>
            <a:xfrm>
              <a:off x="1722" y="4216"/>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dk1"/>
                  </a:solidFill>
                  <a:latin typeface="Advent Pro"/>
                  <a:ea typeface="Advent Pro"/>
                  <a:cs typeface="Advent Pro"/>
                  <a:sym typeface="Advent Pro"/>
                </a:rPr>
                <a:t>Date</a:t>
              </a:r>
              <a:endParaRPr lang="en-US" altLang="en-GB" sz="2665" b="1">
                <a:solidFill>
                  <a:schemeClr val="dk1"/>
                </a:solidFill>
                <a:latin typeface="Advent Pro"/>
                <a:ea typeface="Advent Pro"/>
                <a:cs typeface="Advent Pro"/>
                <a:sym typeface="Advent Pro"/>
              </a:endParaRPr>
            </a:p>
          </p:txBody>
        </p:sp>
        <p:sp>
          <p:nvSpPr>
            <p:cNvPr id="83" name="Google Shape;929;p40"/>
            <p:cNvSpPr txBox="1"/>
            <p:nvPr/>
          </p:nvSpPr>
          <p:spPr>
            <a:xfrm>
              <a:off x="6295" y="3047"/>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dk1"/>
                  </a:solidFill>
                  <a:latin typeface="Advent Pro"/>
                  <a:ea typeface="Advent Pro"/>
                  <a:cs typeface="Advent Pro"/>
                  <a:sym typeface="Advent Pro"/>
                </a:rPr>
                <a:t>String</a:t>
              </a:r>
              <a:endParaRPr lang="en-US" altLang="en-GB" sz="2665" b="1">
                <a:solidFill>
                  <a:schemeClr val="dk1"/>
                </a:solidFill>
                <a:latin typeface="Advent Pro"/>
                <a:ea typeface="Advent Pro"/>
                <a:cs typeface="Advent Pro"/>
                <a:sym typeface="Advent Pro"/>
              </a:endParaRPr>
            </a:p>
          </p:txBody>
        </p:sp>
        <p:sp>
          <p:nvSpPr>
            <p:cNvPr id="84" name="Google Shape;929;p40"/>
            <p:cNvSpPr txBox="1"/>
            <p:nvPr/>
          </p:nvSpPr>
          <p:spPr>
            <a:xfrm>
              <a:off x="9127" y="3171"/>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Boolean</a:t>
              </a:r>
              <a:endParaRPr lang="en-US" altLang="en-GB" sz="2665" b="1">
                <a:solidFill>
                  <a:srgbClr val="FFFFFF"/>
                </a:solidFill>
                <a:latin typeface="Advent Pro"/>
                <a:ea typeface="Advent Pro"/>
                <a:cs typeface="Advent Pro"/>
                <a:sym typeface="Advent Pro"/>
              </a:endParaRPr>
            </a:p>
          </p:txBody>
        </p:sp>
        <p:sp>
          <p:nvSpPr>
            <p:cNvPr id="85" name="Google Shape;929;p40"/>
            <p:cNvSpPr txBox="1"/>
            <p:nvPr/>
          </p:nvSpPr>
          <p:spPr>
            <a:xfrm>
              <a:off x="4964" y="4216"/>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dk1"/>
                  </a:solidFill>
                  <a:latin typeface="Advent Pro"/>
                  <a:ea typeface="Advent Pro"/>
                  <a:cs typeface="Advent Pro"/>
                  <a:sym typeface="Advent Pro"/>
                </a:rPr>
                <a:t>Array</a:t>
              </a:r>
              <a:endParaRPr lang="en-US" altLang="en-GB" sz="2665" b="1">
                <a:solidFill>
                  <a:schemeClr val="dk1"/>
                </a:solidFill>
                <a:latin typeface="Advent Pro"/>
                <a:ea typeface="Advent Pro"/>
                <a:cs typeface="Advent Pro"/>
                <a:sym typeface="Advent Pro"/>
              </a:endParaRPr>
            </a:p>
          </p:txBody>
        </p:sp>
        <p:sp>
          <p:nvSpPr>
            <p:cNvPr id="86" name="Google Shape;929;p40"/>
            <p:cNvSpPr txBox="1"/>
            <p:nvPr/>
          </p:nvSpPr>
          <p:spPr>
            <a:xfrm>
              <a:off x="7600" y="4216"/>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dk1"/>
                  </a:solidFill>
                  <a:latin typeface="Advent Pro"/>
                  <a:ea typeface="Advent Pro"/>
                  <a:cs typeface="Advent Pro"/>
                  <a:sym typeface="Advent Pro"/>
                </a:rPr>
                <a:t>RegEx</a:t>
              </a:r>
              <a:endParaRPr lang="en-US" altLang="en-GB" sz="2665" b="1">
                <a:solidFill>
                  <a:schemeClr val="dk1"/>
                </a:solidFill>
                <a:latin typeface="Advent Pro"/>
                <a:ea typeface="Advent Pro"/>
                <a:cs typeface="Advent Pro"/>
                <a:sym typeface="Advent Pro"/>
              </a:endParaRPr>
            </a:p>
          </p:txBody>
        </p:sp>
        <p:sp>
          <p:nvSpPr>
            <p:cNvPr id="87" name="Google Shape;929;p40"/>
            <p:cNvSpPr txBox="1"/>
            <p:nvPr/>
          </p:nvSpPr>
          <p:spPr>
            <a:xfrm>
              <a:off x="3476" y="5216"/>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Obejct</a:t>
              </a:r>
              <a:endParaRPr lang="en-US" altLang="en-GB" sz="2665" b="1">
                <a:solidFill>
                  <a:srgbClr val="FFFFFF"/>
                </a:solidFill>
                <a:latin typeface="Advent Pro"/>
                <a:ea typeface="Advent Pro"/>
                <a:cs typeface="Advent Pro"/>
                <a:sym typeface="Advent Pro"/>
              </a:endParaRPr>
            </a:p>
          </p:txBody>
        </p:sp>
        <p:sp>
          <p:nvSpPr>
            <p:cNvPr id="88" name="Google Shape;929;p40"/>
            <p:cNvSpPr txBox="1"/>
            <p:nvPr/>
          </p:nvSpPr>
          <p:spPr>
            <a:xfrm>
              <a:off x="6293" y="5385"/>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Error</a:t>
              </a:r>
              <a:endParaRPr lang="en-US" altLang="en-GB" sz="2665" b="1">
                <a:solidFill>
                  <a:srgbClr val="FFFFFF"/>
                </a:solidFill>
                <a:latin typeface="Advent Pro"/>
                <a:ea typeface="Advent Pro"/>
                <a:cs typeface="Advent Pro"/>
                <a:sym typeface="Advent Pro"/>
              </a:endParaRPr>
            </a:p>
          </p:txBody>
        </p:sp>
        <p:sp>
          <p:nvSpPr>
            <p:cNvPr id="89" name="Google Shape;929;p40"/>
            <p:cNvSpPr txBox="1"/>
            <p:nvPr/>
          </p:nvSpPr>
          <p:spPr>
            <a:xfrm>
              <a:off x="10635" y="4221"/>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tx1"/>
                  </a:solidFill>
                  <a:latin typeface="Advent Pro"/>
                  <a:ea typeface="Advent Pro"/>
                  <a:cs typeface="Advent Pro"/>
                  <a:sym typeface="Advent Pro"/>
                </a:rPr>
                <a:t>Math</a:t>
              </a:r>
              <a:endParaRPr lang="en-US" altLang="en-GB" sz="2665" b="1">
                <a:solidFill>
                  <a:schemeClr val="tx1"/>
                </a:solidFill>
                <a:latin typeface="Advent Pro"/>
                <a:ea typeface="Advent Pro"/>
                <a:cs typeface="Advent Pro"/>
                <a:sym typeface="Advent Pro"/>
              </a:endParaRPr>
            </a:p>
          </p:txBody>
        </p:sp>
        <p:sp>
          <p:nvSpPr>
            <p:cNvPr id="90" name="Google Shape;929;p40"/>
            <p:cNvSpPr txBox="1"/>
            <p:nvPr/>
          </p:nvSpPr>
          <p:spPr>
            <a:xfrm>
              <a:off x="9127" y="5226"/>
              <a:ext cx="1974"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tx1"/>
                  </a:solidFill>
                  <a:latin typeface="Advent Pro"/>
                  <a:ea typeface="Advent Pro"/>
                  <a:cs typeface="Advent Pro"/>
                  <a:sym typeface="Advent Pro"/>
                </a:rPr>
                <a:t>Function</a:t>
              </a:r>
              <a:endParaRPr lang="en-US" altLang="en-GB" sz="2665" b="1">
                <a:solidFill>
                  <a:schemeClr val="tx1"/>
                </a:solidFill>
                <a:latin typeface="Advent Pro"/>
                <a:ea typeface="Advent Pro"/>
                <a:cs typeface="Advent Pro"/>
                <a:sym typeface="Advent Pro"/>
              </a:endParaRPr>
            </a:p>
          </p:txBody>
        </p:sp>
      </p:grpSp>
      <p:sp>
        <p:nvSpPr>
          <p:cNvPr id="92" name="Text Box 91"/>
          <p:cNvSpPr txBox="1"/>
          <p:nvPr/>
        </p:nvSpPr>
        <p:spPr>
          <a:xfrm>
            <a:off x="9440333" y="5219700"/>
            <a:ext cx="1448647" cy="666115"/>
          </a:xfrm>
          <a:prstGeom prst="rect">
            <a:avLst/>
          </a:prstGeom>
          <a:noFill/>
        </p:spPr>
        <p:txBody>
          <a:bodyPr wrap="square" rtlCol="0" anchor="t">
            <a:spAutoFit/>
          </a:bodyPr>
          <a:p>
            <a:pPr>
              <a:lnSpc>
                <a:spcPct val="100000"/>
              </a:lnSpc>
            </a:pPr>
            <a:r>
              <a:rPr lang="en-US" sz="3735" u="sng" spc="-1">
                <a:solidFill>
                  <a:schemeClr val="bg2"/>
                </a:solidFill>
                <a:latin typeface="Advent Pro SemiBold" charset="0"/>
                <a:cs typeface="Advent Pro SemiBold" charset="0"/>
                <a:sym typeface="+mn-ea"/>
                <a:hlinkClick r:id="rId1" action="ppaction://hlinkfile"/>
              </a:rPr>
              <a:t>MDN</a:t>
            </a:r>
            <a:endParaRPr lang="en-US" sz="3735" u="sng" spc="-1">
              <a:solidFill>
                <a:schemeClr val="bg2"/>
              </a:solidFill>
              <a:latin typeface="Advent Pro SemiBold" charset="0"/>
              <a:cs typeface="Advent Pro SemiBold" charset="0"/>
              <a:sym typeface="+mn-ea"/>
              <a:hlinkClick r:id="rId1" action="ppaction://hlinkfi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grpSp>
        <p:nvGrpSpPr>
          <p:cNvPr id="442" name="Google Shape;442;p33"/>
          <p:cNvGrpSpPr/>
          <p:nvPr/>
        </p:nvGrpSpPr>
        <p:grpSpPr>
          <a:xfrm>
            <a:off x="437720" y="2238247"/>
            <a:ext cx="4947776" cy="3957151"/>
            <a:chOff x="529200" y="1804100"/>
            <a:chExt cx="3542222" cy="2833011"/>
          </a:xfrm>
        </p:grpSpPr>
        <p:sp>
          <p:nvSpPr>
            <p:cNvPr id="44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63" name="Google Shape;463;p33"/>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String constructor - wrapper</a:t>
            </a:r>
            <a:endParaRPr lang="en-US" altLang="en-GB"/>
          </a:p>
        </p:txBody>
      </p:sp>
      <p:sp>
        <p:nvSpPr>
          <p:cNvPr id="3" name="Text Box 2"/>
          <p:cNvSpPr txBox="1"/>
          <p:nvPr/>
        </p:nvSpPr>
        <p:spPr>
          <a:xfrm>
            <a:off x="5618480" y="1813560"/>
            <a:ext cx="5331460" cy="3374390"/>
          </a:xfrm>
          <a:prstGeom prst="rect">
            <a:avLst/>
          </a:prstGeom>
          <a:noFill/>
        </p:spPr>
        <p:txBody>
          <a:bodyPr wrap="square" rtlCol="0" anchor="t">
            <a:spAutoFit/>
          </a:bodyPr>
          <a:p>
            <a:pPr marL="0" indent="0">
              <a:lnSpc>
                <a:spcPct val="100000"/>
              </a:lnSpc>
              <a:buFont typeface="Wingdings" panose="05000000000000000000" charset="0"/>
              <a:buNone/>
            </a:pPr>
            <a:r>
              <a:rPr lang="en-US" sz="4265" spc="-1">
                <a:solidFill>
                  <a:schemeClr val="tx1"/>
                </a:solidFill>
                <a:latin typeface="Advent Pro SemiBold" charset="0"/>
                <a:cs typeface="Advent Pro SemiBold" charset="0"/>
                <a:sym typeface="+mn-ea"/>
              </a:rPr>
              <a:t>Strings are useful for holding data that can be represented in text form.</a:t>
            </a:r>
            <a:endParaRPr lang="en-US" sz="4265" spc="-1">
              <a:solidFill>
                <a:schemeClr val="tx1"/>
              </a:solidFill>
              <a:latin typeface="Advent Pro SemiBold" charset="0"/>
              <a:cs typeface="Advent Pro SemiBold" charset="0"/>
              <a:sym typeface="+mn-ea"/>
            </a:endParaRPr>
          </a:p>
        </p:txBody>
      </p:sp>
      <p:sp>
        <p:nvSpPr>
          <p:cNvPr id="2" name="Text Box 1"/>
          <p:cNvSpPr txBox="1"/>
          <p:nvPr/>
        </p:nvSpPr>
        <p:spPr>
          <a:xfrm>
            <a:off x="8683413" y="5358553"/>
            <a:ext cx="2064173" cy="666115"/>
          </a:xfrm>
          <a:prstGeom prst="rect">
            <a:avLst/>
          </a:prstGeom>
          <a:noFill/>
        </p:spPr>
        <p:txBody>
          <a:bodyPr wrap="square" rtlCol="0" anchor="t">
            <a:spAutoFit/>
          </a:bodyPr>
          <a:p>
            <a:pPr>
              <a:lnSpc>
                <a:spcPct val="100000"/>
              </a:lnSpc>
            </a:pPr>
            <a:r>
              <a:rPr lang="en-US" sz="3735" u="sng" spc="-1">
                <a:solidFill>
                  <a:schemeClr val="bg2"/>
                </a:solidFill>
                <a:latin typeface="Advent Pro SemiBold" charset="0"/>
                <a:cs typeface="Advent Pro SemiBold" charset="0"/>
                <a:sym typeface="+mn-ea"/>
                <a:hlinkClick r:id="rId1" action="ppaction://hlinkfile"/>
              </a:rPr>
              <a:t>MDN</a:t>
            </a:r>
            <a:endParaRPr lang="en-US" sz="3735" u="sng" spc="-1">
              <a:solidFill>
                <a:schemeClr val="bg2"/>
              </a:solidFill>
              <a:latin typeface="Advent Pro SemiBold" charset="0"/>
              <a:cs typeface="Advent Pro SemiBold" charset="0"/>
              <a:sym typeface="+mn-ea"/>
              <a:hlinkClick r:id="rId1" action="ppaction://hlinkfile"/>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grpSp>
        <p:nvGrpSpPr>
          <p:cNvPr id="442" name="Google Shape;442;p33"/>
          <p:cNvGrpSpPr/>
          <p:nvPr/>
        </p:nvGrpSpPr>
        <p:grpSpPr>
          <a:xfrm>
            <a:off x="437720" y="2238247"/>
            <a:ext cx="4947776" cy="3957151"/>
            <a:chOff x="529200" y="1804100"/>
            <a:chExt cx="3542222" cy="2833011"/>
          </a:xfrm>
        </p:grpSpPr>
        <p:sp>
          <p:nvSpPr>
            <p:cNvPr id="44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63" name="Google Shape;463;p33"/>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String constructor - wrapper</a:t>
            </a:r>
            <a:endParaRPr lang="en-US" altLang="en-GB"/>
          </a:p>
        </p:txBody>
      </p:sp>
      <p:sp>
        <p:nvSpPr>
          <p:cNvPr id="2" name="Text Box 1"/>
          <p:cNvSpPr txBox="1"/>
          <p:nvPr/>
        </p:nvSpPr>
        <p:spPr>
          <a:xfrm>
            <a:off x="5301827" y="1518920"/>
            <a:ext cx="5331460" cy="4246245"/>
          </a:xfrm>
          <a:prstGeom prst="rect">
            <a:avLst/>
          </a:prstGeom>
          <a:noFill/>
        </p:spPr>
        <p:txBody>
          <a:bodyPr wrap="square" rtlCol="0" anchor="t">
            <a:spAutoFit/>
          </a:bodyPr>
          <a:p>
            <a:pPr indent="0">
              <a:lnSpc>
                <a:spcPct val="90000"/>
              </a:lnSpc>
              <a:buFont typeface="Wingdings" panose="05000000000000000000" charset="0"/>
              <a:buNone/>
            </a:pPr>
            <a:r>
              <a:rPr lang="en-US" sz="2000" spc="-1">
                <a:solidFill>
                  <a:schemeClr val="tx1"/>
                </a:solidFill>
                <a:latin typeface="Advent Pro SemiBold" charset="0"/>
                <a:cs typeface="Advent Pro SemiBold" charset="0"/>
                <a:sym typeface="+mn-ea"/>
              </a:rPr>
              <a:t>Enables us to work with and manipulate strings of text.</a:t>
            </a:r>
            <a:endParaRPr lang="en-US" sz="2000" spc="-1">
              <a:solidFill>
                <a:schemeClr val="tx1"/>
              </a:solidFill>
              <a:latin typeface="Advent Pro SemiBold" charset="0"/>
              <a:cs typeface="Advent Pro SemiBold" charset="0"/>
              <a:sym typeface="+mn-ea"/>
            </a:endParaRPr>
          </a:p>
          <a:p>
            <a:pPr indent="0">
              <a:lnSpc>
                <a:spcPct val="90000"/>
              </a:lnSpc>
              <a:buFont typeface="Wingdings" panose="05000000000000000000" charset="0"/>
              <a:buNone/>
            </a:pPr>
            <a:endParaRPr lang="en-US" sz="2000" spc="-1">
              <a:solidFill>
                <a:schemeClr val="tx1"/>
              </a:solidFill>
              <a:latin typeface="Advent Pro SemiBold" charset="0"/>
              <a:cs typeface="Advent Pro SemiBold" charset="0"/>
              <a:sym typeface="+mn-ea"/>
            </a:endParaRPr>
          </a:p>
          <a:p>
            <a:pPr indent="0">
              <a:lnSpc>
                <a:spcPct val="90000"/>
              </a:lnSpc>
              <a:buFont typeface="Wingdings" panose="05000000000000000000" charset="0"/>
              <a:buNone/>
            </a:pPr>
            <a:r>
              <a:rPr lang="en-US" sz="2000" spc="-1">
                <a:solidFill>
                  <a:schemeClr val="tx1"/>
                </a:solidFill>
                <a:latin typeface="Advent Pro SemiBold" charset="0"/>
                <a:cs typeface="Advent Pro SemiBold" charset="0"/>
                <a:sym typeface="+mn-ea"/>
              </a:rPr>
              <a:t> String Objects have:</a:t>
            </a:r>
            <a:endParaRPr lang="en-US" sz="2000" spc="-1">
              <a:solidFill>
                <a:schemeClr val="tx1"/>
              </a:solidFill>
              <a:latin typeface="Advent Pro SemiBold" charset="0"/>
              <a:cs typeface="Advent Pro SemiBold" charset="0"/>
              <a:sym typeface="+mn-ea"/>
            </a:endParaRPr>
          </a:p>
          <a:p>
            <a:pPr marL="285750" indent="-285750">
              <a:lnSpc>
                <a:spcPct val="90000"/>
              </a:lnSpc>
              <a:buFont typeface="Wingdings" panose="05000000000000000000" charset="0"/>
              <a:buChar char="§"/>
            </a:pPr>
            <a:r>
              <a:rPr lang="en-US" sz="2000" spc="-1">
                <a:solidFill>
                  <a:schemeClr val="tx1"/>
                </a:solidFill>
                <a:latin typeface="Advent Pro SemiBold" charset="0"/>
                <a:cs typeface="Advent Pro SemiBold" charset="0"/>
                <a:sym typeface="+mn-ea"/>
              </a:rPr>
              <a:t>Property</a:t>
            </a:r>
            <a:endParaRPr lang="en-US" sz="2000" spc="-1">
              <a:solidFill>
                <a:schemeClr val="tx1"/>
              </a:solidFill>
              <a:latin typeface="Advent Pro SemiBold" charset="0"/>
              <a:cs typeface="Advent Pro SemiBold" charset="0"/>
              <a:sym typeface="+mn-ea"/>
            </a:endParaRPr>
          </a:p>
          <a:p>
            <a:pPr marL="742950" lvl="1" indent="-285750">
              <a:lnSpc>
                <a:spcPct val="90000"/>
              </a:lnSpc>
              <a:buFont typeface="Wingdings" panose="05000000000000000000" charset="0"/>
              <a:buChar char="§"/>
            </a:pPr>
            <a:r>
              <a:rPr lang="en-US" sz="2000" spc="-1">
                <a:solidFill>
                  <a:schemeClr val="tx1"/>
                </a:solidFill>
                <a:latin typeface="Advent Pro SemiBold" charset="0"/>
                <a:cs typeface="Advent Pro SemiBold" charset="0"/>
                <a:sym typeface="+mn-ea"/>
              </a:rPr>
              <a:t>length : gives the length of the String.</a:t>
            </a:r>
            <a:endParaRPr lang="en-US" sz="2000" spc="-1">
              <a:solidFill>
                <a:schemeClr val="tx1"/>
              </a:solidFill>
              <a:latin typeface="Advent Pro SemiBold" charset="0"/>
              <a:cs typeface="Advent Pro SemiBold" charset="0"/>
              <a:sym typeface="+mn-ea"/>
            </a:endParaRPr>
          </a:p>
          <a:p>
            <a:pPr marL="285750" indent="-285750">
              <a:lnSpc>
                <a:spcPct val="90000"/>
              </a:lnSpc>
              <a:buFont typeface="Wingdings" panose="05000000000000000000" charset="0"/>
              <a:buChar char="§"/>
            </a:pPr>
            <a:r>
              <a:rPr lang="en-US" sz="2000" spc="-1">
                <a:solidFill>
                  <a:schemeClr val="tx1"/>
                </a:solidFill>
                <a:latin typeface="Advent Pro SemiBold" charset="0"/>
                <a:cs typeface="Advent Pro SemiBold" charset="0"/>
                <a:sym typeface="+mn-ea"/>
              </a:rPr>
              <a:t>Methods that fall into three categories:</a:t>
            </a:r>
            <a:endParaRPr lang="en-US" sz="2000" spc="-1">
              <a:solidFill>
                <a:schemeClr val="tx1"/>
              </a:solidFill>
              <a:latin typeface="Advent Pro SemiBold" charset="0"/>
              <a:cs typeface="Advent Pro SemiBold" charset="0"/>
              <a:sym typeface="+mn-ea"/>
            </a:endParaRPr>
          </a:p>
          <a:p>
            <a:pPr marL="742950" lvl="1" indent="-285750">
              <a:lnSpc>
                <a:spcPct val="90000"/>
              </a:lnSpc>
              <a:buFont typeface="Wingdings" panose="05000000000000000000" charset="0"/>
              <a:buChar char="§"/>
            </a:pPr>
            <a:r>
              <a:rPr lang="en-US" sz="2000" spc="-1">
                <a:solidFill>
                  <a:schemeClr val="tx1"/>
                </a:solidFill>
                <a:latin typeface="Advent Pro SemiBold" charset="0"/>
                <a:cs typeface="Advent Pro SemiBold" charset="0"/>
                <a:sym typeface="+mn-ea"/>
              </a:rPr>
              <a:t>Manipulate the contents of the String</a:t>
            </a:r>
            <a:endParaRPr lang="en-US" sz="2000" spc="-1">
              <a:solidFill>
                <a:schemeClr val="tx1"/>
              </a:solidFill>
              <a:latin typeface="Advent Pro SemiBold" charset="0"/>
              <a:cs typeface="Advent Pro SemiBold" charset="0"/>
              <a:sym typeface="+mn-ea"/>
            </a:endParaRPr>
          </a:p>
          <a:p>
            <a:pPr marL="742950" lvl="1" indent="-285750">
              <a:lnSpc>
                <a:spcPct val="90000"/>
              </a:lnSpc>
              <a:buFont typeface="Wingdings" panose="05000000000000000000" charset="0"/>
              <a:buChar char="§"/>
            </a:pPr>
            <a:r>
              <a:rPr lang="en-US" sz="2000" spc="-1">
                <a:solidFill>
                  <a:schemeClr val="tx1"/>
                </a:solidFill>
                <a:latin typeface="Advent Pro SemiBold" charset="0"/>
                <a:cs typeface="Advent Pro SemiBold" charset="0"/>
                <a:sym typeface="+mn-ea"/>
              </a:rPr>
              <a:t>Manipulate the appearance of the String</a:t>
            </a:r>
            <a:endParaRPr lang="en-US" sz="2000" spc="-1">
              <a:solidFill>
                <a:schemeClr val="tx1"/>
              </a:solidFill>
              <a:latin typeface="Advent Pro SemiBold" charset="0"/>
              <a:cs typeface="Advent Pro SemiBold" charset="0"/>
              <a:sym typeface="+mn-ea"/>
            </a:endParaRPr>
          </a:p>
          <a:p>
            <a:pPr marL="285750" indent="-285750">
              <a:lnSpc>
                <a:spcPct val="90000"/>
              </a:lnSpc>
              <a:buFont typeface="Wingdings" panose="05000000000000000000" charset="0"/>
              <a:buChar char="§"/>
            </a:pPr>
            <a:r>
              <a:rPr lang="en-US" sz="2000" spc="-1">
                <a:solidFill>
                  <a:schemeClr val="tx1"/>
                </a:solidFill>
                <a:latin typeface="Advent Pro SemiBold" charset="0"/>
                <a:cs typeface="Advent Pro SemiBold" charset="0"/>
                <a:sym typeface="+mn-ea"/>
              </a:rPr>
              <a:t>To create a String Object</a:t>
            </a:r>
            <a:endParaRPr lang="en-US" sz="2000" spc="-1">
              <a:solidFill>
                <a:schemeClr val="tx1"/>
              </a:solidFill>
              <a:latin typeface="Advent Pro SemiBold" charset="0"/>
              <a:cs typeface="Advent Pro SemiBold" charset="0"/>
              <a:sym typeface="+mn-ea"/>
            </a:endParaRPr>
          </a:p>
          <a:p>
            <a:pPr marL="0" indent="0">
              <a:lnSpc>
                <a:spcPct val="90000"/>
              </a:lnSpc>
              <a:buFont typeface="Wingdings" panose="05000000000000000000" charset="0"/>
              <a:buNone/>
            </a:pPr>
            <a:r>
              <a:rPr lang="en-US" sz="2000" spc="-1">
                <a:solidFill>
                  <a:schemeClr val="tx1"/>
                </a:solidFill>
                <a:latin typeface="Advent Pro SemiBold" charset="0"/>
                <a:cs typeface="Advent Pro SemiBold" charset="0"/>
                <a:sym typeface="+mn-ea"/>
              </a:rPr>
              <a:t>	var str = new String(‘hello’);</a:t>
            </a:r>
            <a:endParaRPr lang="en-US" sz="2000" spc="-1">
              <a:solidFill>
                <a:schemeClr val="tx1"/>
              </a:solidFill>
              <a:latin typeface="Advent Pro SemiBold" charset="0"/>
              <a:cs typeface="Advent Pro SemiBold" charset="0"/>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String Object - methods</a:t>
            </a:r>
            <a:endParaRPr lang="en-US" altLang="en-GB"/>
          </a:p>
        </p:txBody>
      </p:sp>
      <p:graphicFrame>
        <p:nvGraphicFramePr>
          <p:cNvPr id="2" name="Table 1"/>
          <p:cNvGraphicFramePr/>
          <p:nvPr/>
        </p:nvGraphicFramePr>
        <p:xfrm>
          <a:off x="1329267" y="1799167"/>
          <a:ext cx="9533890" cy="4423410"/>
        </p:xfrm>
        <a:graphic>
          <a:graphicData uri="http://schemas.openxmlformats.org/drawingml/2006/table">
            <a:tbl>
              <a:tblPr firstCol="1">
                <a:tableStyleId>{93296810-A885-4BE3-A3E7-6D5BEEA58F35}</a:tableStyleId>
              </a:tblPr>
              <a:tblGrid>
                <a:gridCol w="2344420"/>
                <a:gridCol w="2924175"/>
                <a:gridCol w="4265295"/>
              </a:tblGrid>
              <a:tr h="284480">
                <a:tc>
                  <a:txBody>
                    <a:bodyPr/>
                    <a:p>
                      <a:pPr marL="0" indent="0" algn="ctr">
                        <a:lnSpc>
                          <a:spcPct val="100000"/>
                        </a:lnSpc>
                        <a:buNone/>
                      </a:pPr>
                      <a:r>
                        <a:rPr lang="en-US" sz="1865"/>
                        <a:t>Method</a:t>
                      </a:r>
                      <a:endParaRPr lang="en-US" sz="1865"/>
                    </a:p>
                  </a:txBody>
                  <a:tcPr marL="0" marR="0" marT="0" marB="0" vert="horz" anchor="t" anchorCtr="0"/>
                </a:tc>
                <a:tc>
                  <a:txBody>
                    <a:bodyPr/>
                    <a:p>
                      <a:pPr marL="0" indent="0" algn="ctr">
                        <a:lnSpc>
                          <a:spcPct val="100000"/>
                        </a:lnSpc>
                        <a:buNone/>
                      </a:pPr>
                      <a:r>
                        <a:rPr lang="en-US" sz="1865"/>
                        <a:t>Description</a:t>
                      </a:r>
                      <a:endParaRPr lang="en-US" sz="1865"/>
                    </a:p>
                  </a:txBody>
                  <a:tcPr marL="0" marR="0" marT="0" marB="0" vert="horz" anchor="t" anchorCtr="0"/>
                </a:tc>
                <a:tc>
                  <a:txBody>
                    <a:bodyPr/>
                    <a:p>
                      <a:pPr marL="0" indent="0" algn="ctr">
                        <a:lnSpc>
                          <a:spcPct val="100000"/>
                        </a:lnSpc>
                        <a:buNone/>
                      </a:pPr>
                      <a:r>
                        <a:rPr lang="en-US" sz="1865"/>
                        <a:t>Example</a:t>
                      </a:r>
                      <a:endParaRPr lang="en-US" sz="1865"/>
                    </a:p>
                  </a:txBody>
                  <a:tcPr marL="0" marR="0" marT="0" marB="0" vert="horz" anchor="t" anchorCtr="0"/>
                </a:tc>
              </a:tr>
              <a:tr h="487680">
                <a:tc>
                  <a:txBody>
                    <a:bodyPr/>
                    <a:p>
                      <a:pPr marL="0" indent="0" algn="ctr">
                        <a:lnSpc>
                          <a:spcPct val="100000"/>
                        </a:lnSpc>
                        <a:buNone/>
                      </a:pPr>
                      <a:r>
                        <a:rPr lang="en-US" sz="1600"/>
                        <a:t>charAt(index)</a:t>
                      </a:r>
                      <a:endParaRPr lang="en-US" sz="1600"/>
                    </a:p>
                  </a:txBody>
                  <a:tcPr marL="0" marR="0" marT="0" marB="0" vert="horz" anchor="t" anchorCtr="0"/>
                </a:tc>
                <a:tc>
                  <a:txBody>
                    <a:bodyPr/>
                    <a:p>
                      <a:pPr marL="0" indent="0" algn="ctr">
                        <a:lnSpc>
                          <a:spcPct val="100000"/>
                        </a:lnSpc>
                        <a:buNone/>
                      </a:pPr>
                      <a:r>
                        <a:rPr lang="en-US" sz="1600"/>
                        <a:t>Returns the character at the specified index</a:t>
                      </a:r>
                      <a:endParaRPr lang="en-US" sz="1600"/>
                    </a:p>
                  </a:txBody>
                  <a:tcPr marL="0" marR="0" marT="0" marB="0" vert="horz" anchor="t" anchorCtr="0"/>
                </a:tc>
                <a:tc>
                  <a:txBody>
                    <a:bodyPr/>
                    <a:p>
                      <a:pPr marL="0" indent="0" algn="ctr">
                        <a:lnSpc>
                          <a:spcPct val="100000"/>
                        </a:lnSpc>
                        <a:buNone/>
                      </a:pPr>
                      <a:r>
                        <a:rPr lang="en-US" sz="1600"/>
                        <a:t>document.write(myStr.charAt(0));//L</a:t>
                      </a:r>
                      <a:endParaRPr lang="en-US" sz="1600"/>
                    </a:p>
                  </a:txBody>
                  <a:tcPr marL="0" marR="0" marT="0" marB="0" vert="horz" anchor="t" anchorCtr="0"/>
                </a:tc>
              </a:tr>
              <a:tr h="1014730">
                <a:tc>
                  <a:txBody>
                    <a:bodyPr/>
                    <a:p>
                      <a:pPr marL="0" indent="0" algn="ctr">
                        <a:lnSpc>
                          <a:spcPct val="100000"/>
                        </a:lnSpc>
                        <a:buNone/>
                      </a:pPr>
                      <a:r>
                        <a:rPr lang="en-US" sz="2135"/>
                        <a:t> </a:t>
                      </a:r>
                      <a:r>
                        <a:rPr lang="en-US" sz="1600"/>
                        <a:t>indexOf(string)</a:t>
                      </a:r>
                      <a:endParaRPr lang="en-US" sz="1600"/>
                    </a:p>
                  </a:txBody>
                  <a:tcPr marL="0" marR="0" marT="0" marB="0" vert="horz" anchor="t" anchorCtr="0"/>
                </a:tc>
                <a:tc>
                  <a:txBody>
                    <a:bodyPr/>
                    <a:p>
                      <a:pPr marL="0" indent="0" algn="ctr">
                        <a:lnSpc>
                          <a:spcPct val="100000"/>
                        </a:lnSpc>
                        <a:buNone/>
                      </a:pPr>
                      <a:r>
                        <a:rPr lang="en-US" sz="1600"/>
                        <a:t>Returns the position of the first found occurrence of a specified value in a string</a:t>
                      </a:r>
                      <a:endParaRPr lang="en-US" sz="1600"/>
                    </a:p>
                  </a:txBody>
                  <a:tcPr marL="0" marR="0" marT="0" marB="0" vert="horz" anchor="t" anchorCtr="0"/>
                </a:tc>
                <a:tc>
                  <a:txBody>
                    <a:bodyPr/>
                    <a:p>
                      <a:pPr marL="0" indent="0" algn="ctr">
                        <a:lnSpc>
                          <a:spcPct val="100000"/>
                        </a:lnSpc>
                        <a:buNone/>
                      </a:pPr>
                      <a:r>
                        <a:rPr lang="en-US" sz="1200"/>
                        <a:t> </a:t>
                      </a:r>
                      <a:r>
                        <a:rPr lang="en-US" sz="1335"/>
                        <a:t>document.write(myStr.indexOf("at"));//12</a:t>
                      </a:r>
                      <a:endParaRPr lang="en-US" sz="1335"/>
                    </a:p>
                    <a:p>
                      <a:pPr marL="0" indent="0" algn="ctr">
                        <a:lnSpc>
                          <a:spcPct val="100000"/>
                        </a:lnSpc>
                        <a:buNone/>
                      </a:pPr>
                      <a:r>
                        <a:rPr lang="en-US" sz="1335">
                          <a:sym typeface="+mn-ea"/>
                        </a:rPr>
                        <a:t>document.write(myStr.indexOf("a"));//11</a:t>
                      </a:r>
                      <a:endParaRPr lang="en-US" sz="1335"/>
                    </a:p>
                    <a:p>
                      <a:pPr marL="0" indent="0" algn="ctr">
                        <a:lnSpc>
                          <a:spcPct val="100000"/>
                        </a:lnSpc>
                        <a:buNone/>
                      </a:pPr>
                      <a:r>
                        <a:rPr lang="en-US" sz="1335"/>
                        <a:t>document.write(myStr.indexOf("@"));//-1</a:t>
                      </a:r>
                      <a:endParaRPr lang="en-US" sz="1335"/>
                    </a:p>
                  </a:txBody>
                  <a:tcPr marL="0" marR="0" marT="0" marB="0" vert="horz" anchor="t" anchorCtr="0"/>
                </a:tc>
              </a:tr>
              <a:tr h="1014095">
                <a:tc>
                  <a:txBody>
                    <a:bodyPr/>
                    <a:p>
                      <a:pPr marL="0" indent="0" algn="ctr">
                        <a:lnSpc>
                          <a:spcPct val="100000"/>
                        </a:lnSpc>
                        <a:buNone/>
                      </a:pPr>
                      <a:r>
                        <a:rPr lang="en-US" sz="1600"/>
                        <a:t>lastIndexOf(string)</a:t>
                      </a:r>
                      <a:endParaRPr lang="en-US" sz="1600"/>
                    </a:p>
                  </a:txBody>
                  <a:tcPr marL="0" marR="0" marT="0" marB="0" vert="horz" anchor="t" anchorCtr="0"/>
                </a:tc>
                <a:tc>
                  <a:txBody>
                    <a:bodyPr/>
                    <a:p>
                      <a:pPr marL="0" indent="0" algn="ctr">
                        <a:lnSpc>
                          <a:spcPct val="100000"/>
                        </a:lnSpc>
                        <a:buNone/>
                      </a:pPr>
                      <a:r>
                        <a:rPr lang="en-US" sz="1600"/>
                        <a:t>Returns the position of thelast found occurrence of a specified value in a string</a:t>
                      </a:r>
                      <a:endParaRPr lang="en-US" sz="1600"/>
                    </a:p>
                  </a:txBody>
                  <a:tcPr marL="0" marR="0" marT="0" marB="0" vert="horz" anchor="t" anchorCtr="0"/>
                </a:tc>
                <a:tc>
                  <a:txBody>
                    <a:bodyPr/>
                    <a:p>
                      <a:pPr marL="0" indent="0" algn="ctr">
                        <a:lnSpc>
                          <a:spcPct val="100000"/>
                        </a:lnSpc>
                        <a:buNone/>
                      </a:pPr>
                      <a:r>
                        <a:rPr lang="en-US" sz="1600"/>
                        <a:t>document.write(myStr.lastIndexOf("a"));//16</a:t>
                      </a:r>
                      <a:endParaRPr lang="en-US" sz="1600"/>
                    </a:p>
                  </a:txBody>
                  <a:tcPr marL="0" marR="0" marT="0" marB="0" vert="horz" anchor="t" anchorCtr="0"/>
                </a:tc>
              </a:tr>
              <a:tr h="810895">
                <a:tc>
                  <a:txBody>
                    <a:bodyPr/>
                    <a:p>
                      <a:pPr marL="0" indent="0" algn="ctr">
                        <a:lnSpc>
                          <a:spcPct val="100000"/>
                        </a:lnSpc>
                        <a:buNone/>
                      </a:pPr>
                      <a:r>
                        <a:rPr lang="en-US" sz="1600"/>
                        <a:t>substring(indexStart,</a:t>
                      </a:r>
                      <a:endParaRPr lang="en-US" sz="1600"/>
                    </a:p>
                    <a:p>
                      <a:pPr marL="0" indent="0" algn="ctr">
                        <a:lnSpc>
                          <a:spcPct val="100000"/>
                        </a:lnSpc>
                        <a:buNone/>
                      </a:pPr>
                      <a:r>
                        <a:rPr lang="en-US" sz="1600"/>
                        <a:t>indexEndExclode)</a:t>
                      </a:r>
                      <a:endParaRPr lang="en-US" sz="1600"/>
                    </a:p>
                  </a:txBody>
                  <a:tcPr marL="0" marR="0" marT="0" marB="0" vert="horz" anchor="t" anchorCtr="0"/>
                </a:tc>
                <a:tc>
                  <a:txBody>
                    <a:bodyPr/>
                    <a:p>
                      <a:pPr marL="0" indent="0" algn="ctr">
                        <a:lnSpc>
                          <a:spcPct val="100000"/>
                        </a:lnSpc>
                        <a:buNone/>
                      </a:pPr>
                      <a:r>
                        <a:rPr lang="en-US" sz="1600"/>
                        <a:t>Extracts the characters from a string, between twspecified indices</a:t>
                      </a:r>
                      <a:endParaRPr lang="en-US" sz="1600"/>
                    </a:p>
                  </a:txBody>
                  <a:tcPr marL="0" marR="0" marT="0" marB="0" vert="horz" anchor="t" anchorCtr="0"/>
                </a:tc>
                <a:tc>
                  <a:txBody>
                    <a:bodyPr/>
                    <a:p>
                      <a:pPr marL="0" lvl="0" indent="0" algn="ctr">
                        <a:lnSpc>
                          <a:spcPct val="100000"/>
                        </a:lnSpc>
                        <a:buNone/>
                      </a:pPr>
                      <a:r>
                        <a:rPr lang="en-US" sz="1600"/>
                        <a:t>document.write(myStr.substring(1,7)); //et's s</a:t>
                      </a:r>
                      <a:endParaRPr lang="en-US" sz="1600"/>
                    </a:p>
                    <a:p>
                      <a:pPr marL="0" lvl="0" indent="0" algn="ctr">
                        <a:lnSpc>
                          <a:spcPct val="100000"/>
                        </a:lnSpc>
                        <a:buNone/>
                      </a:pPr>
                      <a:r>
                        <a:rPr lang="en-US" sz="1600"/>
                        <a:t>document.write(myStr.substring(2));//t's see what happens!</a:t>
                      </a:r>
                      <a:endParaRPr lang="en-US" sz="1600"/>
                    </a:p>
                  </a:txBody>
                  <a:tcPr marL="0" marR="0" marT="0" marB="0" vert="horz" anchor="t" anchorCtr="0"/>
                </a:tc>
              </a:tr>
              <a:tr h="405765">
                <a:tc>
                  <a:txBody>
                    <a:bodyPr/>
                    <a:p>
                      <a:pPr marL="0" indent="0" algn="ctr">
                        <a:lnSpc>
                          <a:spcPct val="100000"/>
                        </a:lnSpc>
                        <a:buNone/>
                      </a:pPr>
                      <a:r>
                        <a:rPr lang="en-US" sz="1600"/>
                        <a:t>toUpperCase()</a:t>
                      </a:r>
                      <a:endParaRPr lang="en-US" sz="1600"/>
                    </a:p>
                  </a:txBody>
                  <a:tcPr marL="0" marR="0" marT="0" marB="0" vert="horz" anchor="t" anchorCtr="0"/>
                </a:tc>
                <a:tc>
                  <a:txBody>
                    <a:bodyPr/>
                    <a:p>
                      <a:pPr marL="0" indent="0" algn="ctr">
                        <a:lnSpc>
                          <a:spcPct val="100000"/>
                        </a:lnSpc>
                        <a:buNone/>
                      </a:pPr>
                      <a:r>
                        <a:rPr lang="en-US" sz="1600"/>
                        <a:t>"UPPERcase".toUpperCase()</a:t>
                      </a:r>
                      <a:endParaRPr lang="en-US" sz="1600"/>
                    </a:p>
                  </a:txBody>
                  <a:tcPr marL="0" marR="0" marT="0" marB="0" vert="horz" anchor="t" anchorCtr="0"/>
                </a:tc>
                <a:tc>
                  <a:txBody>
                    <a:bodyPr/>
                    <a:p>
                      <a:pPr marL="0" indent="0" algn="ctr">
                        <a:lnSpc>
                          <a:spcPct val="100000"/>
                        </a:lnSpc>
                        <a:buNone/>
                      </a:pPr>
                      <a:r>
                        <a:rPr lang="en-US" sz="1600"/>
                        <a:t>UPPERCASE</a:t>
                      </a:r>
                      <a:endParaRPr lang="en-US" sz="1600"/>
                    </a:p>
                  </a:txBody>
                  <a:tcPr marL="0" marR="0" marT="0" marB="0" vert="horz" anchor="t" anchorCtr="0"/>
                </a:tc>
              </a:tr>
              <a:tr h="405765">
                <a:tc>
                  <a:txBody>
                    <a:bodyPr/>
                    <a:p>
                      <a:pPr marL="0" indent="0" algn="ctr">
                        <a:lnSpc>
                          <a:spcPct val="100000"/>
                        </a:lnSpc>
                        <a:buNone/>
                      </a:pPr>
                      <a:r>
                        <a:rPr lang="en-US" sz="1600"/>
                        <a:t>toLowerCase()</a:t>
                      </a:r>
                      <a:endParaRPr lang="en-US" sz="1600"/>
                    </a:p>
                  </a:txBody>
                  <a:tcPr marL="0" marR="0" marT="0" marB="0" vert="horz" anchor="t" anchorCtr="0"/>
                </a:tc>
                <a:tc>
                  <a:txBody>
                    <a:bodyPr/>
                    <a:p>
                      <a:pPr marL="0" indent="0" algn="ctr">
                        <a:lnSpc>
                          <a:spcPct val="100000"/>
                        </a:lnSpc>
                        <a:buNone/>
                      </a:pPr>
                      <a:r>
                        <a:rPr lang="en-US" sz="1600"/>
                        <a:t>"UPPERcase".toLowerCase()</a:t>
                      </a:r>
                      <a:endParaRPr lang="en-US" sz="1600"/>
                    </a:p>
                  </a:txBody>
                  <a:tcPr marL="0" marR="0" marT="0" marB="0" vert="horz" anchor="t" anchorCtr="0"/>
                </a:tc>
                <a:tc>
                  <a:txBody>
                    <a:bodyPr/>
                    <a:p>
                      <a:pPr marL="0" indent="0" algn="ctr">
                        <a:lnSpc>
                          <a:spcPct val="100000"/>
                        </a:lnSpc>
                        <a:buNone/>
                      </a:pPr>
                      <a:r>
                        <a:rPr lang="en-US" sz="1600"/>
                        <a:t>uppercase</a:t>
                      </a:r>
                      <a:endParaRPr lang="en-US" sz="1600"/>
                    </a:p>
                  </a:txBody>
                  <a:tcPr marL="0" marR="0" marT="0" marB="0" vert="horz" anchor="t" anchorCtr="0"/>
                </a:tc>
              </a:tr>
            </a:tbl>
          </a:graphicData>
        </a:graphic>
      </p:graphicFrame>
      <p:sp>
        <p:nvSpPr>
          <p:cNvPr id="100" name="Text Box 99"/>
          <p:cNvSpPr txBox="1"/>
          <p:nvPr/>
        </p:nvSpPr>
        <p:spPr>
          <a:xfrm>
            <a:off x="1329267" y="1349587"/>
            <a:ext cx="6053667" cy="337185"/>
          </a:xfrm>
          <a:prstGeom prst="rect">
            <a:avLst/>
          </a:prstGeom>
          <a:noFill/>
          <a:ln w="9525">
            <a:noFill/>
          </a:ln>
        </p:spPr>
        <p:txBody>
          <a:bodyPr wrap="square">
            <a:spAutoFit/>
          </a:bodyPr>
          <a:p>
            <a:pPr indent="0" algn="l"/>
            <a:r>
              <a:rPr lang="en-US" sz="1600" b="0">
                <a:solidFill>
                  <a:schemeClr val="tx1"/>
                </a:solidFill>
                <a:latin typeface="Advent Pro Medium" charset="0"/>
                <a:cs typeface="Advent Pro Medium" charset="0"/>
              </a:rPr>
              <a:t>var myStr = new String("Let's see what happens!");</a:t>
            </a:r>
            <a:endParaRPr lang="en-US" sz="1600" b="0">
              <a:solidFill>
                <a:schemeClr val="tx1"/>
              </a:solidFill>
              <a:latin typeface="Advent Pro Medium" charset="0"/>
              <a:cs typeface="Advent Pro Medium" charset="0"/>
            </a:endParaRPr>
          </a:p>
        </p:txBody>
      </p:sp>
      <p:sp>
        <p:nvSpPr>
          <p:cNvPr id="3" name="Text Box 2"/>
          <p:cNvSpPr txBox="1"/>
          <p:nvPr/>
        </p:nvSpPr>
        <p:spPr>
          <a:xfrm>
            <a:off x="8388773" y="1185333"/>
            <a:ext cx="2474807" cy="583565"/>
          </a:xfrm>
          <a:prstGeom prst="rect">
            <a:avLst/>
          </a:prstGeom>
          <a:noFill/>
        </p:spPr>
        <p:txBody>
          <a:bodyPr wrap="square" rtlCol="0" anchor="t">
            <a:spAutoFit/>
          </a:bodyPr>
          <a:p>
            <a:pPr>
              <a:lnSpc>
                <a:spcPct val="100000"/>
              </a:lnSpc>
            </a:pPr>
            <a:r>
              <a:rPr lang="en-US" sz="3200" u="sng" spc="-1">
                <a:solidFill>
                  <a:schemeClr val="bg2"/>
                </a:solidFill>
                <a:latin typeface="Advent Pro SemiBold" charset="0"/>
                <a:cs typeface="Advent Pro SemiBold" charset="0"/>
                <a:sym typeface="+mn-ea"/>
                <a:hlinkClick r:id="rId1" action="ppaction://hlinkfile"/>
              </a:rPr>
              <a:t>w3schools</a:t>
            </a:r>
            <a:endParaRPr lang="en-US" sz="3200" u="sng" spc="-1">
              <a:solidFill>
                <a:schemeClr val="bg2"/>
              </a:solidFill>
              <a:latin typeface="Advent Pro SemiBold" charset="0"/>
              <a:cs typeface="Advent Pro SemiBold" charset="0"/>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grpSp>
        <p:nvGrpSpPr>
          <p:cNvPr id="442" name="Google Shape;442;p33"/>
          <p:cNvGrpSpPr/>
          <p:nvPr/>
        </p:nvGrpSpPr>
        <p:grpSpPr>
          <a:xfrm>
            <a:off x="437720" y="2238247"/>
            <a:ext cx="4947776" cy="3957151"/>
            <a:chOff x="529200" y="1804100"/>
            <a:chExt cx="3542222" cy="2833011"/>
          </a:xfrm>
        </p:grpSpPr>
        <p:sp>
          <p:nvSpPr>
            <p:cNvPr id="44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63" name="Google Shape;463;p33"/>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Array constructor </a:t>
            </a:r>
            <a:endParaRPr lang="en-US" altLang="en-GB"/>
          </a:p>
        </p:txBody>
      </p:sp>
      <p:sp>
        <p:nvSpPr>
          <p:cNvPr id="3" name="Text Box 2"/>
          <p:cNvSpPr txBox="1"/>
          <p:nvPr/>
        </p:nvSpPr>
        <p:spPr>
          <a:xfrm>
            <a:off x="5618480" y="1339427"/>
            <a:ext cx="5667587" cy="4030980"/>
          </a:xfrm>
          <a:prstGeom prst="rect">
            <a:avLst/>
          </a:prstGeom>
          <a:noFill/>
        </p:spPr>
        <p:txBody>
          <a:bodyPr wrap="square" rtlCol="0" anchor="t">
            <a:spAutoFit/>
          </a:bodyPr>
          <a:p>
            <a:pPr marL="0" indent="0">
              <a:lnSpc>
                <a:spcPct val="100000"/>
              </a:lnSpc>
              <a:buFont typeface="Wingdings" panose="05000000000000000000" charset="0"/>
              <a:buNone/>
            </a:pPr>
            <a:r>
              <a:rPr lang="en-US" sz="3200" spc="-1">
                <a:solidFill>
                  <a:schemeClr val="tx1"/>
                </a:solidFill>
                <a:latin typeface="Advent Pro SemiBold" charset="0"/>
                <a:cs typeface="Advent Pro SemiBold" charset="0"/>
                <a:sym typeface="+mn-ea"/>
              </a:rPr>
              <a:t>Array in JavaScript are object that’s resizable and can contain a mix of different data types. (When those characteristics are undesirable, use typed arrays instead.).</a:t>
            </a:r>
            <a:endParaRPr lang="en-US" sz="3200" spc="-1">
              <a:solidFill>
                <a:schemeClr val="tx1"/>
              </a:solidFill>
              <a:latin typeface="Advent Pro SemiBold" charset="0"/>
              <a:cs typeface="Advent Pro SemiBold" charset="0"/>
              <a:sym typeface="+mn-ea"/>
            </a:endParaRPr>
          </a:p>
        </p:txBody>
      </p:sp>
      <p:sp>
        <p:nvSpPr>
          <p:cNvPr id="2" name="Text Box 1"/>
          <p:cNvSpPr txBox="1"/>
          <p:nvPr/>
        </p:nvSpPr>
        <p:spPr>
          <a:xfrm>
            <a:off x="7987453" y="5361940"/>
            <a:ext cx="1708573" cy="666115"/>
          </a:xfrm>
          <a:prstGeom prst="rect">
            <a:avLst/>
          </a:prstGeom>
          <a:noFill/>
        </p:spPr>
        <p:txBody>
          <a:bodyPr wrap="square" rtlCol="0" anchor="t">
            <a:spAutoFit/>
          </a:bodyPr>
          <a:p>
            <a:pPr>
              <a:lnSpc>
                <a:spcPct val="100000"/>
              </a:lnSpc>
            </a:pPr>
            <a:r>
              <a:rPr lang="en-US" sz="3735" u="sng" spc="-1">
                <a:solidFill>
                  <a:schemeClr val="bg2"/>
                </a:solidFill>
                <a:latin typeface="Advent Pro SemiBold" charset="0"/>
                <a:cs typeface="Advent Pro SemiBold" charset="0"/>
                <a:sym typeface="+mn-ea"/>
                <a:hlinkClick r:id="rId1" action="ppaction://hlinkfile"/>
              </a:rPr>
              <a:t>MDN</a:t>
            </a:r>
            <a:endParaRPr lang="en-US" sz="3735" u="sng" spc="-1">
              <a:solidFill>
                <a:schemeClr val="bg2"/>
              </a:solidFill>
              <a:latin typeface="Advent Pro SemiBold" charset="0"/>
              <a:cs typeface="Advent Pro SemiBold" charset="0"/>
              <a:sym typeface="+mn-ea"/>
              <a:hlinkClick r:id="rId1" action="ppaction://hlinkfile"/>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grpSp>
        <p:nvGrpSpPr>
          <p:cNvPr id="442" name="Google Shape;442;p33"/>
          <p:cNvGrpSpPr/>
          <p:nvPr/>
        </p:nvGrpSpPr>
        <p:grpSpPr>
          <a:xfrm>
            <a:off x="437720" y="2238247"/>
            <a:ext cx="4947776" cy="3957151"/>
            <a:chOff x="529200" y="1804100"/>
            <a:chExt cx="3542222" cy="2833011"/>
          </a:xfrm>
        </p:grpSpPr>
        <p:sp>
          <p:nvSpPr>
            <p:cNvPr id="44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63" name="Google Shape;463;p33"/>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Array constructor </a:t>
            </a:r>
            <a:endParaRPr lang="en-US" altLang="en-GB"/>
          </a:p>
        </p:txBody>
      </p:sp>
      <p:sp>
        <p:nvSpPr>
          <p:cNvPr id="3" name="Text Box 2"/>
          <p:cNvSpPr txBox="1"/>
          <p:nvPr/>
        </p:nvSpPr>
        <p:spPr>
          <a:xfrm>
            <a:off x="5295053" y="1271693"/>
            <a:ext cx="5930053" cy="4696460"/>
          </a:xfrm>
          <a:prstGeom prst="rect">
            <a:avLst/>
          </a:prstGeom>
          <a:noFill/>
        </p:spPr>
        <p:txBody>
          <a:bodyPr wrap="square" rtlCol="0" anchor="t">
            <a:spAutoFit/>
          </a:bodyPr>
          <a:p>
            <a:pPr marL="285750" indent="-285750">
              <a:lnSpc>
                <a:spcPct val="100000"/>
              </a:lnSpc>
              <a:buFont typeface="Arial" panose="020B0604020202020204" pitchFamily="34" charset="0"/>
              <a:buChar char="•"/>
            </a:pPr>
            <a:r>
              <a:rPr lang="en-US" sz="2135" spc="-1">
                <a:solidFill>
                  <a:schemeClr val="tx1"/>
                </a:solidFill>
                <a:latin typeface="Advent Pro SemiBold" charset="0"/>
                <a:cs typeface="Advent Pro SemiBold" charset="0"/>
                <a:sym typeface="+mn-ea"/>
              </a:rPr>
              <a:t>Array is a special type of object</a:t>
            </a:r>
            <a:endParaRPr lang="en-US" sz="2135" spc="-1">
              <a:solidFill>
                <a:schemeClr val="tx1"/>
              </a:solidFill>
              <a:latin typeface="Advent Pro SemiBold" charset="0"/>
              <a:cs typeface="Advent Pro SemiBold" charset="0"/>
              <a:sym typeface="+mn-ea"/>
            </a:endParaRPr>
          </a:p>
          <a:p>
            <a:pPr marL="285750" indent="-285750">
              <a:lnSpc>
                <a:spcPct val="100000"/>
              </a:lnSpc>
              <a:buFont typeface="Arial" panose="020B0604020202020204" pitchFamily="34" charset="0"/>
              <a:buChar char="•"/>
            </a:pPr>
            <a:r>
              <a:rPr lang="en-US" sz="2135" spc="-1">
                <a:solidFill>
                  <a:schemeClr val="tx1"/>
                </a:solidFill>
                <a:latin typeface="Advent Pro SemiBold" charset="0"/>
                <a:cs typeface="Advent Pro SemiBold" charset="0"/>
                <a:sym typeface="+mn-ea"/>
              </a:rPr>
              <a:t>It has length property:</a:t>
            </a:r>
            <a:endParaRPr lang="en-US" sz="2135" spc="-1">
              <a:solidFill>
                <a:schemeClr val="tx1"/>
              </a:solidFill>
              <a:latin typeface="Advent Pro SemiBold" charset="0"/>
              <a:cs typeface="Advent Pro SemiBold" charset="0"/>
              <a:sym typeface="+mn-ea"/>
            </a:endParaRPr>
          </a:p>
          <a:p>
            <a:pPr marL="0" indent="0">
              <a:lnSpc>
                <a:spcPct val="100000"/>
              </a:lnSpc>
              <a:buFont typeface="Arial" panose="020B0604020202020204" pitchFamily="34" charset="0"/>
              <a:buNone/>
            </a:pPr>
            <a:r>
              <a:rPr lang="en-US" sz="2135" spc="-1">
                <a:solidFill>
                  <a:schemeClr val="tx1"/>
                </a:solidFill>
                <a:latin typeface="Advent Pro SemiBold" charset="0"/>
                <a:cs typeface="Advent Pro SemiBold" charset="0"/>
                <a:sym typeface="+mn-ea"/>
              </a:rPr>
              <a:t>gives the length of the array It is one more than the highest index in the array</a:t>
            </a:r>
            <a:endParaRPr lang="en-US" sz="2135" spc="-1">
              <a:solidFill>
                <a:schemeClr val="tx1"/>
              </a:solidFill>
              <a:latin typeface="Advent Pro SemiBold" charset="0"/>
              <a:cs typeface="Advent Pro SemiBold" charset="0"/>
              <a:sym typeface="+mn-ea"/>
            </a:endParaRPr>
          </a:p>
          <a:p>
            <a:pPr marL="285750" indent="-285750">
              <a:lnSpc>
                <a:spcPct val="100000"/>
              </a:lnSpc>
              <a:buFont typeface="Arial" panose="020B0604020202020204" pitchFamily="34" charset="0"/>
              <a:buChar char="•"/>
            </a:pPr>
            <a:r>
              <a:rPr lang="en-US" sz="2135" spc="-1">
                <a:solidFill>
                  <a:schemeClr val="tx1"/>
                </a:solidFill>
                <a:latin typeface="Advent Pro SemiBold" charset="0"/>
                <a:cs typeface="Advent Pro SemiBold" charset="0"/>
                <a:sym typeface="+mn-ea"/>
              </a:rPr>
              <a:t>Declaring an array </a:t>
            </a:r>
            <a:endParaRPr lang="en-US" sz="2135" spc="-1">
              <a:solidFill>
                <a:schemeClr val="tx1"/>
              </a:solidFill>
              <a:latin typeface="Advent Pro SemiBold" charset="0"/>
              <a:cs typeface="Advent Pro SemiBold" charset="0"/>
              <a:sym typeface="+mn-ea"/>
            </a:endParaRPr>
          </a:p>
          <a:p>
            <a:pPr marL="407035" lvl="1" indent="-285115">
              <a:lnSpc>
                <a:spcPct val="100000"/>
              </a:lnSpc>
              <a:buFont typeface="Arial" panose="020B0604020202020204" pitchFamily="34" charset="0"/>
              <a:buChar char="•"/>
            </a:pPr>
            <a:r>
              <a:rPr lang="en-US" sz="2135" spc="-1">
                <a:solidFill>
                  <a:schemeClr val="tx1"/>
                </a:solidFill>
                <a:latin typeface="Advent Pro SemiBold" charset="0"/>
                <a:cs typeface="Advent Pro SemiBold" charset="0"/>
                <a:sym typeface="+mn-ea"/>
              </a:rPr>
              <a:t>var myarr=[];   //declaring an array literal </a:t>
            </a:r>
            <a:endParaRPr lang="en-US" sz="2135" spc="-1">
              <a:solidFill>
                <a:schemeClr val="tx1"/>
              </a:solidFill>
              <a:latin typeface="Advent Pro SemiBold" charset="0"/>
              <a:cs typeface="Advent Pro SemiBold" charset="0"/>
              <a:sym typeface="+mn-ea"/>
            </a:endParaRPr>
          </a:p>
          <a:p>
            <a:pPr marL="407035" lvl="1" indent="-285115">
              <a:lnSpc>
                <a:spcPct val="100000"/>
              </a:lnSpc>
              <a:buFont typeface="Arial" panose="020B0604020202020204" pitchFamily="34" charset="0"/>
              <a:buChar char="•"/>
            </a:pPr>
            <a:r>
              <a:rPr lang="en-US" sz="2135" spc="-1">
                <a:solidFill>
                  <a:schemeClr val="tx1"/>
                </a:solidFill>
                <a:latin typeface="Advent Pro SemiBold" charset="0"/>
                <a:cs typeface="Advent Pro SemiBold" charset="0"/>
                <a:sym typeface="+mn-ea"/>
              </a:rPr>
              <a:t>var myarr=[1 , 2 , ‘three’,’four’,false];</a:t>
            </a:r>
            <a:endParaRPr lang="en-US" sz="2135" spc="-1">
              <a:solidFill>
                <a:schemeClr val="tx1"/>
              </a:solidFill>
              <a:latin typeface="Advent Pro SemiBold" charset="0"/>
              <a:cs typeface="Advent Pro SemiBold" charset="0"/>
              <a:sym typeface="+mn-ea"/>
            </a:endParaRPr>
          </a:p>
          <a:p>
            <a:pPr marL="407035" lvl="1" indent="-285115">
              <a:lnSpc>
                <a:spcPct val="100000"/>
              </a:lnSpc>
              <a:buFont typeface="Arial" panose="020B0604020202020204" pitchFamily="34" charset="0"/>
              <a:buChar char="•"/>
            </a:pPr>
            <a:r>
              <a:rPr lang="en-US" sz="2135" spc="-1">
                <a:solidFill>
                  <a:schemeClr val="tx1"/>
                </a:solidFill>
                <a:latin typeface="Advent Pro SemiBold" charset="0"/>
                <a:cs typeface="Advent Pro SemiBold" charset="0"/>
                <a:sym typeface="+mn-ea"/>
              </a:rPr>
              <a:t>var myarr= new Array()  //using array constructor.</a:t>
            </a:r>
            <a:endParaRPr lang="en-US" sz="2135" spc="-1">
              <a:solidFill>
                <a:schemeClr val="tx1"/>
              </a:solidFill>
              <a:latin typeface="Advent Pro SemiBold" charset="0"/>
              <a:cs typeface="Advent Pro SemiBold" charset="0"/>
              <a:sym typeface="+mn-ea"/>
            </a:endParaRPr>
          </a:p>
          <a:p>
            <a:pPr marL="407035" lvl="1" indent="-285115">
              <a:lnSpc>
                <a:spcPct val="100000"/>
              </a:lnSpc>
              <a:buFont typeface="Arial" panose="020B0604020202020204" pitchFamily="34" charset="0"/>
              <a:buChar char="•"/>
            </a:pPr>
            <a:r>
              <a:rPr lang="en-US" sz="2135" spc="-1">
                <a:solidFill>
                  <a:schemeClr val="tx1"/>
                </a:solidFill>
                <a:latin typeface="Advent Pro SemiBold" charset="0"/>
                <a:cs typeface="Advent Pro SemiBold" charset="0"/>
                <a:sym typeface="+mn-ea"/>
              </a:rPr>
              <a:t>var myarr=new Array(2)   //an array with 2 undefined elements</a:t>
            </a:r>
            <a:endParaRPr lang="en-US" sz="2135" spc="-1">
              <a:solidFill>
                <a:schemeClr val="tx1"/>
              </a:solidFill>
              <a:latin typeface="Advent Pro SemiBold" charset="0"/>
              <a:cs typeface="Advent Pro SemiBold" charset="0"/>
              <a:sym typeface="+mn-ea"/>
            </a:endParaRPr>
          </a:p>
          <a:p>
            <a:pPr marL="407035" lvl="1" indent="-285115">
              <a:lnSpc>
                <a:spcPct val="100000"/>
              </a:lnSpc>
              <a:buFont typeface="Arial" panose="020B0604020202020204" pitchFamily="34" charset="0"/>
              <a:buChar char="•"/>
            </a:pPr>
            <a:r>
              <a:rPr lang="en-US" sz="2135" spc="-1">
                <a:solidFill>
                  <a:schemeClr val="tx1"/>
                </a:solidFill>
                <a:latin typeface="Advent Pro SemiBold" charset="0"/>
                <a:cs typeface="Advent Pro SemiBold" charset="0"/>
                <a:sym typeface="+mn-ea"/>
              </a:rPr>
              <a:t>var myarr=new Array(1,2,’r’,true);   //an array with 4 elements</a:t>
            </a:r>
            <a:endParaRPr lang="en-US" sz="2135" spc="-1">
              <a:solidFill>
                <a:schemeClr val="tx1"/>
              </a:solidFill>
              <a:latin typeface="Advent Pro SemiBold" charset="0"/>
              <a:cs typeface="Advent Pro SemiBold" charset="0"/>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63" name="Google Shape;463;p33"/>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Array Object- methods</a:t>
            </a:r>
            <a:endParaRPr lang="en-US" altLang="en-GB"/>
          </a:p>
        </p:txBody>
      </p:sp>
      <p:sp>
        <p:nvSpPr>
          <p:cNvPr id="3" name="Text Box 2"/>
          <p:cNvSpPr txBox="1"/>
          <p:nvPr/>
        </p:nvSpPr>
        <p:spPr>
          <a:xfrm>
            <a:off x="8773160" y="1185333"/>
            <a:ext cx="2090420" cy="1076325"/>
          </a:xfrm>
          <a:prstGeom prst="rect">
            <a:avLst/>
          </a:prstGeom>
          <a:noFill/>
        </p:spPr>
        <p:txBody>
          <a:bodyPr wrap="square" rtlCol="0" anchor="t">
            <a:spAutoFit/>
          </a:bodyPr>
          <a:p>
            <a:pPr>
              <a:lnSpc>
                <a:spcPct val="100000"/>
              </a:lnSpc>
            </a:pPr>
            <a:r>
              <a:rPr lang="en-US" sz="3200" u="sng" spc="-1">
                <a:solidFill>
                  <a:schemeClr val="bg2"/>
                </a:solidFill>
                <a:latin typeface="Advent Pro SemiBold" charset="0"/>
                <a:cs typeface="Advent Pro SemiBold" charset="0"/>
                <a:sym typeface="+mn-ea"/>
                <a:hlinkClick r:id="rId1" action="ppaction://hlinkfile"/>
              </a:rPr>
              <a:t>w3schools</a:t>
            </a:r>
            <a:endParaRPr lang="en-US" sz="3200" u="sng" spc="-1">
              <a:solidFill>
                <a:schemeClr val="bg2"/>
              </a:solidFill>
              <a:latin typeface="Advent Pro SemiBold" charset="0"/>
              <a:cs typeface="Advent Pro SemiBold" charset="0"/>
              <a:sym typeface="+mn-ea"/>
            </a:endParaRPr>
          </a:p>
        </p:txBody>
      </p:sp>
      <p:sp>
        <p:nvSpPr>
          <p:cNvPr id="101" name="Text Box 100"/>
          <p:cNvSpPr txBox="1"/>
          <p:nvPr/>
        </p:nvSpPr>
        <p:spPr>
          <a:xfrm>
            <a:off x="1587500" y="1310640"/>
            <a:ext cx="7073900" cy="306705"/>
          </a:xfrm>
          <a:prstGeom prst="rect">
            <a:avLst/>
          </a:prstGeom>
          <a:noFill/>
          <a:ln w="9525">
            <a:noFill/>
          </a:ln>
        </p:spPr>
        <p:txBody>
          <a:bodyPr wrap="square">
            <a:spAutoFit/>
          </a:bodyPr>
          <a:p>
            <a:pPr lvl="0" algn="l">
              <a:buSzTx/>
            </a:pPr>
            <a:r>
              <a:rPr lang="en-US" sz="1400">
                <a:solidFill>
                  <a:schemeClr val="tx1"/>
                </a:solidFill>
                <a:latin typeface="Advent Pro Medium" charset="0"/>
                <a:cs typeface="Advent Pro Medium" charset="0"/>
                <a:sym typeface="+mn-ea"/>
              </a:rPr>
              <a:t>var arr1=new Array(“A”,”B”,”C”);       var arr2 =newArray(“1”,”2”,”0”) </a:t>
            </a:r>
            <a:endParaRPr lang="en-US" sz="1400">
              <a:solidFill>
                <a:schemeClr val="tx1"/>
              </a:solidFill>
              <a:latin typeface="Advent Pro Medium" charset="0"/>
              <a:cs typeface="Advent Pro Medium" charset="0"/>
              <a:sym typeface="+mn-ea"/>
            </a:endParaRPr>
          </a:p>
        </p:txBody>
      </p:sp>
      <p:graphicFrame>
        <p:nvGraphicFramePr>
          <p:cNvPr id="2" name="Table 1"/>
          <p:cNvGraphicFramePr/>
          <p:nvPr/>
        </p:nvGraphicFramePr>
        <p:xfrm>
          <a:off x="1601047" y="1816100"/>
          <a:ext cx="9522460" cy="3663950"/>
        </p:xfrm>
        <a:graphic>
          <a:graphicData uri="http://schemas.openxmlformats.org/drawingml/2006/table">
            <a:tbl>
              <a:tblPr firstCol="1">
                <a:tableStyleId>{93296810-A885-4BE3-A3E7-6D5BEEA58F35}</a:tableStyleId>
              </a:tblPr>
              <a:tblGrid>
                <a:gridCol w="1754505"/>
                <a:gridCol w="3175000"/>
                <a:gridCol w="4592955"/>
              </a:tblGrid>
              <a:tr h="427355">
                <a:tc>
                  <a:txBody>
                    <a:bodyPr/>
                    <a:p>
                      <a:pPr marL="0" indent="0" algn="l">
                        <a:buNone/>
                      </a:pPr>
                      <a:r>
                        <a:rPr lang="en-US" sz="2135"/>
                        <a:t>Methods</a:t>
                      </a:r>
                      <a:endParaRPr lang="en-US" sz="2135"/>
                    </a:p>
                  </a:txBody>
                  <a:tcPr marL="0" marR="0" marT="0" marB="0" vert="horz" anchor="t" anchorCtr="0"/>
                </a:tc>
                <a:tc>
                  <a:txBody>
                    <a:bodyPr/>
                    <a:p>
                      <a:pPr marL="0" indent="0" algn="l">
                        <a:buNone/>
                      </a:pPr>
                      <a:r>
                        <a:rPr lang="en-US" sz="2135"/>
                        <a:t>Description</a:t>
                      </a:r>
                      <a:endParaRPr lang="en-US" sz="2135"/>
                    </a:p>
                  </a:txBody>
                  <a:tcPr marL="0" marR="0" marT="0" marB="0" vert="horz" anchor="t" anchorCtr="0"/>
                </a:tc>
                <a:tc>
                  <a:txBody>
                    <a:bodyPr/>
                    <a:p>
                      <a:pPr marL="0" indent="0" algn="ctr">
                        <a:buNone/>
                      </a:pPr>
                      <a:r>
                        <a:rPr lang="en-US" sz="2135"/>
                        <a:t>Example</a:t>
                      </a:r>
                      <a:endParaRPr lang="en-US" sz="2135"/>
                    </a:p>
                  </a:txBody>
                  <a:tcPr marL="0" marR="0" marT="0" marB="0" vert="horz" anchor="t" anchorCtr="0"/>
                </a:tc>
              </a:tr>
              <a:tr h="676910">
                <a:tc>
                  <a:txBody>
                    <a:bodyPr/>
                    <a:p>
                      <a:pPr marL="0" indent="0" algn="l">
                        <a:buNone/>
                      </a:pPr>
                      <a:r>
                        <a:rPr lang="en-US" sz="1865"/>
                        <a:t>join()</a:t>
                      </a:r>
                      <a:endParaRPr lang="en-US" sz="1865"/>
                    </a:p>
                  </a:txBody>
                  <a:tcPr marL="0" marR="0" marT="0" marB="0" vert="horz" anchor="t" anchorCtr="0"/>
                </a:tc>
                <a:tc>
                  <a:txBody>
                    <a:bodyPr/>
                    <a:p>
                      <a:pPr marL="0" indent="0" algn="l">
                        <a:buNone/>
                      </a:pPr>
                      <a:r>
                        <a:rPr lang="en-US" sz="1600"/>
                        <a:t>Joins all elements of an array inta string</a:t>
                      </a:r>
                      <a:endParaRPr lang="en-US" sz="1600"/>
                    </a:p>
                  </a:txBody>
                  <a:tcPr marL="0" marR="0" marT="0" marB="0" vert="horz" anchor="t" anchorCtr="0"/>
                </a:tc>
                <a:tc>
                  <a:txBody>
                    <a:bodyPr/>
                    <a:p>
                      <a:pPr marL="0" indent="0" algn="l">
                        <a:buNone/>
                      </a:pPr>
                      <a:r>
                        <a:rPr lang="en-US" sz="1600"/>
                        <a:t>document.write(arr1.join());//A,B,C</a:t>
                      </a:r>
                      <a:endParaRPr lang="en-US" sz="1600"/>
                    </a:p>
                    <a:p>
                      <a:pPr marL="0" indent="0" algn="l">
                        <a:buNone/>
                      </a:pPr>
                      <a:r>
                        <a:rPr lang="en-US" sz="1600"/>
                        <a:t>document.write(arr1.join(“*”));//A*B*C</a:t>
                      </a:r>
                      <a:endParaRPr lang="en-US" sz="1600"/>
                    </a:p>
                  </a:txBody>
                  <a:tcPr marL="0" marR="0" marT="0" marB="0" vert="horz" anchor="t" anchorCtr="0"/>
                </a:tc>
              </a:tr>
              <a:tr h="640080">
                <a:tc>
                  <a:txBody>
                    <a:bodyPr/>
                    <a:p>
                      <a:pPr marL="0" indent="0" algn="l">
                        <a:buNone/>
                      </a:pPr>
                      <a:r>
                        <a:rPr lang="en-US" sz="1865"/>
                        <a:t>reverse()</a:t>
                      </a:r>
                      <a:endParaRPr lang="en-US" sz="1865"/>
                    </a:p>
                  </a:txBody>
                  <a:tcPr marL="0" marR="0" marT="0" marB="0" vert="horz" anchor="t" anchorCtr="0"/>
                </a:tc>
                <a:tc>
                  <a:txBody>
                    <a:bodyPr/>
                    <a:p>
                      <a:pPr marL="0" indent="0" algn="l">
                        <a:buNone/>
                      </a:pPr>
                      <a:r>
                        <a:rPr lang="en-US" sz="1600"/>
                        <a:t>Reverses the order of the elements in an array</a:t>
                      </a:r>
                      <a:endParaRPr lang="en-US" sz="1600"/>
                    </a:p>
                  </a:txBody>
                  <a:tcPr marL="0" marR="0" marT="0" marB="0" vert="horz" anchor="t" anchorCtr="0"/>
                </a:tc>
                <a:tc>
                  <a:txBody>
                    <a:bodyPr/>
                    <a:p>
                      <a:pPr marL="0" indent="0" algn="l">
                        <a:buNone/>
                      </a:pPr>
                      <a:r>
                        <a:rPr lang="en-US" sz="1600"/>
                        <a:t>document.write(arr1.reverse());//C,B,A</a:t>
                      </a:r>
                      <a:endParaRPr lang="en-US" sz="1600"/>
                    </a:p>
                  </a:txBody>
                  <a:tcPr marL="0" marR="0" marT="0" marB="0" vert="horz" anchor="t" anchorCtr="0"/>
                </a:tc>
              </a:tr>
              <a:tr h="959485">
                <a:tc>
                  <a:txBody>
                    <a:bodyPr/>
                    <a:p>
                      <a:pPr marL="0" indent="0" algn="l">
                        <a:buNone/>
                      </a:pPr>
                      <a:r>
                        <a:rPr lang="en-US" sz="1865"/>
                        <a:t>pop()</a:t>
                      </a:r>
                      <a:endParaRPr lang="en-US" sz="1865"/>
                    </a:p>
                  </a:txBody>
                  <a:tcPr marL="0" marR="0" marT="0" marB="0" vert="horz" anchor="t" anchorCtr="0"/>
                </a:tc>
                <a:tc>
                  <a:txBody>
                    <a:bodyPr/>
                    <a:p>
                      <a:pPr marL="0" indent="0" algn="l">
                        <a:buNone/>
                      </a:pPr>
                      <a:r>
                        <a:rPr lang="en-US" sz="1600"/>
                        <a:t>Removes the last element of an array, and returns that element</a:t>
                      </a:r>
                      <a:endParaRPr lang="en-US" sz="1600"/>
                    </a:p>
                  </a:txBody>
                  <a:tcPr marL="0" marR="0" marT="0" marB="0" vert="horz" anchor="t" anchorCtr="0"/>
                </a:tc>
                <a:tc>
                  <a:txBody>
                    <a:bodyPr/>
                    <a:p>
                      <a:pPr marL="0" indent="0" algn="l">
                        <a:buNone/>
                      </a:pPr>
                      <a:r>
                        <a:rPr lang="en-US" sz="1600"/>
                        <a:t>document.write(arr1.pop());//C,and the length becomes 2</a:t>
                      </a:r>
                      <a:endParaRPr lang="en-US" sz="1600"/>
                    </a:p>
                  </a:txBody>
                  <a:tcPr marL="0" marR="0" marT="0" marB="0" vert="horz" anchor="t" anchorCtr="0"/>
                </a:tc>
              </a:tr>
              <a:tr h="960120">
                <a:tc>
                  <a:txBody>
                    <a:bodyPr/>
                    <a:p>
                      <a:pPr marL="0" indent="0" algn="l">
                        <a:buNone/>
                      </a:pPr>
                      <a:r>
                        <a:rPr lang="en-US" sz="1865"/>
                        <a:t>push(element)</a:t>
                      </a:r>
                      <a:endParaRPr lang="en-US" sz="1865"/>
                    </a:p>
                  </a:txBody>
                  <a:tcPr marL="0" marR="0" marT="0" marB="0" vert="horz" anchor="t" anchorCtr="0"/>
                </a:tc>
                <a:tc>
                  <a:txBody>
                    <a:bodyPr/>
                    <a:p>
                      <a:pPr marL="0" indent="0" algn="l">
                        <a:buNone/>
                      </a:pPr>
                      <a:r>
                        <a:rPr lang="en-US" sz="1600"/>
                        <a:t>Adds new elements to the end of an array, and returns the new length</a:t>
                      </a:r>
                      <a:endParaRPr lang="en-US" sz="1600"/>
                    </a:p>
                  </a:txBody>
                  <a:tcPr marL="0" marR="0" marT="0" marB="0" vert="horz" anchor="t" anchorCtr="0"/>
                </a:tc>
                <a:tc>
                  <a:txBody>
                    <a:bodyPr/>
                    <a:p>
                      <a:pPr marL="0" indent="0" algn="l">
                        <a:buNone/>
                      </a:pPr>
                      <a:r>
                        <a:rPr lang="en-US" sz="1600"/>
                        <a:t>document.write(arr1.push(“D”););//4 </a:t>
                      </a:r>
                      <a:endParaRPr lang="en-US" sz="1600"/>
                    </a:p>
                    <a:p>
                      <a:pPr marL="0" indent="0" algn="l">
                        <a:buNone/>
                      </a:pPr>
                      <a:r>
                        <a:rPr lang="en-US" sz="1600"/>
                        <a:t>(Length of the array)//and arr1[3]=“D”</a:t>
                      </a:r>
                      <a:endParaRPr lang="en-US" sz="1600"/>
                    </a:p>
                  </a:txBody>
                  <a:tcPr marL="0" marR="0" marT="0" marB="0" vert="horz" anchor="t" anchorCtr="0"/>
                </a:tc>
              </a:tr>
            </a:tbl>
          </a:graphicData>
        </a:graphic>
      </p:graphicFrame>
    </p:spTree>
  </p:cSld>
  <p:clrMapOvr>
    <a:masterClrMapping/>
  </p:clrMapOvr>
  <p:transition/>
</p:sld>
</file>

<file path=ppt/theme/theme1.xml><?xml version="1.0" encoding="utf-8"?>
<a:theme xmlns:a="http://schemas.openxmlformats.org/drawingml/2006/main" name="Online Retail Marketing Campaign by Slidesgo">
  <a:themeElements>
    <a:clrScheme name="">
      <a:dk1>
        <a:srgbClr val="1F1A33"/>
      </a:dk1>
      <a:lt1>
        <a:srgbClr val="423A64"/>
      </a:lt1>
      <a:dk2>
        <a:srgbClr val="7E719E"/>
      </a:dk2>
      <a:lt2>
        <a:srgbClr val="1F6B7D"/>
      </a:lt2>
      <a:accent1>
        <a:srgbClr val="70CACD"/>
      </a:accent1>
      <a:accent2>
        <a:srgbClr val="D4EBDE"/>
      </a:accent2>
      <a:accent3>
        <a:srgbClr val="F05757"/>
      </a:accent3>
      <a:accent4>
        <a:srgbClr val="FF8C8C"/>
      </a:accent4>
      <a:accent5>
        <a:srgbClr val="EEC9C3"/>
      </a:accent5>
      <a:accent6>
        <a:srgbClr val="FFE582"/>
      </a:accent6>
      <a:hlink>
        <a:srgbClr val="7C6F9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nline Retail Marketing Campaign by Slidesgo">
  <a:themeElements>
    <a:clrScheme name="">
      <a:dk1>
        <a:srgbClr val="1F1A33"/>
      </a:dk1>
      <a:lt1>
        <a:srgbClr val="423A64"/>
      </a:lt1>
      <a:dk2>
        <a:srgbClr val="7E719E"/>
      </a:dk2>
      <a:lt2>
        <a:srgbClr val="1F6B7D"/>
      </a:lt2>
      <a:accent1>
        <a:srgbClr val="70CACD"/>
      </a:accent1>
      <a:accent2>
        <a:srgbClr val="D4EBDE"/>
      </a:accent2>
      <a:accent3>
        <a:srgbClr val="F05757"/>
      </a:accent3>
      <a:accent4>
        <a:srgbClr val="FF8C8C"/>
      </a:accent4>
      <a:accent5>
        <a:srgbClr val="EEC9C3"/>
      </a:accent5>
      <a:accent6>
        <a:srgbClr val="FFE582"/>
      </a:accent6>
      <a:hlink>
        <a:srgbClr val="7C6F9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nline Retail Marketing Campaign by Slidesgo">
  <a:themeElements>
    <a:clrScheme name="Simple Light">
      <a:dk1>
        <a:srgbClr val="1F1A33"/>
      </a:dk1>
      <a:lt1>
        <a:srgbClr val="423A64"/>
      </a:lt1>
      <a:dk2>
        <a:srgbClr val="7E719E"/>
      </a:dk2>
      <a:lt2>
        <a:srgbClr val="1F6B7D"/>
      </a:lt2>
      <a:accent1>
        <a:srgbClr val="70CACD"/>
      </a:accent1>
      <a:accent2>
        <a:srgbClr val="D4EBDE"/>
      </a:accent2>
      <a:accent3>
        <a:srgbClr val="F05757"/>
      </a:accent3>
      <a:accent4>
        <a:srgbClr val="FF8C8C"/>
      </a:accent4>
      <a:accent5>
        <a:srgbClr val="EEC9C3"/>
      </a:accent5>
      <a:accent6>
        <a:srgbClr val="FFE582"/>
      </a:accent6>
      <a:hlink>
        <a:srgbClr val="1F1A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c32bd6087fe90d54d09a4beed885da0b">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1919795be9870861c1704ce098ef93ff"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143b224-fc7a-4de5-8da9-de2512cc19c0}"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2880D5D-1CF5-4F86-A564-AE06D7D6FE2E}">
  <ds:schemaRefs/>
</ds:datastoreItem>
</file>

<file path=customXml/itemProps2.xml><?xml version="1.0" encoding="utf-8"?>
<ds:datastoreItem xmlns:ds="http://schemas.openxmlformats.org/officeDocument/2006/customXml" ds:itemID="{E7AED92E-D5CF-40F3-9AD3-27F979125280}">
  <ds:schemaRefs/>
</ds:datastoreItem>
</file>

<file path=customXml/itemProps3.xml><?xml version="1.0" encoding="utf-8"?>
<ds:datastoreItem xmlns:ds="http://schemas.openxmlformats.org/officeDocument/2006/customXml" ds:itemID="{72C0B530-460F-4248-B978-73F1BE57AAD8}">
  <ds:schemaRefs/>
</ds:datastoreItem>
</file>

<file path=docProps/app.xml><?xml version="1.0" encoding="utf-8"?>
<Properties xmlns="http://schemas.openxmlformats.org/officeDocument/2006/extended-properties" xmlns:vt="http://schemas.openxmlformats.org/officeDocument/2006/docPropsVTypes">
  <TotalTime>0</TotalTime>
  <Words>5579</Words>
  <Application>WPS Presentation</Application>
  <PresentationFormat>Widescreen</PresentationFormat>
  <Paragraphs>277</Paragraphs>
  <Slides>13</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13</vt:i4>
      </vt:variant>
    </vt:vector>
  </HeadingPairs>
  <TitlesOfParts>
    <vt:vector size="32" baseType="lpstr">
      <vt:lpstr>Arial</vt:lpstr>
      <vt:lpstr>SimSun</vt:lpstr>
      <vt:lpstr>Wingdings</vt:lpstr>
      <vt:lpstr>Arial</vt:lpstr>
      <vt:lpstr>Roboto Slab</vt:lpstr>
      <vt:lpstr>Segoe Print</vt:lpstr>
      <vt:lpstr>Advent Pro</vt:lpstr>
      <vt:lpstr>DM Sans</vt:lpstr>
      <vt:lpstr>Advent Pro SemiBold</vt:lpstr>
      <vt:lpstr>Roboto Slab Light</vt:lpstr>
      <vt:lpstr>Calibri</vt:lpstr>
      <vt:lpstr>Advent Pro SemiBold</vt:lpstr>
      <vt:lpstr>Wingdings</vt:lpstr>
      <vt:lpstr>Advent Pro Medium</vt:lpstr>
      <vt:lpstr>Microsoft YaHei</vt:lpstr>
      <vt:lpstr>Arial Unicode MS</vt:lpstr>
      <vt:lpstr>Online Retail Marketing Campaign by Slidesgo</vt:lpstr>
      <vt:lpstr>1_Online Retail Marketing Campaign by Slidesgo</vt:lpstr>
      <vt:lpstr>Online Retail Marketing Campaign by Slidesgo</vt:lpstr>
      <vt:lpstr>Understanding scope</vt:lpstr>
      <vt:lpstr>Object category</vt:lpstr>
      <vt:lpstr>Constructor</vt:lpstr>
      <vt:lpstr>String constructor - wrapper</vt:lpstr>
      <vt:lpstr>String constructor - wrapper</vt:lpstr>
      <vt:lpstr>String Object - methods</vt:lpstr>
      <vt:lpstr>Array constructor </vt:lpstr>
      <vt:lpstr>Array constructor </vt:lpstr>
      <vt:lpstr>Array Object- methods</vt:lpstr>
      <vt:lpstr>Array Object- methods</vt:lpstr>
      <vt:lpstr>primitive vs non-primitive data types</vt:lpstr>
      <vt:lpstr>PowerPoint 演示文稿</vt:lpstr>
      <vt:lpstr>ADDITIONAL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output of the execution?</dc:title>
  <dc:creator/>
  <cp:lastModifiedBy>Abdullah Nabil</cp:lastModifiedBy>
  <cp:revision>5</cp:revision>
  <dcterms:created xsi:type="dcterms:W3CDTF">2024-06-06T10:17:00Z</dcterms:created>
  <dcterms:modified xsi:type="dcterms:W3CDTF">2025-06-28T18:15:29Z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91E13D9C703A4DF2BBA7C4A35C8F373B_11</vt:lpwstr>
  </property>
  <property fmtid="{D5CDD505-2E9C-101B-9397-08002B2CF9AE}" pid="3" name="KSOProductBuildVer">
    <vt:lpwstr>1033-12.2.0.21546</vt:lpwstr>
  </property>
  <property fmtid="{D5CDD505-2E9C-101B-9397-08002B2CF9AE}" pid="4" name="ContentTypeId">
    <vt:lpwstr>0x010100004B5DBA3982514A8C9F80CADAD4A775</vt:lpwstr>
  </property>
</Properties>
</file>