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26" Type="http://schemas.openxmlformats.org/officeDocument/2006/relationships/slide" Target="slides/slide22.xml"/><Relationship Id="rId18" Type="http://schemas.openxmlformats.org/officeDocument/2006/relationships/slide" Target="slides/slide1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25" Type="http://schemas.openxmlformats.org/officeDocument/2006/relationships/slide" Target="slides/slide21.xml"/><Relationship Id="rId17" Type="http://schemas.openxmlformats.org/officeDocument/2006/relationships/slide" Target="slides/slide13.xml"/><Relationship Id="rId12" Type="http://schemas.openxmlformats.org/officeDocument/2006/relationships/slide" Target="slides/slide8.xml"/><Relationship Id="rId29" Type="http://schemas.openxmlformats.org/officeDocument/2006/relationships/tableStyles" Target="tableStyle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6" Type="http://schemas.openxmlformats.org/officeDocument/2006/relationships/slide" Target="slides/slide12.xml"/><Relationship Id="rId6" Type="http://schemas.openxmlformats.org/officeDocument/2006/relationships/slide" Target="slides/slide2.xml"/><Relationship Id="rId24" Type="http://schemas.openxmlformats.org/officeDocument/2006/relationships/slide" Target="slides/slide20.xml"/><Relationship Id="rId11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32" Type="http://schemas.openxmlformats.org/officeDocument/2006/relationships/customXml" Target="../customXml/item3.xml"/><Relationship Id="rId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23" Type="http://schemas.openxmlformats.org/officeDocument/2006/relationships/slide" Target="slides/slide19.xml"/><Relationship Id="rId15" Type="http://schemas.openxmlformats.org/officeDocument/2006/relationships/slide" Target="slides/slide11.xml"/><Relationship Id="rId19" Type="http://schemas.openxmlformats.org/officeDocument/2006/relationships/slide" Target="slides/slide15.xml"/><Relationship Id="rId10" Type="http://schemas.openxmlformats.org/officeDocument/2006/relationships/slide" Target="slides/slide6.xml"/><Relationship Id="rId31" Type="http://schemas.openxmlformats.org/officeDocument/2006/relationships/customXml" Target="../customXml/item2.xml"/><Relationship Id="rId9" Type="http://schemas.openxmlformats.org/officeDocument/2006/relationships/slide" Target="slides/slide5.xml"/><Relationship Id="rId4" Type="http://schemas.openxmlformats.org/officeDocument/2006/relationships/slide" Target="slides/slide1.xml"/><Relationship Id="rId27" Type="http://schemas.openxmlformats.org/officeDocument/2006/relationships/presProps" Target="presProps.xml"/><Relationship Id="rId22" Type="http://schemas.openxmlformats.org/officeDocument/2006/relationships/slide" Target="slides/slide18.xml"/><Relationship Id="rId14" Type="http://schemas.openxmlformats.org/officeDocument/2006/relationships/slide" Target="slides/slide10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15900" indent="-215900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15900" indent="-215900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15900" indent="-215900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55d23b350a_0_22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55d23b350a_0_22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noFill/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 flipH="1">
            <a:off x="788400" y="748333"/>
            <a:ext cx="4758000" cy="42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type="subTitle" idx="1"/>
          </p:nvPr>
        </p:nvSpPr>
        <p:spPr>
          <a:xfrm flipH="1">
            <a:off x="1288300" y="5205833"/>
            <a:ext cx="1990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noFill/>
        <a:effectLst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ctrTitle"/>
          </p:nvPr>
        </p:nvSpPr>
        <p:spPr>
          <a:xfrm>
            <a:off x="1399567" y="1299733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0" name="Google Shape;100;p24"/>
          <p:cNvSpPr txBox="1"/>
          <p:nvPr>
            <p:ph type="subTitle" idx="1"/>
          </p:nvPr>
        </p:nvSpPr>
        <p:spPr>
          <a:xfrm>
            <a:off x="1399619" y="1749933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101" name="Google Shape;101;p24"/>
          <p:cNvSpPr txBox="1"/>
          <p:nvPr>
            <p:ph type="ctrTitle" idx="2"/>
          </p:nvPr>
        </p:nvSpPr>
        <p:spPr>
          <a:xfrm>
            <a:off x="6690851" y="1299733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2" name="Google Shape;102;p24"/>
          <p:cNvSpPr txBox="1"/>
          <p:nvPr>
            <p:ph type="subTitle" idx="3"/>
          </p:nvPr>
        </p:nvSpPr>
        <p:spPr>
          <a:xfrm>
            <a:off x="6690887" y="1749933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103" name="Google Shape;103;p24"/>
          <p:cNvSpPr txBox="1"/>
          <p:nvPr>
            <p:ph type="ctrTitle" idx="4"/>
          </p:nvPr>
        </p:nvSpPr>
        <p:spPr>
          <a:xfrm>
            <a:off x="1399567" y="2822297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4" name="Google Shape;104;p24"/>
          <p:cNvSpPr txBox="1"/>
          <p:nvPr>
            <p:ph type="subTitle" idx="5"/>
          </p:nvPr>
        </p:nvSpPr>
        <p:spPr>
          <a:xfrm>
            <a:off x="1399619" y="3272500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105" name="Google Shape;105;p24"/>
          <p:cNvSpPr txBox="1"/>
          <p:nvPr>
            <p:ph type="ctrTitle" idx="6"/>
          </p:nvPr>
        </p:nvSpPr>
        <p:spPr>
          <a:xfrm>
            <a:off x="6690851" y="2822297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6" name="Google Shape;106;p24"/>
          <p:cNvSpPr txBox="1"/>
          <p:nvPr>
            <p:ph type="subTitle" idx="7"/>
          </p:nvPr>
        </p:nvSpPr>
        <p:spPr>
          <a:xfrm>
            <a:off x="6690887" y="3272500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107" name="Google Shape;107;p24"/>
          <p:cNvSpPr txBox="1"/>
          <p:nvPr>
            <p:ph type="ctrTitle" idx="8"/>
          </p:nvPr>
        </p:nvSpPr>
        <p:spPr>
          <a:xfrm>
            <a:off x="1399567" y="4344861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8" name="Google Shape;108;p24"/>
          <p:cNvSpPr txBox="1"/>
          <p:nvPr>
            <p:ph type="subTitle" idx="9"/>
          </p:nvPr>
        </p:nvSpPr>
        <p:spPr>
          <a:xfrm>
            <a:off x="1399619" y="4795065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109" name="Google Shape;109;p24"/>
          <p:cNvSpPr txBox="1"/>
          <p:nvPr>
            <p:ph type="ctrTitle" idx="13"/>
          </p:nvPr>
        </p:nvSpPr>
        <p:spPr>
          <a:xfrm>
            <a:off x="6690851" y="4344861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10" name="Google Shape;110;p24"/>
          <p:cNvSpPr txBox="1"/>
          <p:nvPr>
            <p:ph type="subTitle" idx="14"/>
          </p:nvPr>
        </p:nvSpPr>
        <p:spPr>
          <a:xfrm>
            <a:off x="6690887" y="4795065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cxnSp>
        <p:nvCxnSpPr>
          <p:cNvPr id="111" name="Google Shape;111;p2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noFill/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dist="9525" dir="540001" algn="bl" rotWithShape="0">
              <a:srgbClr val="000000">
                <a:alpha val="2901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25"/>
          <p:cNvSpPr txBox="1"/>
          <p:nvPr>
            <p:ph type="ctrTitle"/>
          </p:nvPr>
        </p:nvSpPr>
        <p:spPr>
          <a:xfrm>
            <a:off x="1304668" y="3808067"/>
            <a:ext cx="2182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subTitle" idx="1"/>
          </p:nvPr>
        </p:nvSpPr>
        <p:spPr>
          <a:xfrm>
            <a:off x="960067" y="4462733"/>
            <a:ext cx="2872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type="ctrTitle" idx="2"/>
          </p:nvPr>
        </p:nvSpPr>
        <p:spPr>
          <a:xfrm>
            <a:off x="5011032" y="3808067"/>
            <a:ext cx="2182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type="subTitle" idx="3"/>
          </p:nvPr>
        </p:nvSpPr>
        <p:spPr>
          <a:xfrm>
            <a:off x="4659951" y="4462733"/>
            <a:ext cx="2872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type="ctrTitle" idx="4"/>
          </p:nvPr>
        </p:nvSpPr>
        <p:spPr>
          <a:xfrm>
            <a:off x="8717400" y="3808067"/>
            <a:ext cx="2182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type="subTitle" idx="5"/>
          </p:nvPr>
        </p:nvSpPr>
        <p:spPr>
          <a:xfrm>
            <a:off x="8372808" y="4462733"/>
            <a:ext cx="2872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20" name="Google Shape;120;p25"/>
          <p:cNvSpPr txBox="1"/>
          <p:nvPr>
            <p:ph type="title" idx="6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9pPr>
          </a:lstStyle>
          <a:p/>
        </p:txBody>
      </p:sp>
      <p:cxnSp>
        <p:nvCxnSpPr>
          <p:cNvPr id="121" name="Google Shape;121;p2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noFill/>
        <a:effectLst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26"/>
          <p:cNvSpPr txBox="1"/>
          <p:nvPr>
            <p:ph type="subTitle" idx="1"/>
          </p:nvPr>
        </p:nvSpPr>
        <p:spPr>
          <a:xfrm>
            <a:off x="960067" y="4762613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type="subTitle" idx="2"/>
          </p:nvPr>
        </p:nvSpPr>
        <p:spPr>
          <a:xfrm>
            <a:off x="4659947" y="4762613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type="subTitle" idx="3"/>
          </p:nvPr>
        </p:nvSpPr>
        <p:spPr>
          <a:xfrm>
            <a:off x="8372800" y="4762613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type="subTitle" idx="4"/>
          </p:nvPr>
        </p:nvSpPr>
        <p:spPr>
          <a:xfrm>
            <a:off x="1990600" y="4207931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type="subTitle" idx="5"/>
          </p:nvPr>
        </p:nvSpPr>
        <p:spPr>
          <a:xfrm>
            <a:off x="5690548" y="4207931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type="subTitle" idx="6"/>
          </p:nvPr>
        </p:nvSpPr>
        <p:spPr>
          <a:xfrm>
            <a:off x="9403400" y="4207931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type="subTitle" idx="7"/>
          </p:nvPr>
        </p:nvSpPr>
        <p:spPr>
          <a:xfrm>
            <a:off x="960067" y="2568300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type="subTitle" idx="8"/>
          </p:nvPr>
        </p:nvSpPr>
        <p:spPr>
          <a:xfrm>
            <a:off x="4659947" y="2568300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type="subTitle" idx="9"/>
          </p:nvPr>
        </p:nvSpPr>
        <p:spPr>
          <a:xfrm>
            <a:off x="8372800" y="2568300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type="subTitle" idx="13"/>
          </p:nvPr>
        </p:nvSpPr>
        <p:spPr>
          <a:xfrm>
            <a:off x="1990600" y="2013600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type="subTitle" idx="14"/>
          </p:nvPr>
        </p:nvSpPr>
        <p:spPr>
          <a:xfrm>
            <a:off x="5690548" y="2013600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type="subTitle" idx="15"/>
          </p:nvPr>
        </p:nvSpPr>
        <p:spPr>
          <a:xfrm>
            <a:off x="9403400" y="2013600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7" name="Google Shape;137;p2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noFill/>
        <a:effectLst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27"/>
          <p:cNvSpPr txBox="1"/>
          <p:nvPr>
            <p:ph type="subTitle" idx="1"/>
          </p:nvPr>
        </p:nvSpPr>
        <p:spPr>
          <a:xfrm>
            <a:off x="4545961" y="2889897"/>
            <a:ext cx="30988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l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41" name="Google Shape;141;p27"/>
          <p:cNvSpPr txBox="1"/>
          <p:nvPr>
            <p:ph type="subTitle" idx="2"/>
          </p:nvPr>
        </p:nvSpPr>
        <p:spPr>
          <a:xfrm>
            <a:off x="4545867" y="4955139"/>
            <a:ext cx="30988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l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type="subTitle" idx="3"/>
          </p:nvPr>
        </p:nvSpPr>
        <p:spPr>
          <a:xfrm>
            <a:off x="4684800" y="2316369"/>
            <a:ext cx="7964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type="subTitle" idx="4"/>
          </p:nvPr>
        </p:nvSpPr>
        <p:spPr>
          <a:xfrm>
            <a:off x="4684800" y="4358804"/>
            <a:ext cx="7964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type="subTitle" idx="5"/>
          </p:nvPr>
        </p:nvSpPr>
        <p:spPr>
          <a:xfrm>
            <a:off x="8134876" y="2889897"/>
            <a:ext cx="30988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l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46" name="Google Shape;146;p27"/>
          <p:cNvSpPr txBox="1"/>
          <p:nvPr>
            <p:ph type="subTitle" idx="6"/>
          </p:nvPr>
        </p:nvSpPr>
        <p:spPr>
          <a:xfrm>
            <a:off x="8134783" y="4955139"/>
            <a:ext cx="30988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l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47" name="Google Shape;147;p27"/>
          <p:cNvSpPr txBox="1"/>
          <p:nvPr>
            <p:ph type="subTitle" idx="7"/>
          </p:nvPr>
        </p:nvSpPr>
        <p:spPr>
          <a:xfrm>
            <a:off x="8262167" y="2316369"/>
            <a:ext cx="7964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type="subTitle" idx="8"/>
          </p:nvPr>
        </p:nvSpPr>
        <p:spPr>
          <a:xfrm>
            <a:off x="8262167" y="4358804"/>
            <a:ext cx="7964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9" name="Google Shape;149;p27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noFill/>
        <a:effectLst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2" name="Google Shape;152;p28"/>
          <p:cNvSpPr txBox="1"/>
          <p:nvPr>
            <p:ph type="subTitle" idx="1"/>
          </p:nvPr>
        </p:nvSpPr>
        <p:spPr>
          <a:xfrm>
            <a:off x="1555367" y="2889900"/>
            <a:ext cx="3833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53" name="Google Shape;153;p28"/>
          <p:cNvSpPr txBox="1"/>
          <p:nvPr>
            <p:ph type="subTitle" idx="2"/>
          </p:nvPr>
        </p:nvSpPr>
        <p:spPr>
          <a:xfrm>
            <a:off x="1555367" y="4955135"/>
            <a:ext cx="3833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type="subTitle" idx="3"/>
          </p:nvPr>
        </p:nvSpPr>
        <p:spPr>
          <a:xfrm>
            <a:off x="3073980" y="1985820"/>
            <a:ext cx="7964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type="subTitle" idx="4"/>
          </p:nvPr>
        </p:nvSpPr>
        <p:spPr>
          <a:xfrm>
            <a:off x="3073980" y="4054004"/>
            <a:ext cx="7964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type="subTitle" idx="5"/>
          </p:nvPr>
        </p:nvSpPr>
        <p:spPr>
          <a:xfrm>
            <a:off x="6803035" y="2889900"/>
            <a:ext cx="3833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58" name="Google Shape;158;p28"/>
          <p:cNvSpPr txBox="1"/>
          <p:nvPr>
            <p:ph type="subTitle" idx="6"/>
          </p:nvPr>
        </p:nvSpPr>
        <p:spPr>
          <a:xfrm>
            <a:off x="6803035" y="4955136"/>
            <a:ext cx="3833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59" name="Google Shape;159;p28"/>
          <p:cNvSpPr txBox="1"/>
          <p:nvPr>
            <p:ph type="subTitle" idx="7"/>
          </p:nvPr>
        </p:nvSpPr>
        <p:spPr>
          <a:xfrm>
            <a:off x="8315129" y="1985820"/>
            <a:ext cx="7964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type="subTitle" idx="8"/>
          </p:nvPr>
        </p:nvSpPr>
        <p:spPr>
          <a:xfrm>
            <a:off x="8315129" y="4054004"/>
            <a:ext cx="7964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61" name="Google Shape;161;p28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noFill/>
        <a:effectLst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ctrTitle"/>
          </p:nvPr>
        </p:nvSpPr>
        <p:spPr>
          <a:xfrm flipH="1">
            <a:off x="960000" y="720000"/>
            <a:ext cx="6123200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64" name="Google Shape;164;p29"/>
          <p:cNvSpPr txBox="1"/>
          <p:nvPr>
            <p:ph type="subTitle" idx="1"/>
          </p:nvPr>
        </p:nvSpPr>
        <p:spPr>
          <a:xfrm flipH="1">
            <a:off x="959867" y="2686567"/>
            <a:ext cx="5143200" cy="1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165" name="Google Shape;165;p29"/>
          <p:cNvSpPr txBox="1"/>
          <p:nvPr/>
        </p:nvSpPr>
        <p:spPr>
          <a:xfrm>
            <a:off x="960000" y="4793900"/>
            <a:ext cx="5266400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1F1A3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CREDITS: This presentation template was created by </a:t>
            </a:r>
            <a:r>
              <a:rPr lang="en-US" sz="1200" b="0" i="0" u="none" strike="noStrike" cap="none">
                <a:solidFill>
                  <a:srgbClr val="1F1A33"/>
                </a:solidFill>
                <a:uFill>
                  <a:noFill/>
                </a:u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Slidesgo</a:t>
            </a:r>
            <a:r>
              <a:rPr lang="en-US" sz="1200" b="0" i="0" u="none" strike="noStrike" cap="none">
                <a:solidFill>
                  <a:srgbClr val="1F1A3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including icons by </a:t>
            </a:r>
            <a:r>
              <a:rPr lang="en-US" sz="1200" b="0" i="0" u="none" strike="noStrike" cap="none">
                <a:solidFill>
                  <a:srgbClr val="1F1A33"/>
                </a:solidFill>
                <a:uFill>
                  <a:noFill/>
                </a:u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Flaticon</a:t>
            </a:r>
            <a:r>
              <a:rPr lang="en-US" sz="1200" b="0" i="0" u="none" strike="noStrike" cap="none">
                <a:solidFill>
                  <a:srgbClr val="1F1A3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and infographics &amp; images by </a:t>
            </a:r>
            <a:r>
              <a:rPr lang="en-US" sz="1200" b="0" i="0" u="none" strike="noStrike" cap="none">
                <a:solidFill>
                  <a:srgbClr val="1F1A33"/>
                </a:solidFill>
                <a:uFill>
                  <a:noFill/>
                </a:u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/>
              </a:rPr>
              <a:t>Freepik</a:t>
            </a:r>
            <a:endParaRPr sz="1200" b="0" i="0" u="none" strike="noStrike" cap="none">
              <a:solidFill>
                <a:srgbClr val="1F1A3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endParaRPr sz="1200" b="0" i="0" u="none" strike="noStrike" cap="none">
              <a:solidFill>
                <a:srgbClr val="1F1A3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endParaRPr sz="1200" b="0" i="0" u="none" strike="noStrike" cap="none">
              <a:solidFill>
                <a:srgbClr val="1F1A3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66" name="Google Shape;166;p29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1">
  <p:cSld name="TITLE_ONLY_1">
    <p:bg>
      <p:bgPr>
        <a:noFill/>
        <a:effectLst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170" name="Google Shape;170;p3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ONE_COLUMN_TEXT_1_1_1">
    <p:bg>
      <p:bgPr>
        <a:noFill/>
        <a:effectLst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74" name="Google Shape;174;p31"/>
          <p:cNvSpPr txBox="1"/>
          <p:nvPr>
            <p:ph type="subTitle" idx="1"/>
          </p:nvPr>
        </p:nvSpPr>
        <p:spPr>
          <a:xfrm>
            <a:off x="4545961" y="2889897"/>
            <a:ext cx="3098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9pPr>
          </a:lstStyle>
          <a:p/>
        </p:txBody>
      </p:sp>
      <p:sp>
        <p:nvSpPr>
          <p:cNvPr id="175" name="Google Shape;175;p31"/>
          <p:cNvSpPr txBox="1"/>
          <p:nvPr>
            <p:ph type="subTitle" idx="2"/>
          </p:nvPr>
        </p:nvSpPr>
        <p:spPr>
          <a:xfrm>
            <a:off x="4545867" y="4955139"/>
            <a:ext cx="3098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9pPr>
          </a:lstStyle>
          <a:p/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type="subTitle" idx="3"/>
          </p:nvPr>
        </p:nvSpPr>
        <p:spPr>
          <a:xfrm>
            <a:off x="4684800" y="2316369"/>
            <a:ext cx="796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78" name="Google Shape;178;p31"/>
          <p:cNvSpPr txBox="1"/>
          <p:nvPr>
            <p:ph type="subTitle" idx="4"/>
          </p:nvPr>
        </p:nvSpPr>
        <p:spPr>
          <a:xfrm>
            <a:off x="4684800" y="43588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type="subTitle" idx="5"/>
          </p:nvPr>
        </p:nvSpPr>
        <p:spPr>
          <a:xfrm>
            <a:off x="8134876" y="2889897"/>
            <a:ext cx="3098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9pPr>
          </a:lstStyle>
          <a:p/>
        </p:txBody>
      </p:sp>
      <p:sp>
        <p:nvSpPr>
          <p:cNvPr id="180" name="Google Shape;180;p31"/>
          <p:cNvSpPr txBox="1"/>
          <p:nvPr>
            <p:ph type="subTitle" idx="6"/>
          </p:nvPr>
        </p:nvSpPr>
        <p:spPr>
          <a:xfrm>
            <a:off x="8134783" y="4955139"/>
            <a:ext cx="3098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9pPr>
          </a:lstStyle>
          <a:p/>
        </p:txBody>
      </p:sp>
      <p:sp>
        <p:nvSpPr>
          <p:cNvPr id="181" name="Google Shape;181;p31"/>
          <p:cNvSpPr txBox="1"/>
          <p:nvPr>
            <p:ph type="subTitle" idx="7"/>
          </p:nvPr>
        </p:nvSpPr>
        <p:spPr>
          <a:xfrm>
            <a:off x="8262167" y="2316369"/>
            <a:ext cx="796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type="subTitle" idx="8"/>
          </p:nvPr>
        </p:nvSpPr>
        <p:spPr>
          <a:xfrm>
            <a:off x="8262167" y="43588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cxnSp>
        <p:nvCxnSpPr>
          <p:cNvPr id="183" name="Google Shape;183;p31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ONE_COLUMN_TEXT_1_1_2">
    <p:bg>
      <p:bgPr>
        <a:noFill/>
        <a:effectLst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86" name="Google Shape;186;p32"/>
          <p:cNvSpPr txBox="1"/>
          <p:nvPr>
            <p:ph type="subTitle" idx="1"/>
          </p:nvPr>
        </p:nvSpPr>
        <p:spPr>
          <a:xfrm>
            <a:off x="960067" y="4762613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type="subTitle" idx="2"/>
          </p:nvPr>
        </p:nvSpPr>
        <p:spPr>
          <a:xfrm>
            <a:off x="4659947" y="4762613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32"/>
          <p:cNvSpPr txBox="1"/>
          <p:nvPr>
            <p:ph type="subTitle" idx="3"/>
          </p:nvPr>
        </p:nvSpPr>
        <p:spPr>
          <a:xfrm>
            <a:off x="8372800" y="4762613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type="subTitle" idx="4"/>
          </p:nvPr>
        </p:nvSpPr>
        <p:spPr>
          <a:xfrm>
            <a:off x="1990600" y="4207931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0" name="Google Shape;190;p32"/>
          <p:cNvSpPr txBox="1"/>
          <p:nvPr>
            <p:ph type="subTitle" idx="5"/>
          </p:nvPr>
        </p:nvSpPr>
        <p:spPr>
          <a:xfrm>
            <a:off x="5690548" y="4207931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type="subTitle" idx="6"/>
          </p:nvPr>
        </p:nvSpPr>
        <p:spPr>
          <a:xfrm>
            <a:off x="9403400" y="4207931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2" name="Google Shape;192;p32"/>
          <p:cNvSpPr txBox="1"/>
          <p:nvPr>
            <p:ph type="subTitle" idx="7"/>
          </p:nvPr>
        </p:nvSpPr>
        <p:spPr>
          <a:xfrm>
            <a:off x="960067" y="2568300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32"/>
          <p:cNvSpPr txBox="1"/>
          <p:nvPr>
            <p:ph type="subTitle" idx="8"/>
          </p:nvPr>
        </p:nvSpPr>
        <p:spPr>
          <a:xfrm>
            <a:off x="4659947" y="2568300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2"/>
          <p:cNvSpPr txBox="1"/>
          <p:nvPr>
            <p:ph type="subTitle" idx="9"/>
          </p:nvPr>
        </p:nvSpPr>
        <p:spPr>
          <a:xfrm>
            <a:off x="8372800" y="2568300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32"/>
          <p:cNvSpPr txBox="1"/>
          <p:nvPr>
            <p:ph type="subTitle" idx="13"/>
          </p:nvPr>
        </p:nvSpPr>
        <p:spPr>
          <a:xfrm>
            <a:off x="1990600" y="2013600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6" name="Google Shape;196;p32"/>
          <p:cNvSpPr txBox="1"/>
          <p:nvPr>
            <p:ph type="subTitle" idx="14"/>
          </p:nvPr>
        </p:nvSpPr>
        <p:spPr>
          <a:xfrm>
            <a:off x="5690548" y="2013600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7" name="Google Shape;197;p32"/>
          <p:cNvSpPr txBox="1"/>
          <p:nvPr>
            <p:ph type="subTitle" idx="15"/>
          </p:nvPr>
        </p:nvSpPr>
        <p:spPr>
          <a:xfrm>
            <a:off x="9403400" y="2013600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8" name="Google Shape;198;p32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199" name="Google Shape;199;p32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noFill/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61" name="Google Shape;61;p1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2">
  <p:cSld name="TITLE_ONLY_2">
    <p:bg>
      <p:bgPr>
        <a:noFill/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02" name="Google Shape;202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203" name="Google Shape;203;p33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3">
  <p:cSld name="TITLE_ONLY_3">
    <p:bg>
      <p:bgPr>
        <a:noFill/>
        <a:effectLst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208" name="Google Shape;208;p3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bg>
      <p:bgPr>
        <a:noFill/>
        <a:effectLst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6532933" y="1681467"/>
            <a:ext cx="4700800" cy="34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212" name="Google Shape;212;p35"/>
          <p:cNvSpPr txBox="1"/>
          <p:nvPr>
            <p:ph type="subTitle" idx="1"/>
          </p:nvPr>
        </p:nvSpPr>
        <p:spPr>
          <a:xfrm>
            <a:off x="6628133" y="5236484"/>
            <a:ext cx="45104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13" name="Google Shape;213;p35"/>
          <p:cNvSpPr txBox="1"/>
          <p:nvPr>
            <p:ph type="title" idx="2" hasCustomPrompt="1"/>
          </p:nvPr>
        </p:nvSpPr>
        <p:spPr>
          <a:xfrm>
            <a:off x="9809167" y="509783"/>
            <a:ext cx="1424400" cy="109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cxnSp>
        <p:nvCxnSpPr>
          <p:cNvPr id="214" name="Google Shape;214;p3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4">
  <p:cSld name="TITLE_ONLY_4">
    <p:bg>
      <p:bgPr>
        <a:noFill/>
        <a:effectLst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219" name="Google Shape;219;p3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">
    <p:bg>
      <p:bgPr>
        <a:noFill/>
        <a:effectLst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88" name="Google Shape;88;p16"/>
          <p:cNvSpPr txBox="1"/>
          <p:nvPr>
            <p:ph type="subTitle" idx="1"/>
          </p:nvPr>
        </p:nvSpPr>
        <p:spPr>
          <a:xfrm>
            <a:off x="960067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type="subTitle" idx="2"/>
          </p:nvPr>
        </p:nvSpPr>
        <p:spPr>
          <a:xfrm>
            <a:off x="4659947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type="subTitle" idx="3"/>
          </p:nvPr>
        </p:nvSpPr>
        <p:spPr>
          <a:xfrm>
            <a:off x="8372800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type="subTitle" idx="4"/>
          </p:nvPr>
        </p:nvSpPr>
        <p:spPr>
          <a:xfrm>
            <a:off x="1990600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type="subTitle" idx="5"/>
          </p:nvPr>
        </p:nvSpPr>
        <p:spPr>
          <a:xfrm>
            <a:off x="5690548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type="subTitle" idx="6"/>
          </p:nvPr>
        </p:nvSpPr>
        <p:spPr>
          <a:xfrm>
            <a:off x="9403400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type="subTitle" idx="7"/>
          </p:nvPr>
        </p:nvSpPr>
        <p:spPr>
          <a:xfrm>
            <a:off x="960067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subTitle" idx="8"/>
          </p:nvPr>
        </p:nvSpPr>
        <p:spPr>
          <a:xfrm>
            <a:off x="4659947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subTitle" idx="9"/>
          </p:nvPr>
        </p:nvSpPr>
        <p:spPr>
          <a:xfrm>
            <a:off x="8372800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type="subTitle" idx="13"/>
          </p:nvPr>
        </p:nvSpPr>
        <p:spPr>
          <a:xfrm>
            <a:off x="1990600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type="subTitle" idx="14"/>
          </p:nvPr>
        </p:nvSpPr>
        <p:spPr>
          <a:xfrm>
            <a:off x="5690548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type="subTitle" idx="15"/>
          </p:nvPr>
        </p:nvSpPr>
        <p:spPr>
          <a:xfrm>
            <a:off x="9403400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noFill/>
        <a:effectLst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ctrTitle"/>
          </p:nvPr>
        </p:nvSpPr>
        <p:spPr>
          <a:xfrm flipH="1">
            <a:off x="788400" y="748333"/>
            <a:ext cx="4758000" cy="4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38"/>
          <p:cNvSpPr txBox="1"/>
          <p:nvPr>
            <p:ph type="subTitle" idx="1"/>
          </p:nvPr>
        </p:nvSpPr>
        <p:spPr>
          <a:xfrm flipH="1">
            <a:off x="1288300" y="5205833"/>
            <a:ext cx="1990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65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227" name="Google Shape;227;p38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8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noFill/>
        <a:effectLst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6532933" y="1681467"/>
            <a:ext cx="4700800" cy="34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231" name="Google Shape;231;p39"/>
          <p:cNvSpPr txBox="1"/>
          <p:nvPr>
            <p:ph type="subTitle" idx="1"/>
          </p:nvPr>
        </p:nvSpPr>
        <p:spPr>
          <a:xfrm>
            <a:off x="6628133" y="5236484"/>
            <a:ext cx="45104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32" name="Google Shape;232;p39"/>
          <p:cNvSpPr txBox="1"/>
          <p:nvPr>
            <p:ph type="title" idx="2" hasCustomPrompt="1"/>
          </p:nvPr>
        </p:nvSpPr>
        <p:spPr>
          <a:xfrm>
            <a:off x="9809167" y="509783"/>
            <a:ext cx="1424400" cy="10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cxnSp>
        <p:nvCxnSpPr>
          <p:cNvPr id="233" name="Google Shape;233;p39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9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noFill/>
        <a:effectLst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subTitle" idx="1"/>
          </p:nvPr>
        </p:nvSpPr>
        <p:spPr>
          <a:xfrm flipH="1">
            <a:off x="960033" y="3358400"/>
            <a:ext cx="4022000" cy="27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9pPr>
          </a:lstStyle>
          <a:p/>
        </p:txBody>
      </p:sp>
      <p:sp>
        <p:nvSpPr>
          <p:cNvPr id="237" name="Google Shape;237;p40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238" name="Google Shape;238;p4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4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noFill/>
        <a:effectLst/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/>
          <p:nvPr/>
        </p:nvSpPr>
        <p:spPr>
          <a:xfrm>
            <a:off x="957633" y="65324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42" name="Google Shape;242;p41"/>
          <p:cNvSpPr txBox="1"/>
          <p:nvPr>
            <p:ph type="subTitle" idx="1"/>
          </p:nvPr>
        </p:nvSpPr>
        <p:spPr>
          <a:xfrm>
            <a:off x="1723481" y="4771383"/>
            <a:ext cx="3789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243" name="Google Shape;243;p41"/>
          <p:cNvSpPr txBox="1"/>
          <p:nvPr>
            <p:ph type="subTitle" idx="2"/>
          </p:nvPr>
        </p:nvSpPr>
        <p:spPr>
          <a:xfrm>
            <a:off x="6657467" y="4771399"/>
            <a:ext cx="3789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244" name="Google Shape;244;p41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5" name="Google Shape;245;p41"/>
          <p:cNvSpPr txBox="1"/>
          <p:nvPr>
            <p:ph type="subTitle" idx="3"/>
          </p:nvPr>
        </p:nvSpPr>
        <p:spPr>
          <a:xfrm>
            <a:off x="1723481" y="4190700"/>
            <a:ext cx="37896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46" name="Google Shape;246;p41"/>
          <p:cNvSpPr txBox="1"/>
          <p:nvPr>
            <p:ph type="subTitle" idx="4"/>
          </p:nvPr>
        </p:nvSpPr>
        <p:spPr>
          <a:xfrm>
            <a:off x="6657467" y="4190715"/>
            <a:ext cx="37896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cxnSp>
        <p:nvCxnSpPr>
          <p:cNvPr id="247" name="Google Shape;247;p41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noFill/>
        <a:effectLst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50" name="Google Shape;250;p42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251" name="Google Shape;251;p42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42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noFill/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532933" y="1681467"/>
            <a:ext cx="4700800" cy="34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65" name="Google Shape;65;p16"/>
          <p:cNvSpPr txBox="1"/>
          <p:nvPr>
            <p:ph type="subTitle" idx="1"/>
          </p:nvPr>
        </p:nvSpPr>
        <p:spPr>
          <a:xfrm>
            <a:off x="6628133" y="5236484"/>
            <a:ext cx="45104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66" name="Google Shape;66;p16"/>
          <p:cNvSpPr txBox="1"/>
          <p:nvPr>
            <p:ph type="title" idx="2"/>
          </p:nvPr>
        </p:nvSpPr>
        <p:spPr>
          <a:xfrm>
            <a:off x="9809167" y="509783"/>
            <a:ext cx="1424400" cy="10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67" name="Google Shape;67;p1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noFill/>
        <a:effectLst/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/>
          <p:nvPr/>
        </p:nvSpPr>
        <p:spPr>
          <a:xfrm>
            <a:off x="957633" y="55960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55" name="Google Shape;255;p43"/>
          <p:cNvSpPr txBox="1"/>
          <p:nvPr>
            <p:ph type="ctrTitle"/>
          </p:nvPr>
        </p:nvSpPr>
        <p:spPr>
          <a:xfrm>
            <a:off x="2235600" y="5596000"/>
            <a:ext cx="77208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6" name="Google Shape;256;p43"/>
          <p:cNvSpPr txBox="1"/>
          <p:nvPr>
            <p:ph type="subTitle" idx="1"/>
          </p:nvPr>
        </p:nvSpPr>
        <p:spPr>
          <a:xfrm>
            <a:off x="2235600" y="2454367"/>
            <a:ext cx="7720800" cy="203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noFill/>
        <a:effectLst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957633" y="1223500"/>
            <a:ext cx="4750000" cy="4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noFill/>
        <a:effectLst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4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45"/>
          <p:cNvSpPr txBox="1"/>
          <p:nvPr>
            <p:ph type="title"/>
          </p:nvPr>
        </p:nvSpPr>
        <p:spPr>
          <a:xfrm flipH="1">
            <a:off x="958000" y="1681467"/>
            <a:ext cx="5138000" cy="34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262" name="Google Shape;262;p45"/>
          <p:cNvSpPr txBox="1"/>
          <p:nvPr>
            <p:ph type="subTitle" idx="1"/>
          </p:nvPr>
        </p:nvSpPr>
        <p:spPr>
          <a:xfrm flipH="1">
            <a:off x="1062400" y="5236500"/>
            <a:ext cx="503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5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63" name="Google Shape;263;p45"/>
          <p:cNvSpPr txBox="1"/>
          <p:nvPr>
            <p:ph type="title" idx="2" hasCustomPrompt="1"/>
          </p:nvPr>
        </p:nvSpPr>
        <p:spPr>
          <a:xfrm flipH="1">
            <a:off x="958316" y="457533"/>
            <a:ext cx="1572000" cy="10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cxnSp>
        <p:nvCxnSpPr>
          <p:cNvPr id="266" name="Google Shape;266;p4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46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noFill/>
        <a:effectLst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 hasCustomPrompt="1"/>
          </p:nvPr>
        </p:nvSpPr>
        <p:spPr>
          <a:xfrm flipH="1">
            <a:off x="2314025" y="2379080"/>
            <a:ext cx="7565600" cy="15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47"/>
          <p:cNvSpPr txBox="1"/>
          <p:nvPr>
            <p:ph type="subTitle" idx="1"/>
          </p:nvPr>
        </p:nvSpPr>
        <p:spPr>
          <a:xfrm>
            <a:off x="2313300" y="4040067"/>
            <a:ext cx="7565600" cy="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cxnSp>
        <p:nvCxnSpPr>
          <p:cNvPr id="271" name="Google Shape;271;p47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BLANK_1">
    <p:bg>
      <p:bgPr>
        <a:noFill/>
        <a:effectLst/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75" name="Google Shape;275;p49"/>
          <p:cNvSpPr txBox="1"/>
          <p:nvPr>
            <p:ph type="body" idx="1"/>
          </p:nvPr>
        </p:nvSpPr>
        <p:spPr>
          <a:xfrm>
            <a:off x="960000" y="1665767"/>
            <a:ext cx="10271600" cy="4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rtl="0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49"/>
          <p:cNvSpPr txBox="1"/>
          <p:nvPr>
            <p:ph type="ctrTitle"/>
          </p:nvPr>
        </p:nvSpPr>
        <p:spPr>
          <a:xfrm>
            <a:off x="3675133" y="705467"/>
            <a:ext cx="4841600" cy="4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EBD7"/>
              </a:buClr>
              <a:buSzPts val="2400"/>
              <a:buNone/>
              <a:defRPr sz="2665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cxnSp>
        <p:nvCxnSpPr>
          <p:cNvPr id="277" name="Google Shape;277;p49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_2">
    <p:bg>
      <p:bgPr>
        <a:noFill/>
        <a:effectLst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ctrTitle"/>
          </p:nvPr>
        </p:nvSpPr>
        <p:spPr>
          <a:xfrm>
            <a:off x="1399567" y="1299733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80" name="Google Shape;280;p50"/>
          <p:cNvSpPr txBox="1"/>
          <p:nvPr>
            <p:ph type="subTitle" idx="1"/>
          </p:nvPr>
        </p:nvSpPr>
        <p:spPr>
          <a:xfrm>
            <a:off x="1399619" y="1749933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281" name="Google Shape;281;p50"/>
          <p:cNvSpPr txBox="1"/>
          <p:nvPr>
            <p:ph type="ctrTitle" idx="2"/>
          </p:nvPr>
        </p:nvSpPr>
        <p:spPr>
          <a:xfrm>
            <a:off x="6690851" y="1299733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82" name="Google Shape;282;p50"/>
          <p:cNvSpPr txBox="1"/>
          <p:nvPr>
            <p:ph type="subTitle" idx="3"/>
          </p:nvPr>
        </p:nvSpPr>
        <p:spPr>
          <a:xfrm>
            <a:off x="6690887" y="1749933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283" name="Google Shape;283;p50"/>
          <p:cNvSpPr txBox="1"/>
          <p:nvPr>
            <p:ph type="ctrTitle" idx="4"/>
          </p:nvPr>
        </p:nvSpPr>
        <p:spPr>
          <a:xfrm>
            <a:off x="1399567" y="2822297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84" name="Google Shape;284;p50"/>
          <p:cNvSpPr txBox="1"/>
          <p:nvPr>
            <p:ph type="subTitle" idx="5"/>
          </p:nvPr>
        </p:nvSpPr>
        <p:spPr>
          <a:xfrm>
            <a:off x="1399619" y="3272500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285" name="Google Shape;285;p50"/>
          <p:cNvSpPr txBox="1"/>
          <p:nvPr>
            <p:ph type="ctrTitle" idx="6"/>
          </p:nvPr>
        </p:nvSpPr>
        <p:spPr>
          <a:xfrm>
            <a:off x="6690851" y="2822297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86" name="Google Shape;286;p50"/>
          <p:cNvSpPr txBox="1"/>
          <p:nvPr>
            <p:ph type="subTitle" idx="7"/>
          </p:nvPr>
        </p:nvSpPr>
        <p:spPr>
          <a:xfrm>
            <a:off x="6690887" y="3272500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287" name="Google Shape;287;p50"/>
          <p:cNvSpPr txBox="1"/>
          <p:nvPr>
            <p:ph type="ctrTitle" idx="8"/>
          </p:nvPr>
        </p:nvSpPr>
        <p:spPr>
          <a:xfrm>
            <a:off x="1399567" y="4344861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88" name="Google Shape;288;p50"/>
          <p:cNvSpPr txBox="1"/>
          <p:nvPr>
            <p:ph type="subTitle" idx="9"/>
          </p:nvPr>
        </p:nvSpPr>
        <p:spPr>
          <a:xfrm>
            <a:off x="1399619" y="4795065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289" name="Google Shape;289;p50"/>
          <p:cNvSpPr txBox="1"/>
          <p:nvPr>
            <p:ph type="ctrTitle" idx="13"/>
          </p:nvPr>
        </p:nvSpPr>
        <p:spPr>
          <a:xfrm>
            <a:off x="6690851" y="4344861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90" name="Google Shape;290;p50"/>
          <p:cNvSpPr txBox="1"/>
          <p:nvPr>
            <p:ph type="subTitle" idx="14"/>
          </p:nvPr>
        </p:nvSpPr>
        <p:spPr>
          <a:xfrm>
            <a:off x="6690887" y="4795065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cxnSp>
        <p:nvCxnSpPr>
          <p:cNvPr id="291" name="Google Shape;291;p5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">
    <p:bg>
      <p:bgPr>
        <a:noFill/>
        <a:effectLst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dist="9525" dir="540001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94" name="Google Shape;294;p51"/>
          <p:cNvSpPr txBox="1"/>
          <p:nvPr>
            <p:ph type="ctrTitle"/>
          </p:nvPr>
        </p:nvSpPr>
        <p:spPr>
          <a:xfrm>
            <a:off x="1304668" y="3808067"/>
            <a:ext cx="2182800" cy="5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5" name="Google Shape;295;p51"/>
          <p:cNvSpPr txBox="1"/>
          <p:nvPr>
            <p:ph type="subTitle" idx="1"/>
          </p:nvPr>
        </p:nvSpPr>
        <p:spPr>
          <a:xfrm>
            <a:off x="960067" y="4462733"/>
            <a:ext cx="2872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51"/>
          <p:cNvSpPr txBox="1"/>
          <p:nvPr>
            <p:ph type="ctrTitle" idx="2"/>
          </p:nvPr>
        </p:nvSpPr>
        <p:spPr>
          <a:xfrm>
            <a:off x="5011032" y="3808067"/>
            <a:ext cx="2182800" cy="5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51"/>
          <p:cNvSpPr txBox="1"/>
          <p:nvPr>
            <p:ph type="subTitle" idx="3"/>
          </p:nvPr>
        </p:nvSpPr>
        <p:spPr>
          <a:xfrm>
            <a:off x="4659951" y="4462733"/>
            <a:ext cx="2872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51"/>
          <p:cNvSpPr txBox="1"/>
          <p:nvPr>
            <p:ph type="ctrTitle" idx="4"/>
          </p:nvPr>
        </p:nvSpPr>
        <p:spPr>
          <a:xfrm>
            <a:off x="8717400" y="3808067"/>
            <a:ext cx="2182800" cy="5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51"/>
          <p:cNvSpPr txBox="1"/>
          <p:nvPr>
            <p:ph type="subTitle" idx="5"/>
          </p:nvPr>
        </p:nvSpPr>
        <p:spPr>
          <a:xfrm>
            <a:off x="8372808" y="4462733"/>
            <a:ext cx="2872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00" name="Google Shape;300;p51"/>
          <p:cNvSpPr txBox="1"/>
          <p:nvPr>
            <p:ph type="title" idx="6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/>
            </a:lvl9pPr>
          </a:lstStyle>
          <a:p/>
        </p:txBody>
      </p:sp>
      <p:cxnSp>
        <p:nvCxnSpPr>
          <p:cNvPr id="301" name="Google Shape;301;p51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">
    <p:bg>
      <p:bgPr>
        <a:noFill/>
        <a:effectLst/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04" name="Google Shape;304;p52"/>
          <p:cNvSpPr txBox="1"/>
          <p:nvPr>
            <p:ph type="subTitle" idx="1"/>
          </p:nvPr>
        </p:nvSpPr>
        <p:spPr>
          <a:xfrm>
            <a:off x="960067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52"/>
          <p:cNvSpPr txBox="1"/>
          <p:nvPr>
            <p:ph type="subTitle" idx="2"/>
          </p:nvPr>
        </p:nvSpPr>
        <p:spPr>
          <a:xfrm>
            <a:off x="4659947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52"/>
          <p:cNvSpPr txBox="1"/>
          <p:nvPr>
            <p:ph type="subTitle" idx="3"/>
          </p:nvPr>
        </p:nvSpPr>
        <p:spPr>
          <a:xfrm>
            <a:off x="8372800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52"/>
          <p:cNvSpPr txBox="1"/>
          <p:nvPr>
            <p:ph type="subTitle" idx="4"/>
          </p:nvPr>
        </p:nvSpPr>
        <p:spPr>
          <a:xfrm>
            <a:off x="1990600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08" name="Google Shape;308;p52"/>
          <p:cNvSpPr txBox="1"/>
          <p:nvPr>
            <p:ph type="subTitle" idx="5"/>
          </p:nvPr>
        </p:nvSpPr>
        <p:spPr>
          <a:xfrm>
            <a:off x="5690548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type="subTitle" idx="6"/>
          </p:nvPr>
        </p:nvSpPr>
        <p:spPr>
          <a:xfrm>
            <a:off x="9403400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type="subTitle" idx="7"/>
          </p:nvPr>
        </p:nvSpPr>
        <p:spPr>
          <a:xfrm>
            <a:off x="960067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type="subTitle" idx="8"/>
          </p:nvPr>
        </p:nvSpPr>
        <p:spPr>
          <a:xfrm>
            <a:off x="4659947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type="subTitle" idx="9"/>
          </p:nvPr>
        </p:nvSpPr>
        <p:spPr>
          <a:xfrm>
            <a:off x="8372800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type="subTitle" idx="13"/>
          </p:nvPr>
        </p:nvSpPr>
        <p:spPr>
          <a:xfrm>
            <a:off x="1990600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type="subTitle" idx="14"/>
          </p:nvPr>
        </p:nvSpPr>
        <p:spPr>
          <a:xfrm>
            <a:off x="5690548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15" name="Google Shape;315;p52"/>
          <p:cNvSpPr txBox="1"/>
          <p:nvPr>
            <p:ph type="subTitle" idx="15"/>
          </p:nvPr>
        </p:nvSpPr>
        <p:spPr>
          <a:xfrm>
            <a:off x="9403400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16" name="Google Shape;316;p52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317" name="Google Shape;317;p52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noFill/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subTitle" idx="1"/>
          </p:nvPr>
        </p:nvSpPr>
        <p:spPr>
          <a:xfrm flipH="1">
            <a:off x="960033" y="3358400"/>
            <a:ext cx="4022000" cy="2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9pPr>
          </a:lstStyle>
          <a:p/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72" name="Google Shape;72;p17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7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ONE_COLUMN_TEXT_1_1_1">
    <p:bg>
      <p:bgPr>
        <a:noFill/>
        <a:effectLst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20" name="Google Shape;320;p53"/>
          <p:cNvSpPr txBox="1"/>
          <p:nvPr>
            <p:ph type="subTitle" idx="1"/>
          </p:nvPr>
        </p:nvSpPr>
        <p:spPr>
          <a:xfrm>
            <a:off x="4545961" y="2889897"/>
            <a:ext cx="30988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21" name="Google Shape;321;p53"/>
          <p:cNvSpPr txBox="1"/>
          <p:nvPr>
            <p:ph type="subTitle" idx="2"/>
          </p:nvPr>
        </p:nvSpPr>
        <p:spPr>
          <a:xfrm>
            <a:off x="4545867" y="4955139"/>
            <a:ext cx="30988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22" name="Google Shape;322;p5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23" name="Google Shape;323;p53"/>
          <p:cNvSpPr txBox="1"/>
          <p:nvPr>
            <p:ph type="subTitle" idx="3"/>
          </p:nvPr>
        </p:nvSpPr>
        <p:spPr>
          <a:xfrm>
            <a:off x="4684800" y="2316369"/>
            <a:ext cx="796400" cy="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24" name="Google Shape;324;p53"/>
          <p:cNvSpPr txBox="1"/>
          <p:nvPr>
            <p:ph type="subTitle" idx="4"/>
          </p:nvPr>
        </p:nvSpPr>
        <p:spPr>
          <a:xfrm>
            <a:off x="4684800" y="43588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25" name="Google Shape;325;p53"/>
          <p:cNvSpPr txBox="1"/>
          <p:nvPr>
            <p:ph type="subTitle" idx="5"/>
          </p:nvPr>
        </p:nvSpPr>
        <p:spPr>
          <a:xfrm>
            <a:off x="8134876" y="2889897"/>
            <a:ext cx="30988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26" name="Google Shape;326;p53"/>
          <p:cNvSpPr txBox="1"/>
          <p:nvPr>
            <p:ph type="subTitle" idx="6"/>
          </p:nvPr>
        </p:nvSpPr>
        <p:spPr>
          <a:xfrm>
            <a:off x="8134783" y="4955139"/>
            <a:ext cx="30988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27" name="Google Shape;327;p53"/>
          <p:cNvSpPr txBox="1"/>
          <p:nvPr>
            <p:ph type="subTitle" idx="7"/>
          </p:nvPr>
        </p:nvSpPr>
        <p:spPr>
          <a:xfrm>
            <a:off x="8262167" y="2316369"/>
            <a:ext cx="796400" cy="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28" name="Google Shape;328;p53"/>
          <p:cNvSpPr txBox="1"/>
          <p:nvPr>
            <p:ph type="subTitle" idx="8"/>
          </p:nvPr>
        </p:nvSpPr>
        <p:spPr>
          <a:xfrm>
            <a:off x="8262167" y="43588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cxnSp>
        <p:nvCxnSpPr>
          <p:cNvPr id="329" name="Google Shape;329;p53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ONE_COLUMN_TEXT_1_1_1_1">
    <p:bg>
      <p:bgPr>
        <a:noFill/>
        <a:effectLst/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32" name="Google Shape;332;p54"/>
          <p:cNvSpPr txBox="1"/>
          <p:nvPr>
            <p:ph type="subTitle" idx="1"/>
          </p:nvPr>
        </p:nvSpPr>
        <p:spPr>
          <a:xfrm>
            <a:off x="1555367" y="2889900"/>
            <a:ext cx="383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33" name="Google Shape;333;p54"/>
          <p:cNvSpPr txBox="1"/>
          <p:nvPr>
            <p:ph type="subTitle" idx="2"/>
          </p:nvPr>
        </p:nvSpPr>
        <p:spPr>
          <a:xfrm>
            <a:off x="1555367" y="4955135"/>
            <a:ext cx="383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34" name="Google Shape;334;p54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5" name="Google Shape;335;p54"/>
          <p:cNvSpPr txBox="1"/>
          <p:nvPr>
            <p:ph type="subTitle" idx="3"/>
          </p:nvPr>
        </p:nvSpPr>
        <p:spPr>
          <a:xfrm>
            <a:off x="3073980" y="1985820"/>
            <a:ext cx="796400" cy="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36" name="Google Shape;336;p54"/>
          <p:cNvSpPr txBox="1"/>
          <p:nvPr>
            <p:ph type="subTitle" idx="4"/>
          </p:nvPr>
        </p:nvSpPr>
        <p:spPr>
          <a:xfrm>
            <a:off x="3073980" y="40540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37" name="Google Shape;337;p54"/>
          <p:cNvSpPr txBox="1"/>
          <p:nvPr>
            <p:ph type="subTitle" idx="5"/>
          </p:nvPr>
        </p:nvSpPr>
        <p:spPr>
          <a:xfrm>
            <a:off x="6803035" y="2889900"/>
            <a:ext cx="383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38" name="Google Shape;338;p54"/>
          <p:cNvSpPr txBox="1"/>
          <p:nvPr>
            <p:ph type="subTitle" idx="6"/>
          </p:nvPr>
        </p:nvSpPr>
        <p:spPr>
          <a:xfrm>
            <a:off x="6803035" y="4955136"/>
            <a:ext cx="383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39" name="Google Shape;339;p54"/>
          <p:cNvSpPr txBox="1"/>
          <p:nvPr>
            <p:ph type="subTitle" idx="7"/>
          </p:nvPr>
        </p:nvSpPr>
        <p:spPr>
          <a:xfrm>
            <a:off x="8315129" y="1985820"/>
            <a:ext cx="796400" cy="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40" name="Google Shape;340;p54"/>
          <p:cNvSpPr txBox="1"/>
          <p:nvPr>
            <p:ph type="subTitle" idx="8"/>
          </p:nvPr>
        </p:nvSpPr>
        <p:spPr>
          <a:xfrm>
            <a:off x="8315129" y="40540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cxnSp>
        <p:nvCxnSpPr>
          <p:cNvPr id="341" name="Google Shape;341;p5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NE_COLUMN_TEXT_1_1_1_1_1">
    <p:bg>
      <p:bgPr>
        <a:noFill/>
        <a:effectLst/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ctrTitle"/>
          </p:nvPr>
        </p:nvSpPr>
        <p:spPr>
          <a:xfrm flipH="1">
            <a:off x="960000" y="720000"/>
            <a:ext cx="6123200" cy="14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44" name="Google Shape;344;p55"/>
          <p:cNvSpPr txBox="1"/>
          <p:nvPr>
            <p:ph type="subTitle" idx="1"/>
          </p:nvPr>
        </p:nvSpPr>
        <p:spPr>
          <a:xfrm flipH="1">
            <a:off x="959867" y="2686567"/>
            <a:ext cx="5143200" cy="1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345" name="Google Shape;345;p55"/>
          <p:cNvSpPr txBox="1"/>
          <p:nvPr/>
        </p:nvSpPr>
        <p:spPr>
          <a:xfrm>
            <a:off x="960000" y="4793900"/>
            <a:ext cx="5266400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CREDITS: This presentation template was created by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2"/>
              </a:rPr>
              <a:t>Slidesgo</a:t>
            </a:r>
            <a:r>
              <a:rPr lang="en-U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, including icons by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3"/>
              </a:rPr>
              <a:t>Flaticon</a:t>
            </a:r>
            <a:r>
              <a:rPr lang="en-U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, and infographics &amp; images by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4"/>
              </a:rPr>
              <a:t>Freepik</a:t>
            </a: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cxnSp>
        <p:nvCxnSpPr>
          <p:cNvPr id="346" name="Google Shape;346;p5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noFill/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957633" y="65324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76;p18"/>
          <p:cNvSpPr txBox="1"/>
          <p:nvPr>
            <p:ph type="subTitle" idx="1"/>
          </p:nvPr>
        </p:nvSpPr>
        <p:spPr>
          <a:xfrm>
            <a:off x="1723481" y="4771383"/>
            <a:ext cx="3789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77" name="Google Shape;77;p18"/>
          <p:cNvSpPr txBox="1"/>
          <p:nvPr>
            <p:ph type="subTitle" idx="2"/>
          </p:nvPr>
        </p:nvSpPr>
        <p:spPr>
          <a:xfrm>
            <a:off x="6657467" y="4771399"/>
            <a:ext cx="3789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type="subTitle" idx="3"/>
          </p:nvPr>
        </p:nvSpPr>
        <p:spPr>
          <a:xfrm>
            <a:off x="1723481" y="4190700"/>
            <a:ext cx="37896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type="subTitle" idx="4"/>
          </p:nvPr>
        </p:nvSpPr>
        <p:spPr>
          <a:xfrm>
            <a:off x="6657467" y="4190715"/>
            <a:ext cx="37896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81" name="Google Shape;81;p18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noFill/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957633" y="1223500"/>
            <a:ext cx="4750000" cy="44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noFill/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2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0"/>
          <p:cNvSpPr txBox="1"/>
          <p:nvPr>
            <p:ph type="title"/>
          </p:nvPr>
        </p:nvSpPr>
        <p:spPr>
          <a:xfrm flipH="1">
            <a:off x="958000" y="1681467"/>
            <a:ext cx="5138000" cy="34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87" name="Google Shape;87;p20"/>
          <p:cNvSpPr txBox="1"/>
          <p:nvPr>
            <p:ph type="subTitle" idx="1"/>
          </p:nvPr>
        </p:nvSpPr>
        <p:spPr>
          <a:xfrm flipH="1">
            <a:off x="1062400" y="5236500"/>
            <a:ext cx="50336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88" name="Google Shape;88;p20"/>
          <p:cNvSpPr txBox="1"/>
          <p:nvPr>
            <p:ph type="title" idx="2"/>
          </p:nvPr>
        </p:nvSpPr>
        <p:spPr>
          <a:xfrm flipH="1">
            <a:off x="958316" y="457533"/>
            <a:ext cx="1572000" cy="10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1" name="Google Shape;91;p21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noFill/>
        <a:effectLst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 flipH="1">
            <a:off x="2314025" y="2379080"/>
            <a:ext cx="75656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type="subTitle" idx="1"/>
          </p:nvPr>
        </p:nvSpPr>
        <p:spPr>
          <a:xfrm>
            <a:off x="2313300" y="4040067"/>
            <a:ext cx="75656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cxnSp>
        <p:nvCxnSpPr>
          <p:cNvPr id="96" name="Google Shape;96;p22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8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●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1219200" marR="0" lvl="1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828800" marR="0" lvl="2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2438400" marR="0" lvl="3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3048000" marR="0" lvl="4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3657600" marR="0" lvl="5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4267200" marR="0" lvl="6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876800" marR="0" lvl="7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5486400" marR="0" lvl="8" indent="-423545" algn="l" rtl="0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8"/>
        </a:solidFill>
        <a:effectLst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Char char="●"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1219200" lvl="1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828800" lvl="2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2438400" lvl="3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3048000" lvl="4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3657600" lvl="5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4267200" lvl="6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4876800" lvl="7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5486400" lvl="8" indent="-423545" rtl="0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en-US/docs/Web/JavaScript/Guide/Regular_Expressions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www.w3schools.com/js/js_dates.asp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w3schools.com/jsref/tryit.asp?filename=tryjsref_tolocalestring_date_all" TargetMode="External"/><Relationship Id="rId1" Type="http://schemas.openxmlformats.org/officeDocument/2006/relationships/hyperlink" Target="https://www.w3schools.com/js/js_dates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en-US/docs/Web/JavaScript/Guide/Working_with_Objec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en-US/docs/Web/API/Window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w3schools.com/jsref/obj_window.asp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w3schools.com/jsref/obj_window.asp" TargetMode="Externa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https://www.w3schools.com/jsref/obj_window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www.w3schools.com/jsref/obj_window.asp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www.w3schools.com/jsref/obj_window.as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www.w3schools.com/jsref/jsref_obj_regexp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en-US/docs/Web/JavaScript/Reference/Global_Objects/Da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www.w3schools.com/js/js_dates.asp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w3schools.com/js/js_dat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3"/>
          <p:cNvGrpSpPr/>
          <p:nvPr/>
        </p:nvGrpSpPr>
        <p:grpSpPr>
          <a:xfrm>
            <a:off x="437720" y="2238247"/>
            <a:ext cx="4947776" cy="3957151"/>
            <a:chOff x="529200" y="1804100"/>
            <a:chExt cx="3542222" cy="2833011"/>
          </a:xfrm>
        </p:grpSpPr>
        <p:sp>
          <p:nvSpPr>
            <p:cNvPr id="443" name="Google Shape;443;p33"/>
            <p:cNvSpPr/>
            <p:nvPr/>
          </p:nvSpPr>
          <p:spPr>
            <a:xfrm>
              <a:off x="547333" y="1804100"/>
              <a:ext cx="3497003" cy="2828030"/>
            </a:xfrm>
            <a:custGeom>
              <a:avLst/>
              <a:gdLst/>
              <a:ahLst/>
              <a:cxnLst/>
              <a:rect l="l" t="t" r="r" b="b"/>
              <a:pathLst>
                <a:path w="64292" h="28494" extrusionOk="0">
                  <a:moveTo>
                    <a:pt x="16285" y="1"/>
                  </a:moveTo>
                  <a:cubicBezTo>
                    <a:pt x="14309" y="1"/>
                    <a:pt x="12185" y="608"/>
                    <a:pt x="9750" y="2093"/>
                  </a:cubicBezTo>
                  <a:cubicBezTo>
                    <a:pt x="1" y="8035"/>
                    <a:pt x="8666" y="19704"/>
                    <a:pt x="8820" y="28446"/>
                  </a:cubicBezTo>
                  <a:lnTo>
                    <a:pt x="54025" y="28494"/>
                  </a:lnTo>
                  <a:cubicBezTo>
                    <a:pt x="53679" y="23404"/>
                    <a:pt x="64291" y="12292"/>
                    <a:pt x="56248" y="6296"/>
                  </a:cubicBezTo>
                  <a:cubicBezTo>
                    <a:pt x="53811" y="4482"/>
                    <a:pt x="51479" y="3834"/>
                    <a:pt x="49237" y="3834"/>
                  </a:cubicBezTo>
                  <a:cubicBezTo>
                    <a:pt x="46442" y="3834"/>
                    <a:pt x="43788" y="4840"/>
                    <a:pt x="41247" y="5846"/>
                  </a:cubicBezTo>
                  <a:cubicBezTo>
                    <a:pt x="38708" y="6852"/>
                    <a:pt x="36284" y="7859"/>
                    <a:pt x="33950" y="7859"/>
                  </a:cubicBezTo>
                  <a:cubicBezTo>
                    <a:pt x="32681" y="7859"/>
                    <a:pt x="31439" y="7561"/>
                    <a:pt x="30219" y="6803"/>
                  </a:cubicBezTo>
                  <a:cubicBezTo>
                    <a:pt x="24924" y="3508"/>
                    <a:pt x="21031" y="1"/>
                    <a:pt x="1628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29200" y="2478026"/>
              <a:ext cx="3542222" cy="2154122"/>
            </a:xfrm>
            <a:custGeom>
              <a:avLst/>
              <a:gdLst/>
              <a:ahLst/>
              <a:cxnLst/>
              <a:rect l="l" t="t" r="r" b="b"/>
              <a:pathLst>
                <a:path w="63965" h="21704" extrusionOk="0">
                  <a:moveTo>
                    <a:pt x="13805" y="1"/>
                  </a:moveTo>
                  <a:cubicBezTo>
                    <a:pt x="12267" y="1"/>
                    <a:pt x="10581" y="593"/>
                    <a:pt x="8594" y="2158"/>
                  </a:cubicBezTo>
                  <a:cubicBezTo>
                    <a:pt x="0" y="8929"/>
                    <a:pt x="8594" y="21704"/>
                    <a:pt x="8594" y="21704"/>
                  </a:cubicBezTo>
                  <a:lnTo>
                    <a:pt x="59147" y="21704"/>
                  </a:lnTo>
                  <a:cubicBezTo>
                    <a:pt x="63964" y="9477"/>
                    <a:pt x="58435" y="6821"/>
                    <a:pt x="49726" y="3518"/>
                  </a:cubicBezTo>
                  <a:cubicBezTo>
                    <a:pt x="47335" y="2611"/>
                    <a:pt x="45473" y="2264"/>
                    <a:pt x="43831" y="2264"/>
                  </a:cubicBezTo>
                  <a:cubicBezTo>
                    <a:pt x="39493" y="2264"/>
                    <a:pt x="36698" y="4686"/>
                    <a:pt x="29752" y="5589"/>
                  </a:cubicBezTo>
                  <a:cubicBezTo>
                    <a:pt x="29249" y="5655"/>
                    <a:pt x="28764" y="5686"/>
                    <a:pt x="28295" y="5686"/>
                  </a:cubicBezTo>
                  <a:cubicBezTo>
                    <a:pt x="25100" y="5686"/>
                    <a:pt x="22670" y="4263"/>
                    <a:pt x="20441" y="2843"/>
                  </a:cubicBezTo>
                  <a:cubicBezTo>
                    <a:pt x="18213" y="1422"/>
                    <a:pt x="16188" y="1"/>
                    <a:pt x="1380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906652" y="4108017"/>
              <a:ext cx="708844" cy="524139"/>
            </a:xfrm>
            <a:custGeom>
              <a:avLst/>
              <a:gdLst/>
              <a:ahLst/>
              <a:cxnLst/>
              <a:rect l="l" t="t" r="r" b="b"/>
              <a:pathLst>
                <a:path w="7142" h="5281" extrusionOk="0">
                  <a:moveTo>
                    <a:pt x="4066" y="0"/>
                  </a:moveTo>
                  <a:cubicBezTo>
                    <a:pt x="3959" y="0"/>
                    <a:pt x="3849" y="11"/>
                    <a:pt x="3737" y="33"/>
                  </a:cubicBezTo>
                  <a:cubicBezTo>
                    <a:pt x="1525" y="476"/>
                    <a:pt x="2632" y="2598"/>
                    <a:pt x="1317" y="3444"/>
                  </a:cubicBezTo>
                  <a:cubicBezTo>
                    <a:pt x="0" y="4290"/>
                    <a:pt x="131" y="5281"/>
                    <a:pt x="131" y="5281"/>
                  </a:cubicBezTo>
                  <a:lnTo>
                    <a:pt x="7020" y="5281"/>
                  </a:lnTo>
                  <a:cubicBezTo>
                    <a:pt x="7141" y="3782"/>
                    <a:pt x="6070" y="0"/>
                    <a:pt x="40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245595" y="3592209"/>
              <a:ext cx="723433" cy="1039942"/>
            </a:xfrm>
            <a:custGeom>
              <a:avLst/>
              <a:gdLst/>
              <a:ahLst/>
              <a:cxnLst/>
              <a:rect l="l" t="t" r="r" b="b"/>
              <a:pathLst>
                <a:path w="7289" h="10478" extrusionOk="0">
                  <a:moveTo>
                    <a:pt x="1656" y="1"/>
                  </a:moveTo>
                  <a:cubicBezTo>
                    <a:pt x="486" y="1"/>
                    <a:pt x="1" y="1518"/>
                    <a:pt x="1064" y="3222"/>
                  </a:cubicBezTo>
                  <a:cubicBezTo>
                    <a:pt x="2407" y="5371"/>
                    <a:pt x="3353" y="8493"/>
                    <a:pt x="3501" y="10478"/>
                  </a:cubicBezTo>
                  <a:lnTo>
                    <a:pt x="7288" y="10478"/>
                  </a:lnTo>
                  <a:cubicBezTo>
                    <a:pt x="7288" y="4864"/>
                    <a:pt x="4542" y="1440"/>
                    <a:pt x="2693" y="332"/>
                  </a:cubicBezTo>
                  <a:cubicBezTo>
                    <a:pt x="2311" y="104"/>
                    <a:pt x="1960" y="1"/>
                    <a:pt x="1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544738" y="3865745"/>
              <a:ext cx="253286" cy="771073"/>
            </a:xfrm>
            <a:custGeom>
              <a:avLst/>
              <a:gdLst/>
              <a:ahLst/>
              <a:cxnLst/>
              <a:rect l="l" t="t" r="r" b="b"/>
              <a:pathLst>
                <a:path w="2552" h="7769" extrusionOk="0">
                  <a:moveTo>
                    <a:pt x="59" y="1"/>
                  </a:moveTo>
                  <a:cubicBezTo>
                    <a:pt x="50" y="1"/>
                    <a:pt x="40" y="4"/>
                    <a:pt x="31" y="10"/>
                  </a:cubicBezTo>
                  <a:cubicBezTo>
                    <a:pt x="7" y="23"/>
                    <a:pt x="1" y="54"/>
                    <a:pt x="14" y="77"/>
                  </a:cubicBezTo>
                  <a:cubicBezTo>
                    <a:pt x="41" y="114"/>
                    <a:pt x="2454" y="3938"/>
                    <a:pt x="2404" y="7722"/>
                  </a:cubicBezTo>
                  <a:cubicBezTo>
                    <a:pt x="2404" y="7749"/>
                    <a:pt x="2424" y="7769"/>
                    <a:pt x="2451" y="7769"/>
                  </a:cubicBezTo>
                  <a:cubicBezTo>
                    <a:pt x="2478" y="7769"/>
                    <a:pt x="2502" y="7749"/>
                    <a:pt x="2502" y="7722"/>
                  </a:cubicBezTo>
                  <a:cubicBezTo>
                    <a:pt x="2552" y="3908"/>
                    <a:pt x="122" y="64"/>
                    <a:pt x="98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507816" y="2963651"/>
              <a:ext cx="750727" cy="1668492"/>
            </a:xfrm>
            <a:custGeom>
              <a:avLst/>
              <a:gdLst/>
              <a:ahLst/>
              <a:cxnLst/>
              <a:rect l="l" t="t" r="r" b="b"/>
              <a:pathLst>
                <a:path w="7564" h="16811" extrusionOk="0">
                  <a:moveTo>
                    <a:pt x="1868" y="0"/>
                  </a:moveTo>
                  <a:cubicBezTo>
                    <a:pt x="919" y="0"/>
                    <a:pt x="0" y="1401"/>
                    <a:pt x="117" y="4842"/>
                  </a:cubicBezTo>
                  <a:cubicBezTo>
                    <a:pt x="272" y="9479"/>
                    <a:pt x="3837" y="11848"/>
                    <a:pt x="3945" y="16811"/>
                  </a:cubicBezTo>
                  <a:lnTo>
                    <a:pt x="6966" y="16811"/>
                  </a:lnTo>
                  <a:cubicBezTo>
                    <a:pt x="6966" y="16811"/>
                    <a:pt x="7564" y="11771"/>
                    <a:pt x="5297" y="9140"/>
                  </a:cubicBezTo>
                  <a:cubicBezTo>
                    <a:pt x="3032" y="6511"/>
                    <a:pt x="3971" y="1690"/>
                    <a:pt x="2826" y="481"/>
                  </a:cubicBezTo>
                  <a:cubicBezTo>
                    <a:pt x="2531" y="170"/>
                    <a:pt x="2198" y="0"/>
                    <a:pt x="18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678032" y="3283935"/>
              <a:ext cx="379234" cy="1352877"/>
            </a:xfrm>
            <a:custGeom>
              <a:avLst/>
              <a:gdLst/>
              <a:ahLst/>
              <a:cxnLst/>
              <a:rect l="l" t="t" r="r" b="b"/>
              <a:pathLst>
                <a:path w="3821" h="13631" extrusionOk="0">
                  <a:moveTo>
                    <a:pt x="175" y="0"/>
                  </a:moveTo>
                  <a:cubicBezTo>
                    <a:pt x="148" y="0"/>
                    <a:pt x="124" y="20"/>
                    <a:pt x="121" y="48"/>
                  </a:cubicBezTo>
                  <a:cubicBezTo>
                    <a:pt x="0" y="2445"/>
                    <a:pt x="806" y="4032"/>
                    <a:pt x="1655" y="5718"/>
                  </a:cubicBezTo>
                  <a:cubicBezTo>
                    <a:pt x="2622" y="7631"/>
                    <a:pt x="3720" y="9803"/>
                    <a:pt x="3613" y="13580"/>
                  </a:cubicBezTo>
                  <a:cubicBezTo>
                    <a:pt x="3613" y="13607"/>
                    <a:pt x="3633" y="13631"/>
                    <a:pt x="3660" y="13631"/>
                  </a:cubicBezTo>
                  <a:lnTo>
                    <a:pt x="3663" y="13631"/>
                  </a:lnTo>
                  <a:cubicBezTo>
                    <a:pt x="3690" y="13631"/>
                    <a:pt x="3710" y="13611"/>
                    <a:pt x="3710" y="13584"/>
                  </a:cubicBezTo>
                  <a:cubicBezTo>
                    <a:pt x="3821" y="9780"/>
                    <a:pt x="2716" y="7597"/>
                    <a:pt x="1743" y="5671"/>
                  </a:cubicBezTo>
                  <a:cubicBezTo>
                    <a:pt x="900" y="4002"/>
                    <a:pt x="101" y="2425"/>
                    <a:pt x="222" y="54"/>
                  </a:cubicBezTo>
                  <a:cubicBezTo>
                    <a:pt x="222" y="28"/>
                    <a:pt x="202" y="3"/>
                    <a:pt x="175" y="0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690042" y="3032929"/>
              <a:ext cx="749437" cy="1599215"/>
            </a:xfrm>
            <a:custGeom>
              <a:avLst/>
              <a:gdLst/>
              <a:ahLst/>
              <a:cxnLst/>
              <a:rect l="l" t="t" r="r" b="b"/>
              <a:pathLst>
                <a:path w="7551" h="16113" extrusionOk="0">
                  <a:moveTo>
                    <a:pt x="3410" y="1"/>
                  </a:moveTo>
                  <a:cubicBezTo>
                    <a:pt x="3368" y="1"/>
                    <a:pt x="3325" y="2"/>
                    <a:pt x="3280" y="5"/>
                  </a:cubicBezTo>
                  <a:cubicBezTo>
                    <a:pt x="0" y="213"/>
                    <a:pt x="2760" y="11332"/>
                    <a:pt x="4166" y="16113"/>
                  </a:cubicBezTo>
                  <a:lnTo>
                    <a:pt x="7550" y="16113"/>
                  </a:lnTo>
                  <a:cubicBezTo>
                    <a:pt x="4056" y="7442"/>
                    <a:pt x="6496" y="1"/>
                    <a:pt x="3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036924" y="3460106"/>
              <a:ext cx="253286" cy="1177006"/>
            </a:xfrm>
            <a:custGeom>
              <a:avLst/>
              <a:gdLst/>
              <a:ahLst/>
              <a:cxnLst/>
              <a:rect l="l" t="t" r="r" b="b"/>
              <a:pathLst>
                <a:path w="2552" h="11859" extrusionOk="0">
                  <a:moveTo>
                    <a:pt x="53" y="1"/>
                  </a:moveTo>
                  <a:cubicBezTo>
                    <a:pt x="51" y="1"/>
                    <a:pt x="49" y="1"/>
                    <a:pt x="47" y="1"/>
                  </a:cubicBezTo>
                  <a:cubicBezTo>
                    <a:pt x="20" y="5"/>
                    <a:pt x="0" y="28"/>
                    <a:pt x="3" y="55"/>
                  </a:cubicBezTo>
                  <a:cubicBezTo>
                    <a:pt x="10" y="102"/>
                    <a:pt x="571" y="4826"/>
                    <a:pt x="2447" y="11822"/>
                  </a:cubicBezTo>
                  <a:cubicBezTo>
                    <a:pt x="2455" y="11842"/>
                    <a:pt x="2475" y="11859"/>
                    <a:pt x="2498" y="11859"/>
                  </a:cubicBezTo>
                  <a:cubicBezTo>
                    <a:pt x="2501" y="11859"/>
                    <a:pt x="2504" y="11856"/>
                    <a:pt x="2508" y="11856"/>
                  </a:cubicBezTo>
                  <a:cubicBezTo>
                    <a:pt x="2535" y="11849"/>
                    <a:pt x="2551" y="11822"/>
                    <a:pt x="2545" y="11795"/>
                  </a:cubicBezTo>
                  <a:cubicBezTo>
                    <a:pt x="668" y="4809"/>
                    <a:pt x="107" y="89"/>
                    <a:pt x="101" y="45"/>
                  </a:cubicBezTo>
                  <a:cubicBezTo>
                    <a:pt x="101" y="17"/>
                    <a:pt x="78" y="1"/>
                    <a:pt x="53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291404" y="2375290"/>
              <a:ext cx="892555" cy="716585"/>
            </a:xfrm>
            <a:custGeom>
              <a:avLst/>
              <a:gdLst/>
              <a:ahLst/>
              <a:cxnLst/>
              <a:rect l="l" t="t" r="r" b="b"/>
              <a:pathLst>
                <a:path w="8993" h="7220" extrusionOk="0">
                  <a:moveTo>
                    <a:pt x="4169" y="1"/>
                  </a:moveTo>
                  <a:cubicBezTo>
                    <a:pt x="2424" y="1"/>
                    <a:pt x="920" y="1206"/>
                    <a:pt x="575" y="2770"/>
                  </a:cubicBezTo>
                  <a:cubicBezTo>
                    <a:pt x="1" y="5376"/>
                    <a:pt x="1518" y="6862"/>
                    <a:pt x="4000" y="7172"/>
                  </a:cubicBezTo>
                  <a:cubicBezTo>
                    <a:pt x="4263" y="7204"/>
                    <a:pt x="4512" y="7220"/>
                    <a:pt x="4748" y="7220"/>
                  </a:cubicBezTo>
                  <a:cubicBezTo>
                    <a:pt x="8992" y="7220"/>
                    <a:pt x="8725" y="2127"/>
                    <a:pt x="6343" y="648"/>
                  </a:cubicBezTo>
                  <a:cubicBezTo>
                    <a:pt x="5620" y="198"/>
                    <a:pt x="4875" y="1"/>
                    <a:pt x="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480974" y="2713439"/>
              <a:ext cx="490593" cy="522551"/>
            </a:xfrm>
            <a:custGeom>
              <a:avLst/>
              <a:gdLst/>
              <a:ahLst/>
              <a:cxnLst/>
              <a:rect l="l" t="t" r="r" b="b"/>
              <a:pathLst>
                <a:path w="4943" h="5265" extrusionOk="0">
                  <a:moveTo>
                    <a:pt x="3412" y="1"/>
                  </a:moveTo>
                  <a:cubicBezTo>
                    <a:pt x="3072" y="685"/>
                    <a:pt x="2490" y="1143"/>
                    <a:pt x="2049" y="1143"/>
                  </a:cubicBezTo>
                  <a:cubicBezTo>
                    <a:pt x="1867" y="1143"/>
                    <a:pt x="1708" y="1065"/>
                    <a:pt x="1602" y="890"/>
                  </a:cubicBezTo>
                  <a:cubicBezTo>
                    <a:pt x="1429" y="602"/>
                    <a:pt x="1098" y="419"/>
                    <a:pt x="789" y="419"/>
                  </a:cubicBezTo>
                  <a:cubicBezTo>
                    <a:pt x="459" y="419"/>
                    <a:pt x="156" y="629"/>
                    <a:pt x="102" y="1143"/>
                  </a:cubicBezTo>
                  <a:cubicBezTo>
                    <a:pt x="0" y="2120"/>
                    <a:pt x="1261" y="2130"/>
                    <a:pt x="1309" y="2130"/>
                  </a:cubicBezTo>
                  <a:cubicBezTo>
                    <a:pt x="1310" y="2130"/>
                    <a:pt x="1311" y="2130"/>
                    <a:pt x="1311" y="2130"/>
                  </a:cubicBezTo>
                  <a:lnTo>
                    <a:pt x="1311" y="5265"/>
                  </a:lnTo>
                  <a:lnTo>
                    <a:pt x="2952" y="5265"/>
                  </a:lnTo>
                  <a:lnTo>
                    <a:pt x="2982" y="3213"/>
                  </a:lnTo>
                  <a:cubicBezTo>
                    <a:pt x="2982" y="3213"/>
                    <a:pt x="3179" y="3274"/>
                    <a:pt x="3451" y="3274"/>
                  </a:cubicBezTo>
                  <a:cubicBezTo>
                    <a:pt x="3716" y="3274"/>
                    <a:pt x="4053" y="3216"/>
                    <a:pt x="4349" y="2989"/>
                  </a:cubicBezTo>
                  <a:cubicBezTo>
                    <a:pt x="4943" y="2529"/>
                    <a:pt x="4476" y="743"/>
                    <a:pt x="4476" y="743"/>
                  </a:cubicBezTo>
                  <a:cubicBezTo>
                    <a:pt x="3714" y="508"/>
                    <a:pt x="3412" y="1"/>
                    <a:pt x="3412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702304" y="3005337"/>
              <a:ext cx="74735" cy="91012"/>
            </a:xfrm>
            <a:custGeom>
              <a:avLst/>
              <a:gdLst/>
              <a:ahLst/>
              <a:cxnLst/>
              <a:rect l="l" t="t" r="r" b="b"/>
              <a:pathLst>
                <a:path w="753" h="917" extrusionOk="0">
                  <a:moveTo>
                    <a:pt x="1" y="1"/>
                  </a:moveTo>
                  <a:cubicBezTo>
                    <a:pt x="1" y="1"/>
                    <a:pt x="118" y="689"/>
                    <a:pt x="742" y="917"/>
                  </a:cubicBezTo>
                  <a:lnTo>
                    <a:pt x="752" y="272"/>
                  </a:lnTo>
                  <a:cubicBezTo>
                    <a:pt x="135" y="131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676995" y="2883059"/>
              <a:ext cx="112649" cy="112450"/>
            </a:xfrm>
            <a:custGeom>
              <a:avLst/>
              <a:gdLst/>
              <a:ahLst/>
              <a:cxnLst/>
              <a:rect l="l" t="t" r="r" b="b"/>
              <a:pathLst>
                <a:path w="1135" h="1133" extrusionOk="0">
                  <a:moveTo>
                    <a:pt x="568" y="1"/>
                  </a:moveTo>
                  <a:cubicBezTo>
                    <a:pt x="256" y="1"/>
                    <a:pt x="0" y="252"/>
                    <a:pt x="0" y="568"/>
                  </a:cubicBezTo>
                  <a:cubicBezTo>
                    <a:pt x="0" y="880"/>
                    <a:pt x="256" y="1132"/>
                    <a:pt x="568" y="1132"/>
                  </a:cubicBezTo>
                  <a:cubicBezTo>
                    <a:pt x="880" y="1132"/>
                    <a:pt x="1135" y="880"/>
                    <a:pt x="1135" y="568"/>
                  </a:cubicBezTo>
                  <a:cubicBezTo>
                    <a:pt x="1135" y="252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893164" y="2891396"/>
              <a:ext cx="51213" cy="106098"/>
            </a:xfrm>
            <a:custGeom>
              <a:avLst/>
              <a:gdLst/>
              <a:ahLst/>
              <a:cxnLst/>
              <a:rect l="l" t="t" r="r" b="b"/>
              <a:pathLst>
                <a:path w="516" h="1069" extrusionOk="0">
                  <a:moveTo>
                    <a:pt x="491" y="1"/>
                  </a:moveTo>
                  <a:cubicBezTo>
                    <a:pt x="216" y="41"/>
                    <a:pt x="1" y="276"/>
                    <a:pt x="1" y="561"/>
                  </a:cubicBezTo>
                  <a:cubicBezTo>
                    <a:pt x="1" y="783"/>
                    <a:pt x="128" y="974"/>
                    <a:pt x="314" y="1068"/>
                  </a:cubicBezTo>
                  <a:cubicBezTo>
                    <a:pt x="488" y="816"/>
                    <a:pt x="515" y="400"/>
                    <a:pt x="49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025213" y="3179026"/>
              <a:ext cx="1072694" cy="1453119"/>
            </a:xfrm>
            <a:custGeom>
              <a:avLst/>
              <a:gdLst/>
              <a:ahLst/>
              <a:cxnLst/>
              <a:rect l="l" t="t" r="r" b="b"/>
              <a:pathLst>
                <a:path w="10808" h="14641" extrusionOk="0">
                  <a:moveTo>
                    <a:pt x="4596" y="0"/>
                  </a:moveTo>
                  <a:cubicBezTo>
                    <a:pt x="3341" y="380"/>
                    <a:pt x="2283" y="1010"/>
                    <a:pt x="1578" y="1494"/>
                  </a:cubicBezTo>
                  <a:cubicBezTo>
                    <a:pt x="1" y="2575"/>
                    <a:pt x="648" y="5929"/>
                    <a:pt x="591" y="7530"/>
                  </a:cubicBezTo>
                  <a:cubicBezTo>
                    <a:pt x="531" y="9131"/>
                    <a:pt x="64" y="14641"/>
                    <a:pt x="64" y="14641"/>
                  </a:cubicBezTo>
                  <a:lnTo>
                    <a:pt x="10025" y="14641"/>
                  </a:lnTo>
                  <a:lnTo>
                    <a:pt x="9941" y="10512"/>
                  </a:lnTo>
                  <a:lnTo>
                    <a:pt x="10807" y="6268"/>
                  </a:lnTo>
                  <a:lnTo>
                    <a:pt x="9941" y="1108"/>
                  </a:lnTo>
                  <a:cubicBezTo>
                    <a:pt x="9545" y="678"/>
                    <a:pt x="9085" y="312"/>
                    <a:pt x="8558" y="57"/>
                  </a:cubicBezTo>
                  <a:lnTo>
                    <a:pt x="6510" y="89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481371" y="3145876"/>
              <a:ext cx="393328" cy="447022"/>
            </a:xfrm>
            <a:custGeom>
              <a:avLst/>
              <a:gdLst/>
              <a:ahLst/>
              <a:cxnLst/>
              <a:rect l="l" t="t" r="r" b="b"/>
              <a:pathLst>
                <a:path w="3963" h="4504" extrusionOk="0">
                  <a:moveTo>
                    <a:pt x="2131" y="0"/>
                  </a:moveTo>
                  <a:cubicBezTo>
                    <a:pt x="1380" y="0"/>
                    <a:pt x="661" y="133"/>
                    <a:pt x="0" y="334"/>
                  </a:cubicBezTo>
                  <a:cubicBezTo>
                    <a:pt x="591" y="1002"/>
                    <a:pt x="1585" y="2365"/>
                    <a:pt x="2227" y="4504"/>
                  </a:cubicBezTo>
                  <a:lnTo>
                    <a:pt x="3962" y="391"/>
                  </a:lnTo>
                  <a:cubicBezTo>
                    <a:pt x="3526" y="179"/>
                    <a:pt x="3045" y="42"/>
                    <a:pt x="2512" y="12"/>
                  </a:cubicBezTo>
                  <a:cubicBezTo>
                    <a:pt x="2384" y="4"/>
                    <a:pt x="2257" y="0"/>
                    <a:pt x="2131" y="0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2037222" y="3976609"/>
              <a:ext cx="743482" cy="587957"/>
            </a:xfrm>
            <a:custGeom>
              <a:avLst/>
              <a:gdLst/>
              <a:ahLst/>
              <a:cxnLst/>
              <a:rect l="l" t="t" r="r" b="b"/>
              <a:pathLst>
                <a:path w="7491" h="5924" extrusionOk="0">
                  <a:moveTo>
                    <a:pt x="6626" y="0"/>
                  </a:moveTo>
                  <a:cubicBezTo>
                    <a:pt x="6619" y="0"/>
                    <a:pt x="6614" y="1"/>
                    <a:pt x="6611" y="1"/>
                  </a:cubicBezTo>
                  <a:cubicBezTo>
                    <a:pt x="6557" y="11"/>
                    <a:pt x="1931" y="1650"/>
                    <a:pt x="292" y="2230"/>
                  </a:cubicBezTo>
                  <a:cubicBezTo>
                    <a:pt x="219" y="3204"/>
                    <a:pt x="64" y="5107"/>
                    <a:pt x="0" y="5923"/>
                  </a:cubicBezTo>
                  <a:cubicBezTo>
                    <a:pt x="1212" y="5893"/>
                    <a:pt x="2001" y="5765"/>
                    <a:pt x="3116" y="5147"/>
                  </a:cubicBezTo>
                  <a:cubicBezTo>
                    <a:pt x="4885" y="4171"/>
                    <a:pt x="7491" y="115"/>
                    <a:pt x="7491" y="115"/>
                  </a:cubicBezTo>
                  <a:cubicBezTo>
                    <a:pt x="7491" y="115"/>
                    <a:pt x="6756" y="0"/>
                    <a:pt x="6626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900950" y="3309740"/>
              <a:ext cx="1079642" cy="1067533"/>
            </a:xfrm>
            <a:custGeom>
              <a:avLst/>
              <a:gdLst/>
              <a:ahLst/>
              <a:cxnLst/>
              <a:rect l="l" t="t" r="r" b="b"/>
              <a:pathLst>
                <a:path w="10878" h="10756" extrusionOk="0">
                  <a:moveTo>
                    <a:pt x="3329" y="1"/>
                  </a:moveTo>
                  <a:cubicBezTo>
                    <a:pt x="3177" y="1"/>
                    <a:pt x="3011" y="56"/>
                    <a:pt x="2830" y="177"/>
                  </a:cubicBezTo>
                  <a:cubicBezTo>
                    <a:pt x="2032" y="710"/>
                    <a:pt x="571" y="2292"/>
                    <a:pt x="286" y="5471"/>
                  </a:cubicBezTo>
                  <a:cubicBezTo>
                    <a:pt x="1" y="8647"/>
                    <a:pt x="534" y="10447"/>
                    <a:pt x="2045" y="10732"/>
                  </a:cubicBezTo>
                  <a:cubicBezTo>
                    <a:pt x="2130" y="10748"/>
                    <a:pt x="2222" y="10756"/>
                    <a:pt x="2318" y="10756"/>
                  </a:cubicBezTo>
                  <a:cubicBezTo>
                    <a:pt x="3924" y="10756"/>
                    <a:pt x="6957" y="8595"/>
                    <a:pt x="8864" y="6834"/>
                  </a:cubicBezTo>
                  <a:cubicBezTo>
                    <a:pt x="8864" y="6834"/>
                    <a:pt x="9928" y="6599"/>
                    <a:pt x="10193" y="5498"/>
                  </a:cubicBezTo>
                  <a:cubicBezTo>
                    <a:pt x="10193" y="5498"/>
                    <a:pt x="10878" y="4638"/>
                    <a:pt x="10784" y="4521"/>
                  </a:cubicBezTo>
                  <a:cubicBezTo>
                    <a:pt x="10774" y="4510"/>
                    <a:pt x="10761" y="4505"/>
                    <a:pt x="10744" y="4505"/>
                  </a:cubicBezTo>
                  <a:cubicBezTo>
                    <a:pt x="10590" y="4505"/>
                    <a:pt x="10149" y="4951"/>
                    <a:pt x="10149" y="4951"/>
                  </a:cubicBezTo>
                  <a:cubicBezTo>
                    <a:pt x="10286" y="4716"/>
                    <a:pt x="10700" y="4168"/>
                    <a:pt x="10593" y="4071"/>
                  </a:cubicBezTo>
                  <a:cubicBezTo>
                    <a:pt x="10586" y="4065"/>
                    <a:pt x="10578" y="4063"/>
                    <a:pt x="10569" y="4063"/>
                  </a:cubicBezTo>
                  <a:cubicBezTo>
                    <a:pt x="10418" y="4063"/>
                    <a:pt x="9900" y="4749"/>
                    <a:pt x="9900" y="4749"/>
                  </a:cubicBezTo>
                  <a:cubicBezTo>
                    <a:pt x="10035" y="4488"/>
                    <a:pt x="10441" y="3950"/>
                    <a:pt x="10344" y="3803"/>
                  </a:cubicBezTo>
                  <a:cubicBezTo>
                    <a:pt x="10336" y="3791"/>
                    <a:pt x="10324" y="3785"/>
                    <a:pt x="10309" y="3785"/>
                  </a:cubicBezTo>
                  <a:cubicBezTo>
                    <a:pt x="10132" y="3785"/>
                    <a:pt x="9505" y="4504"/>
                    <a:pt x="9505" y="4504"/>
                  </a:cubicBezTo>
                  <a:cubicBezTo>
                    <a:pt x="9733" y="4182"/>
                    <a:pt x="10216" y="3736"/>
                    <a:pt x="10099" y="3514"/>
                  </a:cubicBezTo>
                  <a:cubicBezTo>
                    <a:pt x="10088" y="3495"/>
                    <a:pt x="10070" y="3486"/>
                    <a:pt x="10045" y="3486"/>
                  </a:cubicBezTo>
                  <a:cubicBezTo>
                    <a:pt x="9779" y="3486"/>
                    <a:pt x="8756" y="4492"/>
                    <a:pt x="8410" y="5770"/>
                  </a:cubicBezTo>
                  <a:lnTo>
                    <a:pt x="3425" y="7619"/>
                  </a:lnTo>
                  <a:cubicBezTo>
                    <a:pt x="3425" y="7619"/>
                    <a:pt x="4156" y="3998"/>
                    <a:pt x="4304" y="2483"/>
                  </a:cubicBezTo>
                  <a:cubicBezTo>
                    <a:pt x="4424" y="1233"/>
                    <a:pt x="4046" y="1"/>
                    <a:pt x="3329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011769" y="3288897"/>
              <a:ext cx="994783" cy="1206582"/>
            </a:xfrm>
            <a:custGeom>
              <a:avLst/>
              <a:gdLst/>
              <a:ahLst/>
              <a:cxnLst/>
              <a:rect l="l" t="t" r="r" b="b"/>
              <a:pathLst>
                <a:path w="10023" h="12157" extrusionOk="0">
                  <a:moveTo>
                    <a:pt x="1" y="1"/>
                  </a:moveTo>
                  <a:lnTo>
                    <a:pt x="1" y="9405"/>
                  </a:lnTo>
                  <a:cubicBezTo>
                    <a:pt x="2439" y="11847"/>
                    <a:pt x="5496" y="12105"/>
                    <a:pt x="6681" y="12105"/>
                  </a:cubicBezTo>
                  <a:cubicBezTo>
                    <a:pt x="6999" y="12105"/>
                    <a:pt x="7182" y="12087"/>
                    <a:pt x="7182" y="12087"/>
                  </a:cubicBezTo>
                  <a:cubicBezTo>
                    <a:pt x="7482" y="12137"/>
                    <a:pt x="7774" y="12157"/>
                    <a:pt x="8046" y="12157"/>
                  </a:cubicBezTo>
                  <a:cubicBezTo>
                    <a:pt x="8942" y="12157"/>
                    <a:pt x="9611" y="11936"/>
                    <a:pt x="9573" y="11825"/>
                  </a:cubicBezTo>
                  <a:cubicBezTo>
                    <a:pt x="9552" y="11761"/>
                    <a:pt x="9389" y="11743"/>
                    <a:pt x="9210" y="11743"/>
                  </a:cubicBezTo>
                  <a:cubicBezTo>
                    <a:pt x="8975" y="11743"/>
                    <a:pt x="8713" y="11774"/>
                    <a:pt x="8713" y="11774"/>
                  </a:cubicBezTo>
                  <a:cubicBezTo>
                    <a:pt x="8713" y="11774"/>
                    <a:pt x="10012" y="11311"/>
                    <a:pt x="9865" y="11130"/>
                  </a:cubicBezTo>
                  <a:cubicBezTo>
                    <a:pt x="9838" y="11097"/>
                    <a:pt x="9789" y="11083"/>
                    <a:pt x="9725" y="11083"/>
                  </a:cubicBezTo>
                  <a:cubicBezTo>
                    <a:pt x="9432" y="11083"/>
                    <a:pt x="8816" y="11367"/>
                    <a:pt x="8518" y="11422"/>
                  </a:cubicBezTo>
                  <a:cubicBezTo>
                    <a:pt x="8518" y="11422"/>
                    <a:pt x="10022" y="10881"/>
                    <a:pt x="9851" y="10690"/>
                  </a:cubicBezTo>
                  <a:cubicBezTo>
                    <a:pt x="9823" y="10659"/>
                    <a:pt x="9773" y="10646"/>
                    <a:pt x="9707" y="10646"/>
                  </a:cubicBezTo>
                  <a:cubicBezTo>
                    <a:pt x="9369" y="10646"/>
                    <a:pt x="8623" y="10984"/>
                    <a:pt x="8371" y="11009"/>
                  </a:cubicBezTo>
                  <a:cubicBezTo>
                    <a:pt x="8371" y="11009"/>
                    <a:pt x="9593" y="10589"/>
                    <a:pt x="9479" y="10421"/>
                  </a:cubicBezTo>
                  <a:cubicBezTo>
                    <a:pt x="9460" y="10393"/>
                    <a:pt x="9405" y="10382"/>
                    <a:pt x="9328" y="10382"/>
                  </a:cubicBezTo>
                  <a:cubicBezTo>
                    <a:pt x="8955" y="10382"/>
                    <a:pt x="8055" y="10653"/>
                    <a:pt x="8055" y="10653"/>
                  </a:cubicBezTo>
                  <a:cubicBezTo>
                    <a:pt x="8055" y="10653"/>
                    <a:pt x="8592" y="10153"/>
                    <a:pt x="8405" y="10019"/>
                  </a:cubicBezTo>
                  <a:cubicBezTo>
                    <a:pt x="8388" y="10006"/>
                    <a:pt x="8365" y="10000"/>
                    <a:pt x="8337" y="10000"/>
                  </a:cubicBezTo>
                  <a:cubicBezTo>
                    <a:pt x="8067" y="10000"/>
                    <a:pt x="7350" y="10562"/>
                    <a:pt x="7350" y="10562"/>
                  </a:cubicBezTo>
                  <a:cubicBezTo>
                    <a:pt x="7350" y="10562"/>
                    <a:pt x="7313" y="10568"/>
                    <a:pt x="7240" y="10568"/>
                  </a:cubicBezTo>
                  <a:cubicBezTo>
                    <a:pt x="6912" y="10568"/>
                    <a:pt x="5843" y="10453"/>
                    <a:pt x="3993" y="9196"/>
                  </a:cubicBezTo>
                  <a:cubicBezTo>
                    <a:pt x="1727" y="7659"/>
                    <a:pt x="2247" y="4768"/>
                    <a:pt x="1646" y="2945"/>
                  </a:cubicBezTo>
                  <a:cubicBezTo>
                    <a:pt x="1334" y="1988"/>
                    <a:pt x="797" y="867"/>
                    <a:pt x="1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011769" y="3645110"/>
              <a:ext cx="606914" cy="843426"/>
            </a:xfrm>
            <a:custGeom>
              <a:avLst/>
              <a:gdLst/>
              <a:ahLst/>
              <a:cxnLst/>
              <a:rect l="l" t="t" r="r" b="b"/>
              <a:pathLst>
                <a:path w="6115" h="8498" extrusionOk="0">
                  <a:moveTo>
                    <a:pt x="1" y="1"/>
                  </a:moveTo>
                  <a:lnTo>
                    <a:pt x="1" y="5816"/>
                  </a:lnTo>
                  <a:cubicBezTo>
                    <a:pt x="2113" y="7934"/>
                    <a:pt x="4694" y="8410"/>
                    <a:pt x="6115" y="8498"/>
                  </a:cubicBezTo>
                  <a:cubicBezTo>
                    <a:pt x="5242" y="8125"/>
                    <a:pt x="3707" y="7407"/>
                    <a:pt x="2483" y="6500"/>
                  </a:cubicBezTo>
                  <a:cubicBezTo>
                    <a:pt x="1189" y="5543"/>
                    <a:pt x="367" y="199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RegExp</a:t>
            </a:r>
            <a:r>
              <a:rPr lang="en-US" b="1" spc="-1">
                <a:solidFill>
                  <a:srgbClr val="FFFFFF"/>
                </a:solidFill>
                <a:latin typeface="Calibri" panose="020F0502020204030204"/>
                <a:sym typeface="+mn-ea"/>
              </a:rPr>
              <a:t> </a:t>
            </a:r>
            <a:r>
              <a:rPr lang="en-US" altLang="en-GB"/>
              <a:t>constructor 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5618480" y="1813560"/>
            <a:ext cx="5331460" cy="2717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42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Regular expressions provide a powerful way to validate and manipulate text.</a:t>
            </a:r>
            <a:endParaRPr lang="en-US" sz="42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26587" y="5209540"/>
            <a:ext cx="1448647" cy="66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373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MDN</a:t>
            </a:r>
            <a:endParaRPr lang="en-US" sz="373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Date Object- methods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8580967" y="1185333"/>
            <a:ext cx="2282613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3200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3200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1596813" y="1310640"/>
            <a:ext cx="6626860" cy="420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buSzTx/>
            </a:pPr>
            <a:r>
              <a:rPr lang="en-US" sz="2135">
                <a:solidFill>
                  <a:schemeClr val="tx1"/>
                </a:solidFill>
                <a:latin typeface="Advent Pro Medium" charset="0"/>
                <a:cs typeface="Advent Pro Medium" charset="0"/>
                <a:sym typeface="+mn-ea"/>
              </a:rPr>
              <a:t>var myDate= new Date ( "November 25,2006 11:13:55"); </a:t>
            </a:r>
            <a:endParaRPr lang="en-US" sz="2135">
              <a:solidFill>
                <a:schemeClr val="tx1"/>
              </a:solidFill>
              <a:latin typeface="Advent Pro Medium" charset="0"/>
              <a:cs typeface="Advent Pro Medium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642533" y="1965960"/>
            <a:ext cx="8907780" cy="39886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Date Object- methods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8330353" y="1185333"/>
            <a:ext cx="2533227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3200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3200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1596813" y="1310640"/>
            <a:ext cx="6626860" cy="420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buSzTx/>
            </a:pPr>
            <a:r>
              <a:rPr lang="en-US" sz="2135">
                <a:solidFill>
                  <a:schemeClr val="tx1"/>
                </a:solidFill>
                <a:latin typeface="Advent Pro Medium" charset="0"/>
                <a:cs typeface="Advent Pro Medium" charset="0"/>
                <a:sym typeface="+mn-ea"/>
              </a:rPr>
              <a:t>var myDate= new Date ( "November 25,2006 11:13:55"); </a:t>
            </a:r>
            <a:endParaRPr lang="en-US" sz="2135">
              <a:solidFill>
                <a:schemeClr val="tx1"/>
              </a:solidFill>
              <a:latin typeface="Advent Pro Medium" charset="0"/>
              <a:cs typeface="Advent Pro Medium" charset="0"/>
              <a:sym typeface="+mn-ea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064260" y="1954953"/>
          <a:ext cx="10156190" cy="409067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40050"/>
                <a:gridCol w="3337560"/>
                <a:gridCol w="3878580"/>
              </a:tblGrid>
              <a:tr h="2844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Name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Example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ReturnedValue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</a:tr>
              <a:tr h="5365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toUTCString()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myDate.toUTCString()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Sat</a:t>
                      </a:r>
                      <a:r>
                        <a:rPr lang="ar-EG" altLang="en-US" sz="1865"/>
                        <a:t> </a:t>
                      </a:r>
                      <a:r>
                        <a:rPr lang="en-US" sz="1865"/>
                        <a:t>,25</a:t>
                      </a:r>
                      <a:r>
                        <a:rPr lang="ar-EG" altLang="en-US" sz="1865"/>
                        <a:t> </a:t>
                      </a:r>
                      <a:r>
                        <a:rPr lang="en-US" sz="1865"/>
                        <a:t>Nov 2006 09:13:00UTC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</a:tr>
              <a:tr h="134239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2400"/>
                        <a:t> </a:t>
                      </a:r>
                      <a:r>
                        <a:rPr lang="en-US" sz="1865">
                          <a:hlinkClick r:id="rId2" action="ppaction://hlinkfile"/>
                        </a:rPr>
                        <a:t>toLocaleString()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2400"/>
                        <a:t> </a:t>
                      </a:r>
                      <a:r>
                        <a:rPr lang="en-US" sz="1865"/>
                        <a:t>myDate.toLocaleString(“ko-kr”)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ar-EG" altLang="en-US" sz="1865"/>
                        <a:t>2006. 11. 25. 오전 11:13:55</a:t>
                      </a:r>
                      <a:endParaRPr lang="ar-EG" altLang="en-US" sz="1865"/>
                    </a:p>
                    <a:p>
                      <a:pPr marL="0" indent="0" algn="ctr">
                        <a:buNone/>
                      </a:pPr>
                      <a:r>
                        <a:rPr lang="en-US" sz="1865"/>
                        <a:t>(</a:t>
                      </a:r>
                      <a:r>
                        <a:rPr sz="1865"/>
                        <a:t>default language depends on the locale setup on your computer</a:t>
                      </a:r>
                      <a:r>
                        <a:rPr lang="en-US" sz="1865"/>
                        <a:t> OS)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</a:tr>
              <a:tr h="5365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toLocaleTimeString()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myDate.toLocaleTimeString()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ص11:13:00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</a:tr>
              <a:tr h="5372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toLocaleDateString()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myDate.toLocaleDateString()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ar-EG" altLang="en-US" sz="1865"/>
                        <a:t>25</a:t>
                      </a:r>
                      <a:r>
                        <a:rPr lang="en-US" sz="1865"/>
                        <a:t>نوفمبر,2006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</a:tr>
              <a:tr h="5689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toString()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myDate.toString()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Sat Nov 25 11:13:00 UTC +0200  2006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</a:tr>
              <a:tr h="28448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toDateString()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myDate.toDateString()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65"/>
                        <a:t>Sun Nov 1 2006</a:t>
                      </a:r>
                      <a:endParaRPr lang="en-US" sz="1865"/>
                    </a:p>
                  </a:txBody>
                  <a:tcPr marL="0" marR="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3"/>
          <p:cNvGrpSpPr/>
          <p:nvPr/>
        </p:nvGrpSpPr>
        <p:grpSpPr>
          <a:xfrm>
            <a:off x="437720" y="2238247"/>
            <a:ext cx="4947776" cy="3957151"/>
            <a:chOff x="529200" y="1804100"/>
            <a:chExt cx="3542222" cy="2833011"/>
          </a:xfrm>
        </p:grpSpPr>
        <p:sp>
          <p:nvSpPr>
            <p:cNvPr id="443" name="Google Shape;443;p33"/>
            <p:cNvSpPr/>
            <p:nvPr/>
          </p:nvSpPr>
          <p:spPr>
            <a:xfrm>
              <a:off x="547333" y="1804100"/>
              <a:ext cx="3497003" cy="2828030"/>
            </a:xfrm>
            <a:custGeom>
              <a:avLst/>
              <a:gdLst/>
              <a:ahLst/>
              <a:cxnLst/>
              <a:rect l="l" t="t" r="r" b="b"/>
              <a:pathLst>
                <a:path w="64292" h="28494" extrusionOk="0">
                  <a:moveTo>
                    <a:pt x="16285" y="1"/>
                  </a:moveTo>
                  <a:cubicBezTo>
                    <a:pt x="14309" y="1"/>
                    <a:pt x="12185" y="608"/>
                    <a:pt x="9750" y="2093"/>
                  </a:cubicBezTo>
                  <a:cubicBezTo>
                    <a:pt x="1" y="8035"/>
                    <a:pt x="8666" y="19704"/>
                    <a:pt x="8820" y="28446"/>
                  </a:cubicBezTo>
                  <a:lnTo>
                    <a:pt x="54025" y="28494"/>
                  </a:lnTo>
                  <a:cubicBezTo>
                    <a:pt x="53679" y="23404"/>
                    <a:pt x="64291" y="12292"/>
                    <a:pt x="56248" y="6296"/>
                  </a:cubicBezTo>
                  <a:cubicBezTo>
                    <a:pt x="53811" y="4482"/>
                    <a:pt x="51479" y="3834"/>
                    <a:pt x="49237" y="3834"/>
                  </a:cubicBezTo>
                  <a:cubicBezTo>
                    <a:pt x="46442" y="3834"/>
                    <a:pt x="43788" y="4840"/>
                    <a:pt x="41247" y="5846"/>
                  </a:cubicBezTo>
                  <a:cubicBezTo>
                    <a:pt x="38708" y="6852"/>
                    <a:pt x="36284" y="7859"/>
                    <a:pt x="33950" y="7859"/>
                  </a:cubicBezTo>
                  <a:cubicBezTo>
                    <a:pt x="32681" y="7859"/>
                    <a:pt x="31439" y="7561"/>
                    <a:pt x="30219" y="6803"/>
                  </a:cubicBezTo>
                  <a:cubicBezTo>
                    <a:pt x="24924" y="3508"/>
                    <a:pt x="21031" y="1"/>
                    <a:pt x="1628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29200" y="2478026"/>
              <a:ext cx="3542222" cy="2154122"/>
            </a:xfrm>
            <a:custGeom>
              <a:avLst/>
              <a:gdLst/>
              <a:ahLst/>
              <a:cxnLst/>
              <a:rect l="l" t="t" r="r" b="b"/>
              <a:pathLst>
                <a:path w="63965" h="21704" extrusionOk="0">
                  <a:moveTo>
                    <a:pt x="13805" y="1"/>
                  </a:moveTo>
                  <a:cubicBezTo>
                    <a:pt x="12267" y="1"/>
                    <a:pt x="10581" y="593"/>
                    <a:pt x="8594" y="2158"/>
                  </a:cubicBezTo>
                  <a:cubicBezTo>
                    <a:pt x="0" y="8929"/>
                    <a:pt x="8594" y="21704"/>
                    <a:pt x="8594" y="21704"/>
                  </a:cubicBezTo>
                  <a:lnTo>
                    <a:pt x="59147" y="21704"/>
                  </a:lnTo>
                  <a:cubicBezTo>
                    <a:pt x="63964" y="9477"/>
                    <a:pt x="58435" y="6821"/>
                    <a:pt x="49726" y="3518"/>
                  </a:cubicBezTo>
                  <a:cubicBezTo>
                    <a:pt x="47335" y="2611"/>
                    <a:pt x="45473" y="2264"/>
                    <a:pt x="43831" y="2264"/>
                  </a:cubicBezTo>
                  <a:cubicBezTo>
                    <a:pt x="39493" y="2264"/>
                    <a:pt x="36698" y="4686"/>
                    <a:pt x="29752" y="5589"/>
                  </a:cubicBezTo>
                  <a:cubicBezTo>
                    <a:pt x="29249" y="5655"/>
                    <a:pt x="28764" y="5686"/>
                    <a:pt x="28295" y="5686"/>
                  </a:cubicBezTo>
                  <a:cubicBezTo>
                    <a:pt x="25100" y="5686"/>
                    <a:pt x="22670" y="4263"/>
                    <a:pt x="20441" y="2843"/>
                  </a:cubicBezTo>
                  <a:cubicBezTo>
                    <a:pt x="18213" y="1422"/>
                    <a:pt x="16188" y="1"/>
                    <a:pt x="1380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906652" y="4108017"/>
              <a:ext cx="708844" cy="524139"/>
            </a:xfrm>
            <a:custGeom>
              <a:avLst/>
              <a:gdLst/>
              <a:ahLst/>
              <a:cxnLst/>
              <a:rect l="l" t="t" r="r" b="b"/>
              <a:pathLst>
                <a:path w="7142" h="5281" extrusionOk="0">
                  <a:moveTo>
                    <a:pt x="4066" y="0"/>
                  </a:moveTo>
                  <a:cubicBezTo>
                    <a:pt x="3959" y="0"/>
                    <a:pt x="3849" y="11"/>
                    <a:pt x="3737" y="33"/>
                  </a:cubicBezTo>
                  <a:cubicBezTo>
                    <a:pt x="1525" y="476"/>
                    <a:pt x="2632" y="2598"/>
                    <a:pt x="1317" y="3444"/>
                  </a:cubicBezTo>
                  <a:cubicBezTo>
                    <a:pt x="0" y="4290"/>
                    <a:pt x="131" y="5281"/>
                    <a:pt x="131" y="5281"/>
                  </a:cubicBezTo>
                  <a:lnTo>
                    <a:pt x="7020" y="5281"/>
                  </a:lnTo>
                  <a:cubicBezTo>
                    <a:pt x="7141" y="3782"/>
                    <a:pt x="6070" y="0"/>
                    <a:pt x="40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245595" y="3592209"/>
              <a:ext cx="723433" cy="1039942"/>
            </a:xfrm>
            <a:custGeom>
              <a:avLst/>
              <a:gdLst/>
              <a:ahLst/>
              <a:cxnLst/>
              <a:rect l="l" t="t" r="r" b="b"/>
              <a:pathLst>
                <a:path w="7289" h="10478" extrusionOk="0">
                  <a:moveTo>
                    <a:pt x="1656" y="1"/>
                  </a:moveTo>
                  <a:cubicBezTo>
                    <a:pt x="486" y="1"/>
                    <a:pt x="1" y="1518"/>
                    <a:pt x="1064" y="3222"/>
                  </a:cubicBezTo>
                  <a:cubicBezTo>
                    <a:pt x="2407" y="5371"/>
                    <a:pt x="3353" y="8493"/>
                    <a:pt x="3501" y="10478"/>
                  </a:cubicBezTo>
                  <a:lnTo>
                    <a:pt x="7288" y="10478"/>
                  </a:lnTo>
                  <a:cubicBezTo>
                    <a:pt x="7288" y="4864"/>
                    <a:pt x="4542" y="1440"/>
                    <a:pt x="2693" y="332"/>
                  </a:cubicBezTo>
                  <a:cubicBezTo>
                    <a:pt x="2311" y="104"/>
                    <a:pt x="1960" y="1"/>
                    <a:pt x="1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544738" y="3865745"/>
              <a:ext cx="253286" cy="771073"/>
            </a:xfrm>
            <a:custGeom>
              <a:avLst/>
              <a:gdLst/>
              <a:ahLst/>
              <a:cxnLst/>
              <a:rect l="l" t="t" r="r" b="b"/>
              <a:pathLst>
                <a:path w="2552" h="7769" extrusionOk="0">
                  <a:moveTo>
                    <a:pt x="59" y="1"/>
                  </a:moveTo>
                  <a:cubicBezTo>
                    <a:pt x="50" y="1"/>
                    <a:pt x="40" y="4"/>
                    <a:pt x="31" y="10"/>
                  </a:cubicBezTo>
                  <a:cubicBezTo>
                    <a:pt x="7" y="23"/>
                    <a:pt x="1" y="54"/>
                    <a:pt x="14" y="77"/>
                  </a:cubicBezTo>
                  <a:cubicBezTo>
                    <a:pt x="41" y="114"/>
                    <a:pt x="2454" y="3938"/>
                    <a:pt x="2404" y="7722"/>
                  </a:cubicBezTo>
                  <a:cubicBezTo>
                    <a:pt x="2404" y="7749"/>
                    <a:pt x="2424" y="7769"/>
                    <a:pt x="2451" y="7769"/>
                  </a:cubicBezTo>
                  <a:cubicBezTo>
                    <a:pt x="2478" y="7769"/>
                    <a:pt x="2502" y="7749"/>
                    <a:pt x="2502" y="7722"/>
                  </a:cubicBezTo>
                  <a:cubicBezTo>
                    <a:pt x="2552" y="3908"/>
                    <a:pt x="122" y="64"/>
                    <a:pt x="98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507816" y="2963651"/>
              <a:ext cx="750727" cy="1668492"/>
            </a:xfrm>
            <a:custGeom>
              <a:avLst/>
              <a:gdLst/>
              <a:ahLst/>
              <a:cxnLst/>
              <a:rect l="l" t="t" r="r" b="b"/>
              <a:pathLst>
                <a:path w="7564" h="16811" extrusionOk="0">
                  <a:moveTo>
                    <a:pt x="1868" y="0"/>
                  </a:moveTo>
                  <a:cubicBezTo>
                    <a:pt x="919" y="0"/>
                    <a:pt x="0" y="1401"/>
                    <a:pt x="117" y="4842"/>
                  </a:cubicBezTo>
                  <a:cubicBezTo>
                    <a:pt x="272" y="9479"/>
                    <a:pt x="3837" y="11848"/>
                    <a:pt x="3945" y="16811"/>
                  </a:cubicBezTo>
                  <a:lnTo>
                    <a:pt x="6966" y="16811"/>
                  </a:lnTo>
                  <a:cubicBezTo>
                    <a:pt x="6966" y="16811"/>
                    <a:pt x="7564" y="11771"/>
                    <a:pt x="5297" y="9140"/>
                  </a:cubicBezTo>
                  <a:cubicBezTo>
                    <a:pt x="3032" y="6511"/>
                    <a:pt x="3971" y="1690"/>
                    <a:pt x="2826" y="481"/>
                  </a:cubicBezTo>
                  <a:cubicBezTo>
                    <a:pt x="2531" y="170"/>
                    <a:pt x="2198" y="0"/>
                    <a:pt x="18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678032" y="3283935"/>
              <a:ext cx="379234" cy="1352877"/>
            </a:xfrm>
            <a:custGeom>
              <a:avLst/>
              <a:gdLst/>
              <a:ahLst/>
              <a:cxnLst/>
              <a:rect l="l" t="t" r="r" b="b"/>
              <a:pathLst>
                <a:path w="3821" h="13631" extrusionOk="0">
                  <a:moveTo>
                    <a:pt x="175" y="0"/>
                  </a:moveTo>
                  <a:cubicBezTo>
                    <a:pt x="148" y="0"/>
                    <a:pt x="124" y="20"/>
                    <a:pt x="121" y="48"/>
                  </a:cubicBezTo>
                  <a:cubicBezTo>
                    <a:pt x="0" y="2445"/>
                    <a:pt x="806" y="4032"/>
                    <a:pt x="1655" y="5718"/>
                  </a:cubicBezTo>
                  <a:cubicBezTo>
                    <a:pt x="2622" y="7631"/>
                    <a:pt x="3720" y="9803"/>
                    <a:pt x="3613" y="13580"/>
                  </a:cubicBezTo>
                  <a:cubicBezTo>
                    <a:pt x="3613" y="13607"/>
                    <a:pt x="3633" y="13631"/>
                    <a:pt x="3660" y="13631"/>
                  </a:cubicBezTo>
                  <a:lnTo>
                    <a:pt x="3663" y="13631"/>
                  </a:lnTo>
                  <a:cubicBezTo>
                    <a:pt x="3690" y="13631"/>
                    <a:pt x="3710" y="13611"/>
                    <a:pt x="3710" y="13584"/>
                  </a:cubicBezTo>
                  <a:cubicBezTo>
                    <a:pt x="3821" y="9780"/>
                    <a:pt x="2716" y="7597"/>
                    <a:pt x="1743" y="5671"/>
                  </a:cubicBezTo>
                  <a:cubicBezTo>
                    <a:pt x="900" y="4002"/>
                    <a:pt x="101" y="2425"/>
                    <a:pt x="222" y="54"/>
                  </a:cubicBezTo>
                  <a:cubicBezTo>
                    <a:pt x="222" y="28"/>
                    <a:pt x="202" y="3"/>
                    <a:pt x="175" y="0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690042" y="3032929"/>
              <a:ext cx="749437" cy="1599215"/>
            </a:xfrm>
            <a:custGeom>
              <a:avLst/>
              <a:gdLst/>
              <a:ahLst/>
              <a:cxnLst/>
              <a:rect l="l" t="t" r="r" b="b"/>
              <a:pathLst>
                <a:path w="7551" h="16113" extrusionOk="0">
                  <a:moveTo>
                    <a:pt x="3410" y="1"/>
                  </a:moveTo>
                  <a:cubicBezTo>
                    <a:pt x="3368" y="1"/>
                    <a:pt x="3325" y="2"/>
                    <a:pt x="3280" y="5"/>
                  </a:cubicBezTo>
                  <a:cubicBezTo>
                    <a:pt x="0" y="213"/>
                    <a:pt x="2760" y="11332"/>
                    <a:pt x="4166" y="16113"/>
                  </a:cubicBezTo>
                  <a:lnTo>
                    <a:pt x="7550" y="16113"/>
                  </a:lnTo>
                  <a:cubicBezTo>
                    <a:pt x="4056" y="7442"/>
                    <a:pt x="6496" y="1"/>
                    <a:pt x="3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036924" y="3460106"/>
              <a:ext cx="253286" cy="1177006"/>
            </a:xfrm>
            <a:custGeom>
              <a:avLst/>
              <a:gdLst/>
              <a:ahLst/>
              <a:cxnLst/>
              <a:rect l="l" t="t" r="r" b="b"/>
              <a:pathLst>
                <a:path w="2552" h="11859" extrusionOk="0">
                  <a:moveTo>
                    <a:pt x="53" y="1"/>
                  </a:moveTo>
                  <a:cubicBezTo>
                    <a:pt x="51" y="1"/>
                    <a:pt x="49" y="1"/>
                    <a:pt x="47" y="1"/>
                  </a:cubicBezTo>
                  <a:cubicBezTo>
                    <a:pt x="20" y="5"/>
                    <a:pt x="0" y="28"/>
                    <a:pt x="3" y="55"/>
                  </a:cubicBezTo>
                  <a:cubicBezTo>
                    <a:pt x="10" y="102"/>
                    <a:pt x="571" y="4826"/>
                    <a:pt x="2447" y="11822"/>
                  </a:cubicBezTo>
                  <a:cubicBezTo>
                    <a:pt x="2455" y="11842"/>
                    <a:pt x="2475" y="11859"/>
                    <a:pt x="2498" y="11859"/>
                  </a:cubicBezTo>
                  <a:cubicBezTo>
                    <a:pt x="2501" y="11859"/>
                    <a:pt x="2504" y="11856"/>
                    <a:pt x="2508" y="11856"/>
                  </a:cubicBezTo>
                  <a:cubicBezTo>
                    <a:pt x="2535" y="11849"/>
                    <a:pt x="2551" y="11822"/>
                    <a:pt x="2545" y="11795"/>
                  </a:cubicBezTo>
                  <a:cubicBezTo>
                    <a:pt x="668" y="4809"/>
                    <a:pt x="107" y="89"/>
                    <a:pt x="101" y="45"/>
                  </a:cubicBezTo>
                  <a:cubicBezTo>
                    <a:pt x="101" y="17"/>
                    <a:pt x="78" y="1"/>
                    <a:pt x="53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291404" y="2375290"/>
              <a:ext cx="892555" cy="716585"/>
            </a:xfrm>
            <a:custGeom>
              <a:avLst/>
              <a:gdLst/>
              <a:ahLst/>
              <a:cxnLst/>
              <a:rect l="l" t="t" r="r" b="b"/>
              <a:pathLst>
                <a:path w="8993" h="7220" extrusionOk="0">
                  <a:moveTo>
                    <a:pt x="4169" y="1"/>
                  </a:moveTo>
                  <a:cubicBezTo>
                    <a:pt x="2424" y="1"/>
                    <a:pt x="920" y="1206"/>
                    <a:pt x="575" y="2770"/>
                  </a:cubicBezTo>
                  <a:cubicBezTo>
                    <a:pt x="1" y="5376"/>
                    <a:pt x="1518" y="6862"/>
                    <a:pt x="4000" y="7172"/>
                  </a:cubicBezTo>
                  <a:cubicBezTo>
                    <a:pt x="4263" y="7204"/>
                    <a:pt x="4512" y="7220"/>
                    <a:pt x="4748" y="7220"/>
                  </a:cubicBezTo>
                  <a:cubicBezTo>
                    <a:pt x="8992" y="7220"/>
                    <a:pt x="8725" y="2127"/>
                    <a:pt x="6343" y="648"/>
                  </a:cubicBezTo>
                  <a:cubicBezTo>
                    <a:pt x="5620" y="198"/>
                    <a:pt x="4875" y="1"/>
                    <a:pt x="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480974" y="2713439"/>
              <a:ext cx="490593" cy="522551"/>
            </a:xfrm>
            <a:custGeom>
              <a:avLst/>
              <a:gdLst/>
              <a:ahLst/>
              <a:cxnLst/>
              <a:rect l="l" t="t" r="r" b="b"/>
              <a:pathLst>
                <a:path w="4943" h="5265" extrusionOk="0">
                  <a:moveTo>
                    <a:pt x="3412" y="1"/>
                  </a:moveTo>
                  <a:cubicBezTo>
                    <a:pt x="3072" y="685"/>
                    <a:pt x="2490" y="1143"/>
                    <a:pt x="2049" y="1143"/>
                  </a:cubicBezTo>
                  <a:cubicBezTo>
                    <a:pt x="1867" y="1143"/>
                    <a:pt x="1708" y="1065"/>
                    <a:pt x="1602" y="890"/>
                  </a:cubicBezTo>
                  <a:cubicBezTo>
                    <a:pt x="1429" y="602"/>
                    <a:pt x="1098" y="419"/>
                    <a:pt x="789" y="419"/>
                  </a:cubicBezTo>
                  <a:cubicBezTo>
                    <a:pt x="459" y="419"/>
                    <a:pt x="156" y="629"/>
                    <a:pt x="102" y="1143"/>
                  </a:cubicBezTo>
                  <a:cubicBezTo>
                    <a:pt x="0" y="2120"/>
                    <a:pt x="1261" y="2130"/>
                    <a:pt x="1309" y="2130"/>
                  </a:cubicBezTo>
                  <a:cubicBezTo>
                    <a:pt x="1310" y="2130"/>
                    <a:pt x="1311" y="2130"/>
                    <a:pt x="1311" y="2130"/>
                  </a:cubicBezTo>
                  <a:lnTo>
                    <a:pt x="1311" y="5265"/>
                  </a:lnTo>
                  <a:lnTo>
                    <a:pt x="2952" y="5265"/>
                  </a:lnTo>
                  <a:lnTo>
                    <a:pt x="2982" y="3213"/>
                  </a:lnTo>
                  <a:cubicBezTo>
                    <a:pt x="2982" y="3213"/>
                    <a:pt x="3179" y="3274"/>
                    <a:pt x="3451" y="3274"/>
                  </a:cubicBezTo>
                  <a:cubicBezTo>
                    <a:pt x="3716" y="3274"/>
                    <a:pt x="4053" y="3216"/>
                    <a:pt x="4349" y="2989"/>
                  </a:cubicBezTo>
                  <a:cubicBezTo>
                    <a:pt x="4943" y="2529"/>
                    <a:pt x="4476" y="743"/>
                    <a:pt x="4476" y="743"/>
                  </a:cubicBezTo>
                  <a:cubicBezTo>
                    <a:pt x="3714" y="508"/>
                    <a:pt x="3412" y="1"/>
                    <a:pt x="3412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702304" y="3005337"/>
              <a:ext cx="74735" cy="91012"/>
            </a:xfrm>
            <a:custGeom>
              <a:avLst/>
              <a:gdLst/>
              <a:ahLst/>
              <a:cxnLst/>
              <a:rect l="l" t="t" r="r" b="b"/>
              <a:pathLst>
                <a:path w="753" h="917" extrusionOk="0">
                  <a:moveTo>
                    <a:pt x="1" y="1"/>
                  </a:moveTo>
                  <a:cubicBezTo>
                    <a:pt x="1" y="1"/>
                    <a:pt x="118" y="689"/>
                    <a:pt x="742" y="917"/>
                  </a:cubicBezTo>
                  <a:lnTo>
                    <a:pt x="752" y="272"/>
                  </a:lnTo>
                  <a:cubicBezTo>
                    <a:pt x="135" y="131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676995" y="2883059"/>
              <a:ext cx="112649" cy="112450"/>
            </a:xfrm>
            <a:custGeom>
              <a:avLst/>
              <a:gdLst/>
              <a:ahLst/>
              <a:cxnLst/>
              <a:rect l="l" t="t" r="r" b="b"/>
              <a:pathLst>
                <a:path w="1135" h="1133" extrusionOk="0">
                  <a:moveTo>
                    <a:pt x="568" y="1"/>
                  </a:moveTo>
                  <a:cubicBezTo>
                    <a:pt x="256" y="1"/>
                    <a:pt x="0" y="252"/>
                    <a:pt x="0" y="568"/>
                  </a:cubicBezTo>
                  <a:cubicBezTo>
                    <a:pt x="0" y="880"/>
                    <a:pt x="256" y="1132"/>
                    <a:pt x="568" y="1132"/>
                  </a:cubicBezTo>
                  <a:cubicBezTo>
                    <a:pt x="880" y="1132"/>
                    <a:pt x="1135" y="880"/>
                    <a:pt x="1135" y="568"/>
                  </a:cubicBezTo>
                  <a:cubicBezTo>
                    <a:pt x="1135" y="252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893164" y="2891396"/>
              <a:ext cx="51213" cy="106098"/>
            </a:xfrm>
            <a:custGeom>
              <a:avLst/>
              <a:gdLst/>
              <a:ahLst/>
              <a:cxnLst/>
              <a:rect l="l" t="t" r="r" b="b"/>
              <a:pathLst>
                <a:path w="516" h="1069" extrusionOk="0">
                  <a:moveTo>
                    <a:pt x="491" y="1"/>
                  </a:moveTo>
                  <a:cubicBezTo>
                    <a:pt x="216" y="41"/>
                    <a:pt x="1" y="276"/>
                    <a:pt x="1" y="561"/>
                  </a:cubicBezTo>
                  <a:cubicBezTo>
                    <a:pt x="1" y="783"/>
                    <a:pt x="128" y="974"/>
                    <a:pt x="314" y="1068"/>
                  </a:cubicBezTo>
                  <a:cubicBezTo>
                    <a:pt x="488" y="816"/>
                    <a:pt x="515" y="400"/>
                    <a:pt x="49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025213" y="3179026"/>
              <a:ext cx="1072694" cy="1453119"/>
            </a:xfrm>
            <a:custGeom>
              <a:avLst/>
              <a:gdLst/>
              <a:ahLst/>
              <a:cxnLst/>
              <a:rect l="l" t="t" r="r" b="b"/>
              <a:pathLst>
                <a:path w="10808" h="14641" extrusionOk="0">
                  <a:moveTo>
                    <a:pt x="4596" y="0"/>
                  </a:moveTo>
                  <a:cubicBezTo>
                    <a:pt x="3341" y="380"/>
                    <a:pt x="2283" y="1010"/>
                    <a:pt x="1578" y="1494"/>
                  </a:cubicBezTo>
                  <a:cubicBezTo>
                    <a:pt x="1" y="2575"/>
                    <a:pt x="648" y="5929"/>
                    <a:pt x="591" y="7530"/>
                  </a:cubicBezTo>
                  <a:cubicBezTo>
                    <a:pt x="531" y="9131"/>
                    <a:pt x="64" y="14641"/>
                    <a:pt x="64" y="14641"/>
                  </a:cubicBezTo>
                  <a:lnTo>
                    <a:pt x="10025" y="14641"/>
                  </a:lnTo>
                  <a:lnTo>
                    <a:pt x="9941" y="10512"/>
                  </a:lnTo>
                  <a:lnTo>
                    <a:pt x="10807" y="6268"/>
                  </a:lnTo>
                  <a:lnTo>
                    <a:pt x="9941" y="1108"/>
                  </a:lnTo>
                  <a:cubicBezTo>
                    <a:pt x="9545" y="678"/>
                    <a:pt x="9085" y="312"/>
                    <a:pt x="8558" y="57"/>
                  </a:cubicBezTo>
                  <a:lnTo>
                    <a:pt x="6510" y="89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481371" y="3145876"/>
              <a:ext cx="393328" cy="447022"/>
            </a:xfrm>
            <a:custGeom>
              <a:avLst/>
              <a:gdLst/>
              <a:ahLst/>
              <a:cxnLst/>
              <a:rect l="l" t="t" r="r" b="b"/>
              <a:pathLst>
                <a:path w="3963" h="4504" extrusionOk="0">
                  <a:moveTo>
                    <a:pt x="2131" y="0"/>
                  </a:moveTo>
                  <a:cubicBezTo>
                    <a:pt x="1380" y="0"/>
                    <a:pt x="661" y="133"/>
                    <a:pt x="0" y="334"/>
                  </a:cubicBezTo>
                  <a:cubicBezTo>
                    <a:pt x="591" y="1002"/>
                    <a:pt x="1585" y="2365"/>
                    <a:pt x="2227" y="4504"/>
                  </a:cubicBezTo>
                  <a:lnTo>
                    <a:pt x="3962" y="391"/>
                  </a:lnTo>
                  <a:cubicBezTo>
                    <a:pt x="3526" y="179"/>
                    <a:pt x="3045" y="42"/>
                    <a:pt x="2512" y="12"/>
                  </a:cubicBezTo>
                  <a:cubicBezTo>
                    <a:pt x="2384" y="4"/>
                    <a:pt x="2257" y="0"/>
                    <a:pt x="2131" y="0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2037222" y="3976609"/>
              <a:ext cx="743482" cy="587957"/>
            </a:xfrm>
            <a:custGeom>
              <a:avLst/>
              <a:gdLst/>
              <a:ahLst/>
              <a:cxnLst/>
              <a:rect l="l" t="t" r="r" b="b"/>
              <a:pathLst>
                <a:path w="7491" h="5924" extrusionOk="0">
                  <a:moveTo>
                    <a:pt x="6626" y="0"/>
                  </a:moveTo>
                  <a:cubicBezTo>
                    <a:pt x="6619" y="0"/>
                    <a:pt x="6614" y="1"/>
                    <a:pt x="6611" y="1"/>
                  </a:cubicBezTo>
                  <a:cubicBezTo>
                    <a:pt x="6557" y="11"/>
                    <a:pt x="1931" y="1650"/>
                    <a:pt x="292" y="2230"/>
                  </a:cubicBezTo>
                  <a:cubicBezTo>
                    <a:pt x="219" y="3204"/>
                    <a:pt x="64" y="5107"/>
                    <a:pt x="0" y="5923"/>
                  </a:cubicBezTo>
                  <a:cubicBezTo>
                    <a:pt x="1212" y="5893"/>
                    <a:pt x="2001" y="5765"/>
                    <a:pt x="3116" y="5147"/>
                  </a:cubicBezTo>
                  <a:cubicBezTo>
                    <a:pt x="4885" y="4171"/>
                    <a:pt x="7491" y="115"/>
                    <a:pt x="7491" y="115"/>
                  </a:cubicBezTo>
                  <a:cubicBezTo>
                    <a:pt x="7491" y="115"/>
                    <a:pt x="6756" y="0"/>
                    <a:pt x="6626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900950" y="3309740"/>
              <a:ext cx="1079642" cy="1067533"/>
            </a:xfrm>
            <a:custGeom>
              <a:avLst/>
              <a:gdLst/>
              <a:ahLst/>
              <a:cxnLst/>
              <a:rect l="l" t="t" r="r" b="b"/>
              <a:pathLst>
                <a:path w="10878" h="10756" extrusionOk="0">
                  <a:moveTo>
                    <a:pt x="3329" y="1"/>
                  </a:moveTo>
                  <a:cubicBezTo>
                    <a:pt x="3177" y="1"/>
                    <a:pt x="3011" y="56"/>
                    <a:pt x="2830" y="177"/>
                  </a:cubicBezTo>
                  <a:cubicBezTo>
                    <a:pt x="2032" y="710"/>
                    <a:pt x="571" y="2292"/>
                    <a:pt x="286" y="5471"/>
                  </a:cubicBezTo>
                  <a:cubicBezTo>
                    <a:pt x="1" y="8647"/>
                    <a:pt x="534" y="10447"/>
                    <a:pt x="2045" y="10732"/>
                  </a:cubicBezTo>
                  <a:cubicBezTo>
                    <a:pt x="2130" y="10748"/>
                    <a:pt x="2222" y="10756"/>
                    <a:pt x="2318" y="10756"/>
                  </a:cubicBezTo>
                  <a:cubicBezTo>
                    <a:pt x="3924" y="10756"/>
                    <a:pt x="6957" y="8595"/>
                    <a:pt x="8864" y="6834"/>
                  </a:cubicBezTo>
                  <a:cubicBezTo>
                    <a:pt x="8864" y="6834"/>
                    <a:pt x="9928" y="6599"/>
                    <a:pt x="10193" y="5498"/>
                  </a:cubicBezTo>
                  <a:cubicBezTo>
                    <a:pt x="10193" y="5498"/>
                    <a:pt x="10878" y="4638"/>
                    <a:pt x="10784" y="4521"/>
                  </a:cubicBezTo>
                  <a:cubicBezTo>
                    <a:pt x="10774" y="4510"/>
                    <a:pt x="10761" y="4505"/>
                    <a:pt x="10744" y="4505"/>
                  </a:cubicBezTo>
                  <a:cubicBezTo>
                    <a:pt x="10590" y="4505"/>
                    <a:pt x="10149" y="4951"/>
                    <a:pt x="10149" y="4951"/>
                  </a:cubicBezTo>
                  <a:cubicBezTo>
                    <a:pt x="10286" y="4716"/>
                    <a:pt x="10700" y="4168"/>
                    <a:pt x="10593" y="4071"/>
                  </a:cubicBezTo>
                  <a:cubicBezTo>
                    <a:pt x="10586" y="4065"/>
                    <a:pt x="10578" y="4063"/>
                    <a:pt x="10569" y="4063"/>
                  </a:cubicBezTo>
                  <a:cubicBezTo>
                    <a:pt x="10418" y="4063"/>
                    <a:pt x="9900" y="4749"/>
                    <a:pt x="9900" y="4749"/>
                  </a:cubicBezTo>
                  <a:cubicBezTo>
                    <a:pt x="10035" y="4488"/>
                    <a:pt x="10441" y="3950"/>
                    <a:pt x="10344" y="3803"/>
                  </a:cubicBezTo>
                  <a:cubicBezTo>
                    <a:pt x="10336" y="3791"/>
                    <a:pt x="10324" y="3785"/>
                    <a:pt x="10309" y="3785"/>
                  </a:cubicBezTo>
                  <a:cubicBezTo>
                    <a:pt x="10132" y="3785"/>
                    <a:pt x="9505" y="4504"/>
                    <a:pt x="9505" y="4504"/>
                  </a:cubicBezTo>
                  <a:cubicBezTo>
                    <a:pt x="9733" y="4182"/>
                    <a:pt x="10216" y="3736"/>
                    <a:pt x="10099" y="3514"/>
                  </a:cubicBezTo>
                  <a:cubicBezTo>
                    <a:pt x="10088" y="3495"/>
                    <a:pt x="10070" y="3486"/>
                    <a:pt x="10045" y="3486"/>
                  </a:cubicBezTo>
                  <a:cubicBezTo>
                    <a:pt x="9779" y="3486"/>
                    <a:pt x="8756" y="4492"/>
                    <a:pt x="8410" y="5770"/>
                  </a:cubicBezTo>
                  <a:lnTo>
                    <a:pt x="3425" y="7619"/>
                  </a:lnTo>
                  <a:cubicBezTo>
                    <a:pt x="3425" y="7619"/>
                    <a:pt x="4156" y="3998"/>
                    <a:pt x="4304" y="2483"/>
                  </a:cubicBezTo>
                  <a:cubicBezTo>
                    <a:pt x="4424" y="1233"/>
                    <a:pt x="4046" y="1"/>
                    <a:pt x="3329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011769" y="3288897"/>
              <a:ext cx="994783" cy="1206582"/>
            </a:xfrm>
            <a:custGeom>
              <a:avLst/>
              <a:gdLst/>
              <a:ahLst/>
              <a:cxnLst/>
              <a:rect l="l" t="t" r="r" b="b"/>
              <a:pathLst>
                <a:path w="10023" h="12157" extrusionOk="0">
                  <a:moveTo>
                    <a:pt x="1" y="1"/>
                  </a:moveTo>
                  <a:lnTo>
                    <a:pt x="1" y="9405"/>
                  </a:lnTo>
                  <a:cubicBezTo>
                    <a:pt x="2439" y="11847"/>
                    <a:pt x="5496" y="12105"/>
                    <a:pt x="6681" y="12105"/>
                  </a:cubicBezTo>
                  <a:cubicBezTo>
                    <a:pt x="6999" y="12105"/>
                    <a:pt x="7182" y="12087"/>
                    <a:pt x="7182" y="12087"/>
                  </a:cubicBezTo>
                  <a:cubicBezTo>
                    <a:pt x="7482" y="12137"/>
                    <a:pt x="7774" y="12157"/>
                    <a:pt x="8046" y="12157"/>
                  </a:cubicBezTo>
                  <a:cubicBezTo>
                    <a:pt x="8942" y="12157"/>
                    <a:pt x="9611" y="11936"/>
                    <a:pt x="9573" y="11825"/>
                  </a:cubicBezTo>
                  <a:cubicBezTo>
                    <a:pt x="9552" y="11761"/>
                    <a:pt x="9389" y="11743"/>
                    <a:pt x="9210" y="11743"/>
                  </a:cubicBezTo>
                  <a:cubicBezTo>
                    <a:pt x="8975" y="11743"/>
                    <a:pt x="8713" y="11774"/>
                    <a:pt x="8713" y="11774"/>
                  </a:cubicBezTo>
                  <a:cubicBezTo>
                    <a:pt x="8713" y="11774"/>
                    <a:pt x="10012" y="11311"/>
                    <a:pt x="9865" y="11130"/>
                  </a:cubicBezTo>
                  <a:cubicBezTo>
                    <a:pt x="9838" y="11097"/>
                    <a:pt x="9789" y="11083"/>
                    <a:pt x="9725" y="11083"/>
                  </a:cubicBezTo>
                  <a:cubicBezTo>
                    <a:pt x="9432" y="11083"/>
                    <a:pt x="8816" y="11367"/>
                    <a:pt x="8518" y="11422"/>
                  </a:cubicBezTo>
                  <a:cubicBezTo>
                    <a:pt x="8518" y="11422"/>
                    <a:pt x="10022" y="10881"/>
                    <a:pt x="9851" y="10690"/>
                  </a:cubicBezTo>
                  <a:cubicBezTo>
                    <a:pt x="9823" y="10659"/>
                    <a:pt x="9773" y="10646"/>
                    <a:pt x="9707" y="10646"/>
                  </a:cubicBezTo>
                  <a:cubicBezTo>
                    <a:pt x="9369" y="10646"/>
                    <a:pt x="8623" y="10984"/>
                    <a:pt x="8371" y="11009"/>
                  </a:cubicBezTo>
                  <a:cubicBezTo>
                    <a:pt x="8371" y="11009"/>
                    <a:pt x="9593" y="10589"/>
                    <a:pt x="9479" y="10421"/>
                  </a:cubicBezTo>
                  <a:cubicBezTo>
                    <a:pt x="9460" y="10393"/>
                    <a:pt x="9405" y="10382"/>
                    <a:pt x="9328" y="10382"/>
                  </a:cubicBezTo>
                  <a:cubicBezTo>
                    <a:pt x="8955" y="10382"/>
                    <a:pt x="8055" y="10653"/>
                    <a:pt x="8055" y="10653"/>
                  </a:cubicBezTo>
                  <a:cubicBezTo>
                    <a:pt x="8055" y="10653"/>
                    <a:pt x="8592" y="10153"/>
                    <a:pt x="8405" y="10019"/>
                  </a:cubicBezTo>
                  <a:cubicBezTo>
                    <a:pt x="8388" y="10006"/>
                    <a:pt x="8365" y="10000"/>
                    <a:pt x="8337" y="10000"/>
                  </a:cubicBezTo>
                  <a:cubicBezTo>
                    <a:pt x="8067" y="10000"/>
                    <a:pt x="7350" y="10562"/>
                    <a:pt x="7350" y="10562"/>
                  </a:cubicBezTo>
                  <a:cubicBezTo>
                    <a:pt x="7350" y="10562"/>
                    <a:pt x="7313" y="10568"/>
                    <a:pt x="7240" y="10568"/>
                  </a:cubicBezTo>
                  <a:cubicBezTo>
                    <a:pt x="6912" y="10568"/>
                    <a:pt x="5843" y="10453"/>
                    <a:pt x="3993" y="9196"/>
                  </a:cubicBezTo>
                  <a:cubicBezTo>
                    <a:pt x="1727" y="7659"/>
                    <a:pt x="2247" y="4768"/>
                    <a:pt x="1646" y="2945"/>
                  </a:cubicBezTo>
                  <a:cubicBezTo>
                    <a:pt x="1334" y="1988"/>
                    <a:pt x="797" y="867"/>
                    <a:pt x="1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011769" y="3645110"/>
              <a:ext cx="606914" cy="843426"/>
            </a:xfrm>
            <a:custGeom>
              <a:avLst/>
              <a:gdLst/>
              <a:ahLst/>
              <a:cxnLst/>
              <a:rect l="l" t="t" r="r" b="b"/>
              <a:pathLst>
                <a:path w="6115" h="8498" extrusionOk="0">
                  <a:moveTo>
                    <a:pt x="1" y="1"/>
                  </a:moveTo>
                  <a:lnTo>
                    <a:pt x="1" y="5816"/>
                  </a:lnTo>
                  <a:cubicBezTo>
                    <a:pt x="2113" y="7934"/>
                    <a:pt x="4694" y="8410"/>
                    <a:pt x="6115" y="8498"/>
                  </a:cubicBezTo>
                  <a:cubicBezTo>
                    <a:pt x="5242" y="8125"/>
                    <a:pt x="3707" y="7407"/>
                    <a:pt x="2483" y="6500"/>
                  </a:cubicBezTo>
                  <a:cubicBezTo>
                    <a:pt x="1189" y="5543"/>
                    <a:pt x="367" y="199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Litral object 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5618480" y="1350433"/>
            <a:ext cx="53314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What is an Object?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An object is an unordered list of primitive data types (and sometimes reference data types) that is stored as a series of name-value pairs.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Each item in the list is called a property (functions are called methods)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26587" y="5209540"/>
            <a:ext cx="1448647" cy="66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373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MDN</a:t>
            </a:r>
            <a:endParaRPr lang="en-US" sz="373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3"/>
          <p:cNvGrpSpPr/>
          <p:nvPr/>
        </p:nvGrpSpPr>
        <p:grpSpPr>
          <a:xfrm>
            <a:off x="437720" y="2238247"/>
            <a:ext cx="4947776" cy="3957151"/>
            <a:chOff x="529200" y="1804100"/>
            <a:chExt cx="3542222" cy="2833011"/>
          </a:xfrm>
        </p:grpSpPr>
        <p:sp>
          <p:nvSpPr>
            <p:cNvPr id="443" name="Google Shape;443;p33"/>
            <p:cNvSpPr/>
            <p:nvPr/>
          </p:nvSpPr>
          <p:spPr>
            <a:xfrm>
              <a:off x="547333" y="1804100"/>
              <a:ext cx="3497003" cy="2828030"/>
            </a:xfrm>
            <a:custGeom>
              <a:avLst/>
              <a:gdLst/>
              <a:ahLst/>
              <a:cxnLst/>
              <a:rect l="l" t="t" r="r" b="b"/>
              <a:pathLst>
                <a:path w="64292" h="28494" extrusionOk="0">
                  <a:moveTo>
                    <a:pt x="16285" y="1"/>
                  </a:moveTo>
                  <a:cubicBezTo>
                    <a:pt x="14309" y="1"/>
                    <a:pt x="12185" y="608"/>
                    <a:pt x="9750" y="2093"/>
                  </a:cubicBezTo>
                  <a:cubicBezTo>
                    <a:pt x="1" y="8035"/>
                    <a:pt x="8666" y="19704"/>
                    <a:pt x="8820" y="28446"/>
                  </a:cubicBezTo>
                  <a:lnTo>
                    <a:pt x="54025" y="28494"/>
                  </a:lnTo>
                  <a:cubicBezTo>
                    <a:pt x="53679" y="23404"/>
                    <a:pt x="64291" y="12292"/>
                    <a:pt x="56248" y="6296"/>
                  </a:cubicBezTo>
                  <a:cubicBezTo>
                    <a:pt x="53811" y="4482"/>
                    <a:pt x="51479" y="3834"/>
                    <a:pt x="49237" y="3834"/>
                  </a:cubicBezTo>
                  <a:cubicBezTo>
                    <a:pt x="46442" y="3834"/>
                    <a:pt x="43788" y="4840"/>
                    <a:pt x="41247" y="5846"/>
                  </a:cubicBezTo>
                  <a:cubicBezTo>
                    <a:pt x="38708" y="6852"/>
                    <a:pt x="36284" y="7859"/>
                    <a:pt x="33950" y="7859"/>
                  </a:cubicBezTo>
                  <a:cubicBezTo>
                    <a:pt x="32681" y="7859"/>
                    <a:pt x="31439" y="7561"/>
                    <a:pt x="30219" y="6803"/>
                  </a:cubicBezTo>
                  <a:cubicBezTo>
                    <a:pt x="24924" y="3508"/>
                    <a:pt x="21031" y="1"/>
                    <a:pt x="1628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29200" y="2478026"/>
              <a:ext cx="3542222" cy="2154122"/>
            </a:xfrm>
            <a:custGeom>
              <a:avLst/>
              <a:gdLst/>
              <a:ahLst/>
              <a:cxnLst/>
              <a:rect l="l" t="t" r="r" b="b"/>
              <a:pathLst>
                <a:path w="63965" h="21704" extrusionOk="0">
                  <a:moveTo>
                    <a:pt x="13805" y="1"/>
                  </a:moveTo>
                  <a:cubicBezTo>
                    <a:pt x="12267" y="1"/>
                    <a:pt x="10581" y="593"/>
                    <a:pt x="8594" y="2158"/>
                  </a:cubicBezTo>
                  <a:cubicBezTo>
                    <a:pt x="0" y="8929"/>
                    <a:pt x="8594" y="21704"/>
                    <a:pt x="8594" y="21704"/>
                  </a:cubicBezTo>
                  <a:lnTo>
                    <a:pt x="59147" y="21704"/>
                  </a:lnTo>
                  <a:cubicBezTo>
                    <a:pt x="63964" y="9477"/>
                    <a:pt x="58435" y="6821"/>
                    <a:pt x="49726" y="3518"/>
                  </a:cubicBezTo>
                  <a:cubicBezTo>
                    <a:pt x="47335" y="2611"/>
                    <a:pt x="45473" y="2264"/>
                    <a:pt x="43831" y="2264"/>
                  </a:cubicBezTo>
                  <a:cubicBezTo>
                    <a:pt x="39493" y="2264"/>
                    <a:pt x="36698" y="4686"/>
                    <a:pt x="29752" y="5589"/>
                  </a:cubicBezTo>
                  <a:cubicBezTo>
                    <a:pt x="29249" y="5655"/>
                    <a:pt x="28764" y="5686"/>
                    <a:pt x="28295" y="5686"/>
                  </a:cubicBezTo>
                  <a:cubicBezTo>
                    <a:pt x="25100" y="5686"/>
                    <a:pt x="22670" y="4263"/>
                    <a:pt x="20441" y="2843"/>
                  </a:cubicBezTo>
                  <a:cubicBezTo>
                    <a:pt x="18213" y="1422"/>
                    <a:pt x="16188" y="1"/>
                    <a:pt x="1380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906652" y="4108017"/>
              <a:ext cx="708844" cy="524139"/>
            </a:xfrm>
            <a:custGeom>
              <a:avLst/>
              <a:gdLst/>
              <a:ahLst/>
              <a:cxnLst/>
              <a:rect l="l" t="t" r="r" b="b"/>
              <a:pathLst>
                <a:path w="7142" h="5281" extrusionOk="0">
                  <a:moveTo>
                    <a:pt x="4066" y="0"/>
                  </a:moveTo>
                  <a:cubicBezTo>
                    <a:pt x="3959" y="0"/>
                    <a:pt x="3849" y="11"/>
                    <a:pt x="3737" y="33"/>
                  </a:cubicBezTo>
                  <a:cubicBezTo>
                    <a:pt x="1525" y="476"/>
                    <a:pt x="2632" y="2598"/>
                    <a:pt x="1317" y="3444"/>
                  </a:cubicBezTo>
                  <a:cubicBezTo>
                    <a:pt x="0" y="4290"/>
                    <a:pt x="131" y="5281"/>
                    <a:pt x="131" y="5281"/>
                  </a:cubicBezTo>
                  <a:lnTo>
                    <a:pt x="7020" y="5281"/>
                  </a:lnTo>
                  <a:cubicBezTo>
                    <a:pt x="7141" y="3782"/>
                    <a:pt x="6070" y="0"/>
                    <a:pt x="40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245595" y="3592209"/>
              <a:ext cx="723433" cy="1039942"/>
            </a:xfrm>
            <a:custGeom>
              <a:avLst/>
              <a:gdLst/>
              <a:ahLst/>
              <a:cxnLst/>
              <a:rect l="l" t="t" r="r" b="b"/>
              <a:pathLst>
                <a:path w="7289" h="10478" extrusionOk="0">
                  <a:moveTo>
                    <a:pt x="1656" y="1"/>
                  </a:moveTo>
                  <a:cubicBezTo>
                    <a:pt x="486" y="1"/>
                    <a:pt x="1" y="1518"/>
                    <a:pt x="1064" y="3222"/>
                  </a:cubicBezTo>
                  <a:cubicBezTo>
                    <a:pt x="2407" y="5371"/>
                    <a:pt x="3353" y="8493"/>
                    <a:pt x="3501" y="10478"/>
                  </a:cubicBezTo>
                  <a:lnTo>
                    <a:pt x="7288" y="10478"/>
                  </a:lnTo>
                  <a:cubicBezTo>
                    <a:pt x="7288" y="4864"/>
                    <a:pt x="4542" y="1440"/>
                    <a:pt x="2693" y="332"/>
                  </a:cubicBezTo>
                  <a:cubicBezTo>
                    <a:pt x="2311" y="104"/>
                    <a:pt x="1960" y="1"/>
                    <a:pt x="1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544738" y="3865745"/>
              <a:ext cx="253286" cy="771073"/>
            </a:xfrm>
            <a:custGeom>
              <a:avLst/>
              <a:gdLst/>
              <a:ahLst/>
              <a:cxnLst/>
              <a:rect l="l" t="t" r="r" b="b"/>
              <a:pathLst>
                <a:path w="2552" h="7769" extrusionOk="0">
                  <a:moveTo>
                    <a:pt x="59" y="1"/>
                  </a:moveTo>
                  <a:cubicBezTo>
                    <a:pt x="50" y="1"/>
                    <a:pt x="40" y="4"/>
                    <a:pt x="31" y="10"/>
                  </a:cubicBezTo>
                  <a:cubicBezTo>
                    <a:pt x="7" y="23"/>
                    <a:pt x="1" y="54"/>
                    <a:pt x="14" y="77"/>
                  </a:cubicBezTo>
                  <a:cubicBezTo>
                    <a:pt x="41" y="114"/>
                    <a:pt x="2454" y="3938"/>
                    <a:pt x="2404" y="7722"/>
                  </a:cubicBezTo>
                  <a:cubicBezTo>
                    <a:pt x="2404" y="7749"/>
                    <a:pt x="2424" y="7769"/>
                    <a:pt x="2451" y="7769"/>
                  </a:cubicBezTo>
                  <a:cubicBezTo>
                    <a:pt x="2478" y="7769"/>
                    <a:pt x="2502" y="7749"/>
                    <a:pt x="2502" y="7722"/>
                  </a:cubicBezTo>
                  <a:cubicBezTo>
                    <a:pt x="2552" y="3908"/>
                    <a:pt x="122" y="64"/>
                    <a:pt x="98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507816" y="2963651"/>
              <a:ext cx="750727" cy="1668492"/>
            </a:xfrm>
            <a:custGeom>
              <a:avLst/>
              <a:gdLst/>
              <a:ahLst/>
              <a:cxnLst/>
              <a:rect l="l" t="t" r="r" b="b"/>
              <a:pathLst>
                <a:path w="7564" h="16811" extrusionOk="0">
                  <a:moveTo>
                    <a:pt x="1868" y="0"/>
                  </a:moveTo>
                  <a:cubicBezTo>
                    <a:pt x="919" y="0"/>
                    <a:pt x="0" y="1401"/>
                    <a:pt x="117" y="4842"/>
                  </a:cubicBezTo>
                  <a:cubicBezTo>
                    <a:pt x="272" y="9479"/>
                    <a:pt x="3837" y="11848"/>
                    <a:pt x="3945" y="16811"/>
                  </a:cubicBezTo>
                  <a:lnTo>
                    <a:pt x="6966" y="16811"/>
                  </a:lnTo>
                  <a:cubicBezTo>
                    <a:pt x="6966" y="16811"/>
                    <a:pt x="7564" y="11771"/>
                    <a:pt x="5297" y="9140"/>
                  </a:cubicBezTo>
                  <a:cubicBezTo>
                    <a:pt x="3032" y="6511"/>
                    <a:pt x="3971" y="1690"/>
                    <a:pt x="2826" y="481"/>
                  </a:cubicBezTo>
                  <a:cubicBezTo>
                    <a:pt x="2531" y="170"/>
                    <a:pt x="2198" y="0"/>
                    <a:pt x="18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678032" y="3283935"/>
              <a:ext cx="379234" cy="1352877"/>
            </a:xfrm>
            <a:custGeom>
              <a:avLst/>
              <a:gdLst/>
              <a:ahLst/>
              <a:cxnLst/>
              <a:rect l="l" t="t" r="r" b="b"/>
              <a:pathLst>
                <a:path w="3821" h="13631" extrusionOk="0">
                  <a:moveTo>
                    <a:pt x="175" y="0"/>
                  </a:moveTo>
                  <a:cubicBezTo>
                    <a:pt x="148" y="0"/>
                    <a:pt x="124" y="20"/>
                    <a:pt x="121" y="48"/>
                  </a:cubicBezTo>
                  <a:cubicBezTo>
                    <a:pt x="0" y="2445"/>
                    <a:pt x="806" y="4032"/>
                    <a:pt x="1655" y="5718"/>
                  </a:cubicBezTo>
                  <a:cubicBezTo>
                    <a:pt x="2622" y="7631"/>
                    <a:pt x="3720" y="9803"/>
                    <a:pt x="3613" y="13580"/>
                  </a:cubicBezTo>
                  <a:cubicBezTo>
                    <a:pt x="3613" y="13607"/>
                    <a:pt x="3633" y="13631"/>
                    <a:pt x="3660" y="13631"/>
                  </a:cubicBezTo>
                  <a:lnTo>
                    <a:pt x="3663" y="13631"/>
                  </a:lnTo>
                  <a:cubicBezTo>
                    <a:pt x="3690" y="13631"/>
                    <a:pt x="3710" y="13611"/>
                    <a:pt x="3710" y="13584"/>
                  </a:cubicBezTo>
                  <a:cubicBezTo>
                    <a:pt x="3821" y="9780"/>
                    <a:pt x="2716" y="7597"/>
                    <a:pt x="1743" y="5671"/>
                  </a:cubicBezTo>
                  <a:cubicBezTo>
                    <a:pt x="900" y="4002"/>
                    <a:pt x="101" y="2425"/>
                    <a:pt x="222" y="54"/>
                  </a:cubicBezTo>
                  <a:cubicBezTo>
                    <a:pt x="222" y="28"/>
                    <a:pt x="202" y="3"/>
                    <a:pt x="175" y="0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690042" y="3032929"/>
              <a:ext cx="749437" cy="1599215"/>
            </a:xfrm>
            <a:custGeom>
              <a:avLst/>
              <a:gdLst/>
              <a:ahLst/>
              <a:cxnLst/>
              <a:rect l="l" t="t" r="r" b="b"/>
              <a:pathLst>
                <a:path w="7551" h="16113" extrusionOk="0">
                  <a:moveTo>
                    <a:pt x="3410" y="1"/>
                  </a:moveTo>
                  <a:cubicBezTo>
                    <a:pt x="3368" y="1"/>
                    <a:pt x="3325" y="2"/>
                    <a:pt x="3280" y="5"/>
                  </a:cubicBezTo>
                  <a:cubicBezTo>
                    <a:pt x="0" y="213"/>
                    <a:pt x="2760" y="11332"/>
                    <a:pt x="4166" y="16113"/>
                  </a:cubicBezTo>
                  <a:lnTo>
                    <a:pt x="7550" y="16113"/>
                  </a:lnTo>
                  <a:cubicBezTo>
                    <a:pt x="4056" y="7442"/>
                    <a:pt x="6496" y="1"/>
                    <a:pt x="3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036924" y="3460106"/>
              <a:ext cx="253286" cy="1177006"/>
            </a:xfrm>
            <a:custGeom>
              <a:avLst/>
              <a:gdLst/>
              <a:ahLst/>
              <a:cxnLst/>
              <a:rect l="l" t="t" r="r" b="b"/>
              <a:pathLst>
                <a:path w="2552" h="11859" extrusionOk="0">
                  <a:moveTo>
                    <a:pt x="53" y="1"/>
                  </a:moveTo>
                  <a:cubicBezTo>
                    <a:pt x="51" y="1"/>
                    <a:pt x="49" y="1"/>
                    <a:pt x="47" y="1"/>
                  </a:cubicBezTo>
                  <a:cubicBezTo>
                    <a:pt x="20" y="5"/>
                    <a:pt x="0" y="28"/>
                    <a:pt x="3" y="55"/>
                  </a:cubicBezTo>
                  <a:cubicBezTo>
                    <a:pt x="10" y="102"/>
                    <a:pt x="571" y="4826"/>
                    <a:pt x="2447" y="11822"/>
                  </a:cubicBezTo>
                  <a:cubicBezTo>
                    <a:pt x="2455" y="11842"/>
                    <a:pt x="2475" y="11859"/>
                    <a:pt x="2498" y="11859"/>
                  </a:cubicBezTo>
                  <a:cubicBezTo>
                    <a:pt x="2501" y="11859"/>
                    <a:pt x="2504" y="11856"/>
                    <a:pt x="2508" y="11856"/>
                  </a:cubicBezTo>
                  <a:cubicBezTo>
                    <a:pt x="2535" y="11849"/>
                    <a:pt x="2551" y="11822"/>
                    <a:pt x="2545" y="11795"/>
                  </a:cubicBezTo>
                  <a:cubicBezTo>
                    <a:pt x="668" y="4809"/>
                    <a:pt x="107" y="89"/>
                    <a:pt x="101" y="45"/>
                  </a:cubicBezTo>
                  <a:cubicBezTo>
                    <a:pt x="101" y="17"/>
                    <a:pt x="78" y="1"/>
                    <a:pt x="53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291404" y="2375290"/>
              <a:ext cx="892555" cy="716585"/>
            </a:xfrm>
            <a:custGeom>
              <a:avLst/>
              <a:gdLst/>
              <a:ahLst/>
              <a:cxnLst/>
              <a:rect l="l" t="t" r="r" b="b"/>
              <a:pathLst>
                <a:path w="8993" h="7220" extrusionOk="0">
                  <a:moveTo>
                    <a:pt x="4169" y="1"/>
                  </a:moveTo>
                  <a:cubicBezTo>
                    <a:pt x="2424" y="1"/>
                    <a:pt x="920" y="1206"/>
                    <a:pt x="575" y="2770"/>
                  </a:cubicBezTo>
                  <a:cubicBezTo>
                    <a:pt x="1" y="5376"/>
                    <a:pt x="1518" y="6862"/>
                    <a:pt x="4000" y="7172"/>
                  </a:cubicBezTo>
                  <a:cubicBezTo>
                    <a:pt x="4263" y="7204"/>
                    <a:pt x="4512" y="7220"/>
                    <a:pt x="4748" y="7220"/>
                  </a:cubicBezTo>
                  <a:cubicBezTo>
                    <a:pt x="8992" y="7220"/>
                    <a:pt x="8725" y="2127"/>
                    <a:pt x="6343" y="648"/>
                  </a:cubicBezTo>
                  <a:cubicBezTo>
                    <a:pt x="5620" y="198"/>
                    <a:pt x="4875" y="1"/>
                    <a:pt x="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480974" y="2713439"/>
              <a:ext cx="490593" cy="522551"/>
            </a:xfrm>
            <a:custGeom>
              <a:avLst/>
              <a:gdLst/>
              <a:ahLst/>
              <a:cxnLst/>
              <a:rect l="l" t="t" r="r" b="b"/>
              <a:pathLst>
                <a:path w="4943" h="5265" extrusionOk="0">
                  <a:moveTo>
                    <a:pt x="3412" y="1"/>
                  </a:moveTo>
                  <a:cubicBezTo>
                    <a:pt x="3072" y="685"/>
                    <a:pt x="2490" y="1143"/>
                    <a:pt x="2049" y="1143"/>
                  </a:cubicBezTo>
                  <a:cubicBezTo>
                    <a:pt x="1867" y="1143"/>
                    <a:pt x="1708" y="1065"/>
                    <a:pt x="1602" y="890"/>
                  </a:cubicBezTo>
                  <a:cubicBezTo>
                    <a:pt x="1429" y="602"/>
                    <a:pt x="1098" y="419"/>
                    <a:pt x="789" y="419"/>
                  </a:cubicBezTo>
                  <a:cubicBezTo>
                    <a:pt x="459" y="419"/>
                    <a:pt x="156" y="629"/>
                    <a:pt x="102" y="1143"/>
                  </a:cubicBezTo>
                  <a:cubicBezTo>
                    <a:pt x="0" y="2120"/>
                    <a:pt x="1261" y="2130"/>
                    <a:pt x="1309" y="2130"/>
                  </a:cubicBezTo>
                  <a:cubicBezTo>
                    <a:pt x="1310" y="2130"/>
                    <a:pt x="1311" y="2130"/>
                    <a:pt x="1311" y="2130"/>
                  </a:cubicBezTo>
                  <a:lnTo>
                    <a:pt x="1311" y="5265"/>
                  </a:lnTo>
                  <a:lnTo>
                    <a:pt x="2952" y="5265"/>
                  </a:lnTo>
                  <a:lnTo>
                    <a:pt x="2982" y="3213"/>
                  </a:lnTo>
                  <a:cubicBezTo>
                    <a:pt x="2982" y="3213"/>
                    <a:pt x="3179" y="3274"/>
                    <a:pt x="3451" y="3274"/>
                  </a:cubicBezTo>
                  <a:cubicBezTo>
                    <a:pt x="3716" y="3274"/>
                    <a:pt x="4053" y="3216"/>
                    <a:pt x="4349" y="2989"/>
                  </a:cubicBezTo>
                  <a:cubicBezTo>
                    <a:pt x="4943" y="2529"/>
                    <a:pt x="4476" y="743"/>
                    <a:pt x="4476" y="743"/>
                  </a:cubicBezTo>
                  <a:cubicBezTo>
                    <a:pt x="3714" y="508"/>
                    <a:pt x="3412" y="1"/>
                    <a:pt x="3412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702304" y="3005337"/>
              <a:ext cx="74735" cy="91012"/>
            </a:xfrm>
            <a:custGeom>
              <a:avLst/>
              <a:gdLst/>
              <a:ahLst/>
              <a:cxnLst/>
              <a:rect l="l" t="t" r="r" b="b"/>
              <a:pathLst>
                <a:path w="753" h="917" extrusionOk="0">
                  <a:moveTo>
                    <a:pt x="1" y="1"/>
                  </a:moveTo>
                  <a:cubicBezTo>
                    <a:pt x="1" y="1"/>
                    <a:pt x="118" y="689"/>
                    <a:pt x="742" y="917"/>
                  </a:cubicBezTo>
                  <a:lnTo>
                    <a:pt x="752" y="272"/>
                  </a:lnTo>
                  <a:cubicBezTo>
                    <a:pt x="135" y="131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676995" y="2883059"/>
              <a:ext cx="112649" cy="112450"/>
            </a:xfrm>
            <a:custGeom>
              <a:avLst/>
              <a:gdLst/>
              <a:ahLst/>
              <a:cxnLst/>
              <a:rect l="l" t="t" r="r" b="b"/>
              <a:pathLst>
                <a:path w="1135" h="1133" extrusionOk="0">
                  <a:moveTo>
                    <a:pt x="568" y="1"/>
                  </a:moveTo>
                  <a:cubicBezTo>
                    <a:pt x="256" y="1"/>
                    <a:pt x="0" y="252"/>
                    <a:pt x="0" y="568"/>
                  </a:cubicBezTo>
                  <a:cubicBezTo>
                    <a:pt x="0" y="880"/>
                    <a:pt x="256" y="1132"/>
                    <a:pt x="568" y="1132"/>
                  </a:cubicBezTo>
                  <a:cubicBezTo>
                    <a:pt x="880" y="1132"/>
                    <a:pt x="1135" y="880"/>
                    <a:pt x="1135" y="568"/>
                  </a:cubicBezTo>
                  <a:cubicBezTo>
                    <a:pt x="1135" y="252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893164" y="2891396"/>
              <a:ext cx="51213" cy="106098"/>
            </a:xfrm>
            <a:custGeom>
              <a:avLst/>
              <a:gdLst/>
              <a:ahLst/>
              <a:cxnLst/>
              <a:rect l="l" t="t" r="r" b="b"/>
              <a:pathLst>
                <a:path w="516" h="1069" extrusionOk="0">
                  <a:moveTo>
                    <a:pt x="491" y="1"/>
                  </a:moveTo>
                  <a:cubicBezTo>
                    <a:pt x="216" y="41"/>
                    <a:pt x="1" y="276"/>
                    <a:pt x="1" y="561"/>
                  </a:cubicBezTo>
                  <a:cubicBezTo>
                    <a:pt x="1" y="783"/>
                    <a:pt x="128" y="974"/>
                    <a:pt x="314" y="1068"/>
                  </a:cubicBezTo>
                  <a:cubicBezTo>
                    <a:pt x="488" y="816"/>
                    <a:pt x="515" y="400"/>
                    <a:pt x="49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025213" y="3179026"/>
              <a:ext cx="1072694" cy="1453119"/>
            </a:xfrm>
            <a:custGeom>
              <a:avLst/>
              <a:gdLst/>
              <a:ahLst/>
              <a:cxnLst/>
              <a:rect l="l" t="t" r="r" b="b"/>
              <a:pathLst>
                <a:path w="10808" h="14641" extrusionOk="0">
                  <a:moveTo>
                    <a:pt x="4596" y="0"/>
                  </a:moveTo>
                  <a:cubicBezTo>
                    <a:pt x="3341" y="380"/>
                    <a:pt x="2283" y="1010"/>
                    <a:pt x="1578" y="1494"/>
                  </a:cubicBezTo>
                  <a:cubicBezTo>
                    <a:pt x="1" y="2575"/>
                    <a:pt x="648" y="5929"/>
                    <a:pt x="591" y="7530"/>
                  </a:cubicBezTo>
                  <a:cubicBezTo>
                    <a:pt x="531" y="9131"/>
                    <a:pt x="64" y="14641"/>
                    <a:pt x="64" y="14641"/>
                  </a:cubicBezTo>
                  <a:lnTo>
                    <a:pt x="10025" y="14641"/>
                  </a:lnTo>
                  <a:lnTo>
                    <a:pt x="9941" y="10512"/>
                  </a:lnTo>
                  <a:lnTo>
                    <a:pt x="10807" y="6268"/>
                  </a:lnTo>
                  <a:lnTo>
                    <a:pt x="9941" y="1108"/>
                  </a:lnTo>
                  <a:cubicBezTo>
                    <a:pt x="9545" y="678"/>
                    <a:pt x="9085" y="312"/>
                    <a:pt x="8558" y="57"/>
                  </a:cubicBezTo>
                  <a:lnTo>
                    <a:pt x="6510" y="89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481371" y="3145876"/>
              <a:ext cx="393328" cy="447022"/>
            </a:xfrm>
            <a:custGeom>
              <a:avLst/>
              <a:gdLst/>
              <a:ahLst/>
              <a:cxnLst/>
              <a:rect l="l" t="t" r="r" b="b"/>
              <a:pathLst>
                <a:path w="3963" h="4504" extrusionOk="0">
                  <a:moveTo>
                    <a:pt x="2131" y="0"/>
                  </a:moveTo>
                  <a:cubicBezTo>
                    <a:pt x="1380" y="0"/>
                    <a:pt x="661" y="133"/>
                    <a:pt x="0" y="334"/>
                  </a:cubicBezTo>
                  <a:cubicBezTo>
                    <a:pt x="591" y="1002"/>
                    <a:pt x="1585" y="2365"/>
                    <a:pt x="2227" y="4504"/>
                  </a:cubicBezTo>
                  <a:lnTo>
                    <a:pt x="3962" y="391"/>
                  </a:lnTo>
                  <a:cubicBezTo>
                    <a:pt x="3526" y="179"/>
                    <a:pt x="3045" y="42"/>
                    <a:pt x="2512" y="12"/>
                  </a:cubicBezTo>
                  <a:cubicBezTo>
                    <a:pt x="2384" y="4"/>
                    <a:pt x="2257" y="0"/>
                    <a:pt x="2131" y="0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2037222" y="3976609"/>
              <a:ext cx="743482" cy="587957"/>
            </a:xfrm>
            <a:custGeom>
              <a:avLst/>
              <a:gdLst/>
              <a:ahLst/>
              <a:cxnLst/>
              <a:rect l="l" t="t" r="r" b="b"/>
              <a:pathLst>
                <a:path w="7491" h="5924" extrusionOk="0">
                  <a:moveTo>
                    <a:pt x="6626" y="0"/>
                  </a:moveTo>
                  <a:cubicBezTo>
                    <a:pt x="6619" y="0"/>
                    <a:pt x="6614" y="1"/>
                    <a:pt x="6611" y="1"/>
                  </a:cubicBezTo>
                  <a:cubicBezTo>
                    <a:pt x="6557" y="11"/>
                    <a:pt x="1931" y="1650"/>
                    <a:pt x="292" y="2230"/>
                  </a:cubicBezTo>
                  <a:cubicBezTo>
                    <a:pt x="219" y="3204"/>
                    <a:pt x="64" y="5107"/>
                    <a:pt x="0" y="5923"/>
                  </a:cubicBezTo>
                  <a:cubicBezTo>
                    <a:pt x="1212" y="5893"/>
                    <a:pt x="2001" y="5765"/>
                    <a:pt x="3116" y="5147"/>
                  </a:cubicBezTo>
                  <a:cubicBezTo>
                    <a:pt x="4885" y="4171"/>
                    <a:pt x="7491" y="115"/>
                    <a:pt x="7491" y="115"/>
                  </a:cubicBezTo>
                  <a:cubicBezTo>
                    <a:pt x="7491" y="115"/>
                    <a:pt x="6756" y="0"/>
                    <a:pt x="6626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900950" y="3309740"/>
              <a:ext cx="1079642" cy="1067533"/>
            </a:xfrm>
            <a:custGeom>
              <a:avLst/>
              <a:gdLst/>
              <a:ahLst/>
              <a:cxnLst/>
              <a:rect l="l" t="t" r="r" b="b"/>
              <a:pathLst>
                <a:path w="10878" h="10756" extrusionOk="0">
                  <a:moveTo>
                    <a:pt x="3329" y="1"/>
                  </a:moveTo>
                  <a:cubicBezTo>
                    <a:pt x="3177" y="1"/>
                    <a:pt x="3011" y="56"/>
                    <a:pt x="2830" y="177"/>
                  </a:cubicBezTo>
                  <a:cubicBezTo>
                    <a:pt x="2032" y="710"/>
                    <a:pt x="571" y="2292"/>
                    <a:pt x="286" y="5471"/>
                  </a:cubicBezTo>
                  <a:cubicBezTo>
                    <a:pt x="1" y="8647"/>
                    <a:pt x="534" y="10447"/>
                    <a:pt x="2045" y="10732"/>
                  </a:cubicBezTo>
                  <a:cubicBezTo>
                    <a:pt x="2130" y="10748"/>
                    <a:pt x="2222" y="10756"/>
                    <a:pt x="2318" y="10756"/>
                  </a:cubicBezTo>
                  <a:cubicBezTo>
                    <a:pt x="3924" y="10756"/>
                    <a:pt x="6957" y="8595"/>
                    <a:pt x="8864" y="6834"/>
                  </a:cubicBezTo>
                  <a:cubicBezTo>
                    <a:pt x="8864" y="6834"/>
                    <a:pt x="9928" y="6599"/>
                    <a:pt x="10193" y="5498"/>
                  </a:cubicBezTo>
                  <a:cubicBezTo>
                    <a:pt x="10193" y="5498"/>
                    <a:pt x="10878" y="4638"/>
                    <a:pt x="10784" y="4521"/>
                  </a:cubicBezTo>
                  <a:cubicBezTo>
                    <a:pt x="10774" y="4510"/>
                    <a:pt x="10761" y="4505"/>
                    <a:pt x="10744" y="4505"/>
                  </a:cubicBezTo>
                  <a:cubicBezTo>
                    <a:pt x="10590" y="4505"/>
                    <a:pt x="10149" y="4951"/>
                    <a:pt x="10149" y="4951"/>
                  </a:cubicBezTo>
                  <a:cubicBezTo>
                    <a:pt x="10286" y="4716"/>
                    <a:pt x="10700" y="4168"/>
                    <a:pt x="10593" y="4071"/>
                  </a:cubicBezTo>
                  <a:cubicBezTo>
                    <a:pt x="10586" y="4065"/>
                    <a:pt x="10578" y="4063"/>
                    <a:pt x="10569" y="4063"/>
                  </a:cubicBezTo>
                  <a:cubicBezTo>
                    <a:pt x="10418" y="4063"/>
                    <a:pt x="9900" y="4749"/>
                    <a:pt x="9900" y="4749"/>
                  </a:cubicBezTo>
                  <a:cubicBezTo>
                    <a:pt x="10035" y="4488"/>
                    <a:pt x="10441" y="3950"/>
                    <a:pt x="10344" y="3803"/>
                  </a:cubicBezTo>
                  <a:cubicBezTo>
                    <a:pt x="10336" y="3791"/>
                    <a:pt x="10324" y="3785"/>
                    <a:pt x="10309" y="3785"/>
                  </a:cubicBezTo>
                  <a:cubicBezTo>
                    <a:pt x="10132" y="3785"/>
                    <a:pt x="9505" y="4504"/>
                    <a:pt x="9505" y="4504"/>
                  </a:cubicBezTo>
                  <a:cubicBezTo>
                    <a:pt x="9733" y="4182"/>
                    <a:pt x="10216" y="3736"/>
                    <a:pt x="10099" y="3514"/>
                  </a:cubicBezTo>
                  <a:cubicBezTo>
                    <a:pt x="10088" y="3495"/>
                    <a:pt x="10070" y="3486"/>
                    <a:pt x="10045" y="3486"/>
                  </a:cubicBezTo>
                  <a:cubicBezTo>
                    <a:pt x="9779" y="3486"/>
                    <a:pt x="8756" y="4492"/>
                    <a:pt x="8410" y="5770"/>
                  </a:cubicBezTo>
                  <a:lnTo>
                    <a:pt x="3425" y="7619"/>
                  </a:lnTo>
                  <a:cubicBezTo>
                    <a:pt x="3425" y="7619"/>
                    <a:pt x="4156" y="3998"/>
                    <a:pt x="4304" y="2483"/>
                  </a:cubicBezTo>
                  <a:cubicBezTo>
                    <a:pt x="4424" y="1233"/>
                    <a:pt x="4046" y="1"/>
                    <a:pt x="3329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011769" y="3288897"/>
              <a:ext cx="994783" cy="1206582"/>
            </a:xfrm>
            <a:custGeom>
              <a:avLst/>
              <a:gdLst/>
              <a:ahLst/>
              <a:cxnLst/>
              <a:rect l="l" t="t" r="r" b="b"/>
              <a:pathLst>
                <a:path w="10023" h="12157" extrusionOk="0">
                  <a:moveTo>
                    <a:pt x="1" y="1"/>
                  </a:moveTo>
                  <a:lnTo>
                    <a:pt x="1" y="9405"/>
                  </a:lnTo>
                  <a:cubicBezTo>
                    <a:pt x="2439" y="11847"/>
                    <a:pt x="5496" y="12105"/>
                    <a:pt x="6681" y="12105"/>
                  </a:cubicBezTo>
                  <a:cubicBezTo>
                    <a:pt x="6999" y="12105"/>
                    <a:pt x="7182" y="12087"/>
                    <a:pt x="7182" y="12087"/>
                  </a:cubicBezTo>
                  <a:cubicBezTo>
                    <a:pt x="7482" y="12137"/>
                    <a:pt x="7774" y="12157"/>
                    <a:pt x="8046" y="12157"/>
                  </a:cubicBezTo>
                  <a:cubicBezTo>
                    <a:pt x="8942" y="12157"/>
                    <a:pt x="9611" y="11936"/>
                    <a:pt x="9573" y="11825"/>
                  </a:cubicBezTo>
                  <a:cubicBezTo>
                    <a:pt x="9552" y="11761"/>
                    <a:pt x="9389" y="11743"/>
                    <a:pt x="9210" y="11743"/>
                  </a:cubicBezTo>
                  <a:cubicBezTo>
                    <a:pt x="8975" y="11743"/>
                    <a:pt x="8713" y="11774"/>
                    <a:pt x="8713" y="11774"/>
                  </a:cubicBezTo>
                  <a:cubicBezTo>
                    <a:pt x="8713" y="11774"/>
                    <a:pt x="10012" y="11311"/>
                    <a:pt x="9865" y="11130"/>
                  </a:cubicBezTo>
                  <a:cubicBezTo>
                    <a:pt x="9838" y="11097"/>
                    <a:pt x="9789" y="11083"/>
                    <a:pt x="9725" y="11083"/>
                  </a:cubicBezTo>
                  <a:cubicBezTo>
                    <a:pt x="9432" y="11083"/>
                    <a:pt x="8816" y="11367"/>
                    <a:pt x="8518" y="11422"/>
                  </a:cubicBezTo>
                  <a:cubicBezTo>
                    <a:pt x="8518" y="11422"/>
                    <a:pt x="10022" y="10881"/>
                    <a:pt x="9851" y="10690"/>
                  </a:cubicBezTo>
                  <a:cubicBezTo>
                    <a:pt x="9823" y="10659"/>
                    <a:pt x="9773" y="10646"/>
                    <a:pt x="9707" y="10646"/>
                  </a:cubicBezTo>
                  <a:cubicBezTo>
                    <a:pt x="9369" y="10646"/>
                    <a:pt x="8623" y="10984"/>
                    <a:pt x="8371" y="11009"/>
                  </a:cubicBezTo>
                  <a:cubicBezTo>
                    <a:pt x="8371" y="11009"/>
                    <a:pt x="9593" y="10589"/>
                    <a:pt x="9479" y="10421"/>
                  </a:cubicBezTo>
                  <a:cubicBezTo>
                    <a:pt x="9460" y="10393"/>
                    <a:pt x="9405" y="10382"/>
                    <a:pt x="9328" y="10382"/>
                  </a:cubicBezTo>
                  <a:cubicBezTo>
                    <a:pt x="8955" y="10382"/>
                    <a:pt x="8055" y="10653"/>
                    <a:pt x="8055" y="10653"/>
                  </a:cubicBezTo>
                  <a:cubicBezTo>
                    <a:pt x="8055" y="10653"/>
                    <a:pt x="8592" y="10153"/>
                    <a:pt x="8405" y="10019"/>
                  </a:cubicBezTo>
                  <a:cubicBezTo>
                    <a:pt x="8388" y="10006"/>
                    <a:pt x="8365" y="10000"/>
                    <a:pt x="8337" y="10000"/>
                  </a:cubicBezTo>
                  <a:cubicBezTo>
                    <a:pt x="8067" y="10000"/>
                    <a:pt x="7350" y="10562"/>
                    <a:pt x="7350" y="10562"/>
                  </a:cubicBezTo>
                  <a:cubicBezTo>
                    <a:pt x="7350" y="10562"/>
                    <a:pt x="7313" y="10568"/>
                    <a:pt x="7240" y="10568"/>
                  </a:cubicBezTo>
                  <a:cubicBezTo>
                    <a:pt x="6912" y="10568"/>
                    <a:pt x="5843" y="10453"/>
                    <a:pt x="3993" y="9196"/>
                  </a:cubicBezTo>
                  <a:cubicBezTo>
                    <a:pt x="1727" y="7659"/>
                    <a:pt x="2247" y="4768"/>
                    <a:pt x="1646" y="2945"/>
                  </a:cubicBezTo>
                  <a:cubicBezTo>
                    <a:pt x="1334" y="1988"/>
                    <a:pt x="797" y="867"/>
                    <a:pt x="1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011769" y="3645110"/>
              <a:ext cx="606914" cy="843426"/>
            </a:xfrm>
            <a:custGeom>
              <a:avLst/>
              <a:gdLst/>
              <a:ahLst/>
              <a:cxnLst/>
              <a:rect l="l" t="t" r="r" b="b"/>
              <a:pathLst>
                <a:path w="6115" h="8498" extrusionOk="0">
                  <a:moveTo>
                    <a:pt x="1" y="1"/>
                  </a:moveTo>
                  <a:lnTo>
                    <a:pt x="1" y="5816"/>
                  </a:lnTo>
                  <a:cubicBezTo>
                    <a:pt x="2113" y="7934"/>
                    <a:pt x="4694" y="8410"/>
                    <a:pt x="6115" y="8498"/>
                  </a:cubicBezTo>
                  <a:cubicBezTo>
                    <a:pt x="5242" y="8125"/>
                    <a:pt x="3707" y="7407"/>
                    <a:pt x="2483" y="6500"/>
                  </a:cubicBezTo>
                  <a:cubicBezTo>
                    <a:pt x="1189" y="5543"/>
                    <a:pt x="367" y="199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Litral object 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5076613" y="1224280"/>
            <a:ext cx="587502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52400" indent="-152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creating object with some properties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var emp1=new Object( { Name: "Richard", Age: 30}  );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var emp2={Name:”Ali”, Age:20};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152400" indent="-152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using object you don’t need to create instance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	emp1. Name=“Mahmoud”;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	alert(emp1.Name);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143510" indent="-14351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Adding Methods to the object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143510" lvl="1" indent="-143510">
              <a:lnSpc>
                <a:spcPct val="100000"/>
              </a:lnSpc>
              <a:buNone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var emp2={ name:“Aly", age: 23, 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1057910" lvl="3" indent="-143510">
              <a:lnSpc>
                <a:spcPct val="100000"/>
              </a:lnSpc>
              <a:buNone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show : function ( ){ 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1057910" lvl="3" indent="-143510">
              <a:lnSpc>
                <a:spcPct val="100000"/>
              </a:lnSpc>
              <a:buNone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alert(this.name + " is " + this.age + " years old.“); 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1057910" lvl="3" indent="-143510">
              <a:lnSpc>
                <a:spcPct val="100000"/>
              </a:lnSpc>
              <a:buNone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} 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600710" lvl="2" indent="-143510">
              <a:lnSpc>
                <a:spcPct val="100000"/>
              </a:lnSpc>
              <a:buNone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}; 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143510" indent="-14351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calling method, and again you don’t need to create instance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	emp2.show();</a:t>
            </a:r>
            <a:endParaRPr lang="en-US" sz="20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9" name="Google Shape;933;p40"/>
          <p:cNvCxnSpPr/>
          <p:nvPr/>
        </p:nvCxnSpPr>
        <p:spPr>
          <a:xfrm>
            <a:off x="2367860" y="4111784"/>
            <a:ext cx="0" cy="7145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Object category</a:t>
            </a:r>
            <a:endParaRPr lang="en-US"/>
          </a:p>
        </p:txBody>
      </p:sp>
      <p:cxnSp>
        <p:nvCxnSpPr>
          <p:cNvPr id="925" name="Google Shape;925;p40"/>
          <p:cNvCxnSpPr>
            <a:stCxn id="926" idx="2"/>
            <a:endCxn id="7" idx="0"/>
          </p:cNvCxnSpPr>
          <p:nvPr/>
        </p:nvCxnSpPr>
        <p:spPr>
          <a:xfrm>
            <a:off x="6096000" y="1942253"/>
            <a:ext cx="0" cy="53255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40"/>
          <p:cNvCxnSpPr>
            <a:endCxn id="932" idx="0"/>
          </p:cNvCxnSpPr>
          <p:nvPr/>
        </p:nvCxnSpPr>
        <p:spPr>
          <a:xfrm>
            <a:off x="6988360" y="1746997"/>
            <a:ext cx="2834400" cy="7276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34" name="Google Shape;934;p40"/>
          <p:cNvCxnSpPr>
            <a:stCxn id="926" idx="1"/>
            <a:endCxn id="23" idx="0"/>
          </p:cNvCxnSpPr>
          <p:nvPr/>
        </p:nvCxnSpPr>
        <p:spPr>
          <a:xfrm rot="10800000" flipV="1">
            <a:off x="2368973" y="1747520"/>
            <a:ext cx="2739813" cy="72644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43" name="Google Shape;943;p40"/>
          <p:cNvSpPr/>
          <p:nvPr/>
        </p:nvSpPr>
        <p:spPr>
          <a:xfrm>
            <a:off x="4899193" y="1442317"/>
            <a:ext cx="23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944" name="Google Shape;944;p40"/>
          <p:cNvSpPr/>
          <p:nvPr/>
        </p:nvSpPr>
        <p:spPr>
          <a:xfrm>
            <a:off x="8636960" y="2364417"/>
            <a:ext cx="23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3C4"/>
              </a:gs>
              <a:gs pos="100000">
                <a:srgbClr val="FAD647"/>
              </a:gs>
            </a:gsLst>
            <a:lin ang="5400012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926" name="Google Shape;926;p40"/>
          <p:cNvSpPr txBox="1"/>
          <p:nvPr/>
        </p:nvSpPr>
        <p:spPr>
          <a:xfrm>
            <a:off x="5108760" y="1552531"/>
            <a:ext cx="1973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 b="1">
                <a:solidFill>
                  <a:srgbClr val="FFFFFF"/>
                </a:solidFill>
                <a:latin typeface="Advent Pro"/>
                <a:ea typeface="Advent Pro"/>
                <a:cs typeface="Advent Pro"/>
                <a:sym typeface="Advent Pro"/>
              </a:rPr>
              <a:t>objects types</a:t>
            </a:r>
            <a:endParaRPr lang="en-US" altLang="en-GB" sz="1865" b="1">
              <a:solidFill>
                <a:srgbClr val="FFFFF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932" name="Google Shape;932;p40"/>
          <p:cNvSpPr txBox="1"/>
          <p:nvPr/>
        </p:nvSpPr>
        <p:spPr>
          <a:xfrm>
            <a:off x="8636960" y="2474597"/>
            <a:ext cx="2371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custom Object</a:t>
            </a:r>
            <a:endParaRPr lang="en-US" altLang="en-GB" sz="1865" b="1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cxnSp>
        <p:nvCxnSpPr>
          <p:cNvPr id="3" name="Google Shape;933;p40"/>
          <p:cNvCxnSpPr>
            <a:stCxn id="7" idx="2"/>
            <a:endCxn id="9" idx="0"/>
          </p:cNvCxnSpPr>
          <p:nvPr/>
        </p:nvCxnSpPr>
        <p:spPr>
          <a:xfrm>
            <a:off x="6095733" y="2864644"/>
            <a:ext cx="0" cy="7145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" name="Google Shape;938;p40"/>
          <p:cNvSpPr/>
          <p:nvPr/>
        </p:nvSpPr>
        <p:spPr>
          <a:xfrm>
            <a:off x="4909933" y="3474984"/>
            <a:ext cx="23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6" name="Google Shape;944;p40"/>
          <p:cNvSpPr/>
          <p:nvPr/>
        </p:nvSpPr>
        <p:spPr>
          <a:xfrm>
            <a:off x="4909933" y="2364417"/>
            <a:ext cx="23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3C4"/>
              </a:gs>
              <a:gs pos="100000">
                <a:srgbClr val="FAD647"/>
              </a:gs>
            </a:gsLst>
            <a:lin ang="5400012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7" name="Google Shape;932;p40"/>
          <p:cNvSpPr txBox="1"/>
          <p:nvPr/>
        </p:nvSpPr>
        <p:spPr>
          <a:xfrm>
            <a:off x="4909933" y="2474597"/>
            <a:ext cx="2371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Hosting objects</a:t>
            </a:r>
            <a:endParaRPr lang="en-US" altLang="en-GB" sz="1865" b="1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9" name="Google Shape;929;p40"/>
          <p:cNvSpPr txBox="1"/>
          <p:nvPr/>
        </p:nvSpPr>
        <p:spPr>
          <a:xfrm>
            <a:off x="4909933" y="3578933"/>
            <a:ext cx="2371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DOM</a:t>
            </a:r>
            <a:endParaRPr lang="en-US" altLang="en-GB" sz="1865" b="1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cxnSp>
        <p:nvCxnSpPr>
          <p:cNvPr id="19" name="Google Shape;933;p40"/>
          <p:cNvCxnSpPr>
            <a:stCxn id="23" idx="2"/>
            <a:endCxn id="25" idx="0"/>
          </p:cNvCxnSpPr>
          <p:nvPr/>
        </p:nvCxnSpPr>
        <p:spPr>
          <a:xfrm>
            <a:off x="2368707" y="2863797"/>
            <a:ext cx="0" cy="7145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2" name="Google Shape;944;p40"/>
          <p:cNvSpPr/>
          <p:nvPr/>
        </p:nvSpPr>
        <p:spPr>
          <a:xfrm>
            <a:off x="1182907" y="2363571"/>
            <a:ext cx="23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3C4"/>
              </a:gs>
              <a:gs pos="100000">
                <a:srgbClr val="FAD647"/>
              </a:gs>
            </a:gsLst>
            <a:lin ang="5400012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3" name="Google Shape;932;p40"/>
          <p:cNvSpPr txBox="1"/>
          <p:nvPr/>
        </p:nvSpPr>
        <p:spPr>
          <a:xfrm>
            <a:off x="1182907" y="2473751"/>
            <a:ext cx="2371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built in</a:t>
            </a:r>
            <a:endParaRPr lang="en-US" altLang="en-GB" sz="1865" b="1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cxnSp>
        <p:nvCxnSpPr>
          <p:cNvPr id="10" name="Google Shape;928;p40"/>
          <p:cNvCxnSpPr/>
          <p:nvPr/>
        </p:nvCxnSpPr>
        <p:spPr>
          <a:xfrm>
            <a:off x="6084727" y="4084127"/>
            <a:ext cx="0" cy="72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" name="Google Shape;940;p40"/>
          <p:cNvSpPr/>
          <p:nvPr/>
        </p:nvSpPr>
        <p:spPr>
          <a:xfrm>
            <a:off x="4909933" y="4694771"/>
            <a:ext cx="23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8" name="Google Shape;930;p40"/>
          <p:cNvSpPr txBox="1"/>
          <p:nvPr/>
        </p:nvSpPr>
        <p:spPr>
          <a:xfrm>
            <a:off x="4909933" y="4804976"/>
            <a:ext cx="2371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BOM</a:t>
            </a:r>
            <a:endParaRPr lang="en-US" altLang="en-GB" sz="1865" b="1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cxnSp>
        <p:nvCxnSpPr>
          <p:cNvPr id="11" name="Google Shape;928;p40"/>
          <p:cNvCxnSpPr>
            <a:stCxn id="15" idx="2"/>
            <a:endCxn id="14" idx="0"/>
          </p:cNvCxnSpPr>
          <p:nvPr/>
        </p:nvCxnSpPr>
        <p:spPr>
          <a:xfrm flipH="1">
            <a:off x="2347540" y="3623540"/>
            <a:ext cx="22013" cy="37676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" name="Google Shape;938;p40"/>
          <p:cNvSpPr/>
          <p:nvPr/>
        </p:nvSpPr>
        <p:spPr>
          <a:xfrm>
            <a:off x="1183753" y="3130391"/>
            <a:ext cx="23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3" name="Google Shape;940;p40"/>
          <p:cNvSpPr/>
          <p:nvPr/>
        </p:nvSpPr>
        <p:spPr>
          <a:xfrm>
            <a:off x="1161740" y="3889591"/>
            <a:ext cx="23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4" name="Google Shape;930;p40"/>
          <p:cNvSpPr txBox="1"/>
          <p:nvPr/>
        </p:nvSpPr>
        <p:spPr>
          <a:xfrm>
            <a:off x="1161740" y="4000643"/>
            <a:ext cx="2371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String</a:t>
            </a:r>
            <a:endParaRPr lang="en-US" altLang="en-GB" sz="1865" b="1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15" name="Google Shape;929;p40"/>
          <p:cNvSpPr txBox="1"/>
          <p:nvPr/>
        </p:nvSpPr>
        <p:spPr>
          <a:xfrm>
            <a:off x="1183753" y="3234340"/>
            <a:ext cx="2371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Number</a:t>
            </a:r>
            <a:endParaRPr lang="en-US" altLang="en-GB" sz="1865" b="1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cxnSp>
        <p:nvCxnSpPr>
          <p:cNvPr id="16" name="Google Shape;928;p40"/>
          <p:cNvCxnSpPr>
            <a:stCxn id="28" idx="2"/>
            <a:endCxn id="27" idx="0"/>
          </p:cNvCxnSpPr>
          <p:nvPr/>
        </p:nvCxnSpPr>
        <p:spPr>
          <a:xfrm flipH="1">
            <a:off x="2347540" y="5197493"/>
            <a:ext cx="22013" cy="37676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" name="Google Shape;938;p40"/>
          <p:cNvSpPr/>
          <p:nvPr/>
        </p:nvSpPr>
        <p:spPr>
          <a:xfrm>
            <a:off x="1183753" y="4704344"/>
            <a:ext cx="23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6" name="Google Shape;940;p40"/>
          <p:cNvSpPr/>
          <p:nvPr/>
        </p:nvSpPr>
        <p:spPr>
          <a:xfrm>
            <a:off x="1161740" y="5463544"/>
            <a:ext cx="23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7" name="Google Shape;930;p40"/>
          <p:cNvSpPr txBox="1"/>
          <p:nvPr/>
        </p:nvSpPr>
        <p:spPr>
          <a:xfrm>
            <a:off x="1161740" y="5574596"/>
            <a:ext cx="2371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. . . </a:t>
            </a:r>
            <a:endParaRPr lang="en-US" altLang="en-GB" sz="1865" b="1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28" name="Google Shape;929;p40"/>
          <p:cNvSpPr txBox="1"/>
          <p:nvPr/>
        </p:nvSpPr>
        <p:spPr>
          <a:xfrm>
            <a:off x="1183753" y="4808293"/>
            <a:ext cx="2371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65" b="1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Date</a:t>
            </a:r>
            <a:endParaRPr lang="en-US" altLang="en-GB" sz="1865" b="1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363373" y="3578860"/>
            <a:ext cx="2790613" cy="247396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sz="2400"/>
              <a:t>BOM model</a:t>
            </a:r>
            <a:endParaRPr lang="en-US" sz="2400"/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363373" y="3578860"/>
            <a:ext cx="2790613" cy="247396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" name="Group 4"/>
          <p:cNvGrpSpPr/>
          <p:nvPr/>
        </p:nvGrpSpPr>
        <p:grpSpPr>
          <a:xfrm>
            <a:off x="956733" y="1503680"/>
            <a:ext cx="10197253" cy="1541780"/>
            <a:chOff x="1130" y="1776"/>
            <a:chExt cx="12044" cy="1821"/>
          </a:xfrm>
        </p:grpSpPr>
        <p:sp>
          <p:nvSpPr>
            <p:cNvPr id="4824" name="Google Shape;4824;p57"/>
            <p:cNvSpPr/>
            <p:nvPr/>
          </p:nvSpPr>
          <p:spPr>
            <a:xfrm>
              <a:off x="6110" y="1776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135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window</a:t>
              </a:r>
              <a:endPara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sp>
          <p:nvSpPr>
            <p:cNvPr id="4825" name="Google Shape;4825;p57"/>
            <p:cNvSpPr/>
            <p:nvPr/>
          </p:nvSpPr>
          <p:spPr>
            <a:xfrm>
              <a:off x="9186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135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event</a:t>
              </a:r>
              <a:endPara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4831" name="Google Shape;4831;p57"/>
            <p:cNvCxnSpPr>
              <a:stCxn id="4824" idx="2"/>
              <a:endCxn id="4825" idx="0"/>
            </p:cNvCxnSpPr>
            <p:nvPr/>
          </p:nvCxnSpPr>
          <p:spPr>
            <a:xfrm rot="5400000" flipV="1">
              <a:off x="8200" y="1149"/>
              <a:ext cx="620" cy="3076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32" name="Google Shape;4832;p57"/>
            <p:cNvCxnSpPr>
              <a:stCxn id="4826" idx="0"/>
              <a:endCxn id="4824" idx="2"/>
            </p:cNvCxnSpPr>
            <p:nvPr/>
          </p:nvCxnSpPr>
          <p:spPr>
            <a:xfrm rot="16200000">
              <a:off x="6176" y="2201"/>
              <a:ext cx="620" cy="973"/>
            </a:xfrm>
            <a:prstGeom prst="bentConnector3">
              <a:avLst>
                <a:gd name="adj1" fmla="val 50081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4825;p57"/>
            <p:cNvSpPr/>
            <p:nvPr/>
          </p:nvSpPr>
          <p:spPr>
            <a:xfrm>
              <a:off x="11290" y="2997"/>
              <a:ext cx="1884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1865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document</a:t>
              </a:r>
              <a:endParaRPr lang="en-US" sz="18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24" name="Google Shape;4831;p57"/>
            <p:cNvCxnSpPr>
              <a:endCxn id="21" idx="0"/>
            </p:cNvCxnSpPr>
            <p:nvPr/>
          </p:nvCxnSpPr>
          <p:spPr>
            <a:xfrm>
              <a:off x="8164" y="2695"/>
              <a:ext cx="4068" cy="302"/>
            </a:xfrm>
            <a:prstGeom prst="bentConnector2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" name="Google Shape;4825;p57"/>
            <p:cNvSpPr/>
            <p:nvPr/>
          </p:nvSpPr>
          <p:spPr>
            <a:xfrm>
              <a:off x="7202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135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history</a:t>
              </a:r>
              <a:endPara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75" name="Google Shape;4831;p57"/>
            <p:cNvCxnSpPr/>
            <p:nvPr/>
          </p:nvCxnSpPr>
          <p:spPr>
            <a:xfrm rot="5400000">
              <a:off x="7910" y="2837"/>
              <a:ext cx="313" cy="7"/>
            </a:xfrm>
            <a:prstGeom prst="bentConnector3">
              <a:avLst>
                <a:gd name="adj1" fmla="val 5016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4832;p57"/>
            <p:cNvCxnSpPr>
              <a:stCxn id="76" idx="0"/>
            </p:cNvCxnSpPr>
            <p:nvPr/>
          </p:nvCxnSpPr>
          <p:spPr>
            <a:xfrm rot="16200000">
              <a:off x="5650" y="927"/>
              <a:ext cx="301" cy="3836"/>
            </a:xfrm>
            <a:prstGeom prst="bentConnector2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8" name="Google Shape;4826;p57"/>
            <p:cNvSpPr/>
            <p:nvPr/>
          </p:nvSpPr>
          <p:spPr>
            <a:xfrm>
              <a:off x="1130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135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screen</a:t>
              </a:r>
              <a:endPara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79" name="Google Shape;4832;p57"/>
            <p:cNvCxnSpPr/>
            <p:nvPr/>
          </p:nvCxnSpPr>
          <p:spPr>
            <a:xfrm rot="16200000">
              <a:off x="3731" y="926"/>
              <a:ext cx="301" cy="3836"/>
            </a:xfrm>
            <a:prstGeom prst="bentConnector2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" name="Google Shape;4826;p57"/>
            <p:cNvSpPr/>
            <p:nvPr/>
          </p:nvSpPr>
          <p:spPr>
            <a:xfrm>
              <a:off x="5131" y="2995"/>
              <a:ext cx="1842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1865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navigator</a:t>
              </a:r>
              <a:endParaRPr lang="en-US" sz="18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sp>
          <p:nvSpPr>
            <p:cNvPr id="4" name="Google Shape;4826;p57"/>
            <p:cNvSpPr/>
            <p:nvPr/>
          </p:nvSpPr>
          <p:spPr>
            <a:xfrm>
              <a:off x="3114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135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location</a:t>
              </a:r>
              <a:endPara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959187" y="4113107"/>
            <a:ext cx="5786120" cy="911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The window is the global object in JavaScript object hierarchy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window object</a:t>
            </a:r>
            <a:endParaRPr lang="en-US"/>
          </a:p>
        </p:txBody>
      </p:sp>
      <p:grpSp>
        <p:nvGrpSpPr>
          <p:cNvPr id="30" name="Google Shape;1317;p51"/>
          <p:cNvGrpSpPr/>
          <p:nvPr/>
        </p:nvGrpSpPr>
        <p:grpSpPr>
          <a:xfrm>
            <a:off x="7563273" y="1898227"/>
            <a:ext cx="3716020" cy="4154593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" name="Text Box 4"/>
          <p:cNvSpPr txBox="1"/>
          <p:nvPr/>
        </p:nvSpPr>
        <p:spPr>
          <a:xfrm>
            <a:off x="1662007" y="1983740"/>
            <a:ext cx="5560907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The top level object in the JavaScript object hierarchy. 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The Window object represents a browser window.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Window object has a set of properties &amp; methods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47740" y="5356860"/>
            <a:ext cx="1448647" cy="66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373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MDN</a:t>
            </a:r>
            <a:endParaRPr lang="en-US" sz="373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Window object - properties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8773160" y="1185333"/>
            <a:ext cx="209042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26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26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59180" y="2166620"/>
            <a:ext cx="10074487" cy="34213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Window object - properties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567180" y="1700107"/>
            <a:ext cx="8918787" cy="44272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773160" y="1185333"/>
            <a:ext cx="209042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26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2" action="ppaction://hlinkfile"/>
              </a:rPr>
              <a:t>w3schools</a:t>
            </a:r>
            <a:endParaRPr lang="en-US" sz="26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2" action="ppaction://hlinkfile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Window object - methods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8773160" y="1185333"/>
            <a:ext cx="209042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26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26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47240" y="1799167"/>
            <a:ext cx="8097520" cy="43256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3"/>
          <p:cNvGrpSpPr/>
          <p:nvPr/>
        </p:nvGrpSpPr>
        <p:grpSpPr>
          <a:xfrm>
            <a:off x="437720" y="2238247"/>
            <a:ext cx="4947776" cy="3957151"/>
            <a:chOff x="529200" y="1804100"/>
            <a:chExt cx="3542222" cy="2833011"/>
          </a:xfrm>
        </p:grpSpPr>
        <p:sp>
          <p:nvSpPr>
            <p:cNvPr id="443" name="Google Shape;443;p33"/>
            <p:cNvSpPr/>
            <p:nvPr/>
          </p:nvSpPr>
          <p:spPr>
            <a:xfrm>
              <a:off x="547333" y="1804100"/>
              <a:ext cx="3497003" cy="2828030"/>
            </a:xfrm>
            <a:custGeom>
              <a:avLst/>
              <a:gdLst/>
              <a:ahLst/>
              <a:cxnLst/>
              <a:rect l="l" t="t" r="r" b="b"/>
              <a:pathLst>
                <a:path w="64292" h="28494" extrusionOk="0">
                  <a:moveTo>
                    <a:pt x="16285" y="1"/>
                  </a:moveTo>
                  <a:cubicBezTo>
                    <a:pt x="14309" y="1"/>
                    <a:pt x="12185" y="608"/>
                    <a:pt x="9750" y="2093"/>
                  </a:cubicBezTo>
                  <a:cubicBezTo>
                    <a:pt x="1" y="8035"/>
                    <a:pt x="8666" y="19704"/>
                    <a:pt x="8820" y="28446"/>
                  </a:cubicBezTo>
                  <a:lnTo>
                    <a:pt x="54025" y="28494"/>
                  </a:lnTo>
                  <a:cubicBezTo>
                    <a:pt x="53679" y="23404"/>
                    <a:pt x="64291" y="12292"/>
                    <a:pt x="56248" y="6296"/>
                  </a:cubicBezTo>
                  <a:cubicBezTo>
                    <a:pt x="53811" y="4482"/>
                    <a:pt x="51479" y="3834"/>
                    <a:pt x="49237" y="3834"/>
                  </a:cubicBezTo>
                  <a:cubicBezTo>
                    <a:pt x="46442" y="3834"/>
                    <a:pt x="43788" y="4840"/>
                    <a:pt x="41247" y="5846"/>
                  </a:cubicBezTo>
                  <a:cubicBezTo>
                    <a:pt x="38708" y="6852"/>
                    <a:pt x="36284" y="7859"/>
                    <a:pt x="33950" y="7859"/>
                  </a:cubicBezTo>
                  <a:cubicBezTo>
                    <a:pt x="32681" y="7859"/>
                    <a:pt x="31439" y="7561"/>
                    <a:pt x="30219" y="6803"/>
                  </a:cubicBezTo>
                  <a:cubicBezTo>
                    <a:pt x="24924" y="3508"/>
                    <a:pt x="21031" y="1"/>
                    <a:pt x="1628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29200" y="2478026"/>
              <a:ext cx="3542222" cy="2154122"/>
            </a:xfrm>
            <a:custGeom>
              <a:avLst/>
              <a:gdLst/>
              <a:ahLst/>
              <a:cxnLst/>
              <a:rect l="l" t="t" r="r" b="b"/>
              <a:pathLst>
                <a:path w="63965" h="21704" extrusionOk="0">
                  <a:moveTo>
                    <a:pt x="13805" y="1"/>
                  </a:moveTo>
                  <a:cubicBezTo>
                    <a:pt x="12267" y="1"/>
                    <a:pt x="10581" y="593"/>
                    <a:pt x="8594" y="2158"/>
                  </a:cubicBezTo>
                  <a:cubicBezTo>
                    <a:pt x="0" y="8929"/>
                    <a:pt x="8594" y="21704"/>
                    <a:pt x="8594" y="21704"/>
                  </a:cubicBezTo>
                  <a:lnTo>
                    <a:pt x="59147" y="21704"/>
                  </a:lnTo>
                  <a:cubicBezTo>
                    <a:pt x="63964" y="9477"/>
                    <a:pt x="58435" y="6821"/>
                    <a:pt x="49726" y="3518"/>
                  </a:cubicBezTo>
                  <a:cubicBezTo>
                    <a:pt x="47335" y="2611"/>
                    <a:pt x="45473" y="2264"/>
                    <a:pt x="43831" y="2264"/>
                  </a:cubicBezTo>
                  <a:cubicBezTo>
                    <a:pt x="39493" y="2264"/>
                    <a:pt x="36698" y="4686"/>
                    <a:pt x="29752" y="5589"/>
                  </a:cubicBezTo>
                  <a:cubicBezTo>
                    <a:pt x="29249" y="5655"/>
                    <a:pt x="28764" y="5686"/>
                    <a:pt x="28295" y="5686"/>
                  </a:cubicBezTo>
                  <a:cubicBezTo>
                    <a:pt x="25100" y="5686"/>
                    <a:pt x="22670" y="4263"/>
                    <a:pt x="20441" y="2843"/>
                  </a:cubicBezTo>
                  <a:cubicBezTo>
                    <a:pt x="18213" y="1422"/>
                    <a:pt x="16188" y="1"/>
                    <a:pt x="1380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906652" y="4108017"/>
              <a:ext cx="708844" cy="524139"/>
            </a:xfrm>
            <a:custGeom>
              <a:avLst/>
              <a:gdLst/>
              <a:ahLst/>
              <a:cxnLst/>
              <a:rect l="l" t="t" r="r" b="b"/>
              <a:pathLst>
                <a:path w="7142" h="5281" extrusionOk="0">
                  <a:moveTo>
                    <a:pt x="4066" y="0"/>
                  </a:moveTo>
                  <a:cubicBezTo>
                    <a:pt x="3959" y="0"/>
                    <a:pt x="3849" y="11"/>
                    <a:pt x="3737" y="33"/>
                  </a:cubicBezTo>
                  <a:cubicBezTo>
                    <a:pt x="1525" y="476"/>
                    <a:pt x="2632" y="2598"/>
                    <a:pt x="1317" y="3444"/>
                  </a:cubicBezTo>
                  <a:cubicBezTo>
                    <a:pt x="0" y="4290"/>
                    <a:pt x="131" y="5281"/>
                    <a:pt x="131" y="5281"/>
                  </a:cubicBezTo>
                  <a:lnTo>
                    <a:pt x="7020" y="5281"/>
                  </a:lnTo>
                  <a:cubicBezTo>
                    <a:pt x="7141" y="3782"/>
                    <a:pt x="6070" y="0"/>
                    <a:pt x="40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245595" y="3592209"/>
              <a:ext cx="723433" cy="1039942"/>
            </a:xfrm>
            <a:custGeom>
              <a:avLst/>
              <a:gdLst/>
              <a:ahLst/>
              <a:cxnLst/>
              <a:rect l="l" t="t" r="r" b="b"/>
              <a:pathLst>
                <a:path w="7289" h="10478" extrusionOk="0">
                  <a:moveTo>
                    <a:pt x="1656" y="1"/>
                  </a:moveTo>
                  <a:cubicBezTo>
                    <a:pt x="486" y="1"/>
                    <a:pt x="1" y="1518"/>
                    <a:pt x="1064" y="3222"/>
                  </a:cubicBezTo>
                  <a:cubicBezTo>
                    <a:pt x="2407" y="5371"/>
                    <a:pt x="3353" y="8493"/>
                    <a:pt x="3501" y="10478"/>
                  </a:cubicBezTo>
                  <a:lnTo>
                    <a:pt x="7288" y="10478"/>
                  </a:lnTo>
                  <a:cubicBezTo>
                    <a:pt x="7288" y="4864"/>
                    <a:pt x="4542" y="1440"/>
                    <a:pt x="2693" y="332"/>
                  </a:cubicBezTo>
                  <a:cubicBezTo>
                    <a:pt x="2311" y="104"/>
                    <a:pt x="1960" y="1"/>
                    <a:pt x="1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544738" y="3865745"/>
              <a:ext cx="253286" cy="771073"/>
            </a:xfrm>
            <a:custGeom>
              <a:avLst/>
              <a:gdLst/>
              <a:ahLst/>
              <a:cxnLst/>
              <a:rect l="l" t="t" r="r" b="b"/>
              <a:pathLst>
                <a:path w="2552" h="7769" extrusionOk="0">
                  <a:moveTo>
                    <a:pt x="59" y="1"/>
                  </a:moveTo>
                  <a:cubicBezTo>
                    <a:pt x="50" y="1"/>
                    <a:pt x="40" y="4"/>
                    <a:pt x="31" y="10"/>
                  </a:cubicBezTo>
                  <a:cubicBezTo>
                    <a:pt x="7" y="23"/>
                    <a:pt x="1" y="54"/>
                    <a:pt x="14" y="77"/>
                  </a:cubicBezTo>
                  <a:cubicBezTo>
                    <a:pt x="41" y="114"/>
                    <a:pt x="2454" y="3938"/>
                    <a:pt x="2404" y="7722"/>
                  </a:cubicBezTo>
                  <a:cubicBezTo>
                    <a:pt x="2404" y="7749"/>
                    <a:pt x="2424" y="7769"/>
                    <a:pt x="2451" y="7769"/>
                  </a:cubicBezTo>
                  <a:cubicBezTo>
                    <a:pt x="2478" y="7769"/>
                    <a:pt x="2502" y="7749"/>
                    <a:pt x="2502" y="7722"/>
                  </a:cubicBezTo>
                  <a:cubicBezTo>
                    <a:pt x="2552" y="3908"/>
                    <a:pt x="122" y="64"/>
                    <a:pt x="98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507816" y="2963651"/>
              <a:ext cx="750727" cy="1668492"/>
            </a:xfrm>
            <a:custGeom>
              <a:avLst/>
              <a:gdLst/>
              <a:ahLst/>
              <a:cxnLst/>
              <a:rect l="l" t="t" r="r" b="b"/>
              <a:pathLst>
                <a:path w="7564" h="16811" extrusionOk="0">
                  <a:moveTo>
                    <a:pt x="1868" y="0"/>
                  </a:moveTo>
                  <a:cubicBezTo>
                    <a:pt x="919" y="0"/>
                    <a:pt x="0" y="1401"/>
                    <a:pt x="117" y="4842"/>
                  </a:cubicBezTo>
                  <a:cubicBezTo>
                    <a:pt x="272" y="9479"/>
                    <a:pt x="3837" y="11848"/>
                    <a:pt x="3945" y="16811"/>
                  </a:cubicBezTo>
                  <a:lnTo>
                    <a:pt x="6966" y="16811"/>
                  </a:lnTo>
                  <a:cubicBezTo>
                    <a:pt x="6966" y="16811"/>
                    <a:pt x="7564" y="11771"/>
                    <a:pt x="5297" y="9140"/>
                  </a:cubicBezTo>
                  <a:cubicBezTo>
                    <a:pt x="3032" y="6511"/>
                    <a:pt x="3971" y="1690"/>
                    <a:pt x="2826" y="481"/>
                  </a:cubicBezTo>
                  <a:cubicBezTo>
                    <a:pt x="2531" y="170"/>
                    <a:pt x="2198" y="0"/>
                    <a:pt x="18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678032" y="3283935"/>
              <a:ext cx="379234" cy="1352877"/>
            </a:xfrm>
            <a:custGeom>
              <a:avLst/>
              <a:gdLst/>
              <a:ahLst/>
              <a:cxnLst/>
              <a:rect l="l" t="t" r="r" b="b"/>
              <a:pathLst>
                <a:path w="3821" h="13631" extrusionOk="0">
                  <a:moveTo>
                    <a:pt x="175" y="0"/>
                  </a:moveTo>
                  <a:cubicBezTo>
                    <a:pt x="148" y="0"/>
                    <a:pt x="124" y="20"/>
                    <a:pt x="121" y="48"/>
                  </a:cubicBezTo>
                  <a:cubicBezTo>
                    <a:pt x="0" y="2445"/>
                    <a:pt x="806" y="4032"/>
                    <a:pt x="1655" y="5718"/>
                  </a:cubicBezTo>
                  <a:cubicBezTo>
                    <a:pt x="2622" y="7631"/>
                    <a:pt x="3720" y="9803"/>
                    <a:pt x="3613" y="13580"/>
                  </a:cubicBezTo>
                  <a:cubicBezTo>
                    <a:pt x="3613" y="13607"/>
                    <a:pt x="3633" y="13631"/>
                    <a:pt x="3660" y="13631"/>
                  </a:cubicBezTo>
                  <a:lnTo>
                    <a:pt x="3663" y="13631"/>
                  </a:lnTo>
                  <a:cubicBezTo>
                    <a:pt x="3690" y="13631"/>
                    <a:pt x="3710" y="13611"/>
                    <a:pt x="3710" y="13584"/>
                  </a:cubicBezTo>
                  <a:cubicBezTo>
                    <a:pt x="3821" y="9780"/>
                    <a:pt x="2716" y="7597"/>
                    <a:pt x="1743" y="5671"/>
                  </a:cubicBezTo>
                  <a:cubicBezTo>
                    <a:pt x="900" y="4002"/>
                    <a:pt x="101" y="2425"/>
                    <a:pt x="222" y="54"/>
                  </a:cubicBezTo>
                  <a:cubicBezTo>
                    <a:pt x="222" y="28"/>
                    <a:pt x="202" y="3"/>
                    <a:pt x="175" y="0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690042" y="3032929"/>
              <a:ext cx="749437" cy="1599215"/>
            </a:xfrm>
            <a:custGeom>
              <a:avLst/>
              <a:gdLst/>
              <a:ahLst/>
              <a:cxnLst/>
              <a:rect l="l" t="t" r="r" b="b"/>
              <a:pathLst>
                <a:path w="7551" h="16113" extrusionOk="0">
                  <a:moveTo>
                    <a:pt x="3410" y="1"/>
                  </a:moveTo>
                  <a:cubicBezTo>
                    <a:pt x="3368" y="1"/>
                    <a:pt x="3325" y="2"/>
                    <a:pt x="3280" y="5"/>
                  </a:cubicBezTo>
                  <a:cubicBezTo>
                    <a:pt x="0" y="213"/>
                    <a:pt x="2760" y="11332"/>
                    <a:pt x="4166" y="16113"/>
                  </a:cubicBezTo>
                  <a:lnTo>
                    <a:pt x="7550" y="16113"/>
                  </a:lnTo>
                  <a:cubicBezTo>
                    <a:pt x="4056" y="7442"/>
                    <a:pt x="6496" y="1"/>
                    <a:pt x="3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036924" y="3460106"/>
              <a:ext cx="253286" cy="1177006"/>
            </a:xfrm>
            <a:custGeom>
              <a:avLst/>
              <a:gdLst/>
              <a:ahLst/>
              <a:cxnLst/>
              <a:rect l="l" t="t" r="r" b="b"/>
              <a:pathLst>
                <a:path w="2552" h="11859" extrusionOk="0">
                  <a:moveTo>
                    <a:pt x="53" y="1"/>
                  </a:moveTo>
                  <a:cubicBezTo>
                    <a:pt x="51" y="1"/>
                    <a:pt x="49" y="1"/>
                    <a:pt x="47" y="1"/>
                  </a:cubicBezTo>
                  <a:cubicBezTo>
                    <a:pt x="20" y="5"/>
                    <a:pt x="0" y="28"/>
                    <a:pt x="3" y="55"/>
                  </a:cubicBezTo>
                  <a:cubicBezTo>
                    <a:pt x="10" y="102"/>
                    <a:pt x="571" y="4826"/>
                    <a:pt x="2447" y="11822"/>
                  </a:cubicBezTo>
                  <a:cubicBezTo>
                    <a:pt x="2455" y="11842"/>
                    <a:pt x="2475" y="11859"/>
                    <a:pt x="2498" y="11859"/>
                  </a:cubicBezTo>
                  <a:cubicBezTo>
                    <a:pt x="2501" y="11859"/>
                    <a:pt x="2504" y="11856"/>
                    <a:pt x="2508" y="11856"/>
                  </a:cubicBezTo>
                  <a:cubicBezTo>
                    <a:pt x="2535" y="11849"/>
                    <a:pt x="2551" y="11822"/>
                    <a:pt x="2545" y="11795"/>
                  </a:cubicBezTo>
                  <a:cubicBezTo>
                    <a:pt x="668" y="4809"/>
                    <a:pt x="107" y="89"/>
                    <a:pt x="101" y="45"/>
                  </a:cubicBezTo>
                  <a:cubicBezTo>
                    <a:pt x="101" y="17"/>
                    <a:pt x="78" y="1"/>
                    <a:pt x="53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291404" y="2375290"/>
              <a:ext cx="892555" cy="716585"/>
            </a:xfrm>
            <a:custGeom>
              <a:avLst/>
              <a:gdLst/>
              <a:ahLst/>
              <a:cxnLst/>
              <a:rect l="l" t="t" r="r" b="b"/>
              <a:pathLst>
                <a:path w="8993" h="7220" extrusionOk="0">
                  <a:moveTo>
                    <a:pt x="4169" y="1"/>
                  </a:moveTo>
                  <a:cubicBezTo>
                    <a:pt x="2424" y="1"/>
                    <a:pt x="920" y="1206"/>
                    <a:pt x="575" y="2770"/>
                  </a:cubicBezTo>
                  <a:cubicBezTo>
                    <a:pt x="1" y="5376"/>
                    <a:pt x="1518" y="6862"/>
                    <a:pt x="4000" y="7172"/>
                  </a:cubicBezTo>
                  <a:cubicBezTo>
                    <a:pt x="4263" y="7204"/>
                    <a:pt x="4512" y="7220"/>
                    <a:pt x="4748" y="7220"/>
                  </a:cubicBezTo>
                  <a:cubicBezTo>
                    <a:pt x="8992" y="7220"/>
                    <a:pt x="8725" y="2127"/>
                    <a:pt x="6343" y="648"/>
                  </a:cubicBezTo>
                  <a:cubicBezTo>
                    <a:pt x="5620" y="198"/>
                    <a:pt x="4875" y="1"/>
                    <a:pt x="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480974" y="2713439"/>
              <a:ext cx="490593" cy="522551"/>
            </a:xfrm>
            <a:custGeom>
              <a:avLst/>
              <a:gdLst/>
              <a:ahLst/>
              <a:cxnLst/>
              <a:rect l="l" t="t" r="r" b="b"/>
              <a:pathLst>
                <a:path w="4943" h="5265" extrusionOk="0">
                  <a:moveTo>
                    <a:pt x="3412" y="1"/>
                  </a:moveTo>
                  <a:cubicBezTo>
                    <a:pt x="3072" y="685"/>
                    <a:pt x="2490" y="1143"/>
                    <a:pt x="2049" y="1143"/>
                  </a:cubicBezTo>
                  <a:cubicBezTo>
                    <a:pt x="1867" y="1143"/>
                    <a:pt x="1708" y="1065"/>
                    <a:pt x="1602" y="890"/>
                  </a:cubicBezTo>
                  <a:cubicBezTo>
                    <a:pt x="1429" y="602"/>
                    <a:pt x="1098" y="419"/>
                    <a:pt x="789" y="419"/>
                  </a:cubicBezTo>
                  <a:cubicBezTo>
                    <a:pt x="459" y="419"/>
                    <a:pt x="156" y="629"/>
                    <a:pt x="102" y="1143"/>
                  </a:cubicBezTo>
                  <a:cubicBezTo>
                    <a:pt x="0" y="2120"/>
                    <a:pt x="1261" y="2130"/>
                    <a:pt x="1309" y="2130"/>
                  </a:cubicBezTo>
                  <a:cubicBezTo>
                    <a:pt x="1310" y="2130"/>
                    <a:pt x="1311" y="2130"/>
                    <a:pt x="1311" y="2130"/>
                  </a:cubicBezTo>
                  <a:lnTo>
                    <a:pt x="1311" y="5265"/>
                  </a:lnTo>
                  <a:lnTo>
                    <a:pt x="2952" y="5265"/>
                  </a:lnTo>
                  <a:lnTo>
                    <a:pt x="2982" y="3213"/>
                  </a:lnTo>
                  <a:cubicBezTo>
                    <a:pt x="2982" y="3213"/>
                    <a:pt x="3179" y="3274"/>
                    <a:pt x="3451" y="3274"/>
                  </a:cubicBezTo>
                  <a:cubicBezTo>
                    <a:pt x="3716" y="3274"/>
                    <a:pt x="4053" y="3216"/>
                    <a:pt x="4349" y="2989"/>
                  </a:cubicBezTo>
                  <a:cubicBezTo>
                    <a:pt x="4943" y="2529"/>
                    <a:pt x="4476" y="743"/>
                    <a:pt x="4476" y="743"/>
                  </a:cubicBezTo>
                  <a:cubicBezTo>
                    <a:pt x="3714" y="508"/>
                    <a:pt x="3412" y="1"/>
                    <a:pt x="3412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702304" y="3005337"/>
              <a:ext cx="74735" cy="91012"/>
            </a:xfrm>
            <a:custGeom>
              <a:avLst/>
              <a:gdLst/>
              <a:ahLst/>
              <a:cxnLst/>
              <a:rect l="l" t="t" r="r" b="b"/>
              <a:pathLst>
                <a:path w="753" h="917" extrusionOk="0">
                  <a:moveTo>
                    <a:pt x="1" y="1"/>
                  </a:moveTo>
                  <a:cubicBezTo>
                    <a:pt x="1" y="1"/>
                    <a:pt x="118" y="689"/>
                    <a:pt x="742" y="917"/>
                  </a:cubicBezTo>
                  <a:lnTo>
                    <a:pt x="752" y="272"/>
                  </a:lnTo>
                  <a:cubicBezTo>
                    <a:pt x="135" y="131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676995" y="2883059"/>
              <a:ext cx="112649" cy="112450"/>
            </a:xfrm>
            <a:custGeom>
              <a:avLst/>
              <a:gdLst/>
              <a:ahLst/>
              <a:cxnLst/>
              <a:rect l="l" t="t" r="r" b="b"/>
              <a:pathLst>
                <a:path w="1135" h="1133" extrusionOk="0">
                  <a:moveTo>
                    <a:pt x="568" y="1"/>
                  </a:moveTo>
                  <a:cubicBezTo>
                    <a:pt x="256" y="1"/>
                    <a:pt x="0" y="252"/>
                    <a:pt x="0" y="568"/>
                  </a:cubicBezTo>
                  <a:cubicBezTo>
                    <a:pt x="0" y="880"/>
                    <a:pt x="256" y="1132"/>
                    <a:pt x="568" y="1132"/>
                  </a:cubicBezTo>
                  <a:cubicBezTo>
                    <a:pt x="880" y="1132"/>
                    <a:pt x="1135" y="880"/>
                    <a:pt x="1135" y="568"/>
                  </a:cubicBezTo>
                  <a:cubicBezTo>
                    <a:pt x="1135" y="252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893164" y="2891396"/>
              <a:ext cx="51213" cy="106098"/>
            </a:xfrm>
            <a:custGeom>
              <a:avLst/>
              <a:gdLst/>
              <a:ahLst/>
              <a:cxnLst/>
              <a:rect l="l" t="t" r="r" b="b"/>
              <a:pathLst>
                <a:path w="516" h="1069" extrusionOk="0">
                  <a:moveTo>
                    <a:pt x="491" y="1"/>
                  </a:moveTo>
                  <a:cubicBezTo>
                    <a:pt x="216" y="41"/>
                    <a:pt x="1" y="276"/>
                    <a:pt x="1" y="561"/>
                  </a:cubicBezTo>
                  <a:cubicBezTo>
                    <a:pt x="1" y="783"/>
                    <a:pt x="128" y="974"/>
                    <a:pt x="314" y="1068"/>
                  </a:cubicBezTo>
                  <a:cubicBezTo>
                    <a:pt x="488" y="816"/>
                    <a:pt x="515" y="400"/>
                    <a:pt x="49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025213" y="3179026"/>
              <a:ext cx="1072694" cy="1453119"/>
            </a:xfrm>
            <a:custGeom>
              <a:avLst/>
              <a:gdLst/>
              <a:ahLst/>
              <a:cxnLst/>
              <a:rect l="l" t="t" r="r" b="b"/>
              <a:pathLst>
                <a:path w="10808" h="14641" extrusionOk="0">
                  <a:moveTo>
                    <a:pt x="4596" y="0"/>
                  </a:moveTo>
                  <a:cubicBezTo>
                    <a:pt x="3341" y="380"/>
                    <a:pt x="2283" y="1010"/>
                    <a:pt x="1578" y="1494"/>
                  </a:cubicBezTo>
                  <a:cubicBezTo>
                    <a:pt x="1" y="2575"/>
                    <a:pt x="648" y="5929"/>
                    <a:pt x="591" y="7530"/>
                  </a:cubicBezTo>
                  <a:cubicBezTo>
                    <a:pt x="531" y="9131"/>
                    <a:pt x="64" y="14641"/>
                    <a:pt x="64" y="14641"/>
                  </a:cubicBezTo>
                  <a:lnTo>
                    <a:pt x="10025" y="14641"/>
                  </a:lnTo>
                  <a:lnTo>
                    <a:pt x="9941" y="10512"/>
                  </a:lnTo>
                  <a:lnTo>
                    <a:pt x="10807" y="6268"/>
                  </a:lnTo>
                  <a:lnTo>
                    <a:pt x="9941" y="1108"/>
                  </a:lnTo>
                  <a:cubicBezTo>
                    <a:pt x="9545" y="678"/>
                    <a:pt x="9085" y="312"/>
                    <a:pt x="8558" y="57"/>
                  </a:cubicBezTo>
                  <a:lnTo>
                    <a:pt x="6510" y="89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481371" y="3145876"/>
              <a:ext cx="393328" cy="447022"/>
            </a:xfrm>
            <a:custGeom>
              <a:avLst/>
              <a:gdLst/>
              <a:ahLst/>
              <a:cxnLst/>
              <a:rect l="l" t="t" r="r" b="b"/>
              <a:pathLst>
                <a:path w="3963" h="4504" extrusionOk="0">
                  <a:moveTo>
                    <a:pt x="2131" y="0"/>
                  </a:moveTo>
                  <a:cubicBezTo>
                    <a:pt x="1380" y="0"/>
                    <a:pt x="661" y="133"/>
                    <a:pt x="0" y="334"/>
                  </a:cubicBezTo>
                  <a:cubicBezTo>
                    <a:pt x="591" y="1002"/>
                    <a:pt x="1585" y="2365"/>
                    <a:pt x="2227" y="4504"/>
                  </a:cubicBezTo>
                  <a:lnTo>
                    <a:pt x="3962" y="391"/>
                  </a:lnTo>
                  <a:cubicBezTo>
                    <a:pt x="3526" y="179"/>
                    <a:pt x="3045" y="42"/>
                    <a:pt x="2512" y="12"/>
                  </a:cubicBezTo>
                  <a:cubicBezTo>
                    <a:pt x="2384" y="4"/>
                    <a:pt x="2257" y="0"/>
                    <a:pt x="2131" y="0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2037222" y="3976609"/>
              <a:ext cx="743482" cy="587957"/>
            </a:xfrm>
            <a:custGeom>
              <a:avLst/>
              <a:gdLst/>
              <a:ahLst/>
              <a:cxnLst/>
              <a:rect l="l" t="t" r="r" b="b"/>
              <a:pathLst>
                <a:path w="7491" h="5924" extrusionOk="0">
                  <a:moveTo>
                    <a:pt x="6626" y="0"/>
                  </a:moveTo>
                  <a:cubicBezTo>
                    <a:pt x="6619" y="0"/>
                    <a:pt x="6614" y="1"/>
                    <a:pt x="6611" y="1"/>
                  </a:cubicBezTo>
                  <a:cubicBezTo>
                    <a:pt x="6557" y="11"/>
                    <a:pt x="1931" y="1650"/>
                    <a:pt x="292" y="2230"/>
                  </a:cubicBezTo>
                  <a:cubicBezTo>
                    <a:pt x="219" y="3204"/>
                    <a:pt x="64" y="5107"/>
                    <a:pt x="0" y="5923"/>
                  </a:cubicBezTo>
                  <a:cubicBezTo>
                    <a:pt x="1212" y="5893"/>
                    <a:pt x="2001" y="5765"/>
                    <a:pt x="3116" y="5147"/>
                  </a:cubicBezTo>
                  <a:cubicBezTo>
                    <a:pt x="4885" y="4171"/>
                    <a:pt x="7491" y="115"/>
                    <a:pt x="7491" y="115"/>
                  </a:cubicBezTo>
                  <a:cubicBezTo>
                    <a:pt x="7491" y="115"/>
                    <a:pt x="6756" y="0"/>
                    <a:pt x="6626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900950" y="3309740"/>
              <a:ext cx="1079642" cy="1067533"/>
            </a:xfrm>
            <a:custGeom>
              <a:avLst/>
              <a:gdLst/>
              <a:ahLst/>
              <a:cxnLst/>
              <a:rect l="l" t="t" r="r" b="b"/>
              <a:pathLst>
                <a:path w="10878" h="10756" extrusionOk="0">
                  <a:moveTo>
                    <a:pt x="3329" y="1"/>
                  </a:moveTo>
                  <a:cubicBezTo>
                    <a:pt x="3177" y="1"/>
                    <a:pt x="3011" y="56"/>
                    <a:pt x="2830" y="177"/>
                  </a:cubicBezTo>
                  <a:cubicBezTo>
                    <a:pt x="2032" y="710"/>
                    <a:pt x="571" y="2292"/>
                    <a:pt x="286" y="5471"/>
                  </a:cubicBezTo>
                  <a:cubicBezTo>
                    <a:pt x="1" y="8647"/>
                    <a:pt x="534" y="10447"/>
                    <a:pt x="2045" y="10732"/>
                  </a:cubicBezTo>
                  <a:cubicBezTo>
                    <a:pt x="2130" y="10748"/>
                    <a:pt x="2222" y="10756"/>
                    <a:pt x="2318" y="10756"/>
                  </a:cubicBezTo>
                  <a:cubicBezTo>
                    <a:pt x="3924" y="10756"/>
                    <a:pt x="6957" y="8595"/>
                    <a:pt x="8864" y="6834"/>
                  </a:cubicBezTo>
                  <a:cubicBezTo>
                    <a:pt x="8864" y="6834"/>
                    <a:pt x="9928" y="6599"/>
                    <a:pt x="10193" y="5498"/>
                  </a:cubicBezTo>
                  <a:cubicBezTo>
                    <a:pt x="10193" y="5498"/>
                    <a:pt x="10878" y="4638"/>
                    <a:pt x="10784" y="4521"/>
                  </a:cubicBezTo>
                  <a:cubicBezTo>
                    <a:pt x="10774" y="4510"/>
                    <a:pt x="10761" y="4505"/>
                    <a:pt x="10744" y="4505"/>
                  </a:cubicBezTo>
                  <a:cubicBezTo>
                    <a:pt x="10590" y="4505"/>
                    <a:pt x="10149" y="4951"/>
                    <a:pt x="10149" y="4951"/>
                  </a:cubicBezTo>
                  <a:cubicBezTo>
                    <a:pt x="10286" y="4716"/>
                    <a:pt x="10700" y="4168"/>
                    <a:pt x="10593" y="4071"/>
                  </a:cubicBezTo>
                  <a:cubicBezTo>
                    <a:pt x="10586" y="4065"/>
                    <a:pt x="10578" y="4063"/>
                    <a:pt x="10569" y="4063"/>
                  </a:cubicBezTo>
                  <a:cubicBezTo>
                    <a:pt x="10418" y="4063"/>
                    <a:pt x="9900" y="4749"/>
                    <a:pt x="9900" y="4749"/>
                  </a:cubicBezTo>
                  <a:cubicBezTo>
                    <a:pt x="10035" y="4488"/>
                    <a:pt x="10441" y="3950"/>
                    <a:pt x="10344" y="3803"/>
                  </a:cubicBezTo>
                  <a:cubicBezTo>
                    <a:pt x="10336" y="3791"/>
                    <a:pt x="10324" y="3785"/>
                    <a:pt x="10309" y="3785"/>
                  </a:cubicBezTo>
                  <a:cubicBezTo>
                    <a:pt x="10132" y="3785"/>
                    <a:pt x="9505" y="4504"/>
                    <a:pt x="9505" y="4504"/>
                  </a:cubicBezTo>
                  <a:cubicBezTo>
                    <a:pt x="9733" y="4182"/>
                    <a:pt x="10216" y="3736"/>
                    <a:pt x="10099" y="3514"/>
                  </a:cubicBezTo>
                  <a:cubicBezTo>
                    <a:pt x="10088" y="3495"/>
                    <a:pt x="10070" y="3486"/>
                    <a:pt x="10045" y="3486"/>
                  </a:cubicBezTo>
                  <a:cubicBezTo>
                    <a:pt x="9779" y="3486"/>
                    <a:pt x="8756" y="4492"/>
                    <a:pt x="8410" y="5770"/>
                  </a:cubicBezTo>
                  <a:lnTo>
                    <a:pt x="3425" y="7619"/>
                  </a:lnTo>
                  <a:cubicBezTo>
                    <a:pt x="3425" y="7619"/>
                    <a:pt x="4156" y="3998"/>
                    <a:pt x="4304" y="2483"/>
                  </a:cubicBezTo>
                  <a:cubicBezTo>
                    <a:pt x="4424" y="1233"/>
                    <a:pt x="4046" y="1"/>
                    <a:pt x="3329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011769" y="3288897"/>
              <a:ext cx="994783" cy="1206582"/>
            </a:xfrm>
            <a:custGeom>
              <a:avLst/>
              <a:gdLst/>
              <a:ahLst/>
              <a:cxnLst/>
              <a:rect l="l" t="t" r="r" b="b"/>
              <a:pathLst>
                <a:path w="10023" h="12157" extrusionOk="0">
                  <a:moveTo>
                    <a:pt x="1" y="1"/>
                  </a:moveTo>
                  <a:lnTo>
                    <a:pt x="1" y="9405"/>
                  </a:lnTo>
                  <a:cubicBezTo>
                    <a:pt x="2439" y="11847"/>
                    <a:pt x="5496" y="12105"/>
                    <a:pt x="6681" y="12105"/>
                  </a:cubicBezTo>
                  <a:cubicBezTo>
                    <a:pt x="6999" y="12105"/>
                    <a:pt x="7182" y="12087"/>
                    <a:pt x="7182" y="12087"/>
                  </a:cubicBezTo>
                  <a:cubicBezTo>
                    <a:pt x="7482" y="12137"/>
                    <a:pt x="7774" y="12157"/>
                    <a:pt x="8046" y="12157"/>
                  </a:cubicBezTo>
                  <a:cubicBezTo>
                    <a:pt x="8942" y="12157"/>
                    <a:pt x="9611" y="11936"/>
                    <a:pt x="9573" y="11825"/>
                  </a:cubicBezTo>
                  <a:cubicBezTo>
                    <a:pt x="9552" y="11761"/>
                    <a:pt x="9389" y="11743"/>
                    <a:pt x="9210" y="11743"/>
                  </a:cubicBezTo>
                  <a:cubicBezTo>
                    <a:pt x="8975" y="11743"/>
                    <a:pt x="8713" y="11774"/>
                    <a:pt x="8713" y="11774"/>
                  </a:cubicBezTo>
                  <a:cubicBezTo>
                    <a:pt x="8713" y="11774"/>
                    <a:pt x="10012" y="11311"/>
                    <a:pt x="9865" y="11130"/>
                  </a:cubicBezTo>
                  <a:cubicBezTo>
                    <a:pt x="9838" y="11097"/>
                    <a:pt x="9789" y="11083"/>
                    <a:pt x="9725" y="11083"/>
                  </a:cubicBezTo>
                  <a:cubicBezTo>
                    <a:pt x="9432" y="11083"/>
                    <a:pt x="8816" y="11367"/>
                    <a:pt x="8518" y="11422"/>
                  </a:cubicBezTo>
                  <a:cubicBezTo>
                    <a:pt x="8518" y="11422"/>
                    <a:pt x="10022" y="10881"/>
                    <a:pt x="9851" y="10690"/>
                  </a:cubicBezTo>
                  <a:cubicBezTo>
                    <a:pt x="9823" y="10659"/>
                    <a:pt x="9773" y="10646"/>
                    <a:pt x="9707" y="10646"/>
                  </a:cubicBezTo>
                  <a:cubicBezTo>
                    <a:pt x="9369" y="10646"/>
                    <a:pt x="8623" y="10984"/>
                    <a:pt x="8371" y="11009"/>
                  </a:cubicBezTo>
                  <a:cubicBezTo>
                    <a:pt x="8371" y="11009"/>
                    <a:pt x="9593" y="10589"/>
                    <a:pt x="9479" y="10421"/>
                  </a:cubicBezTo>
                  <a:cubicBezTo>
                    <a:pt x="9460" y="10393"/>
                    <a:pt x="9405" y="10382"/>
                    <a:pt x="9328" y="10382"/>
                  </a:cubicBezTo>
                  <a:cubicBezTo>
                    <a:pt x="8955" y="10382"/>
                    <a:pt x="8055" y="10653"/>
                    <a:pt x="8055" y="10653"/>
                  </a:cubicBezTo>
                  <a:cubicBezTo>
                    <a:pt x="8055" y="10653"/>
                    <a:pt x="8592" y="10153"/>
                    <a:pt x="8405" y="10019"/>
                  </a:cubicBezTo>
                  <a:cubicBezTo>
                    <a:pt x="8388" y="10006"/>
                    <a:pt x="8365" y="10000"/>
                    <a:pt x="8337" y="10000"/>
                  </a:cubicBezTo>
                  <a:cubicBezTo>
                    <a:pt x="8067" y="10000"/>
                    <a:pt x="7350" y="10562"/>
                    <a:pt x="7350" y="10562"/>
                  </a:cubicBezTo>
                  <a:cubicBezTo>
                    <a:pt x="7350" y="10562"/>
                    <a:pt x="7313" y="10568"/>
                    <a:pt x="7240" y="10568"/>
                  </a:cubicBezTo>
                  <a:cubicBezTo>
                    <a:pt x="6912" y="10568"/>
                    <a:pt x="5843" y="10453"/>
                    <a:pt x="3993" y="9196"/>
                  </a:cubicBezTo>
                  <a:cubicBezTo>
                    <a:pt x="1727" y="7659"/>
                    <a:pt x="2247" y="4768"/>
                    <a:pt x="1646" y="2945"/>
                  </a:cubicBezTo>
                  <a:cubicBezTo>
                    <a:pt x="1334" y="1988"/>
                    <a:pt x="797" y="867"/>
                    <a:pt x="1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011769" y="3645110"/>
              <a:ext cx="606914" cy="843426"/>
            </a:xfrm>
            <a:custGeom>
              <a:avLst/>
              <a:gdLst/>
              <a:ahLst/>
              <a:cxnLst/>
              <a:rect l="l" t="t" r="r" b="b"/>
              <a:pathLst>
                <a:path w="6115" h="8498" extrusionOk="0">
                  <a:moveTo>
                    <a:pt x="1" y="1"/>
                  </a:moveTo>
                  <a:lnTo>
                    <a:pt x="1" y="5816"/>
                  </a:lnTo>
                  <a:cubicBezTo>
                    <a:pt x="2113" y="7934"/>
                    <a:pt x="4694" y="8410"/>
                    <a:pt x="6115" y="8498"/>
                  </a:cubicBezTo>
                  <a:cubicBezTo>
                    <a:pt x="5242" y="8125"/>
                    <a:pt x="3707" y="7407"/>
                    <a:pt x="2483" y="6500"/>
                  </a:cubicBezTo>
                  <a:cubicBezTo>
                    <a:pt x="1189" y="5543"/>
                    <a:pt x="367" y="199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RegExp</a:t>
            </a:r>
            <a:r>
              <a:rPr lang="en-US" altLang="en-GB"/>
              <a:t> constructor 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5295053" y="1432560"/>
            <a:ext cx="5930053" cy="3380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A Regular Expression is a way of representing a pattern you are looking for in a string.</a:t>
            </a:r>
            <a:endParaRPr lang="en-US" sz="213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A Regular Expression lets you build patterns using a set of special characters. Depending on whether there's a match, appropriate action can be taken.</a:t>
            </a:r>
            <a:endParaRPr lang="en-US" sz="2135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People often use regular expressions for validation purposes.</a:t>
            </a:r>
            <a:endParaRPr lang="en-US" sz="2135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In the validation process: you don't know what exact values the user will enter, but you do know the format they need tuse.</a:t>
            </a:r>
            <a:endParaRPr lang="en-US" sz="213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Window object - methods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9232053" y="1110827"/>
            <a:ext cx="209042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26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26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rcRect t="1915" b="1378"/>
          <a:stretch>
            <a:fillRect/>
          </a:stretch>
        </p:blipFill>
        <p:spPr>
          <a:xfrm>
            <a:off x="1662853" y="1569720"/>
            <a:ext cx="8166100" cy="45753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Window object - Timing methods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9232053" y="1185333"/>
            <a:ext cx="209042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26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26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25880" y="1617980"/>
            <a:ext cx="9182100" cy="44026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 txBox="1"/>
          <p:nvPr>
            <p:ph type="body" idx="1"/>
          </p:nvPr>
        </p:nvSpPr>
        <p:spPr>
          <a:xfrm>
            <a:off x="960000" y="1564167"/>
            <a:ext cx="10271600" cy="4274800"/>
          </a:xfrm>
          <a:prstGeom prst="rect">
            <a:avLst/>
          </a:prstGeom>
        </p:spPr>
        <p:txBody>
          <a:bodyPr spcFirstLastPara="1" wrap="square" lIns="121900" tIns="853433" rIns="121900" bIns="0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</a:pPr>
            <a:r>
              <a:rPr lang="en-US" u="sng">
                <a:solidFill>
                  <a:schemeClr val="hlink"/>
                </a:solidFill>
              </a:rPr>
              <a:t>Understanding js object prototypes with CSS :https://medium.com/free-code-camp/understanding-prototypal-inheritance-in-javascript-with-css-93b2fcda75e4</a:t>
            </a:r>
            <a:endParaRPr lang="en-US" u="sng">
              <a:solidFill>
                <a:schemeClr val="hlink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hlink"/>
                </a:solidFill>
                <a:sym typeface="+mn-ea"/>
              </a:rPr>
              <a:t>Object in Js : </a:t>
            </a:r>
            <a:r>
              <a:rPr lang="en-US" u="sng">
                <a:solidFill>
                  <a:schemeClr val="hlink"/>
                </a:solidFill>
                <a:sym typeface="+mn-ea"/>
              </a:rPr>
              <a:t>https://developer.mozilla.org/en-US/docs/Learn/JavaScript/Objects/Basics</a:t>
            </a:r>
            <a:endParaRPr lang="en-US" u="sng">
              <a:solidFill>
                <a:schemeClr val="hlink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hlink"/>
                </a:solidFill>
              </a:rPr>
              <a:t>js and prototype-base </a:t>
            </a:r>
            <a:r>
              <a:rPr lang="en-US" u="sng">
                <a:solidFill>
                  <a:schemeClr val="hlink"/>
                </a:solidFill>
              </a:rPr>
              <a:t>: https://developer.mozilla.org/en-US/docs/Web/JavaScript/Inheritance_and_the_prototype_chain</a:t>
            </a:r>
            <a:endParaRPr lang="en-US" u="sng">
              <a:solidFill>
                <a:schemeClr val="hlink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hlink"/>
                </a:solidFill>
              </a:rPr>
              <a:t>this in objects :</a:t>
            </a:r>
            <a:r>
              <a:rPr lang="en-US" u="sng">
                <a:solidFill>
                  <a:schemeClr val="hlink"/>
                </a:solidFill>
              </a:rPr>
              <a:t> https://developer.mozilla.org/en-US/docs/Learn/JavaScript/Objects/Basics#what_is_this</a:t>
            </a:r>
            <a:endParaRPr lang="en-US" u="sng">
              <a:solidFill>
                <a:schemeClr val="hlink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</a:pPr>
            <a:r>
              <a:rPr lang="en-US" u="sng">
                <a:solidFill>
                  <a:schemeClr val="hlink"/>
                </a:solidFill>
              </a:rPr>
              <a:t>Object prototype: https://developer.mozilla.org/en-US/docs/Learn/JavaScript/Objects/Object_prototypes</a:t>
            </a:r>
            <a:endParaRPr lang="en-US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u="sng">
              <a:solidFill>
                <a:schemeClr val="hlink"/>
              </a:solidFill>
            </a:endParaRPr>
          </a:p>
        </p:txBody>
      </p:sp>
      <p:sp>
        <p:nvSpPr>
          <p:cNvPr id="884" name="Google Shape;884;p70"/>
          <p:cNvSpPr txBox="1"/>
          <p:nvPr>
            <p:ph type="ctrTitle"/>
          </p:nvPr>
        </p:nvSpPr>
        <p:spPr>
          <a:xfrm>
            <a:off x="3675133" y="705467"/>
            <a:ext cx="4841600" cy="48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RESOURCES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3"/>
          <p:cNvGrpSpPr/>
          <p:nvPr/>
        </p:nvGrpSpPr>
        <p:grpSpPr>
          <a:xfrm>
            <a:off x="437720" y="2238247"/>
            <a:ext cx="4947776" cy="3957151"/>
            <a:chOff x="529200" y="1804100"/>
            <a:chExt cx="3542222" cy="2833011"/>
          </a:xfrm>
        </p:grpSpPr>
        <p:sp>
          <p:nvSpPr>
            <p:cNvPr id="443" name="Google Shape;443;p33"/>
            <p:cNvSpPr/>
            <p:nvPr/>
          </p:nvSpPr>
          <p:spPr>
            <a:xfrm>
              <a:off x="547333" y="1804100"/>
              <a:ext cx="3497003" cy="2828030"/>
            </a:xfrm>
            <a:custGeom>
              <a:avLst/>
              <a:gdLst/>
              <a:ahLst/>
              <a:cxnLst/>
              <a:rect l="l" t="t" r="r" b="b"/>
              <a:pathLst>
                <a:path w="64292" h="28494" extrusionOk="0">
                  <a:moveTo>
                    <a:pt x="16285" y="1"/>
                  </a:moveTo>
                  <a:cubicBezTo>
                    <a:pt x="14309" y="1"/>
                    <a:pt x="12185" y="608"/>
                    <a:pt x="9750" y="2093"/>
                  </a:cubicBezTo>
                  <a:cubicBezTo>
                    <a:pt x="1" y="8035"/>
                    <a:pt x="8666" y="19704"/>
                    <a:pt x="8820" y="28446"/>
                  </a:cubicBezTo>
                  <a:lnTo>
                    <a:pt x="54025" y="28494"/>
                  </a:lnTo>
                  <a:cubicBezTo>
                    <a:pt x="53679" y="23404"/>
                    <a:pt x="64291" y="12292"/>
                    <a:pt x="56248" y="6296"/>
                  </a:cubicBezTo>
                  <a:cubicBezTo>
                    <a:pt x="53811" y="4482"/>
                    <a:pt x="51479" y="3834"/>
                    <a:pt x="49237" y="3834"/>
                  </a:cubicBezTo>
                  <a:cubicBezTo>
                    <a:pt x="46442" y="3834"/>
                    <a:pt x="43788" y="4840"/>
                    <a:pt x="41247" y="5846"/>
                  </a:cubicBezTo>
                  <a:cubicBezTo>
                    <a:pt x="38708" y="6852"/>
                    <a:pt x="36284" y="7859"/>
                    <a:pt x="33950" y="7859"/>
                  </a:cubicBezTo>
                  <a:cubicBezTo>
                    <a:pt x="32681" y="7859"/>
                    <a:pt x="31439" y="7561"/>
                    <a:pt x="30219" y="6803"/>
                  </a:cubicBezTo>
                  <a:cubicBezTo>
                    <a:pt x="24924" y="3508"/>
                    <a:pt x="21031" y="1"/>
                    <a:pt x="1628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29200" y="2478026"/>
              <a:ext cx="3542222" cy="2154122"/>
            </a:xfrm>
            <a:custGeom>
              <a:avLst/>
              <a:gdLst/>
              <a:ahLst/>
              <a:cxnLst/>
              <a:rect l="l" t="t" r="r" b="b"/>
              <a:pathLst>
                <a:path w="63965" h="21704" extrusionOk="0">
                  <a:moveTo>
                    <a:pt x="13805" y="1"/>
                  </a:moveTo>
                  <a:cubicBezTo>
                    <a:pt x="12267" y="1"/>
                    <a:pt x="10581" y="593"/>
                    <a:pt x="8594" y="2158"/>
                  </a:cubicBezTo>
                  <a:cubicBezTo>
                    <a:pt x="0" y="8929"/>
                    <a:pt x="8594" y="21704"/>
                    <a:pt x="8594" y="21704"/>
                  </a:cubicBezTo>
                  <a:lnTo>
                    <a:pt x="59147" y="21704"/>
                  </a:lnTo>
                  <a:cubicBezTo>
                    <a:pt x="63964" y="9477"/>
                    <a:pt x="58435" y="6821"/>
                    <a:pt x="49726" y="3518"/>
                  </a:cubicBezTo>
                  <a:cubicBezTo>
                    <a:pt x="47335" y="2611"/>
                    <a:pt x="45473" y="2264"/>
                    <a:pt x="43831" y="2264"/>
                  </a:cubicBezTo>
                  <a:cubicBezTo>
                    <a:pt x="39493" y="2264"/>
                    <a:pt x="36698" y="4686"/>
                    <a:pt x="29752" y="5589"/>
                  </a:cubicBezTo>
                  <a:cubicBezTo>
                    <a:pt x="29249" y="5655"/>
                    <a:pt x="28764" y="5686"/>
                    <a:pt x="28295" y="5686"/>
                  </a:cubicBezTo>
                  <a:cubicBezTo>
                    <a:pt x="25100" y="5686"/>
                    <a:pt x="22670" y="4263"/>
                    <a:pt x="20441" y="2843"/>
                  </a:cubicBezTo>
                  <a:cubicBezTo>
                    <a:pt x="18213" y="1422"/>
                    <a:pt x="16188" y="1"/>
                    <a:pt x="1380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906652" y="4108017"/>
              <a:ext cx="708844" cy="524139"/>
            </a:xfrm>
            <a:custGeom>
              <a:avLst/>
              <a:gdLst/>
              <a:ahLst/>
              <a:cxnLst/>
              <a:rect l="l" t="t" r="r" b="b"/>
              <a:pathLst>
                <a:path w="7142" h="5281" extrusionOk="0">
                  <a:moveTo>
                    <a:pt x="4066" y="0"/>
                  </a:moveTo>
                  <a:cubicBezTo>
                    <a:pt x="3959" y="0"/>
                    <a:pt x="3849" y="11"/>
                    <a:pt x="3737" y="33"/>
                  </a:cubicBezTo>
                  <a:cubicBezTo>
                    <a:pt x="1525" y="476"/>
                    <a:pt x="2632" y="2598"/>
                    <a:pt x="1317" y="3444"/>
                  </a:cubicBezTo>
                  <a:cubicBezTo>
                    <a:pt x="0" y="4290"/>
                    <a:pt x="131" y="5281"/>
                    <a:pt x="131" y="5281"/>
                  </a:cubicBezTo>
                  <a:lnTo>
                    <a:pt x="7020" y="5281"/>
                  </a:lnTo>
                  <a:cubicBezTo>
                    <a:pt x="7141" y="3782"/>
                    <a:pt x="6070" y="0"/>
                    <a:pt x="40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245595" y="3592209"/>
              <a:ext cx="723433" cy="1039942"/>
            </a:xfrm>
            <a:custGeom>
              <a:avLst/>
              <a:gdLst/>
              <a:ahLst/>
              <a:cxnLst/>
              <a:rect l="l" t="t" r="r" b="b"/>
              <a:pathLst>
                <a:path w="7289" h="10478" extrusionOk="0">
                  <a:moveTo>
                    <a:pt x="1656" y="1"/>
                  </a:moveTo>
                  <a:cubicBezTo>
                    <a:pt x="486" y="1"/>
                    <a:pt x="1" y="1518"/>
                    <a:pt x="1064" y="3222"/>
                  </a:cubicBezTo>
                  <a:cubicBezTo>
                    <a:pt x="2407" y="5371"/>
                    <a:pt x="3353" y="8493"/>
                    <a:pt x="3501" y="10478"/>
                  </a:cubicBezTo>
                  <a:lnTo>
                    <a:pt x="7288" y="10478"/>
                  </a:lnTo>
                  <a:cubicBezTo>
                    <a:pt x="7288" y="4864"/>
                    <a:pt x="4542" y="1440"/>
                    <a:pt x="2693" y="332"/>
                  </a:cubicBezTo>
                  <a:cubicBezTo>
                    <a:pt x="2311" y="104"/>
                    <a:pt x="1960" y="1"/>
                    <a:pt x="1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544738" y="3865745"/>
              <a:ext cx="253286" cy="771073"/>
            </a:xfrm>
            <a:custGeom>
              <a:avLst/>
              <a:gdLst/>
              <a:ahLst/>
              <a:cxnLst/>
              <a:rect l="l" t="t" r="r" b="b"/>
              <a:pathLst>
                <a:path w="2552" h="7769" extrusionOk="0">
                  <a:moveTo>
                    <a:pt x="59" y="1"/>
                  </a:moveTo>
                  <a:cubicBezTo>
                    <a:pt x="50" y="1"/>
                    <a:pt x="40" y="4"/>
                    <a:pt x="31" y="10"/>
                  </a:cubicBezTo>
                  <a:cubicBezTo>
                    <a:pt x="7" y="23"/>
                    <a:pt x="1" y="54"/>
                    <a:pt x="14" y="77"/>
                  </a:cubicBezTo>
                  <a:cubicBezTo>
                    <a:pt x="41" y="114"/>
                    <a:pt x="2454" y="3938"/>
                    <a:pt x="2404" y="7722"/>
                  </a:cubicBezTo>
                  <a:cubicBezTo>
                    <a:pt x="2404" y="7749"/>
                    <a:pt x="2424" y="7769"/>
                    <a:pt x="2451" y="7769"/>
                  </a:cubicBezTo>
                  <a:cubicBezTo>
                    <a:pt x="2478" y="7769"/>
                    <a:pt x="2502" y="7749"/>
                    <a:pt x="2502" y="7722"/>
                  </a:cubicBezTo>
                  <a:cubicBezTo>
                    <a:pt x="2552" y="3908"/>
                    <a:pt x="122" y="64"/>
                    <a:pt x="98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507816" y="2963651"/>
              <a:ext cx="750727" cy="1668492"/>
            </a:xfrm>
            <a:custGeom>
              <a:avLst/>
              <a:gdLst/>
              <a:ahLst/>
              <a:cxnLst/>
              <a:rect l="l" t="t" r="r" b="b"/>
              <a:pathLst>
                <a:path w="7564" h="16811" extrusionOk="0">
                  <a:moveTo>
                    <a:pt x="1868" y="0"/>
                  </a:moveTo>
                  <a:cubicBezTo>
                    <a:pt x="919" y="0"/>
                    <a:pt x="0" y="1401"/>
                    <a:pt x="117" y="4842"/>
                  </a:cubicBezTo>
                  <a:cubicBezTo>
                    <a:pt x="272" y="9479"/>
                    <a:pt x="3837" y="11848"/>
                    <a:pt x="3945" y="16811"/>
                  </a:cubicBezTo>
                  <a:lnTo>
                    <a:pt x="6966" y="16811"/>
                  </a:lnTo>
                  <a:cubicBezTo>
                    <a:pt x="6966" y="16811"/>
                    <a:pt x="7564" y="11771"/>
                    <a:pt x="5297" y="9140"/>
                  </a:cubicBezTo>
                  <a:cubicBezTo>
                    <a:pt x="3032" y="6511"/>
                    <a:pt x="3971" y="1690"/>
                    <a:pt x="2826" y="481"/>
                  </a:cubicBezTo>
                  <a:cubicBezTo>
                    <a:pt x="2531" y="170"/>
                    <a:pt x="2198" y="0"/>
                    <a:pt x="18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678032" y="3283935"/>
              <a:ext cx="379234" cy="1352877"/>
            </a:xfrm>
            <a:custGeom>
              <a:avLst/>
              <a:gdLst/>
              <a:ahLst/>
              <a:cxnLst/>
              <a:rect l="l" t="t" r="r" b="b"/>
              <a:pathLst>
                <a:path w="3821" h="13631" extrusionOk="0">
                  <a:moveTo>
                    <a:pt x="175" y="0"/>
                  </a:moveTo>
                  <a:cubicBezTo>
                    <a:pt x="148" y="0"/>
                    <a:pt x="124" y="20"/>
                    <a:pt x="121" y="48"/>
                  </a:cubicBezTo>
                  <a:cubicBezTo>
                    <a:pt x="0" y="2445"/>
                    <a:pt x="806" y="4032"/>
                    <a:pt x="1655" y="5718"/>
                  </a:cubicBezTo>
                  <a:cubicBezTo>
                    <a:pt x="2622" y="7631"/>
                    <a:pt x="3720" y="9803"/>
                    <a:pt x="3613" y="13580"/>
                  </a:cubicBezTo>
                  <a:cubicBezTo>
                    <a:pt x="3613" y="13607"/>
                    <a:pt x="3633" y="13631"/>
                    <a:pt x="3660" y="13631"/>
                  </a:cubicBezTo>
                  <a:lnTo>
                    <a:pt x="3663" y="13631"/>
                  </a:lnTo>
                  <a:cubicBezTo>
                    <a:pt x="3690" y="13631"/>
                    <a:pt x="3710" y="13611"/>
                    <a:pt x="3710" y="13584"/>
                  </a:cubicBezTo>
                  <a:cubicBezTo>
                    <a:pt x="3821" y="9780"/>
                    <a:pt x="2716" y="7597"/>
                    <a:pt x="1743" y="5671"/>
                  </a:cubicBezTo>
                  <a:cubicBezTo>
                    <a:pt x="900" y="4002"/>
                    <a:pt x="101" y="2425"/>
                    <a:pt x="222" y="54"/>
                  </a:cubicBezTo>
                  <a:cubicBezTo>
                    <a:pt x="222" y="28"/>
                    <a:pt x="202" y="3"/>
                    <a:pt x="175" y="0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690042" y="3032929"/>
              <a:ext cx="749437" cy="1599215"/>
            </a:xfrm>
            <a:custGeom>
              <a:avLst/>
              <a:gdLst/>
              <a:ahLst/>
              <a:cxnLst/>
              <a:rect l="l" t="t" r="r" b="b"/>
              <a:pathLst>
                <a:path w="7551" h="16113" extrusionOk="0">
                  <a:moveTo>
                    <a:pt x="3410" y="1"/>
                  </a:moveTo>
                  <a:cubicBezTo>
                    <a:pt x="3368" y="1"/>
                    <a:pt x="3325" y="2"/>
                    <a:pt x="3280" y="5"/>
                  </a:cubicBezTo>
                  <a:cubicBezTo>
                    <a:pt x="0" y="213"/>
                    <a:pt x="2760" y="11332"/>
                    <a:pt x="4166" y="16113"/>
                  </a:cubicBezTo>
                  <a:lnTo>
                    <a:pt x="7550" y="16113"/>
                  </a:lnTo>
                  <a:cubicBezTo>
                    <a:pt x="4056" y="7442"/>
                    <a:pt x="6496" y="1"/>
                    <a:pt x="3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036924" y="3460106"/>
              <a:ext cx="253286" cy="1177006"/>
            </a:xfrm>
            <a:custGeom>
              <a:avLst/>
              <a:gdLst/>
              <a:ahLst/>
              <a:cxnLst/>
              <a:rect l="l" t="t" r="r" b="b"/>
              <a:pathLst>
                <a:path w="2552" h="11859" extrusionOk="0">
                  <a:moveTo>
                    <a:pt x="53" y="1"/>
                  </a:moveTo>
                  <a:cubicBezTo>
                    <a:pt x="51" y="1"/>
                    <a:pt x="49" y="1"/>
                    <a:pt x="47" y="1"/>
                  </a:cubicBezTo>
                  <a:cubicBezTo>
                    <a:pt x="20" y="5"/>
                    <a:pt x="0" y="28"/>
                    <a:pt x="3" y="55"/>
                  </a:cubicBezTo>
                  <a:cubicBezTo>
                    <a:pt x="10" y="102"/>
                    <a:pt x="571" y="4826"/>
                    <a:pt x="2447" y="11822"/>
                  </a:cubicBezTo>
                  <a:cubicBezTo>
                    <a:pt x="2455" y="11842"/>
                    <a:pt x="2475" y="11859"/>
                    <a:pt x="2498" y="11859"/>
                  </a:cubicBezTo>
                  <a:cubicBezTo>
                    <a:pt x="2501" y="11859"/>
                    <a:pt x="2504" y="11856"/>
                    <a:pt x="2508" y="11856"/>
                  </a:cubicBezTo>
                  <a:cubicBezTo>
                    <a:pt x="2535" y="11849"/>
                    <a:pt x="2551" y="11822"/>
                    <a:pt x="2545" y="11795"/>
                  </a:cubicBezTo>
                  <a:cubicBezTo>
                    <a:pt x="668" y="4809"/>
                    <a:pt x="107" y="89"/>
                    <a:pt x="101" y="45"/>
                  </a:cubicBezTo>
                  <a:cubicBezTo>
                    <a:pt x="101" y="17"/>
                    <a:pt x="78" y="1"/>
                    <a:pt x="53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291404" y="2375290"/>
              <a:ext cx="892555" cy="716585"/>
            </a:xfrm>
            <a:custGeom>
              <a:avLst/>
              <a:gdLst/>
              <a:ahLst/>
              <a:cxnLst/>
              <a:rect l="l" t="t" r="r" b="b"/>
              <a:pathLst>
                <a:path w="8993" h="7220" extrusionOk="0">
                  <a:moveTo>
                    <a:pt x="4169" y="1"/>
                  </a:moveTo>
                  <a:cubicBezTo>
                    <a:pt x="2424" y="1"/>
                    <a:pt x="920" y="1206"/>
                    <a:pt x="575" y="2770"/>
                  </a:cubicBezTo>
                  <a:cubicBezTo>
                    <a:pt x="1" y="5376"/>
                    <a:pt x="1518" y="6862"/>
                    <a:pt x="4000" y="7172"/>
                  </a:cubicBezTo>
                  <a:cubicBezTo>
                    <a:pt x="4263" y="7204"/>
                    <a:pt x="4512" y="7220"/>
                    <a:pt x="4748" y="7220"/>
                  </a:cubicBezTo>
                  <a:cubicBezTo>
                    <a:pt x="8992" y="7220"/>
                    <a:pt x="8725" y="2127"/>
                    <a:pt x="6343" y="648"/>
                  </a:cubicBezTo>
                  <a:cubicBezTo>
                    <a:pt x="5620" y="198"/>
                    <a:pt x="4875" y="1"/>
                    <a:pt x="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480974" y="2713439"/>
              <a:ext cx="490593" cy="522551"/>
            </a:xfrm>
            <a:custGeom>
              <a:avLst/>
              <a:gdLst/>
              <a:ahLst/>
              <a:cxnLst/>
              <a:rect l="l" t="t" r="r" b="b"/>
              <a:pathLst>
                <a:path w="4943" h="5265" extrusionOk="0">
                  <a:moveTo>
                    <a:pt x="3412" y="1"/>
                  </a:moveTo>
                  <a:cubicBezTo>
                    <a:pt x="3072" y="685"/>
                    <a:pt x="2490" y="1143"/>
                    <a:pt x="2049" y="1143"/>
                  </a:cubicBezTo>
                  <a:cubicBezTo>
                    <a:pt x="1867" y="1143"/>
                    <a:pt x="1708" y="1065"/>
                    <a:pt x="1602" y="890"/>
                  </a:cubicBezTo>
                  <a:cubicBezTo>
                    <a:pt x="1429" y="602"/>
                    <a:pt x="1098" y="419"/>
                    <a:pt x="789" y="419"/>
                  </a:cubicBezTo>
                  <a:cubicBezTo>
                    <a:pt x="459" y="419"/>
                    <a:pt x="156" y="629"/>
                    <a:pt x="102" y="1143"/>
                  </a:cubicBezTo>
                  <a:cubicBezTo>
                    <a:pt x="0" y="2120"/>
                    <a:pt x="1261" y="2130"/>
                    <a:pt x="1309" y="2130"/>
                  </a:cubicBezTo>
                  <a:cubicBezTo>
                    <a:pt x="1310" y="2130"/>
                    <a:pt x="1311" y="2130"/>
                    <a:pt x="1311" y="2130"/>
                  </a:cubicBezTo>
                  <a:lnTo>
                    <a:pt x="1311" y="5265"/>
                  </a:lnTo>
                  <a:lnTo>
                    <a:pt x="2952" y="5265"/>
                  </a:lnTo>
                  <a:lnTo>
                    <a:pt x="2982" y="3213"/>
                  </a:lnTo>
                  <a:cubicBezTo>
                    <a:pt x="2982" y="3213"/>
                    <a:pt x="3179" y="3274"/>
                    <a:pt x="3451" y="3274"/>
                  </a:cubicBezTo>
                  <a:cubicBezTo>
                    <a:pt x="3716" y="3274"/>
                    <a:pt x="4053" y="3216"/>
                    <a:pt x="4349" y="2989"/>
                  </a:cubicBezTo>
                  <a:cubicBezTo>
                    <a:pt x="4943" y="2529"/>
                    <a:pt x="4476" y="743"/>
                    <a:pt x="4476" y="743"/>
                  </a:cubicBezTo>
                  <a:cubicBezTo>
                    <a:pt x="3714" y="508"/>
                    <a:pt x="3412" y="1"/>
                    <a:pt x="3412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702304" y="3005337"/>
              <a:ext cx="74735" cy="91012"/>
            </a:xfrm>
            <a:custGeom>
              <a:avLst/>
              <a:gdLst/>
              <a:ahLst/>
              <a:cxnLst/>
              <a:rect l="l" t="t" r="r" b="b"/>
              <a:pathLst>
                <a:path w="753" h="917" extrusionOk="0">
                  <a:moveTo>
                    <a:pt x="1" y="1"/>
                  </a:moveTo>
                  <a:cubicBezTo>
                    <a:pt x="1" y="1"/>
                    <a:pt x="118" y="689"/>
                    <a:pt x="742" y="917"/>
                  </a:cubicBezTo>
                  <a:lnTo>
                    <a:pt x="752" y="272"/>
                  </a:lnTo>
                  <a:cubicBezTo>
                    <a:pt x="135" y="131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676995" y="2883059"/>
              <a:ext cx="112649" cy="112450"/>
            </a:xfrm>
            <a:custGeom>
              <a:avLst/>
              <a:gdLst/>
              <a:ahLst/>
              <a:cxnLst/>
              <a:rect l="l" t="t" r="r" b="b"/>
              <a:pathLst>
                <a:path w="1135" h="1133" extrusionOk="0">
                  <a:moveTo>
                    <a:pt x="568" y="1"/>
                  </a:moveTo>
                  <a:cubicBezTo>
                    <a:pt x="256" y="1"/>
                    <a:pt x="0" y="252"/>
                    <a:pt x="0" y="568"/>
                  </a:cubicBezTo>
                  <a:cubicBezTo>
                    <a:pt x="0" y="880"/>
                    <a:pt x="256" y="1132"/>
                    <a:pt x="568" y="1132"/>
                  </a:cubicBezTo>
                  <a:cubicBezTo>
                    <a:pt x="880" y="1132"/>
                    <a:pt x="1135" y="880"/>
                    <a:pt x="1135" y="568"/>
                  </a:cubicBezTo>
                  <a:cubicBezTo>
                    <a:pt x="1135" y="252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893164" y="2891396"/>
              <a:ext cx="51213" cy="106098"/>
            </a:xfrm>
            <a:custGeom>
              <a:avLst/>
              <a:gdLst/>
              <a:ahLst/>
              <a:cxnLst/>
              <a:rect l="l" t="t" r="r" b="b"/>
              <a:pathLst>
                <a:path w="516" h="1069" extrusionOk="0">
                  <a:moveTo>
                    <a:pt x="491" y="1"/>
                  </a:moveTo>
                  <a:cubicBezTo>
                    <a:pt x="216" y="41"/>
                    <a:pt x="1" y="276"/>
                    <a:pt x="1" y="561"/>
                  </a:cubicBezTo>
                  <a:cubicBezTo>
                    <a:pt x="1" y="783"/>
                    <a:pt x="128" y="974"/>
                    <a:pt x="314" y="1068"/>
                  </a:cubicBezTo>
                  <a:cubicBezTo>
                    <a:pt x="488" y="816"/>
                    <a:pt x="515" y="400"/>
                    <a:pt x="49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025213" y="3179026"/>
              <a:ext cx="1072694" cy="1453119"/>
            </a:xfrm>
            <a:custGeom>
              <a:avLst/>
              <a:gdLst/>
              <a:ahLst/>
              <a:cxnLst/>
              <a:rect l="l" t="t" r="r" b="b"/>
              <a:pathLst>
                <a:path w="10808" h="14641" extrusionOk="0">
                  <a:moveTo>
                    <a:pt x="4596" y="0"/>
                  </a:moveTo>
                  <a:cubicBezTo>
                    <a:pt x="3341" y="380"/>
                    <a:pt x="2283" y="1010"/>
                    <a:pt x="1578" y="1494"/>
                  </a:cubicBezTo>
                  <a:cubicBezTo>
                    <a:pt x="1" y="2575"/>
                    <a:pt x="648" y="5929"/>
                    <a:pt x="591" y="7530"/>
                  </a:cubicBezTo>
                  <a:cubicBezTo>
                    <a:pt x="531" y="9131"/>
                    <a:pt x="64" y="14641"/>
                    <a:pt x="64" y="14641"/>
                  </a:cubicBezTo>
                  <a:lnTo>
                    <a:pt x="10025" y="14641"/>
                  </a:lnTo>
                  <a:lnTo>
                    <a:pt x="9941" y="10512"/>
                  </a:lnTo>
                  <a:lnTo>
                    <a:pt x="10807" y="6268"/>
                  </a:lnTo>
                  <a:lnTo>
                    <a:pt x="9941" y="1108"/>
                  </a:lnTo>
                  <a:cubicBezTo>
                    <a:pt x="9545" y="678"/>
                    <a:pt x="9085" y="312"/>
                    <a:pt x="8558" y="57"/>
                  </a:cubicBezTo>
                  <a:lnTo>
                    <a:pt x="6510" y="89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481371" y="3145876"/>
              <a:ext cx="393328" cy="447022"/>
            </a:xfrm>
            <a:custGeom>
              <a:avLst/>
              <a:gdLst/>
              <a:ahLst/>
              <a:cxnLst/>
              <a:rect l="l" t="t" r="r" b="b"/>
              <a:pathLst>
                <a:path w="3963" h="4504" extrusionOk="0">
                  <a:moveTo>
                    <a:pt x="2131" y="0"/>
                  </a:moveTo>
                  <a:cubicBezTo>
                    <a:pt x="1380" y="0"/>
                    <a:pt x="661" y="133"/>
                    <a:pt x="0" y="334"/>
                  </a:cubicBezTo>
                  <a:cubicBezTo>
                    <a:pt x="591" y="1002"/>
                    <a:pt x="1585" y="2365"/>
                    <a:pt x="2227" y="4504"/>
                  </a:cubicBezTo>
                  <a:lnTo>
                    <a:pt x="3962" y="391"/>
                  </a:lnTo>
                  <a:cubicBezTo>
                    <a:pt x="3526" y="179"/>
                    <a:pt x="3045" y="42"/>
                    <a:pt x="2512" y="12"/>
                  </a:cubicBezTo>
                  <a:cubicBezTo>
                    <a:pt x="2384" y="4"/>
                    <a:pt x="2257" y="0"/>
                    <a:pt x="2131" y="0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2037222" y="3976609"/>
              <a:ext cx="743482" cy="587957"/>
            </a:xfrm>
            <a:custGeom>
              <a:avLst/>
              <a:gdLst/>
              <a:ahLst/>
              <a:cxnLst/>
              <a:rect l="l" t="t" r="r" b="b"/>
              <a:pathLst>
                <a:path w="7491" h="5924" extrusionOk="0">
                  <a:moveTo>
                    <a:pt x="6626" y="0"/>
                  </a:moveTo>
                  <a:cubicBezTo>
                    <a:pt x="6619" y="0"/>
                    <a:pt x="6614" y="1"/>
                    <a:pt x="6611" y="1"/>
                  </a:cubicBezTo>
                  <a:cubicBezTo>
                    <a:pt x="6557" y="11"/>
                    <a:pt x="1931" y="1650"/>
                    <a:pt x="292" y="2230"/>
                  </a:cubicBezTo>
                  <a:cubicBezTo>
                    <a:pt x="219" y="3204"/>
                    <a:pt x="64" y="5107"/>
                    <a:pt x="0" y="5923"/>
                  </a:cubicBezTo>
                  <a:cubicBezTo>
                    <a:pt x="1212" y="5893"/>
                    <a:pt x="2001" y="5765"/>
                    <a:pt x="3116" y="5147"/>
                  </a:cubicBezTo>
                  <a:cubicBezTo>
                    <a:pt x="4885" y="4171"/>
                    <a:pt x="7491" y="115"/>
                    <a:pt x="7491" y="115"/>
                  </a:cubicBezTo>
                  <a:cubicBezTo>
                    <a:pt x="7491" y="115"/>
                    <a:pt x="6756" y="0"/>
                    <a:pt x="6626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900950" y="3309740"/>
              <a:ext cx="1079642" cy="1067533"/>
            </a:xfrm>
            <a:custGeom>
              <a:avLst/>
              <a:gdLst/>
              <a:ahLst/>
              <a:cxnLst/>
              <a:rect l="l" t="t" r="r" b="b"/>
              <a:pathLst>
                <a:path w="10878" h="10756" extrusionOk="0">
                  <a:moveTo>
                    <a:pt x="3329" y="1"/>
                  </a:moveTo>
                  <a:cubicBezTo>
                    <a:pt x="3177" y="1"/>
                    <a:pt x="3011" y="56"/>
                    <a:pt x="2830" y="177"/>
                  </a:cubicBezTo>
                  <a:cubicBezTo>
                    <a:pt x="2032" y="710"/>
                    <a:pt x="571" y="2292"/>
                    <a:pt x="286" y="5471"/>
                  </a:cubicBezTo>
                  <a:cubicBezTo>
                    <a:pt x="1" y="8647"/>
                    <a:pt x="534" y="10447"/>
                    <a:pt x="2045" y="10732"/>
                  </a:cubicBezTo>
                  <a:cubicBezTo>
                    <a:pt x="2130" y="10748"/>
                    <a:pt x="2222" y="10756"/>
                    <a:pt x="2318" y="10756"/>
                  </a:cubicBezTo>
                  <a:cubicBezTo>
                    <a:pt x="3924" y="10756"/>
                    <a:pt x="6957" y="8595"/>
                    <a:pt x="8864" y="6834"/>
                  </a:cubicBezTo>
                  <a:cubicBezTo>
                    <a:pt x="8864" y="6834"/>
                    <a:pt x="9928" y="6599"/>
                    <a:pt x="10193" y="5498"/>
                  </a:cubicBezTo>
                  <a:cubicBezTo>
                    <a:pt x="10193" y="5498"/>
                    <a:pt x="10878" y="4638"/>
                    <a:pt x="10784" y="4521"/>
                  </a:cubicBezTo>
                  <a:cubicBezTo>
                    <a:pt x="10774" y="4510"/>
                    <a:pt x="10761" y="4505"/>
                    <a:pt x="10744" y="4505"/>
                  </a:cubicBezTo>
                  <a:cubicBezTo>
                    <a:pt x="10590" y="4505"/>
                    <a:pt x="10149" y="4951"/>
                    <a:pt x="10149" y="4951"/>
                  </a:cubicBezTo>
                  <a:cubicBezTo>
                    <a:pt x="10286" y="4716"/>
                    <a:pt x="10700" y="4168"/>
                    <a:pt x="10593" y="4071"/>
                  </a:cubicBezTo>
                  <a:cubicBezTo>
                    <a:pt x="10586" y="4065"/>
                    <a:pt x="10578" y="4063"/>
                    <a:pt x="10569" y="4063"/>
                  </a:cubicBezTo>
                  <a:cubicBezTo>
                    <a:pt x="10418" y="4063"/>
                    <a:pt x="9900" y="4749"/>
                    <a:pt x="9900" y="4749"/>
                  </a:cubicBezTo>
                  <a:cubicBezTo>
                    <a:pt x="10035" y="4488"/>
                    <a:pt x="10441" y="3950"/>
                    <a:pt x="10344" y="3803"/>
                  </a:cubicBezTo>
                  <a:cubicBezTo>
                    <a:pt x="10336" y="3791"/>
                    <a:pt x="10324" y="3785"/>
                    <a:pt x="10309" y="3785"/>
                  </a:cubicBezTo>
                  <a:cubicBezTo>
                    <a:pt x="10132" y="3785"/>
                    <a:pt x="9505" y="4504"/>
                    <a:pt x="9505" y="4504"/>
                  </a:cubicBezTo>
                  <a:cubicBezTo>
                    <a:pt x="9733" y="4182"/>
                    <a:pt x="10216" y="3736"/>
                    <a:pt x="10099" y="3514"/>
                  </a:cubicBezTo>
                  <a:cubicBezTo>
                    <a:pt x="10088" y="3495"/>
                    <a:pt x="10070" y="3486"/>
                    <a:pt x="10045" y="3486"/>
                  </a:cubicBezTo>
                  <a:cubicBezTo>
                    <a:pt x="9779" y="3486"/>
                    <a:pt x="8756" y="4492"/>
                    <a:pt x="8410" y="5770"/>
                  </a:cubicBezTo>
                  <a:lnTo>
                    <a:pt x="3425" y="7619"/>
                  </a:lnTo>
                  <a:cubicBezTo>
                    <a:pt x="3425" y="7619"/>
                    <a:pt x="4156" y="3998"/>
                    <a:pt x="4304" y="2483"/>
                  </a:cubicBezTo>
                  <a:cubicBezTo>
                    <a:pt x="4424" y="1233"/>
                    <a:pt x="4046" y="1"/>
                    <a:pt x="3329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011769" y="3288897"/>
              <a:ext cx="994783" cy="1206582"/>
            </a:xfrm>
            <a:custGeom>
              <a:avLst/>
              <a:gdLst/>
              <a:ahLst/>
              <a:cxnLst/>
              <a:rect l="l" t="t" r="r" b="b"/>
              <a:pathLst>
                <a:path w="10023" h="12157" extrusionOk="0">
                  <a:moveTo>
                    <a:pt x="1" y="1"/>
                  </a:moveTo>
                  <a:lnTo>
                    <a:pt x="1" y="9405"/>
                  </a:lnTo>
                  <a:cubicBezTo>
                    <a:pt x="2439" y="11847"/>
                    <a:pt x="5496" y="12105"/>
                    <a:pt x="6681" y="12105"/>
                  </a:cubicBezTo>
                  <a:cubicBezTo>
                    <a:pt x="6999" y="12105"/>
                    <a:pt x="7182" y="12087"/>
                    <a:pt x="7182" y="12087"/>
                  </a:cubicBezTo>
                  <a:cubicBezTo>
                    <a:pt x="7482" y="12137"/>
                    <a:pt x="7774" y="12157"/>
                    <a:pt x="8046" y="12157"/>
                  </a:cubicBezTo>
                  <a:cubicBezTo>
                    <a:pt x="8942" y="12157"/>
                    <a:pt x="9611" y="11936"/>
                    <a:pt x="9573" y="11825"/>
                  </a:cubicBezTo>
                  <a:cubicBezTo>
                    <a:pt x="9552" y="11761"/>
                    <a:pt x="9389" y="11743"/>
                    <a:pt x="9210" y="11743"/>
                  </a:cubicBezTo>
                  <a:cubicBezTo>
                    <a:pt x="8975" y="11743"/>
                    <a:pt x="8713" y="11774"/>
                    <a:pt x="8713" y="11774"/>
                  </a:cubicBezTo>
                  <a:cubicBezTo>
                    <a:pt x="8713" y="11774"/>
                    <a:pt x="10012" y="11311"/>
                    <a:pt x="9865" y="11130"/>
                  </a:cubicBezTo>
                  <a:cubicBezTo>
                    <a:pt x="9838" y="11097"/>
                    <a:pt x="9789" y="11083"/>
                    <a:pt x="9725" y="11083"/>
                  </a:cubicBezTo>
                  <a:cubicBezTo>
                    <a:pt x="9432" y="11083"/>
                    <a:pt x="8816" y="11367"/>
                    <a:pt x="8518" y="11422"/>
                  </a:cubicBezTo>
                  <a:cubicBezTo>
                    <a:pt x="8518" y="11422"/>
                    <a:pt x="10022" y="10881"/>
                    <a:pt x="9851" y="10690"/>
                  </a:cubicBezTo>
                  <a:cubicBezTo>
                    <a:pt x="9823" y="10659"/>
                    <a:pt x="9773" y="10646"/>
                    <a:pt x="9707" y="10646"/>
                  </a:cubicBezTo>
                  <a:cubicBezTo>
                    <a:pt x="9369" y="10646"/>
                    <a:pt x="8623" y="10984"/>
                    <a:pt x="8371" y="11009"/>
                  </a:cubicBezTo>
                  <a:cubicBezTo>
                    <a:pt x="8371" y="11009"/>
                    <a:pt x="9593" y="10589"/>
                    <a:pt x="9479" y="10421"/>
                  </a:cubicBezTo>
                  <a:cubicBezTo>
                    <a:pt x="9460" y="10393"/>
                    <a:pt x="9405" y="10382"/>
                    <a:pt x="9328" y="10382"/>
                  </a:cubicBezTo>
                  <a:cubicBezTo>
                    <a:pt x="8955" y="10382"/>
                    <a:pt x="8055" y="10653"/>
                    <a:pt x="8055" y="10653"/>
                  </a:cubicBezTo>
                  <a:cubicBezTo>
                    <a:pt x="8055" y="10653"/>
                    <a:pt x="8592" y="10153"/>
                    <a:pt x="8405" y="10019"/>
                  </a:cubicBezTo>
                  <a:cubicBezTo>
                    <a:pt x="8388" y="10006"/>
                    <a:pt x="8365" y="10000"/>
                    <a:pt x="8337" y="10000"/>
                  </a:cubicBezTo>
                  <a:cubicBezTo>
                    <a:pt x="8067" y="10000"/>
                    <a:pt x="7350" y="10562"/>
                    <a:pt x="7350" y="10562"/>
                  </a:cubicBezTo>
                  <a:cubicBezTo>
                    <a:pt x="7350" y="10562"/>
                    <a:pt x="7313" y="10568"/>
                    <a:pt x="7240" y="10568"/>
                  </a:cubicBezTo>
                  <a:cubicBezTo>
                    <a:pt x="6912" y="10568"/>
                    <a:pt x="5843" y="10453"/>
                    <a:pt x="3993" y="9196"/>
                  </a:cubicBezTo>
                  <a:cubicBezTo>
                    <a:pt x="1727" y="7659"/>
                    <a:pt x="2247" y="4768"/>
                    <a:pt x="1646" y="2945"/>
                  </a:cubicBezTo>
                  <a:cubicBezTo>
                    <a:pt x="1334" y="1988"/>
                    <a:pt x="797" y="867"/>
                    <a:pt x="1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011769" y="3645110"/>
              <a:ext cx="606914" cy="843426"/>
            </a:xfrm>
            <a:custGeom>
              <a:avLst/>
              <a:gdLst/>
              <a:ahLst/>
              <a:cxnLst/>
              <a:rect l="l" t="t" r="r" b="b"/>
              <a:pathLst>
                <a:path w="6115" h="8498" extrusionOk="0">
                  <a:moveTo>
                    <a:pt x="1" y="1"/>
                  </a:moveTo>
                  <a:lnTo>
                    <a:pt x="1" y="5816"/>
                  </a:lnTo>
                  <a:cubicBezTo>
                    <a:pt x="2113" y="7934"/>
                    <a:pt x="4694" y="8410"/>
                    <a:pt x="6115" y="8498"/>
                  </a:cubicBezTo>
                  <a:cubicBezTo>
                    <a:pt x="5242" y="8125"/>
                    <a:pt x="3707" y="7407"/>
                    <a:pt x="2483" y="6500"/>
                  </a:cubicBezTo>
                  <a:cubicBezTo>
                    <a:pt x="1189" y="5543"/>
                    <a:pt x="367" y="199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RegExp</a:t>
            </a:r>
            <a:r>
              <a:rPr lang="en-US" b="1" spc="-1">
                <a:solidFill>
                  <a:srgbClr val="FFFFFF"/>
                </a:solidFill>
                <a:latin typeface="Calibri" panose="020F0502020204030204"/>
                <a:sym typeface="+mn-ea"/>
              </a:rPr>
              <a:t> </a:t>
            </a:r>
            <a:r>
              <a:rPr lang="en-US" altLang="en-GB"/>
              <a:t>constructor 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5216313" y="1641687"/>
            <a:ext cx="5930053" cy="3051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pattern</a:t>
            </a:r>
            <a:endParaRPr lang="en-US" sz="2135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0" lvl="1" indent="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	Mandatory parameter, the regular 	expression you use to match text.</a:t>
            </a:r>
            <a:endParaRPr lang="en-US" sz="2135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Mode/Flag:</a:t>
            </a:r>
            <a:endParaRPr lang="en-US" sz="2135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	Optional parameter, indicates the 	mode in which the Regular 	Expression is to be used:</a:t>
            </a:r>
            <a:endParaRPr lang="en-US" sz="2135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 (i) ignore case.</a:t>
            </a:r>
            <a:endParaRPr lang="en-US" sz="2135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(g) global search.</a:t>
            </a:r>
            <a:endParaRPr lang="en-US" sz="2135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(m) Multiline</a:t>
            </a:r>
            <a:endParaRPr lang="en-US" sz="213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RegExp syntax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8773160" y="1185333"/>
            <a:ext cx="209042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26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26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07340" y="2335107"/>
            <a:ext cx="5326380" cy="358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33720" y="1953260"/>
            <a:ext cx="6069753" cy="41435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RegExp</a:t>
            </a:r>
            <a:r>
              <a:rPr lang="en-US" b="1" spc="-1">
                <a:solidFill>
                  <a:srgbClr val="FFFFFF"/>
                </a:solidFill>
                <a:latin typeface="Calibri" panose="020F0502020204030204"/>
                <a:sym typeface="+mn-ea"/>
              </a:rPr>
              <a:t> </a:t>
            </a:r>
            <a:r>
              <a:rPr lang="en-US" altLang="en-GB"/>
              <a:t>constructor - method 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1100667" y="1641687"/>
            <a:ext cx="10017760" cy="4900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RegExp Method test()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returns a boolean (true when there's a match, false otherwise)</a:t>
            </a:r>
            <a:endParaRPr lang="en-US" sz="2400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457835" lvl="1" indent="0">
              <a:lnSpc>
                <a:spcPct val="150000"/>
              </a:lnSpc>
              <a:spcBef>
                <a:spcPts val="500"/>
              </a:spcBef>
              <a:buClr>
                <a:srgbClr val="2F5597"/>
              </a:buClr>
              <a:buFont typeface="Wingdings" panose="05000000000000000000" pitchFamily="2" charset="2"/>
              <a:buNone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	/j.*t/.test("Javascript") ==&gt; false    (case sensitive)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457835" lvl="1" indent="0">
              <a:lnSpc>
                <a:spcPct val="150000"/>
              </a:lnSpc>
              <a:spcBef>
                <a:spcPts val="500"/>
              </a:spcBef>
              <a:buClr>
                <a:srgbClr val="2F5597"/>
              </a:buClr>
              <a:buFont typeface="Wingdings" panose="05000000000000000000" pitchFamily="2" charset="2"/>
              <a:buNone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	/j.*t/i.test("Javascript") ==&gt; true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String methods that accepts an RegExp as a parameter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b="0" strike="noStrike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replace: allows to substitue matched text with another string</a:t>
            </a:r>
            <a:endParaRPr lang="en-US" sz="2400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b="0" strike="noStrike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search: retruns the postion of the first match</a:t>
            </a:r>
            <a:endParaRPr lang="en-US" sz="2400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match : returns array of matches</a:t>
            </a:r>
            <a:endParaRPr lang="en-US" sz="2400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457200" lvl="1" indent="0" algn="l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</a:pPr>
            <a:endParaRPr lang="en-US" sz="2400" b="0" strike="noStrike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685800" lvl="1" indent="-227965">
              <a:lnSpc>
                <a:spcPct val="150000"/>
              </a:lnSpc>
              <a:spcBef>
                <a:spcPts val="500"/>
              </a:spcBef>
              <a:buClr>
                <a:srgbClr val="2F5597"/>
              </a:buClr>
              <a:buFont typeface="Wingdings" panose="05000000000000000000" pitchFamily="2" charset="2"/>
              <a:buChar char=""/>
            </a:pP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3"/>
          <p:cNvGrpSpPr/>
          <p:nvPr/>
        </p:nvGrpSpPr>
        <p:grpSpPr>
          <a:xfrm>
            <a:off x="437720" y="2238247"/>
            <a:ext cx="4947776" cy="3957151"/>
            <a:chOff x="529200" y="1804100"/>
            <a:chExt cx="3542222" cy="2833011"/>
          </a:xfrm>
        </p:grpSpPr>
        <p:sp>
          <p:nvSpPr>
            <p:cNvPr id="443" name="Google Shape;443;p33"/>
            <p:cNvSpPr/>
            <p:nvPr/>
          </p:nvSpPr>
          <p:spPr>
            <a:xfrm>
              <a:off x="547333" y="1804100"/>
              <a:ext cx="3497003" cy="2828030"/>
            </a:xfrm>
            <a:custGeom>
              <a:avLst/>
              <a:gdLst/>
              <a:ahLst/>
              <a:cxnLst/>
              <a:rect l="l" t="t" r="r" b="b"/>
              <a:pathLst>
                <a:path w="64292" h="28494" extrusionOk="0">
                  <a:moveTo>
                    <a:pt x="16285" y="1"/>
                  </a:moveTo>
                  <a:cubicBezTo>
                    <a:pt x="14309" y="1"/>
                    <a:pt x="12185" y="608"/>
                    <a:pt x="9750" y="2093"/>
                  </a:cubicBezTo>
                  <a:cubicBezTo>
                    <a:pt x="1" y="8035"/>
                    <a:pt x="8666" y="19704"/>
                    <a:pt x="8820" y="28446"/>
                  </a:cubicBezTo>
                  <a:lnTo>
                    <a:pt x="54025" y="28494"/>
                  </a:lnTo>
                  <a:cubicBezTo>
                    <a:pt x="53679" y="23404"/>
                    <a:pt x="64291" y="12292"/>
                    <a:pt x="56248" y="6296"/>
                  </a:cubicBezTo>
                  <a:cubicBezTo>
                    <a:pt x="53811" y="4482"/>
                    <a:pt x="51479" y="3834"/>
                    <a:pt x="49237" y="3834"/>
                  </a:cubicBezTo>
                  <a:cubicBezTo>
                    <a:pt x="46442" y="3834"/>
                    <a:pt x="43788" y="4840"/>
                    <a:pt x="41247" y="5846"/>
                  </a:cubicBezTo>
                  <a:cubicBezTo>
                    <a:pt x="38708" y="6852"/>
                    <a:pt x="36284" y="7859"/>
                    <a:pt x="33950" y="7859"/>
                  </a:cubicBezTo>
                  <a:cubicBezTo>
                    <a:pt x="32681" y="7859"/>
                    <a:pt x="31439" y="7561"/>
                    <a:pt x="30219" y="6803"/>
                  </a:cubicBezTo>
                  <a:cubicBezTo>
                    <a:pt x="24924" y="3508"/>
                    <a:pt x="21031" y="1"/>
                    <a:pt x="1628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29200" y="2478026"/>
              <a:ext cx="3542222" cy="2154122"/>
            </a:xfrm>
            <a:custGeom>
              <a:avLst/>
              <a:gdLst/>
              <a:ahLst/>
              <a:cxnLst/>
              <a:rect l="l" t="t" r="r" b="b"/>
              <a:pathLst>
                <a:path w="63965" h="21704" extrusionOk="0">
                  <a:moveTo>
                    <a:pt x="13805" y="1"/>
                  </a:moveTo>
                  <a:cubicBezTo>
                    <a:pt x="12267" y="1"/>
                    <a:pt x="10581" y="593"/>
                    <a:pt x="8594" y="2158"/>
                  </a:cubicBezTo>
                  <a:cubicBezTo>
                    <a:pt x="0" y="8929"/>
                    <a:pt x="8594" y="21704"/>
                    <a:pt x="8594" y="21704"/>
                  </a:cubicBezTo>
                  <a:lnTo>
                    <a:pt x="59147" y="21704"/>
                  </a:lnTo>
                  <a:cubicBezTo>
                    <a:pt x="63964" y="9477"/>
                    <a:pt x="58435" y="6821"/>
                    <a:pt x="49726" y="3518"/>
                  </a:cubicBezTo>
                  <a:cubicBezTo>
                    <a:pt x="47335" y="2611"/>
                    <a:pt x="45473" y="2264"/>
                    <a:pt x="43831" y="2264"/>
                  </a:cubicBezTo>
                  <a:cubicBezTo>
                    <a:pt x="39493" y="2264"/>
                    <a:pt x="36698" y="4686"/>
                    <a:pt x="29752" y="5589"/>
                  </a:cubicBezTo>
                  <a:cubicBezTo>
                    <a:pt x="29249" y="5655"/>
                    <a:pt x="28764" y="5686"/>
                    <a:pt x="28295" y="5686"/>
                  </a:cubicBezTo>
                  <a:cubicBezTo>
                    <a:pt x="25100" y="5686"/>
                    <a:pt x="22670" y="4263"/>
                    <a:pt x="20441" y="2843"/>
                  </a:cubicBezTo>
                  <a:cubicBezTo>
                    <a:pt x="18213" y="1422"/>
                    <a:pt x="16188" y="1"/>
                    <a:pt x="1380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906652" y="4108017"/>
              <a:ext cx="708844" cy="524139"/>
            </a:xfrm>
            <a:custGeom>
              <a:avLst/>
              <a:gdLst/>
              <a:ahLst/>
              <a:cxnLst/>
              <a:rect l="l" t="t" r="r" b="b"/>
              <a:pathLst>
                <a:path w="7142" h="5281" extrusionOk="0">
                  <a:moveTo>
                    <a:pt x="4066" y="0"/>
                  </a:moveTo>
                  <a:cubicBezTo>
                    <a:pt x="3959" y="0"/>
                    <a:pt x="3849" y="11"/>
                    <a:pt x="3737" y="33"/>
                  </a:cubicBezTo>
                  <a:cubicBezTo>
                    <a:pt x="1525" y="476"/>
                    <a:pt x="2632" y="2598"/>
                    <a:pt x="1317" y="3444"/>
                  </a:cubicBezTo>
                  <a:cubicBezTo>
                    <a:pt x="0" y="4290"/>
                    <a:pt x="131" y="5281"/>
                    <a:pt x="131" y="5281"/>
                  </a:cubicBezTo>
                  <a:lnTo>
                    <a:pt x="7020" y="5281"/>
                  </a:lnTo>
                  <a:cubicBezTo>
                    <a:pt x="7141" y="3782"/>
                    <a:pt x="6070" y="0"/>
                    <a:pt x="40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245595" y="3592209"/>
              <a:ext cx="723433" cy="1039942"/>
            </a:xfrm>
            <a:custGeom>
              <a:avLst/>
              <a:gdLst/>
              <a:ahLst/>
              <a:cxnLst/>
              <a:rect l="l" t="t" r="r" b="b"/>
              <a:pathLst>
                <a:path w="7289" h="10478" extrusionOk="0">
                  <a:moveTo>
                    <a:pt x="1656" y="1"/>
                  </a:moveTo>
                  <a:cubicBezTo>
                    <a:pt x="486" y="1"/>
                    <a:pt x="1" y="1518"/>
                    <a:pt x="1064" y="3222"/>
                  </a:cubicBezTo>
                  <a:cubicBezTo>
                    <a:pt x="2407" y="5371"/>
                    <a:pt x="3353" y="8493"/>
                    <a:pt x="3501" y="10478"/>
                  </a:cubicBezTo>
                  <a:lnTo>
                    <a:pt x="7288" y="10478"/>
                  </a:lnTo>
                  <a:cubicBezTo>
                    <a:pt x="7288" y="4864"/>
                    <a:pt x="4542" y="1440"/>
                    <a:pt x="2693" y="332"/>
                  </a:cubicBezTo>
                  <a:cubicBezTo>
                    <a:pt x="2311" y="104"/>
                    <a:pt x="1960" y="1"/>
                    <a:pt x="1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544738" y="3865745"/>
              <a:ext cx="253286" cy="771073"/>
            </a:xfrm>
            <a:custGeom>
              <a:avLst/>
              <a:gdLst/>
              <a:ahLst/>
              <a:cxnLst/>
              <a:rect l="l" t="t" r="r" b="b"/>
              <a:pathLst>
                <a:path w="2552" h="7769" extrusionOk="0">
                  <a:moveTo>
                    <a:pt x="59" y="1"/>
                  </a:moveTo>
                  <a:cubicBezTo>
                    <a:pt x="50" y="1"/>
                    <a:pt x="40" y="4"/>
                    <a:pt x="31" y="10"/>
                  </a:cubicBezTo>
                  <a:cubicBezTo>
                    <a:pt x="7" y="23"/>
                    <a:pt x="1" y="54"/>
                    <a:pt x="14" y="77"/>
                  </a:cubicBezTo>
                  <a:cubicBezTo>
                    <a:pt x="41" y="114"/>
                    <a:pt x="2454" y="3938"/>
                    <a:pt x="2404" y="7722"/>
                  </a:cubicBezTo>
                  <a:cubicBezTo>
                    <a:pt x="2404" y="7749"/>
                    <a:pt x="2424" y="7769"/>
                    <a:pt x="2451" y="7769"/>
                  </a:cubicBezTo>
                  <a:cubicBezTo>
                    <a:pt x="2478" y="7769"/>
                    <a:pt x="2502" y="7749"/>
                    <a:pt x="2502" y="7722"/>
                  </a:cubicBezTo>
                  <a:cubicBezTo>
                    <a:pt x="2552" y="3908"/>
                    <a:pt x="122" y="64"/>
                    <a:pt x="98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507816" y="2963651"/>
              <a:ext cx="750727" cy="1668492"/>
            </a:xfrm>
            <a:custGeom>
              <a:avLst/>
              <a:gdLst/>
              <a:ahLst/>
              <a:cxnLst/>
              <a:rect l="l" t="t" r="r" b="b"/>
              <a:pathLst>
                <a:path w="7564" h="16811" extrusionOk="0">
                  <a:moveTo>
                    <a:pt x="1868" y="0"/>
                  </a:moveTo>
                  <a:cubicBezTo>
                    <a:pt x="919" y="0"/>
                    <a:pt x="0" y="1401"/>
                    <a:pt x="117" y="4842"/>
                  </a:cubicBezTo>
                  <a:cubicBezTo>
                    <a:pt x="272" y="9479"/>
                    <a:pt x="3837" y="11848"/>
                    <a:pt x="3945" y="16811"/>
                  </a:cubicBezTo>
                  <a:lnTo>
                    <a:pt x="6966" y="16811"/>
                  </a:lnTo>
                  <a:cubicBezTo>
                    <a:pt x="6966" y="16811"/>
                    <a:pt x="7564" y="11771"/>
                    <a:pt x="5297" y="9140"/>
                  </a:cubicBezTo>
                  <a:cubicBezTo>
                    <a:pt x="3032" y="6511"/>
                    <a:pt x="3971" y="1690"/>
                    <a:pt x="2826" y="481"/>
                  </a:cubicBezTo>
                  <a:cubicBezTo>
                    <a:pt x="2531" y="170"/>
                    <a:pt x="2198" y="0"/>
                    <a:pt x="18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678032" y="3283935"/>
              <a:ext cx="379234" cy="1352877"/>
            </a:xfrm>
            <a:custGeom>
              <a:avLst/>
              <a:gdLst/>
              <a:ahLst/>
              <a:cxnLst/>
              <a:rect l="l" t="t" r="r" b="b"/>
              <a:pathLst>
                <a:path w="3821" h="13631" extrusionOk="0">
                  <a:moveTo>
                    <a:pt x="175" y="0"/>
                  </a:moveTo>
                  <a:cubicBezTo>
                    <a:pt x="148" y="0"/>
                    <a:pt x="124" y="20"/>
                    <a:pt x="121" y="48"/>
                  </a:cubicBezTo>
                  <a:cubicBezTo>
                    <a:pt x="0" y="2445"/>
                    <a:pt x="806" y="4032"/>
                    <a:pt x="1655" y="5718"/>
                  </a:cubicBezTo>
                  <a:cubicBezTo>
                    <a:pt x="2622" y="7631"/>
                    <a:pt x="3720" y="9803"/>
                    <a:pt x="3613" y="13580"/>
                  </a:cubicBezTo>
                  <a:cubicBezTo>
                    <a:pt x="3613" y="13607"/>
                    <a:pt x="3633" y="13631"/>
                    <a:pt x="3660" y="13631"/>
                  </a:cubicBezTo>
                  <a:lnTo>
                    <a:pt x="3663" y="13631"/>
                  </a:lnTo>
                  <a:cubicBezTo>
                    <a:pt x="3690" y="13631"/>
                    <a:pt x="3710" y="13611"/>
                    <a:pt x="3710" y="13584"/>
                  </a:cubicBezTo>
                  <a:cubicBezTo>
                    <a:pt x="3821" y="9780"/>
                    <a:pt x="2716" y="7597"/>
                    <a:pt x="1743" y="5671"/>
                  </a:cubicBezTo>
                  <a:cubicBezTo>
                    <a:pt x="900" y="4002"/>
                    <a:pt x="101" y="2425"/>
                    <a:pt x="222" y="54"/>
                  </a:cubicBezTo>
                  <a:cubicBezTo>
                    <a:pt x="222" y="28"/>
                    <a:pt x="202" y="3"/>
                    <a:pt x="175" y="0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690042" y="3032929"/>
              <a:ext cx="749437" cy="1599215"/>
            </a:xfrm>
            <a:custGeom>
              <a:avLst/>
              <a:gdLst/>
              <a:ahLst/>
              <a:cxnLst/>
              <a:rect l="l" t="t" r="r" b="b"/>
              <a:pathLst>
                <a:path w="7551" h="16113" extrusionOk="0">
                  <a:moveTo>
                    <a:pt x="3410" y="1"/>
                  </a:moveTo>
                  <a:cubicBezTo>
                    <a:pt x="3368" y="1"/>
                    <a:pt x="3325" y="2"/>
                    <a:pt x="3280" y="5"/>
                  </a:cubicBezTo>
                  <a:cubicBezTo>
                    <a:pt x="0" y="213"/>
                    <a:pt x="2760" y="11332"/>
                    <a:pt x="4166" y="16113"/>
                  </a:cubicBezTo>
                  <a:lnTo>
                    <a:pt x="7550" y="16113"/>
                  </a:lnTo>
                  <a:cubicBezTo>
                    <a:pt x="4056" y="7442"/>
                    <a:pt x="6496" y="1"/>
                    <a:pt x="3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036924" y="3460106"/>
              <a:ext cx="253286" cy="1177006"/>
            </a:xfrm>
            <a:custGeom>
              <a:avLst/>
              <a:gdLst/>
              <a:ahLst/>
              <a:cxnLst/>
              <a:rect l="l" t="t" r="r" b="b"/>
              <a:pathLst>
                <a:path w="2552" h="11859" extrusionOk="0">
                  <a:moveTo>
                    <a:pt x="53" y="1"/>
                  </a:moveTo>
                  <a:cubicBezTo>
                    <a:pt x="51" y="1"/>
                    <a:pt x="49" y="1"/>
                    <a:pt x="47" y="1"/>
                  </a:cubicBezTo>
                  <a:cubicBezTo>
                    <a:pt x="20" y="5"/>
                    <a:pt x="0" y="28"/>
                    <a:pt x="3" y="55"/>
                  </a:cubicBezTo>
                  <a:cubicBezTo>
                    <a:pt x="10" y="102"/>
                    <a:pt x="571" y="4826"/>
                    <a:pt x="2447" y="11822"/>
                  </a:cubicBezTo>
                  <a:cubicBezTo>
                    <a:pt x="2455" y="11842"/>
                    <a:pt x="2475" y="11859"/>
                    <a:pt x="2498" y="11859"/>
                  </a:cubicBezTo>
                  <a:cubicBezTo>
                    <a:pt x="2501" y="11859"/>
                    <a:pt x="2504" y="11856"/>
                    <a:pt x="2508" y="11856"/>
                  </a:cubicBezTo>
                  <a:cubicBezTo>
                    <a:pt x="2535" y="11849"/>
                    <a:pt x="2551" y="11822"/>
                    <a:pt x="2545" y="11795"/>
                  </a:cubicBezTo>
                  <a:cubicBezTo>
                    <a:pt x="668" y="4809"/>
                    <a:pt x="107" y="89"/>
                    <a:pt x="101" y="45"/>
                  </a:cubicBezTo>
                  <a:cubicBezTo>
                    <a:pt x="101" y="17"/>
                    <a:pt x="78" y="1"/>
                    <a:pt x="53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291404" y="2375290"/>
              <a:ext cx="892555" cy="716585"/>
            </a:xfrm>
            <a:custGeom>
              <a:avLst/>
              <a:gdLst/>
              <a:ahLst/>
              <a:cxnLst/>
              <a:rect l="l" t="t" r="r" b="b"/>
              <a:pathLst>
                <a:path w="8993" h="7220" extrusionOk="0">
                  <a:moveTo>
                    <a:pt x="4169" y="1"/>
                  </a:moveTo>
                  <a:cubicBezTo>
                    <a:pt x="2424" y="1"/>
                    <a:pt x="920" y="1206"/>
                    <a:pt x="575" y="2770"/>
                  </a:cubicBezTo>
                  <a:cubicBezTo>
                    <a:pt x="1" y="5376"/>
                    <a:pt x="1518" y="6862"/>
                    <a:pt x="4000" y="7172"/>
                  </a:cubicBezTo>
                  <a:cubicBezTo>
                    <a:pt x="4263" y="7204"/>
                    <a:pt x="4512" y="7220"/>
                    <a:pt x="4748" y="7220"/>
                  </a:cubicBezTo>
                  <a:cubicBezTo>
                    <a:pt x="8992" y="7220"/>
                    <a:pt x="8725" y="2127"/>
                    <a:pt x="6343" y="648"/>
                  </a:cubicBezTo>
                  <a:cubicBezTo>
                    <a:pt x="5620" y="198"/>
                    <a:pt x="4875" y="1"/>
                    <a:pt x="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480974" y="2713439"/>
              <a:ext cx="490593" cy="522551"/>
            </a:xfrm>
            <a:custGeom>
              <a:avLst/>
              <a:gdLst/>
              <a:ahLst/>
              <a:cxnLst/>
              <a:rect l="l" t="t" r="r" b="b"/>
              <a:pathLst>
                <a:path w="4943" h="5265" extrusionOk="0">
                  <a:moveTo>
                    <a:pt x="3412" y="1"/>
                  </a:moveTo>
                  <a:cubicBezTo>
                    <a:pt x="3072" y="685"/>
                    <a:pt x="2490" y="1143"/>
                    <a:pt x="2049" y="1143"/>
                  </a:cubicBezTo>
                  <a:cubicBezTo>
                    <a:pt x="1867" y="1143"/>
                    <a:pt x="1708" y="1065"/>
                    <a:pt x="1602" y="890"/>
                  </a:cubicBezTo>
                  <a:cubicBezTo>
                    <a:pt x="1429" y="602"/>
                    <a:pt x="1098" y="419"/>
                    <a:pt x="789" y="419"/>
                  </a:cubicBezTo>
                  <a:cubicBezTo>
                    <a:pt x="459" y="419"/>
                    <a:pt x="156" y="629"/>
                    <a:pt x="102" y="1143"/>
                  </a:cubicBezTo>
                  <a:cubicBezTo>
                    <a:pt x="0" y="2120"/>
                    <a:pt x="1261" y="2130"/>
                    <a:pt x="1309" y="2130"/>
                  </a:cubicBezTo>
                  <a:cubicBezTo>
                    <a:pt x="1310" y="2130"/>
                    <a:pt x="1311" y="2130"/>
                    <a:pt x="1311" y="2130"/>
                  </a:cubicBezTo>
                  <a:lnTo>
                    <a:pt x="1311" y="5265"/>
                  </a:lnTo>
                  <a:lnTo>
                    <a:pt x="2952" y="5265"/>
                  </a:lnTo>
                  <a:lnTo>
                    <a:pt x="2982" y="3213"/>
                  </a:lnTo>
                  <a:cubicBezTo>
                    <a:pt x="2982" y="3213"/>
                    <a:pt x="3179" y="3274"/>
                    <a:pt x="3451" y="3274"/>
                  </a:cubicBezTo>
                  <a:cubicBezTo>
                    <a:pt x="3716" y="3274"/>
                    <a:pt x="4053" y="3216"/>
                    <a:pt x="4349" y="2989"/>
                  </a:cubicBezTo>
                  <a:cubicBezTo>
                    <a:pt x="4943" y="2529"/>
                    <a:pt x="4476" y="743"/>
                    <a:pt x="4476" y="743"/>
                  </a:cubicBezTo>
                  <a:cubicBezTo>
                    <a:pt x="3714" y="508"/>
                    <a:pt x="3412" y="1"/>
                    <a:pt x="3412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702304" y="3005337"/>
              <a:ext cx="74735" cy="91012"/>
            </a:xfrm>
            <a:custGeom>
              <a:avLst/>
              <a:gdLst/>
              <a:ahLst/>
              <a:cxnLst/>
              <a:rect l="l" t="t" r="r" b="b"/>
              <a:pathLst>
                <a:path w="753" h="917" extrusionOk="0">
                  <a:moveTo>
                    <a:pt x="1" y="1"/>
                  </a:moveTo>
                  <a:cubicBezTo>
                    <a:pt x="1" y="1"/>
                    <a:pt x="118" y="689"/>
                    <a:pt x="742" y="917"/>
                  </a:cubicBezTo>
                  <a:lnTo>
                    <a:pt x="752" y="272"/>
                  </a:lnTo>
                  <a:cubicBezTo>
                    <a:pt x="135" y="131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676995" y="2883059"/>
              <a:ext cx="112649" cy="112450"/>
            </a:xfrm>
            <a:custGeom>
              <a:avLst/>
              <a:gdLst/>
              <a:ahLst/>
              <a:cxnLst/>
              <a:rect l="l" t="t" r="r" b="b"/>
              <a:pathLst>
                <a:path w="1135" h="1133" extrusionOk="0">
                  <a:moveTo>
                    <a:pt x="568" y="1"/>
                  </a:moveTo>
                  <a:cubicBezTo>
                    <a:pt x="256" y="1"/>
                    <a:pt x="0" y="252"/>
                    <a:pt x="0" y="568"/>
                  </a:cubicBezTo>
                  <a:cubicBezTo>
                    <a:pt x="0" y="880"/>
                    <a:pt x="256" y="1132"/>
                    <a:pt x="568" y="1132"/>
                  </a:cubicBezTo>
                  <a:cubicBezTo>
                    <a:pt x="880" y="1132"/>
                    <a:pt x="1135" y="880"/>
                    <a:pt x="1135" y="568"/>
                  </a:cubicBezTo>
                  <a:cubicBezTo>
                    <a:pt x="1135" y="252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893164" y="2891396"/>
              <a:ext cx="51213" cy="106098"/>
            </a:xfrm>
            <a:custGeom>
              <a:avLst/>
              <a:gdLst/>
              <a:ahLst/>
              <a:cxnLst/>
              <a:rect l="l" t="t" r="r" b="b"/>
              <a:pathLst>
                <a:path w="516" h="1069" extrusionOk="0">
                  <a:moveTo>
                    <a:pt x="491" y="1"/>
                  </a:moveTo>
                  <a:cubicBezTo>
                    <a:pt x="216" y="41"/>
                    <a:pt x="1" y="276"/>
                    <a:pt x="1" y="561"/>
                  </a:cubicBezTo>
                  <a:cubicBezTo>
                    <a:pt x="1" y="783"/>
                    <a:pt x="128" y="974"/>
                    <a:pt x="314" y="1068"/>
                  </a:cubicBezTo>
                  <a:cubicBezTo>
                    <a:pt x="488" y="816"/>
                    <a:pt x="515" y="400"/>
                    <a:pt x="49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025213" y="3179026"/>
              <a:ext cx="1072694" cy="1453119"/>
            </a:xfrm>
            <a:custGeom>
              <a:avLst/>
              <a:gdLst/>
              <a:ahLst/>
              <a:cxnLst/>
              <a:rect l="l" t="t" r="r" b="b"/>
              <a:pathLst>
                <a:path w="10808" h="14641" extrusionOk="0">
                  <a:moveTo>
                    <a:pt x="4596" y="0"/>
                  </a:moveTo>
                  <a:cubicBezTo>
                    <a:pt x="3341" y="380"/>
                    <a:pt x="2283" y="1010"/>
                    <a:pt x="1578" y="1494"/>
                  </a:cubicBezTo>
                  <a:cubicBezTo>
                    <a:pt x="1" y="2575"/>
                    <a:pt x="648" y="5929"/>
                    <a:pt x="591" y="7530"/>
                  </a:cubicBezTo>
                  <a:cubicBezTo>
                    <a:pt x="531" y="9131"/>
                    <a:pt x="64" y="14641"/>
                    <a:pt x="64" y="14641"/>
                  </a:cubicBezTo>
                  <a:lnTo>
                    <a:pt x="10025" y="14641"/>
                  </a:lnTo>
                  <a:lnTo>
                    <a:pt x="9941" y="10512"/>
                  </a:lnTo>
                  <a:lnTo>
                    <a:pt x="10807" y="6268"/>
                  </a:lnTo>
                  <a:lnTo>
                    <a:pt x="9941" y="1108"/>
                  </a:lnTo>
                  <a:cubicBezTo>
                    <a:pt x="9545" y="678"/>
                    <a:pt x="9085" y="312"/>
                    <a:pt x="8558" y="57"/>
                  </a:cubicBezTo>
                  <a:lnTo>
                    <a:pt x="6510" y="89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481371" y="3145876"/>
              <a:ext cx="393328" cy="447022"/>
            </a:xfrm>
            <a:custGeom>
              <a:avLst/>
              <a:gdLst/>
              <a:ahLst/>
              <a:cxnLst/>
              <a:rect l="l" t="t" r="r" b="b"/>
              <a:pathLst>
                <a:path w="3963" h="4504" extrusionOk="0">
                  <a:moveTo>
                    <a:pt x="2131" y="0"/>
                  </a:moveTo>
                  <a:cubicBezTo>
                    <a:pt x="1380" y="0"/>
                    <a:pt x="661" y="133"/>
                    <a:pt x="0" y="334"/>
                  </a:cubicBezTo>
                  <a:cubicBezTo>
                    <a:pt x="591" y="1002"/>
                    <a:pt x="1585" y="2365"/>
                    <a:pt x="2227" y="4504"/>
                  </a:cubicBezTo>
                  <a:lnTo>
                    <a:pt x="3962" y="391"/>
                  </a:lnTo>
                  <a:cubicBezTo>
                    <a:pt x="3526" y="179"/>
                    <a:pt x="3045" y="42"/>
                    <a:pt x="2512" y="12"/>
                  </a:cubicBezTo>
                  <a:cubicBezTo>
                    <a:pt x="2384" y="4"/>
                    <a:pt x="2257" y="0"/>
                    <a:pt x="2131" y="0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2037222" y="3976609"/>
              <a:ext cx="743482" cy="587957"/>
            </a:xfrm>
            <a:custGeom>
              <a:avLst/>
              <a:gdLst/>
              <a:ahLst/>
              <a:cxnLst/>
              <a:rect l="l" t="t" r="r" b="b"/>
              <a:pathLst>
                <a:path w="7491" h="5924" extrusionOk="0">
                  <a:moveTo>
                    <a:pt x="6626" y="0"/>
                  </a:moveTo>
                  <a:cubicBezTo>
                    <a:pt x="6619" y="0"/>
                    <a:pt x="6614" y="1"/>
                    <a:pt x="6611" y="1"/>
                  </a:cubicBezTo>
                  <a:cubicBezTo>
                    <a:pt x="6557" y="11"/>
                    <a:pt x="1931" y="1650"/>
                    <a:pt x="292" y="2230"/>
                  </a:cubicBezTo>
                  <a:cubicBezTo>
                    <a:pt x="219" y="3204"/>
                    <a:pt x="64" y="5107"/>
                    <a:pt x="0" y="5923"/>
                  </a:cubicBezTo>
                  <a:cubicBezTo>
                    <a:pt x="1212" y="5893"/>
                    <a:pt x="2001" y="5765"/>
                    <a:pt x="3116" y="5147"/>
                  </a:cubicBezTo>
                  <a:cubicBezTo>
                    <a:pt x="4885" y="4171"/>
                    <a:pt x="7491" y="115"/>
                    <a:pt x="7491" y="115"/>
                  </a:cubicBezTo>
                  <a:cubicBezTo>
                    <a:pt x="7491" y="115"/>
                    <a:pt x="6756" y="0"/>
                    <a:pt x="6626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900950" y="3309740"/>
              <a:ext cx="1079642" cy="1067533"/>
            </a:xfrm>
            <a:custGeom>
              <a:avLst/>
              <a:gdLst/>
              <a:ahLst/>
              <a:cxnLst/>
              <a:rect l="l" t="t" r="r" b="b"/>
              <a:pathLst>
                <a:path w="10878" h="10756" extrusionOk="0">
                  <a:moveTo>
                    <a:pt x="3329" y="1"/>
                  </a:moveTo>
                  <a:cubicBezTo>
                    <a:pt x="3177" y="1"/>
                    <a:pt x="3011" y="56"/>
                    <a:pt x="2830" y="177"/>
                  </a:cubicBezTo>
                  <a:cubicBezTo>
                    <a:pt x="2032" y="710"/>
                    <a:pt x="571" y="2292"/>
                    <a:pt x="286" y="5471"/>
                  </a:cubicBezTo>
                  <a:cubicBezTo>
                    <a:pt x="1" y="8647"/>
                    <a:pt x="534" y="10447"/>
                    <a:pt x="2045" y="10732"/>
                  </a:cubicBezTo>
                  <a:cubicBezTo>
                    <a:pt x="2130" y="10748"/>
                    <a:pt x="2222" y="10756"/>
                    <a:pt x="2318" y="10756"/>
                  </a:cubicBezTo>
                  <a:cubicBezTo>
                    <a:pt x="3924" y="10756"/>
                    <a:pt x="6957" y="8595"/>
                    <a:pt x="8864" y="6834"/>
                  </a:cubicBezTo>
                  <a:cubicBezTo>
                    <a:pt x="8864" y="6834"/>
                    <a:pt x="9928" y="6599"/>
                    <a:pt x="10193" y="5498"/>
                  </a:cubicBezTo>
                  <a:cubicBezTo>
                    <a:pt x="10193" y="5498"/>
                    <a:pt x="10878" y="4638"/>
                    <a:pt x="10784" y="4521"/>
                  </a:cubicBezTo>
                  <a:cubicBezTo>
                    <a:pt x="10774" y="4510"/>
                    <a:pt x="10761" y="4505"/>
                    <a:pt x="10744" y="4505"/>
                  </a:cubicBezTo>
                  <a:cubicBezTo>
                    <a:pt x="10590" y="4505"/>
                    <a:pt x="10149" y="4951"/>
                    <a:pt x="10149" y="4951"/>
                  </a:cubicBezTo>
                  <a:cubicBezTo>
                    <a:pt x="10286" y="4716"/>
                    <a:pt x="10700" y="4168"/>
                    <a:pt x="10593" y="4071"/>
                  </a:cubicBezTo>
                  <a:cubicBezTo>
                    <a:pt x="10586" y="4065"/>
                    <a:pt x="10578" y="4063"/>
                    <a:pt x="10569" y="4063"/>
                  </a:cubicBezTo>
                  <a:cubicBezTo>
                    <a:pt x="10418" y="4063"/>
                    <a:pt x="9900" y="4749"/>
                    <a:pt x="9900" y="4749"/>
                  </a:cubicBezTo>
                  <a:cubicBezTo>
                    <a:pt x="10035" y="4488"/>
                    <a:pt x="10441" y="3950"/>
                    <a:pt x="10344" y="3803"/>
                  </a:cubicBezTo>
                  <a:cubicBezTo>
                    <a:pt x="10336" y="3791"/>
                    <a:pt x="10324" y="3785"/>
                    <a:pt x="10309" y="3785"/>
                  </a:cubicBezTo>
                  <a:cubicBezTo>
                    <a:pt x="10132" y="3785"/>
                    <a:pt x="9505" y="4504"/>
                    <a:pt x="9505" y="4504"/>
                  </a:cubicBezTo>
                  <a:cubicBezTo>
                    <a:pt x="9733" y="4182"/>
                    <a:pt x="10216" y="3736"/>
                    <a:pt x="10099" y="3514"/>
                  </a:cubicBezTo>
                  <a:cubicBezTo>
                    <a:pt x="10088" y="3495"/>
                    <a:pt x="10070" y="3486"/>
                    <a:pt x="10045" y="3486"/>
                  </a:cubicBezTo>
                  <a:cubicBezTo>
                    <a:pt x="9779" y="3486"/>
                    <a:pt x="8756" y="4492"/>
                    <a:pt x="8410" y="5770"/>
                  </a:cubicBezTo>
                  <a:lnTo>
                    <a:pt x="3425" y="7619"/>
                  </a:lnTo>
                  <a:cubicBezTo>
                    <a:pt x="3425" y="7619"/>
                    <a:pt x="4156" y="3998"/>
                    <a:pt x="4304" y="2483"/>
                  </a:cubicBezTo>
                  <a:cubicBezTo>
                    <a:pt x="4424" y="1233"/>
                    <a:pt x="4046" y="1"/>
                    <a:pt x="3329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011769" y="3288897"/>
              <a:ext cx="994783" cy="1206582"/>
            </a:xfrm>
            <a:custGeom>
              <a:avLst/>
              <a:gdLst/>
              <a:ahLst/>
              <a:cxnLst/>
              <a:rect l="l" t="t" r="r" b="b"/>
              <a:pathLst>
                <a:path w="10023" h="12157" extrusionOk="0">
                  <a:moveTo>
                    <a:pt x="1" y="1"/>
                  </a:moveTo>
                  <a:lnTo>
                    <a:pt x="1" y="9405"/>
                  </a:lnTo>
                  <a:cubicBezTo>
                    <a:pt x="2439" y="11847"/>
                    <a:pt x="5496" y="12105"/>
                    <a:pt x="6681" y="12105"/>
                  </a:cubicBezTo>
                  <a:cubicBezTo>
                    <a:pt x="6999" y="12105"/>
                    <a:pt x="7182" y="12087"/>
                    <a:pt x="7182" y="12087"/>
                  </a:cubicBezTo>
                  <a:cubicBezTo>
                    <a:pt x="7482" y="12137"/>
                    <a:pt x="7774" y="12157"/>
                    <a:pt x="8046" y="12157"/>
                  </a:cubicBezTo>
                  <a:cubicBezTo>
                    <a:pt x="8942" y="12157"/>
                    <a:pt x="9611" y="11936"/>
                    <a:pt x="9573" y="11825"/>
                  </a:cubicBezTo>
                  <a:cubicBezTo>
                    <a:pt x="9552" y="11761"/>
                    <a:pt x="9389" y="11743"/>
                    <a:pt x="9210" y="11743"/>
                  </a:cubicBezTo>
                  <a:cubicBezTo>
                    <a:pt x="8975" y="11743"/>
                    <a:pt x="8713" y="11774"/>
                    <a:pt x="8713" y="11774"/>
                  </a:cubicBezTo>
                  <a:cubicBezTo>
                    <a:pt x="8713" y="11774"/>
                    <a:pt x="10012" y="11311"/>
                    <a:pt x="9865" y="11130"/>
                  </a:cubicBezTo>
                  <a:cubicBezTo>
                    <a:pt x="9838" y="11097"/>
                    <a:pt x="9789" y="11083"/>
                    <a:pt x="9725" y="11083"/>
                  </a:cubicBezTo>
                  <a:cubicBezTo>
                    <a:pt x="9432" y="11083"/>
                    <a:pt x="8816" y="11367"/>
                    <a:pt x="8518" y="11422"/>
                  </a:cubicBezTo>
                  <a:cubicBezTo>
                    <a:pt x="8518" y="11422"/>
                    <a:pt x="10022" y="10881"/>
                    <a:pt x="9851" y="10690"/>
                  </a:cubicBezTo>
                  <a:cubicBezTo>
                    <a:pt x="9823" y="10659"/>
                    <a:pt x="9773" y="10646"/>
                    <a:pt x="9707" y="10646"/>
                  </a:cubicBezTo>
                  <a:cubicBezTo>
                    <a:pt x="9369" y="10646"/>
                    <a:pt x="8623" y="10984"/>
                    <a:pt x="8371" y="11009"/>
                  </a:cubicBezTo>
                  <a:cubicBezTo>
                    <a:pt x="8371" y="11009"/>
                    <a:pt x="9593" y="10589"/>
                    <a:pt x="9479" y="10421"/>
                  </a:cubicBezTo>
                  <a:cubicBezTo>
                    <a:pt x="9460" y="10393"/>
                    <a:pt x="9405" y="10382"/>
                    <a:pt x="9328" y="10382"/>
                  </a:cubicBezTo>
                  <a:cubicBezTo>
                    <a:pt x="8955" y="10382"/>
                    <a:pt x="8055" y="10653"/>
                    <a:pt x="8055" y="10653"/>
                  </a:cubicBezTo>
                  <a:cubicBezTo>
                    <a:pt x="8055" y="10653"/>
                    <a:pt x="8592" y="10153"/>
                    <a:pt x="8405" y="10019"/>
                  </a:cubicBezTo>
                  <a:cubicBezTo>
                    <a:pt x="8388" y="10006"/>
                    <a:pt x="8365" y="10000"/>
                    <a:pt x="8337" y="10000"/>
                  </a:cubicBezTo>
                  <a:cubicBezTo>
                    <a:pt x="8067" y="10000"/>
                    <a:pt x="7350" y="10562"/>
                    <a:pt x="7350" y="10562"/>
                  </a:cubicBezTo>
                  <a:cubicBezTo>
                    <a:pt x="7350" y="10562"/>
                    <a:pt x="7313" y="10568"/>
                    <a:pt x="7240" y="10568"/>
                  </a:cubicBezTo>
                  <a:cubicBezTo>
                    <a:pt x="6912" y="10568"/>
                    <a:pt x="5843" y="10453"/>
                    <a:pt x="3993" y="9196"/>
                  </a:cubicBezTo>
                  <a:cubicBezTo>
                    <a:pt x="1727" y="7659"/>
                    <a:pt x="2247" y="4768"/>
                    <a:pt x="1646" y="2945"/>
                  </a:cubicBezTo>
                  <a:cubicBezTo>
                    <a:pt x="1334" y="1988"/>
                    <a:pt x="797" y="867"/>
                    <a:pt x="1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011769" y="3645110"/>
              <a:ext cx="606914" cy="843426"/>
            </a:xfrm>
            <a:custGeom>
              <a:avLst/>
              <a:gdLst/>
              <a:ahLst/>
              <a:cxnLst/>
              <a:rect l="l" t="t" r="r" b="b"/>
              <a:pathLst>
                <a:path w="6115" h="8498" extrusionOk="0">
                  <a:moveTo>
                    <a:pt x="1" y="1"/>
                  </a:moveTo>
                  <a:lnTo>
                    <a:pt x="1" y="5816"/>
                  </a:lnTo>
                  <a:cubicBezTo>
                    <a:pt x="2113" y="7934"/>
                    <a:pt x="4694" y="8410"/>
                    <a:pt x="6115" y="8498"/>
                  </a:cubicBezTo>
                  <a:cubicBezTo>
                    <a:pt x="5242" y="8125"/>
                    <a:pt x="3707" y="7407"/>
                    <a:pt x="2483" y="6500"/>
                  </a:cubicBezTo>
                  <a:cubicBezTo>
                    <a:pt x="1189" y="5543"/>
                    <a:pt x="367" y="199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Date object constructor 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5618480" y="1813560"/>
            <a:ext cx="533146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42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Date instance that represents a single moment in time.</a:t>
            </a:r>
            <a:endParaRPr lang="en-US" sz="42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26587" y="5209540"/>
            <a:ext cx="1448647" cy="66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373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MDN</a:t>
            </a:r>
            <a:endParaRPr lang="en-US" sz="373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3"/>
          <p:cNvGrpSpPr/>
          <p:nvPr/>
        </p:nvGrpSpPr>
        <p:grpSpPr>
          <a:xfrm>
            <a:off x="437720" y="2238247"/>
            <a:ext cx="4947776" cy="3957151"/>
            <a:chOff x="529200" y="1804100"/>
            <a:chExt cx="3542222" cy="2833011"/>
          </a:xfrm>
        </p:grpSpPr>
        <p:sp>
          <p:nvSpPr>
            <p:cNvPr id="443" name="Google Shape;443;p33"/>
            <p:cNvSpPr/>
            <p:nvPr/>
          </p:nvSpPr>
          <p:spPr>
            <a:xfrm>
              <a:off x="547333" y="1804100"/>
              <a:ext cx="3497003" cy="2828030"/>
            </a:xfrm>
            <a:custGeom>
              <a:avLst/>
              <a:gdLst/>
              <a:ahLst/>
              <a:cxnLst/>
              <a:rect l="l" t="t" r="r" b="b"/>
              <a:pathLst>
                <a:path w="64292" h="28494" extrusionOk="0">
                  <a:moveTo>
                    <a:pt x="16285" y="1"/>
                  </a:moveTo>
                  <a:cubicBezTo>
                    <a:pt x="14309" y="1"/>
                    <a:pt x="12185" y="608"/>
                    <a:pt x="9750" y="2093"/>
                  </a:cubicBezTo>
                  <a:cubicBezTo>
                    <a:pt x="1" y="8035"/>
                    <a:pt x="8666" y="19704"/>
                    <a:pt x="8820" y="28446"/>
                  </a:cubicBezTo>
                  <a:lnTo>
                    <a:pt x="54025" y="28494"/>
                  </a:lnTo>
                  <a:cubicBezTo>
                    <a:pt x="53679" y="23404"/>
                    <a:pt x="64291" y="12292"/>
                    <a:pt x="56248" y="6296"/>
                  </a:cubicBezTo>
                  <a:cubicBezTo>
                    <a:pt x="53811" y="4482"/>
                    <a:pt x="51479" y="3834"/>
                    <a:pt x="49237" y="3834"/>
                  </a:cubicBezTo>
                  <a:cubicBezTo>
                    <a:pt x="46442" y="3834"/>
                    <a:pt x="43788" y="4840"/>
                    <a:pt x="41247" y="5846"/>
                  </a:cubicBezTo>
                  <a:cubicBezTo>
                    <a:pt x="38708" y="6852"/>
                    <a:pt x="36284" y="7859"/>
                    <a:pt x="33950" y="7859"/>
                  </a:cubicBezTo>
                  <a:cubicBezTo>
                    <a:pt x="32681" y="7859"/>
                    <a:pt x="31439" y="7561"/>
                    <a:pt x="30219" y="6803"/>
                  </a:cubicBezTo>
                  <a:cubicBezTo>
                    <a:pt x="24924" y="3508"/>
                    <a:pt x="21031" y="1"/>
                    <a:pt x="1628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29200" y="2478026"/>
              <a:ext cx="3542222" cy="2154122"/>
            </a:xfrm>
            <a:custGeom>
              <a:avLst/>
              <a:gdLst/>
              <a:ahLst/>
              <a:cxnLst/>
              <a:rect l="l" t="t" r="r" b="b"/>
              <a:pathLst>
                <a:path w="63965" h="21704" extrusionOk="0">
                  <a:moveTo>
                    <a:pt x="13805" y="1"/>
                  </a:moveTo>
                  <a:cubicBezTo>
                    <a:pt x="12267" y="1"/>
                    <a:pt x="10581" y="593"/>
                    <a:pt x="8594" y="2158"/>
                  </a:cubicBezTo>
                  <a:cubicBezTo>
                    <a:pt x="0" y="8929"/>
                    <a:pt x="8594" y="21704"/>
                    <a:pt x="8594" y="21704"/>
                  </a:cubicBezTo>
                  <a:lnTo>
                    <a:pt x="59147" y="21704"/>
                  </a:lnTo>
                  <a:cubicBezTo>
                    <a:pt x="63964" y="9477"/>
                    <a:pt x="58435" y="6821"/>
                    <a:pt x="49726" y="3518"/>
                  </a:cubicBezTo>
                  <a:cubicBezTo>
                    <a:pt x="47335" y="2611"/>
                    <a:pt x="45473" y="2264"/>
                    <a:pt x="43831" y="2264"/>
                  </a:cubicBezTo>
                  <a:cubicBezTo>
                    <a:pt x="39493" y="2264"/>
                    <a:pt x="36698" y="4686"/>
                    <a:pt x="29752" y="5589"/>
                  </a:cubicBezTo>
                  <a:cubicBezTo>
                    <a:pt x="29249" y="5655"/>
                    <a:pt x="28764" y="5686"/>
                    <a:pt x="28295" y="5686"/>
                  </a:cubicBezTo>
                  <a:cubicBezTo>
                    <a:pt x="25100" y="5686"/>
                    <a:pt x="22670" y="4263"/>
                    <a:pt x="20441" y="2843"/>
                  </a:cubicBezTo>
                  <a:cubicBezTo>
                    <a:pt x="18213" y="1422"/>
                    <a:pt x="16188" y="1"/>
                    <a:pt x="1380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906652" y="4108017"/>
              <a:ext cx="708844" cy="524139"/>
            </a:xfrm>
            <a:custGeom>
              <a:avLst/>
              <a:gdLst/>
              <a:ahLst/>
              <a:cxnLst/>
              <a:rect l="l" t="t" r="r" b="b"/>
              <a:pathLst>
                <a:path w="7142" h="5281" extrusionOk="0">
                  <a:moveTo>
                    <a:pt x="4066" y="0"/>
                  </a:moveTo>
                  <a:cubicBezTo>
                    <a:pt x="3959" y="0"/>
                    <a:pt x="3849" y="11"/>
                    <a:pt x="3737" y="33"/>
                  </a:cubicBezTo>
                  <a:cubicBezTo>
                    <a:pt x="1525" y="476"/>
                    <a:pt x="2632" y="2598"/>
                    <a:pt x="1317" y="3444"/>
                  </a:cubicBezTo>
                  <a:cubicBezTo>
                    <a:pt x="0" y="4290"/>
                    <a:pt x="131" y="5281"/>
                    <a:pt x="131" y="5281"/>
                  </a:cubicBezTo>
                  <a:lnTo>
                    <a:pt x="7020" y="5281"/>
                  </a:lnTo>
                  <a:cubicBezTo>
                    <a:pt x="7141" y="3782"/>
                    <a:pt x="6070" y="0"/>
                    <a:pt x="406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245595" y="3592209"/>
              <a:ext cx="723433" cy="1039942"/>
            </a:xfrm>
            <a:custGeom>
              <a:avLst/>
              <a:gdLst/>
              <a:ahLst/>
              <a:cxnLst/>
              <a:rect l="l" t="t" r="r" b="b"/>
              <a:pathLst>
                <a:path w="7289" h="10478" extrusionOk="0">
                  <a:moveTo>
                    <a:pt x="1656" y="1"/>
                  </a:moveTo>
                  <a:cubicBezTo>
                    <a:pt x="486" y="1"/>
                    <a:pt x="1" y="1518"/>
                    <a:pt x="1064" y="3222"/>
                  </a:cubicBezTo>
                  <a:cubicBezTo>
                    <a:pt x="2407" y="5371"/>
                    <a:pt x="3353" y="8493"/>
                    <a:pt x="3501" y="10478"/>
                  </a:cubicBezTo>
                  <a:lnTo>
                    <a:pt x="7288" y="10478"/>
                  </a:lnTo>
                  <a:cubicBezTo>
                    <a:pt x="7288" y="4864"/>
                    <a:pt x="4542" y="1440"/>
                    <a:pt x="2693" y="332"/>
                  </a:cubicBezTo>
                  <a:cubicBezTo>
                    <a:pt x="2311" y="104"/>
                    <a:pt x="1960" y="1"/>
                    <a:pt x="1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544738" y="3865745"/>
              <a:ext cx="253286" cy="771073"/>
            </a:xfrm>
            <a:custGeom>
              <a:avLst/>
              <a:gdLst/>
              <a:ahLst/>
              <a:cxnLst/>
              <a:rect l="l" t="t" r="r" b="b"/>
              <a:pathLst>
                <a:path w="2552" h="7769" extrusionOk="0">
                  <a:moveTo>
                    <a:pt x="59" y="1"/>
                  </a:moveTo>
                  <a:cubicBezTo>
                    <a:pt x="50" y="1"/>
                    <a:pt x="40" y="4"/>
                    <a:pt x="31" y="10"/>
                  </a:cubicBezTo>
                  <a:cubicBezTo>
                    <a:pt x="7" y="23"/>
                    <a:pt x="1" y="54"/>
                    <a:pt x="14" y="77"/>
                  </a:cubicBezTo>
                  <a:cubicBezTo>
                    <a:pt x="41" y="114"/>
                    <a:pt x="2454" y="3938"/>
                    <a:pt x="2404" y="7722"/>
                  </a:cubicBezTo>
                  <a:cubicBezTo>
                    <a:pt x="2404" y="7749"/>
                    <a:pt x="2424" y="7769"/>
                    <a:pt x="2451" y="7769"/>
                  </a:cubicBezTo>
                  <a:cubicBezTo>
                    <a:pt x="2478" y="7769"/>
                    <a:pt x="2502" y="7749"/>
                    <a:pt x="2502" y="7722"/>
                  </a:cubicBezTo>
                  <a:cubicBezTo>
                    <a:pt x="2552" y="3908"/>
                    <a:pt x="122" y="64"/>
                    <a:pt x="98" y="23"/>
                  </a:cubicBezTo>
                  <a:cubicBezTo>
                    <a:pt x="90" y="9"/>
                    <a:pt x="75" y="1"/>
                    <a:pt x="59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507816" y="2963651"/>
              <a:ext cx="750727" cy="1668492"/>
            </a:xfrm>
            <a:custGeom>
              <a:avLst/>
              <a:gdLst/>
              <a:ahLst/>
              <a:cxnLst/>
              <a:rect l="l" t="t" r="r" b="b"/>
              <a:pathLst>
                <a:path w="7564" h="16811" extrusionOk="0">
                  <a:moveTo>
                    <a:pt x="1868" y="0"/>
                  </a:moveTo>
                  <a:cubicBezTo>
                    <a:pt x="919" y="0"/>
                    <a:pt x="0" y="1401"/>
                    <a:pt x="117" y="4842"/>
                  </a:cubicBezTo>
                  <a:cubicBezTo>
                    <a:pt x="272" y="9479"/>
                    <a:pt x="3837" y="11848"/>
                    <a:pt x="3945" y="16811"/>
                  </a:cubicBezTo>
                  <a:lnTo>
                    <a:pt x="6966" y="16811"/>
                  </a:lnTo>
                  <a:cubicBezTo>
                    <a:pt x="6966" y="16811"/>
                    <a:pt x="7564" y="11771"/>
                    <a:pt x="5297" y="9140"/>
                  </a:cubicBezTo>
                  <a:cubicBezTo>
                    <a:pt x="3032" y="6511"/>
                    <a:pt x="3971" y="1690"/>
                    <a:pt x="2826" y="481"/>
                  </a:cubicBezTo>
                  <a:cubicBezTo>
                    <a:pt x="2531" y="170"/>
                    <a:pt x="2198" y="0"/>
                    <a:pt x="186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678032" y="3283935"/>
              <a:ext cx="379234" cy="1352877"/>
            </a:xfrm>
            <a:custGeom>
              <a:avLst/>
              <a:gdLst/>
              <a:ahLst/>
              <a:cxnLst/>
              <a:rect l="l" t="t" r="r" b="b"/>
              <a:pathLst>
                <a:path w="3821" h="13631" extrusionOk="0">
                  <a:moveTo>
                    <a:pt x="175" y="0"/>
                  </a:moveTo>
                  <a:cubicBezTo>
                    <a:pt x="148" y="0"/>
                    <a:pt x="124" y="20"/>
                    <a:pt x="121" y="48"/>
                  </a:cubicBezTo>
                  <a:cubicBezTo>
                    <a:pt x="0" y="2445"/>
                    <a:pt x="806" y="4032"/>
                    <a:pt x="1655" y="5718"/>
                  </a:cubicBezTo>
                  <a:cubicBezTo>
                    <a:pt x="2622" y="7631"/>
                    <a:pt x="3720" y="9803"/>
                    <a:pt x="3613" y="13580"/>
                  </a:cubicBezTo>
                  <a:cubicBezTo>
                    <a:pt x="3613" y="13607"/>
                    <a:pt x="3633" y="13631"/>
                    <a:pt x="3660" y="13631"/>
                  </a:cubicBezTo>
                  <a:lnTo>
                    <a:pt x="3663" y="13631"/>
                  </a:lnTo>
                  <a:cubicBezTo>
                    <a:pt x="3690" y="13631"/>
                    <a:pt x="3710" y="13611"/>
                    <a:pt x="3710" y="13584"/>
                  </a:cubicBezTo>
                  <a:cubicBezTo>
                    <a:pt x="3821" y="9780"/>
                    <a:pt x="2716" y="7597"/>
                    <a:pt x="1743" y="5671"/>
                  </a:cubicBezTo>
                  <a:cubicBezTo>
                    <a:pt x="900" y="4002"/>
                    <a:pt x="101" y="2425"/>
                    <a:pt x="222" y="54"/>
                  </a:cubicBezTo>
                  <a:cubicBezTo>
                    <a:pt x="222" y="28"/>
                    <a:pt x="202" y="3"/>
                    <a:pt x="175" y="0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690042" y="3032929"/>
              <a:ext cx="749437" cy="1599215"/>
            </a:xfrm>
            <a:custGeom>
              <a:avLst/>
              <a:gdLst/>
              <a:ahLst/>
              <a:cxnLst/>
              <a:rect l="l" t="t" r="r" b="b"/>
              <a:pathLst>
                <a:path w="7551" h="16113" extrusionOk="0">
                  <a:moveTo>
                    <a:pt x="3410" y="1"/>
                  </a:moveTo>
                  <a:cubicBezTo>
                    <a:pt x="3368" y="1"/>
                    <a:pt x="3325" y="2"/>
                    <a:pt x="3280" y="5"/>
                  </a:cubicBezTo>
                  <a:cubicBezTo>
                    <a:pt x="0" y="213"/>
                    <a:pt x="2760" y="11332"/>
                    <a:pt x="4166" y="16113"/>
                  </a:cubicBezTo>
                  <a:lnTo>
                    <a:pt x="7550" y="16113"/>
                  </a:lnTo>
                  <a:cubicBezTo>
                    <a:pt x="4056" y="7442"/>
                    <a:pt x="6496" y="1"/>
                    <a:pt x="3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2036924" y="3460106"/>
              <a:ext cx="253286" cy="1177006"/>
            </a:xfrm>
            <a:custGeom>
              <a:avLst/>
              <a:gdLst/>
              <a:ahLst/>
              <a:cxnLst/>
              <a:rect l="l" t="t" r="r" b="b"/>
              <a:pathLst>
                <a:path w="2552" h="11859" extrusionOk="0">
                  <a:moveTo>
                    <a:pt x="53" y="1"/>
                  </a:moveTo>
                  <a:cubicBezTo>
                    <a:pt x="51" y="1"/>
                    <a:pt x="49" y="1"/>
                    <a:pt x="47" y="1"/>
                  </a:cubicBezTo>
                  <a:cubicBezTo>
                    <a:pt x="20" y="5"/>
                    <a:pt x="0" y="28"/>
                    <a:pt x="3" y="55"/>
                  </a:cubicBezTo>
                  <a:cubicBezTo>
                    <a:pt x="10" y="102"/>
                    <a:pt x="571" y="4826"/>
                    <a:pt x="2447" y="11822"/>
                  </a:cubicBezTo>
                  <a:cubicBezTo>
                    <a:pt x="2455" y="11842"/>
                    <a:pt x="2475" y="11859"/>
                    <a:pt x="2498" y="11859"/>
                  </a:cubicBezTo>
                  <a:cubicBezTo>
                    <a:pt x="2501" y="11859"/>
                    <a:pt x="2504" y="11856"/>
                    <a:pt x="2508" y="11856"/>
                  </a:cubicBezTo>
                  <a:cubicBezTo>
                    <a:pt x="2535" y="11849"/>
                    <a:pt x="2551" y="11822"/>
                    <a:pt x="2545" y="11795"/>
                  </a:cubicBezTo>
                  <a:cubicBezTo>
                    <a:pt x="668" y="4809"/>
                    <a:pt x="107" y="89"/>
                    <a:pt x="101" y="45"/>
                  </a:cubicBezTo>
                  <a:cubicBezTo>
                    <a:pt x="101" y="17"/>
                    <a:pt x="78" y="1"/>
                    <a:pt x="53" y="1"/>
                  </a:cubicBezTo>
                  <a:close/>
                </a:path>
              </a:pathLst>
            </a:custGeom>
            <a:solidFill>
              <a:srgbClr val="E3E2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2291404" y="2375290"/>
              <a:ext cx="892555" cy="716585"/>
            </a:xfrm>
            <a:custGeom>
              <a:avLst/>
              <a:gdLst/>
              <a:ahLst/>
              <a:cxnLst/>
              <a:rect l="l" t="t" r="r" b="b"/>
              <a:pathLst>
                <a:path w="8993" h="7220" extrusionOk="0">
                  <a:moveTo>
                    <a:pt x="4169" y="1"/>
                  </a:moveTo>
                  <a:cubicBezTo>
                    <a:pt x="2424" y="1"/>
                    <a:pt x="920" y="1206"/>
                    <a:pt x="575" y="2770"/>
                  </a:cubicBezTo>
                  <a:cubicBezTo>
                    <a:pt x="1" y="5376"/>
                    <a:pt x="1518" y="6862"/>
                    <a:pt x="4000" y="7172"/>
                  </a:cubicBezTo>
                  <a:cubicBezTo>
                    <a:pt x="4263" y="7204"/>
                    <a:pt x="4512" y="7220"/>
                    <a:pt x="4748" y="7220"/>
                  </a:cubicBezTo>
                  <a:cubicBezTo>
                    <a:pt x="8992" y="7220"/>
                    <a:pt x="8725" y="2127"/>
                    <a:pt x="6343" y="648"/>
                  </a:cubicBezTo>
                  <a:cubicBezTo>
                    <a:pt x="5620" y="198"/>
                    <a:pt x="4875" y="1"/>
                    <a:pt x="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2480974" y="2713439"/>
              <a:ext cx="490593" cy="522551"/>
            </a:xfrm>
            <a:custGeom>
              <a:avLst/>
              <a:gdLst/>
              <a:ahLst/>
              <a:cxnLst/>
              <a:rect l="l" t="t" r="r" b="b"/>
              <a:pathLst>
                <a:path w="4943" h="5265" extrusionOk="0">
                  <a:moveTo>
                    <a:pt x="3412" y="1"/>
                  </a:moveTo>
                  <a:cubicBezTo>
                    <a:pt x="3072" y="685"/>
                    <a:pt x="2490" y="1143"/>
                    <a:pt x="2049" y="1143"/>
                  </a:cubicBezTo>
                  <a:cubicBezTo>
                    <a:pt x="1867" y="1143"/>
                    <a:pt x="1708" y="1065"/>
                    <a:pt x="1602" y="890"/>
                  </a:cubicBezTo>
                  <a:cubicBezTo>
                    <a:pt x="1429" y="602"/>
                    <a:pt x="1098" y="419"/>
                    <a:pt x="789" y="419"/>
                  </a:cubicBezTo>
                  <a:cubicBezTo>
                    <a:pt x="459" y="419"/>
                    <a:pt x="156" y="629"/>
                    <a:pt x="102" y="1143"/>
                  </a:cubicBezTo>
                  <a:cubicBezTo>
                    <a:pt x="0" y="2120"/>
                    <a:pt x="1261" y="2130"/>
                    <a:pt x="1309" y="2130"/>
                  </a:cubicBezTo>
                  <a:cubicBezTo>
                    <a:pt x="1310" y="2130"/>
                    <a:pt x="1311" y="2130"/>
                    <a:pt x="1311" y="2130"/>
                  </a:cubicBezTo>
                  <a:lnTo>
                    <a:pt x="1311" y="5265"/>
                  </a:lnTo>
                  <a:lnTo>
                    <a:pt x="2952" y="5265"/>
                  </a:lnTo>
                  <a:lnTo>
                    <a:pt x="2982" y="3213"/>
                  </a:lnTo>
                  <a:cubicBezTo>
                    <a:pt x="2982" y="3213"/>
                    <a:pt x="3179" y="3274"/>
                    <a:pt x="3451" y="3274"/>
                  </a:cubicBezTo>
                  <a:cubicBezTo>
                    <a:pt x="3716" y="3274"/>
                    <a:pt x="4053" y="3216"/>
                    <a:pt x="4349" y="2989"/>
                  </a:cubicBezTo>
                  <a:cubicBezTo>
                    <a:pt x="4943" y="2529"/>
                    <a:pt x="4476" y="743"/>
                    <a:pt x="4476" y="743"/>
                  </a:cubicBezTo>
                  <a:cubicBezTo>
                    <a:pt x="3714" y="508"/>
                    <a:pt x="3412" y="1"/>
                    <a:pt x="3412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2702304" y="3005337"/>
              <a:ext cx="74735" cy="91012"/>
            </a:xfrm>
            <a:custGeom>
              <a:avLst/>
              <a:gdLst/>
              <a:ahLst/>
              <a:cxnLst/>
              <a:rect l="l" t="t" r="r" b="b"/>
              <a:pathLst>
                <a:path w="753" h="917" extrusionOk="0">
                  <a:moveTo>
                    <a:pt x="1" y="1"/>
                  </a:moveTo>
                  <a:cubicBezTo>
                    <a:pt x="1" y="1"/>
                    <a:pt x="118" y="689"/>
                    <a:pt x="742" y="917"/>
                  </a:cubicBezTo>
                  <a:lnTo>
                    <a:pt x="752" y="272"/>
                  </a:lnTo>
                  <a:cubicBezTo>
                    <a:pt x="135" y="131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2676995" y="2883059"/>
              <a:ext cx="112649" cy="112450"/>
            </a:xfrm>
            <a:custGeom>
              <a:avLst/>
              <a:gdLst/>
              <a:ahLst/>
              <a:cxnLst/>
              <a:rect l="l" t="t" r="r" b="b"/>
              <a:pathLst>
                <a:path w="1135" h="1133" extrusionOk="0">
                  <a:moveTo>
                    <a:pt x="568" y="1"/>
                  </a:moveTo>
                  <a:cubicBezTo>
                    <a:pt x="256" y="1"/>
                    <a:pt x="0" y="252"/>
                    <a:pt x="0" y="568"/>
                  </a:cubicBezTo>
                  <a:cubicBezTo>
                    <a:pt x="0" y="880"/>
                    <a:pt x="256" y="1132"/>
                    <a:pt x="568" y="1132"/>
                  </a:cubicBezTo>
                  <a:cubicBezTo>
                    <a:pt x="880" y="1132"/>
                    <a:pt x="1135" y="880"/>
                    <a:pt x="1135" y="568"/>
                  </a:cubicBezTo>
                  <a:cubicBezTo>
                    <a:pt x="1135" y="252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893164" y="2891396"/>
              <a:ext cx="51213" cy="106098"/>
            </a:xfrm>
            <a:custGeom>
              <a:avLst/>
              <a:gdLst/>
              <a:ahLst/>
              <a:cxnLst/>
              <a:rect l="l" t="t" r="r" b="b"/>
              <a:pathLst>
                <a:path w="516" h="1069" extrusionOk="0">
                  <a:moveTo>
                    <a:pt x="491" y="1"/>
                  </a:moveTo>
                  <a:cubicBezTo>
                    <a:pt x="216" y="41"/>
                    <a:pt x="1" y="276"/>
                    <a:pt x="1" y="561"/>
                  </a:cubicBezTo>
                  <a:cubicBezTo>
                    <a:pt x="1" y="783"/>
                    <a:pt x="128" y="974"/>
                    <a:pt x="314" y="1068"/>
                  </a:cubicBezTo>
                  <a:cubicBezTo>
                    <a:pt x="488" y="816"/>
                    <a:pt x="515" y="400"/>
                    <a:pt x="49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025213" y="3179026"/>
              <a:ext cx="1072694" cy="1453119"/>
            </a:xfrm>
            <a:custGeom>
              <a:avLst/>
              <a:gdLst/>
              <a:ahLst/>
              <a:cxnLst/>
              <a:rect l="l" t="t" r="r" b="b"/>
              <a:pathLst>
                <a:path w="10808" h="14641" extrusionOk="0">
                  <a:moveTo>
                    <a:pt x="4596" y="0"/>
                  </a:moveTo>
                  <a:cubicBezTo>
                    <a:pt x="3341" y="380"/>
                    <a:pt x="2283" y="1010"/>
                    <a:pt x="1578" y="1494"/>
                  </a:cubicBezTo>
                  <a:cubicBezTo>
                    <a:pt x="1" y="2575"/>
                    <a:pt x="648" y="5929"/>
                    <a:pt x="591" y="7530"/>
                  </a:cubicBezTo>
                  <a:cubicBezTo>
                    <a:pt x="531" y="9131"/>
                    <a:pt x="64" y="14641"/>
                    <a:pt x="64" y="14641"/>
                  </a:cubicBezTo>
                  <a:lnTo>
                    <a:pt x="10025" y="14641"/>
                  </a:lnTo>
                  <a:lnTo>
                    <a:pt x="9941" y="10512"/>
                  </a:lnTo>
                  <a:lnTo>
                    <a:pt x="10807" y="6268"/>
                  </a:lnTo>
                  <a:lnTo>
                    <a:pt x="9941" y="1108"/>
                  </a:lnTo>
                  <a:cubicBezTo>
                    <a:pt x="9545" y="678"/>
                    <a:pt x="9085" y="312"/>
                    <a:pt x="8558" y="57"/>
                  </a:cubicBezTo>
                  <a:lnTo>
                    <a:pt x="6510" y="89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481371" y="3145876"/>
              <a:ext cx="393328" cy="447022"/>
            </a:xfrm>
            <a:custGeom>
              <a:avLst/>
              <a:gdLst/>
              <a:ahLst/>
              <a:cxnLst/>
              <a:rect l="l" t="t" r="r" b="b"/>
              <a:pathLst>
                <a:path w="3963" h="4504" extrusionOk="0">
                  <a:moveTo>
                    <a:pt x="2131" y="0"/>
                  </a:moveTo>
                  <a:cubicBezTo>
                    <a:pt x="1380" y="0"/>
                    <a:pt x="661" y="133"/>
                    <a:pt x="0" y="334"/>
                  </a:cubicBezTo>
                  <a:cubicBezTo>
                    <a:pt x="591" y="1002"/>
                    <a:pt x="1585" y="2365"/>
                    <a:pt x="2227" y="4504"/>
                  </a:cubicBezTo>
                  <a:lnTo>
                    <a:pt x="3962" y="391"/>
                  </a:lnTo>
                  <a:cubicBezTo>
                    <a:pt x="3526" y="179"/>
                    <a:pt x="3045" y="42"/>
                    <a:pt x="2512" y="12"/>
                  </a:cubicBezTo>
                  <a:cubicBezTo>
                    <a:pt x="2384" y="4"/>
                    <a:pt x="2257" y="0"/>
                    <a:pt x="2131" y="0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2037222" y="3976609"/>
              <a:ext cx="743482" cy="587957"/>
            </a:xfrm>
            <a:custGeom>
              <a:avLst/>
              <a:gdLst/>
              <a:ahLst/>
              <a:cxnLst/>
              <a:rect l="l" t="t" r="r" b="b"/>
              <a:pathLst>
                <a:path w="7491" h="5924" extrusionOk="0">
                  <a:moveTo>
                    <a:pt x="6626" y="0"/>
                  </a:moveTo>
                  <a:cubicBezTo>
                    <a:pt x="6619" y="0"/>
                    <a:pt x="6614" y="1"/>
                    <a:pt x="6611" y="1"/>
                  </a:cubicBezTo>
                  <a:cubicBezTo>
                    <a:pt x="6557" y="11"/>
                    <a:pt x="1931" y="1650"/>
                    <a:pt x="292" y="2230"/>
                  </a:cubicBezTo>
                  <a:cubicBezTo>
                    <a:pt x="219" y="3204"/>
                    <a:pt x="64" y="5107"/>
                    <a:pt x="0" y="5923"/>
                  </a:cubicBezTo>
                  <a:cubicBezTo>
                    <a:pt x="1212" y="5893"/>
                    <a:pt x="2001" y="5765"/>
                    <a:pt x="3116" y="5147"/>
                  </a:cubicBezTo>
                  <a:cubicBezTo>
                    <a:pt x="4885" y="4171"/>
                    <a:pt x="7491" y="115"/>
                    <a:pt x="7491" y="115"/>
                  </a:cubicBezTo>
                  <a:cubicBezTo>
                    <a:pt x="7491" y="115"/>
                    <a:pt x="6756" y="0"/>
                    <a:pt x="6626" y="0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900950" y="3309740"/>
              <a:ext cx="1079642" cy="1067533"/>
            </a:xfrm>
            <a:custGeom>
              <a:avLst/>
              <a:gdLst/>
              <a:ahLst/>
              <a:cxnLst/>
              <a:rect l="l" t="t" r="r" b="b"/>
              <a:pathLst>
                <a:path w="10878" h="10756" extrusionOk="0">
                  <a:moveTo>
                    <a:pt x="3329" y="1"/>
                  </a:moveTo>
                  <a:cubicBezTo>
                    <a:pt x="3177" y="1"/>
                    <a:pt x="3011" y="56"/>
                    <a:pt x="2830" y="177"/>
                  </a:cubicBezTo>
                  <a:cubicBezTo>
                    <a:pt x="2032" y="710"/>
                    <a:pt x="571" y="2292"/>
                    <a:pt x="286" y="5471"/>
                  </a:cubicBezTo>
                  <a:cubicBezTo>
                    <a:pt x="1" y="8647"/>
                    <a:pt x="534" y="10447"/>
                    <a:pt x="2045" y="10732"/>
                  </a:cubicBezTo>
                  <a:cubicBezTo>
                    <a:pt x="2130" y="10748"/>
                    <a:pt x="2222" y="10756"/>
                    <a:pt x="2318" y="10756"/>
                  </a:cubicBezTo>
                  <a:cubicBezTo>
                    <a:pt x="3924" y="10756"/>
                    <a:pt x="6957" y="8595"/>
                    <a:pt x="8864" y="6834"/>
                  </a:cubicBezTo>
                  <a:cubicBezTo>
                    <a:pt x="8864" y="6834"/>
                    <a:pt x="9928" y="6599"/>
                    <a:pt x="10193" y="5498"/>
                  </a:cubicBezTo>
                  <a:cubicBezTo>
                    <a:pt x="10193" y="5498"/>
                    <a:pt x="10878" y="4638"/>
                    <a:pt x="10784" y="4521"/>
                  </a:cubicBezTo>
                  <a:cubicBezTo>
                    <a:pt x="10774" y="4510"/>
                    <a:pt x="10761" y="4505"/>
                    <a:pt x="10744" y="4505"/>
                  </a:cubicBezTo>
                  <a:cubicBezTo>
                    <a:pt x="10590" y="4505"/>
                    <a:pt x="10149" y="4951"/>
                    <a:pt x="10149" y="4951"/>
                  </a:cubicBezTo>
                  <a:cubicBezTo>
                    <a:pt x="10286" y="4716"/>
                    <a:pt x="10700" y="4168"/>
                    <a:pt x="10593" y="4071"/>
                  </a:cubicBezTo>
                  <a:cubicBezTo>
                    <a:pt x="10586" y="4065"/>
                    <a:pt x="10578" y="4063"/>
                    <a:pt x="10569" y="4063"/>
                  </a:cubicBezTo>
                  <a:cubicBezTo>
                    <a:pt x="10418" y="4063"/>
                    <a:pt x="9900" y="4749"/>
                    <a:pt x="9900" y="4749"/>
                  </a:cubicBezTo>
                  <a:cubicBezTo>
                    <a:pt x="10035" y="4488"/>
                    <a:pt x="10441" y="3950"/>
                    <a:pt x="10344" y="3803"/>
                  </a:cubicBezTo>
                  <a:cubicBezTo>
                    <a:pt x="10336" y="3791"/>
                    <a:pt x="10324" y="3785"/>
                    <a:pt x="10309" y="3785"/>
                  </a:cubicBezTo>
                  <a:cubicBezTo>
                    <a:pt x="10132" y="3785"/>
                    <a:pt x="9505" y="4504"/>
                    <a:pt x="9505" y="4504"/>
                  </a:cubicBezTo>
                  <a:cubicBezTo>
                    <a:pt x="9733" y="4182"/>
                    <a:pt x="10216" y="3736"/>
                    <a:pt x="10099" y="3514"/>
                  </a:cubicBezTo>
                  <a:cubicBezTo>
                    <a:pt x="10088" y="3495"/>
                    <a:pt x="10070" y="3486"/>
                    <a:pt x="10045" y="3486"/>
                  </a:cubicBezTo>
                  <a:cubicBezTo>
                    <a:pt x="9779" y="3486"/>
                    <a:pt x="8756" y="4492"/>
                    <a:pt x="8410" y="5770"/>
                  </a:cubicBezTo>
                  <a:lnTo>
                    <a:pt x="3425" y="7619"/>
                  </a:lnTo>
                  <a:cubicBezTo>
                    <a:pt x="3425" y="7619"/>
                    <a:pt x="4156" y="3998"/>
                    <a:pt x="4304" y="2483"/>
                  </a:cubicBezTo>
                  <a:cubicBezTo>
                    <a:pt x="4424" y="1233"/>
                    <a:pt x="4046" y="1"/>
                    <a:pt x="3329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3011769" y="3288897"/>
              <a:ext cx="994783" cy="1206582"/>
            </a:xfrm>
            <a:custGeom>
              <a:avLst/>
              <a:gdLst/>
              <a:ahLst/>
              <a:cxnLst/>
              <a:rect l="l" t="t" r="r" b="b"/>
              <a:pathLst>
                <a:path w="10023" h="12157" extrusionOk="0">
                  <a:moveTo>
                    <a:pt x="1" y="1"/>
                  </a:moveTo>
                  <a:lnTo>
                    <a:pt x="1" y="9405"/>
                  </a:lnTo>
                  <a:cubicBezTo>
                    <a:pt x="2439" y="11847"/>
                    <a:pt x="5496" y="12105"/>
                    <a:pt x="6681" y="12105"/>
                  </a:cubicBezTo>
                  <a:cubicBezTo>
                    <a:pt x="6999" y="12105"/>
                    <a:pt x="7182" y="12087"/>
                    <a:pt x="7182" y="12087"/>
                  </a:cubicBezTo>
                  <a:cubicBezTo>
                    <a:pt x="7482" y="12137"/>
                    <a:pt x="7774" y="12157"/>
                    <a:pt x="8046" y="12157"/>
                  </a:cubicBezTo>
                  <a:cubicBezTo>
                    <a:pt x="8942" y="12157"/>
                    <a:pt x="9611" y="11936"/>
                    <a:pt x="9573" y="11825"/>
                  </a:cubicBezTo>
                  <a:cubicBezTo>
                    <a:pt x="9552" y="11761"/>
                    <a:pt x="9389" y="11743"/>
                    <a:pt x="9210" y="11743"/>
                  </a:cubicBezTo>
                  <a:cubicBezTo>
                    <a:pt x="8975" y="11743"/>
                    <a:pt x="8713" y="11774"/>
                    <a:pt x="8713" y="11774"/>
                  </a:cubicBezTo>
                  <a:cubicBezTo>
                    <a:pt x="8713" y="11774"/>
                    <a:pt x="10012" y="11311"/>
                    <a:pt x="9865" y="11130"/>
                  </a:cubicBezTo>
                  <a:cubicBezTo>
                    <a:pt x="9838" y="11097"/>
                    <a:pt x="9789" y="11083"/>
                    <a:pt x="9725" y="11083"/>
                  </a:cubicBezTo>
                  <a:cubicBezTo>
                    <a:pt x="9432" y="11083"/>
                    <a:pt x="8816" y="11367"/>
                    <a:pt x="8518" y="11422"/>
                  </a:cubicBezTo>
                  <a:cubicBezTo>
                    <a:pt x="8518" y="11422"/>
                    <a:pt x="10022" y="10881"/>
                    <a:pt x="9851" y="10690"/>
                  </a:cubicBezTo>
                  <a:cubicBezTo>
                    <a:pt x="9823" y="10659"/>
                    <a:pt x="9773" y="10646"/>
                    <a:pt x="9707" y="10646"/>
                  </a:cubicBezTo>
                  <a:cubicBezTo>
                    <a:pt x="9369" y="10646"/>
                    <a:pt x="8623" y="10984"/>
                    <a:pt x="8371" y="11009"/>
                  </a:cubicBezTo>
                  <a:cubicBezTo>
                    <a:pt x="8371" y="11009"/>
                    <a:pt x="9593" y="10589"/>
                    <a:pt x="9479" y="10421"/>
                  </a:cubicBezTo>
                  <a:cubicBezTo>
                    <a:pt x="9460" y="10393"/>
                    <a:pt x="9405" y="10382"/>
                    <a:pt x="9328" y="10382"/>
                  </a:cubicBezTo>
                  <a:cubicBezTo>
                    <a:pt x="8955" y="10382"/>
                    <a:pt x="8055" y="10653"/>
                    <a:pt x="8055" y="10653"/>
                  </a:cubicBezTo>
                  <a:cubicBezTo>
                    <a:pt x="8055" y="10653"/>
                    <a:pt x="8592" y="10153"/>
                    <a:pt x="8405" y="10019"/>
                  </a:cubicBezTo>
                  <a:cubicBezTo>
                    <a:pt x="8388" y="10006"/>
                    <a:pt x="8365" y="10000"/>
                    <a:pt x="8337" y="10000"/>
                  </a:cubicBezTo>
                  <a:cubicBezTo>
                    <a:pt x="8067" y="10000"/>
                    <a:pt x="7350" y="10562"/>
                    <a:pt x="7350" y="10562"/>
                  </a:cubicBezTo>
                  <a:cubicBezTo>
                    <a:pt x="7350" y="10562"/>
                    <a:pt x="7313" y="10568"/>
                    <a:pt x="7240" y="10568"/>
                  </a:cubicBezTo>
                  <a:cubicBezTo>
                    <a:pt x="6912" y="10568"/>
                    <a:pt x="5843" y="10453"/>
                    <a:pt x="3993" y="9196"/>
                  </a:cubicBezTo>
                  <a:cubicBezTo>
                    <a:pt x="1727" y="7659"/>
                    <a:pt x="2247" y="4768"/>
                    <a:pt x="1646" y="2945"/>
                  </a:cubicBezTo>
                  <a:cubicBezTo>
                    <a:pt x="1334" y="1988"/>
                    <a:pt x="797" y="867"/>
                    <a:pt x="1" y="1"/>
                  </a:cubicBezTo>
                  <a:close/>
                </a:path>
              </a:pathLst>
            </a:custGeom>
            <a:solidFill>
              <a:srgbClr val="C4876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011769" y="3645110"/>
              <a:ext cx="606914" cy="843426"/>
            </a:xfrm>
            <a:custGeom>
              <a:avLst/>
              <a:gdLst/>
              <a:ahLst/>
              <a:cxnLst/>
              <a:rect l="l" t="t" r="r" b="b"/>
              <a:pathLst>
                <a:path w="6115" h="8498" extrusionOk="0">
                  <a:moveTo>
                    <a:pt x="1" y="1"/>
                  </a:moveTo>
                  <a:lnTo>
                    <a:pt x="1" y="5816"/>
                  </a:lnTo>
                  <a:cubicBezTo>
                    <a:pt x="2113" y="7934"/>
                    <a:pt x="4694" y="8410"/>
                    <a:pt x="6115" y="8498"/>
                  </a:cubicBezTo>
                  <a:cubicBezTo>
                    <a:pt x="5242" y="8125"/>
                    <a:pt x="3707" y="7407"/>
                    <a:pt x="2483" y="6500"/>
                  </a:cubicBezTo>
                  <a:cubicBezTo>
                    <a:pt x="1189" y="5543"/>
                    <a:pt x="367" y="199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Date object constructor 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5216313" y="1641687"/>
            <a:ext cx="5930053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Object to manipulate date and time based on the local machine time.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Examples: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var d=new Date() //returns date of local machine now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Note: The argument month Index is 0-based. This means that January = 0 and December = 11.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var d = new Date(2008, 1, 1);  //31/1/2008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var weekday = d.getDay( );  //0  Sunday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Date Object- Number Conventions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8562340" y="1185333"/>
            <a:ext cx="2301240" cy="6265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en-US" sz="3200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w3schoolss</a:t>
            </a:r>
            <a:endParaRPr lang="en-US" sz="3200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55707" y="1710267"/>
            <a:ext cx="7313507" cy="44297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Date Object- methods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8506460" y="1185333"/>
            <a:ext cx="23571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3200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3200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1596813" y="1310640"/>
            <a:ext cx="6626860" cy="420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>
              <a:buSzTx/>
            </a:pPr>
            <a:r>
              <a:rPr lang="en-US" sz="2135">
                <a:solidFill>
                  <a:schemeClr val="tx1"/>
                </a:solidFill>
                <a:latin typeface="Advent Pro Medium" charset="0"/>
                <a:cs typeface="Advent Pro Medium" charset="0"/>
                <a:sym typeface="+mn-ea"/>
              </a:rPr>
              <a:t>var myDate= new Date ( "November 25,2006 11:13:55"); </a:t>
            </a:r>
            <a:endParaRPr lang="en-US" sz="2135">
              <a:solidFill>
                <a:schemeClr val="tx1"/>
              </a:solidFill>
              <a:latin typeface="Advent Pro Medium" charset="0"/>
              <a:cs typeface="Advent Pro Medium" charset="0"/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00953" y="1816100"/>
            <a:ext cx="8407400" cy="4279053"/>
            <a:chOff x="2009" y="2145"/>
            <a:chExt cx="9930" cy="5054"/>
          </a:xfrm>
        </p:grpSpPr>
        <p:grpSp>
          <p:nvGrpSpPr>
            <p:cNvPr id="4" name="Group 3"/>
            <p:cNvGrpSpPr/>
            <p:nvPr/>
          </p:nvGrpSpPr>
          <p:grpSpPr>
            <a:xfrm>
              <a:off x="2009" y="2145"/>
              <a:ext cx="9930" cy="5054"/>
              <a:chOff x="2009" y="2145"/>
              <a:chExt cx="9930" cy="505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009" y="2145"/>
                <a:ext cx="9930" cy="5055"/>
              </a:xfrm>
              <a:prstGeom prst="rect">
                <a:avLst/>
              </a:prstGeom>
            </p:spPr>
          </p:pic>
          <p:sp>
            <p:nvSpPr>
              <p:cNvPr id="1" name="Rectangles 0"/>
              <p:cNvSpPr/>
              <p:nvPr/>
            </p:nvSpPr>
            <p:spPr>
              <a:xfrm>
                <a:off x="8890" y="6659"/>
                <a:ext cx="1418" cy="3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865"/>
              </a:p>
            </p:txBody>
          </p:sp>
        </p:grpSp>
        <p:sp>
          <p:nvSpPr>
            <p:cNvPr id="5" name="Text Box 4"/>
            <p:cNvSpPr txBox="1"/>
            <p:nvPr/>
          </p:nvSpPr>
          <p:spPr>
            <a:xfrm>
              <a:off x="7228" y="6563"/>
              <a:ext cx="4711" cy="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>
                  <a:solidFill>
                    <a:srgbClr val="505050"/>
                  </a:solidFill>
                  <a:latin typeface="+mj-lt"/>
                  <a:cs typeface="+mj-lt"/>
                </a:rPr>
                <a:t>1164446035000</a:t>
              </a:r>
              <a:endParaRPr lang="en-US" sz="1200">
                <a:solidFill>
                  <a:srgbClr val="505050"/>
                </a:solidFill>
                <a:latin typeface="+mj-lt"/>
                <a:cs typeface="+mj-lt"/>
              </a:endParaRPr>
            </a:p>
            <a:p>
              <a:pPr algn="ctr"/>
              <a:r>
                <a:rPr lang="en-US" sz="1200">
                  <a:solidFill>
                    <a:srgbClr val="505050"/>
                  </a:solidFill>
                  <a:latin typeface="+mj-lt"/>
                  <a:cs typeface="+mj-lt"/>
                </a:rPr>
                <a:t>the number of milliseconds since the epoch (1970-1-1)</a:t>
              </a:r>
              <a:endParaRPr lang="en-US" sz="1200">
                <a:solidFill>
                  <a:srgbClr val="505050"/>
                </a:solidFill>
                <a:latin typeface="+mj-lt"/>
                <a:cs typeface="+mj-lt"/>
              </a:endParaRP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Online Retail Marketing Campaign by Slidesgo">
  <a:themeElements>
    <a:clrScheme name="">
      <a:dk1>
        <a:srgbClr val="1F1A33"/>
      </a:dk1>
      <a:lt1>
        <a:srgbClr val="423A64"/>
      </a:lt1>
      <a:dk2>
        <a:srgbClr val="7E719E"/>
      </a:dk2>
      <a:lt2>
        <a:srgbClr val="1F6B7D"/>
      </a:lt2>
      <a:accent1>
        <a:srgbClr val="70CACD"/>
      </a:accent1>
      <a:accent2>
        <a:srgbClr val="D4EBDE"/>
      </a:accent2>
      <a:accent3>
        <a:srgbClr val="F05757"/>
      </a:accent3>
      <a:accent4>
        <a:srgbClr val="FF8C8C"/>
      </a:accent4>
      <a:accent5>
        <a:srgbClr val="EEC9C3"/>
      </a:accent5>
      <a:accent6>
        <a:srgbClr val="FFE582"/>
      </a:accent6>
      <a:hlink>
        <a:srgbClr val="7C6F9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line Retail Marketing Campaign by Slidesgo">
  <a:themeElements>
    <a:clrScheme name="Simple Light">
      <a:dk1>
        <a:srgbClr val="1F1A33"/>
      </a:dk1>
      <a:lt1>
        <a:srgbClr val="423A64"/>
      </a:lt1>
      <a:dk2>
        <a:srgbClr val="7E719E"/>
      </a:dk2>
      <a:lt2>
        <a:srgbClr val="1F6B7D"/>
      </a:lt2>
      <a:accent1>
        <a:srgbClr val="70CACD"/>
      </a:accent1>
      <a:accent2>
        <a:srgbClr val="D4EBDE"/>
      </a:accent2>
      <a:accent3>
        <a:srgbClr val="F05757"/>
      </a:accent3>
      <a:accent4>
        <a:srgbClr val="FF8C8C"/>
      </a:accent4>
      <a:accent5>
        <a:srgbClr val="EEC9C3"/>
      </a:accent5>
      <a:accent6>
        <a:srgbClr val="FFE582"/>
      </a:accent6>
      <a:hlink>
        <a:srgbClr val="1F1A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4B5DBA3982514A8C9F80CADAD4A775" ma:contentTypeVersion="12" ma:contentTypeDescription="Create a new document." ma:contentTypeScope="" ma:versionID="c32bd6087fe90d54d09a4beed885da0b">
  <xsd:schema xmlns:xsd="http://www.w3.org/2001/XMLSchema" xmlns:xs="http://www.w3.org/2001/XMLSchema" xmlns:p="http://schemas.microsoft.com/office/2006/metadata/properties" xmlns:ns2="ad79860f-5537-47a2-85c7-ea24a07fa583" xmlns:ns3="ad850c7f-2a44-4b49-a49b-fb9106b72b48" targetNamespace="http://schemas.microsoft.com/office/2006/metadata/properties" ma:root="true" ma:fieldsID="1919795be9870861c1704ce098ef93ff" ns2:_="" ns3:_="">
    <xsd:import namespace="ad79860f-5537-47a2-85c7-ea24a07fa583"/>
    <xsd:import namespace="ad850c7f-2a44-4b49-a49b-fb9106b72b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9860f-5537-47a2-85c7-ea24a07fa5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50c7f-2a44-4b49-a49b-fb9106b72b4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143b224-fc7a-4de5-8da9-de2512cc19c0}" ma:internalName="TaxCatchAll" ma:showField="CatchAllData" ma:web="ad850c7f-2a44-4b49-a49b-fb9106b72b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850c7f-2a44-4b49-a49b-fb9106b72b48" xsi:nil="true"/>
    <lcf76f155ced4ddcb4097134ff3c332f xmlns="ad79860f-5537-47a2-85c7-ea24a07fa58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0F1A6C-A04C-4B27-A866-7BD2EF0E36E8}"/>
</file>

<file path=customXml/itemProps2.xml><?xml version="1.0" encoding="utf-8"?>
<ds:datastoreItem xmlns:ds="http://schemas.openxmlformats.org/officeDocument/2006/customXml" ds:itemID="{88406D0F-2D28-42C6-8C8B-92D8E8C06CB9}"/>
</file>

<file path=customXml/itemProps3.xml><?xml version="1.0" encoding="utf-8"?>
<ds:datastoreItem xmlns:ds="http://schemas.openxmlformats.org/officeDocument/2006/customXml" ds:itemID="{42DCA47F-0E74-4858-8855-A013A67F74C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4210</Words>
  <Application>WPS Presentation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SimSun</vt:lpstr>
      <vt:lpstr>Wingdings</vt:lpstr>
      <vt:lpstr>Arial</vt:lpstr>
      <vt:lpstr>Roboto Slab</vt:lpstr>
      <vt:lpstr>Advent Pro</vt:lpstr>
      <vt:lpstr>DM Sans</vt:lpstr>
      <vt:lpstr>Segoe Print</vt:lpstr>
      <vt:lpstr>Advent Pro SemiBold</vt:lpstr>
      <vt:lpstr>Roboto Slab Light</vt:lpstr>
      <vt:lpstr>Calibri</vt:lpstr>
      <vt:lpstr>Wingdings</vt:lpstr>
      <vt:lpstr>Advent Pro SemiBold</vt:lpstr>
      <vt:lpstr>Advent Pro Medium</vt:lpstr>
      <vt:lpstr>Microsoft YaHei</vt:lpstr>
      <vt:lpstr>Arial Unicode MS</vt:lpstr>
      <vt:lpstr>BatangChe</vt:lpstr>
      <vt:lpstr>Aldhabi</vt:lpstr>
      <vt:lpstr>Online Retail Marketing Campaign by Slidesgo</vt:lpstr>
      <vt:lpstr>Online Retail Marketing Campaign by Slidesgo</vt:lpstr>
      <vt:lpstr>RegExp constructor </vt:lpstr>
      <vt:lpstr>RegExp constructor </vt:lpstr>
      <vt:lpstr>RegExp constructor </vt:lpstr>
      <vt:lpstr>RegExp syntax</vt:lpstr>
      <vt:lpstr>RegExp constructor - method </vt:lpstr>
      <vt:lpstr>Date object constructor </vt:lpstr>
      <vt:lpstr>Date object constructor </vt:lpstr>
      <vt:lpstr>Date Object- Number Conventions</vt:lpstr>
      <vt:lpstr>Date Object- methods</vt:lpstr>
      <vt:lpstr>Date Object- methods</vt:lpstr>
      <vt:lpstr>Date Object- methods</vt:lpstr>
      <vt:lpstr>Litral object </vt:lpstr>
      <vt:lpstr>Litral object </vt:lpstr>
      <vt:lpstr>Object category</vt:lpstr>
      <vt:lpstr>BOM model</vt:lpstr>
      <vt:lpstr>window object</vt:lpstr>
      <vt:lpstr>Window object - properties</vt:lpstr>
      <vt:lpstr>Window object - properties</vt:lpstr>
      <vt:lpstr>Window object - methods</vt:lpstr>
      <vt:lpstr>Window object - methods</vt:lpstr>
      <vt:lpstr>Window object - Timing methods</vt:lpstr>
      <vt:lpstr>ADDITIONAL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RegExp constructor </dc:title>
  <dc:creator>eng salsa</dc:creator>
  <cp:lastModifiedBy>Salsabeel Hussien</cp:lastModifiedBy>
  <cp:revision>2</cp:revision>
  <dcterms:created xsi:type="dcterms:W3CDTF">2024-06-09T10:10:00Z</dcterms:created>
  <dcterms:modified xsi:type="dcterms:W3CDTF">2025-02-17T11:01:56Z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BC68DB1F0937486FB0759A136C6E0428_11</vt:lpwstr>
  </property>
  <property fmtid="{D5CDD505-2E9C-101B-9397-08002B2CF9AE}" pid="3" name="KSOProductBuildVer">
    <vt:lpwstr>2057-12.2.0.19821</vt:lpwstr>
  </property>
  <property fmtid="{D5CDD505-2E9C-101B-9397-08002B2CF9AE}" pid="4" name="ContentTypeId">
    <vt:lpwstr>0x010100004B5DBA3982514A8C9F80CADAD4A775</vt:lpwstr>
  </property>
</Properties>
</file>