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3" r:id="rId3"/>
  </p:sldMasterIdLst>
  <p:notesMasterIdLst>
    <p:notesMasterId r:id="rId5"/>
  </p:notesMasterIdLst>
  <p:sldIdLst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customXml" Target="../customXml/item3.xml"/><Relationship Id="rId33" Type="http://schemas.openxmlformats.org/officeDocument/2006/relationships/customXml" Target="../customXml/item2.xml"/><Relationship Id="rId32" Type="http://schemas.openxmlformats.org/officeDocument/2006/relationships/customXml" Target="../customXml/item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215900" indent="-215900">
              <a:lnSpc>
                <a:spcPct val="100000"/>
              </a:lnSpc>
            </a:pP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215900" indent="-215900">
              <a:lnSpc>
                <a:spcPct val="100000"/>
              </a:lnSpc>
            </a:pP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215900" indent="-215900">
              <a:lnSpc>
                <a:spcPct val="100000"/>
              </a:lnSpc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215900" indent="-215900">
              <a:lnSpc>
                <a:spcPct val="100000"/>
              </a:lnSpc>
            </a:pP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55d23b350a_0_22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55d23b350a_0_22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215900" indent="-215900">
              <a:lnSpc>
                <a:spcPct val="100000"/>
              </a:lnSpc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215900" indent="-215900">
              <a:lnSpc>
                <a:spcPct val="100000"/>
              </a:lnSpc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215900" indent="-215900">
              <a:lnSpc>
                <a:spcPct val="100000"/>
              </a:lnSpc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e62f1ddc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e62f1ddc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noFill/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 flipH="1">
            <a:off x="788400" y="748333"/>
            <a:ext cx="4758000" cy="42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type="subTitle" idx="1"/>
          </p:nvPr>
        </p:nvSpPr>
        <p:spPr>
          <a:xfrm flipH="1">
            <a:off x="1288300" y="5205833"/>
            <a:ext cx="1990800" cy="4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4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noFill/>
        <a:effectLst/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ctrTitle"/>
          </p:nvPr>
        </p:nvSpPr>
        <p:spPr>
          <a:xfrm>
            <a:off x="1399567" y="1299733"/>
            <a:ext cx="4100800" cy="4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00" name="Google Shape;100;p24"/>
          <p:cNvSpPr txBox="1"/>
          <p:nvPr>
            <p:ph type="subTitle" idx="1"/>
          </p:nvPr>
        </p:nvSpPr>
        <p:spPr>
          <a:xfrm>
            <a:off x="1399619" y="1749933"/>
            <a:ext cx="41008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9pPr>
          </a:lstStyle>
          <a:p/>
        </p:txBody>
      </p:sp>
      <p:sp>
        <p:nvSpPr>
          <p:cNvPr id="101" name="Google Shape;101;p24"/>
          <p:cNvSpPr txBox="1"/>
          <p:nvPr>
            <p:ph type="ctrTitle" idx="2"/>
          </p:nvPr>
        </p:nvSpPr>
        <p:spPr>
          <a:xfrm>
            <a:off x="6690851" y="1299733"/>
            <a:ext cx="4100800" cy="4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02" name="Google Shape;102;p24"/>
          <p:cNvSpPr txBox="1"/>
          <p:nvPr>
            <p:ph type="subTitle" idx="3"/>
          </p:nvPr>
        </p:nvSpPr>
        <p:spPr>
          <a:xfrm>
            <a:off x="6690887" y="1749933"/>
            <a:ext cx="41008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9pPr>
          </a:lstStyle>
          <a:p/>
        </p:txBody>
      </p:sp>
      <p:sp>
        <p:nvSpPr>
          <p:cNvPr id="103" name="Google Shape;103;p24"/>
          <p:cNvSpPr txBox="1"/>
          <p:nvPr>
            <p:ph type="ctrTitle" idx="4"/>
          </p:nvPr>
        </p:nvSpPr>
        <p:spPr>
          <a:xfrm>
            <a:off x="1399567" y="2822297"/>
            <a:ext cx="4100800" cy="4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04" name="Google Shape;104;p24"/>
          <p:cNvSpPr txBox="1"/>
          <p:nvPr>
            <p:ph type="subTitle" idx="5"/>
          </p:nvPr>
        </p:nvSpPr>
        <p:spPr>
          <a:xfrm>
            <a:off x="1399619" y="3272500"/>
            <a:ext cx="41008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9pPr>
          </a:lstStyle>
          <a:p/>
        </p:txBody>
      </p:sp>
      <p:sp>
        <p:nvSpPr>
          <p:cNvPr id="105" name="Google Shape;105;p24"/>
          <p:cNvSpPr txBox="1"/>
          <p:nvPr>
            <p:ph type="ctrTitle" idx="6"/>
          </p:nvPr>
        </p:nvSpPr>
        <p:spPr>
          <a:xfrm>
            <a:off x="6690851" y="2822297"/>
            <a:ext cx="4100800" cy="4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06" name="Google Shape;106;p24"/>
          <p:cNvSpPr txBox="1"/>
          <p:nvPr>
            <p:ph type="subTitle" idx="7"/>
          </p:nvPr>
        </p:nvSpPr>
        <p:spPr>
          <a:xfrm>
            <a:off x="6690887" y="3272500"/>
            <a:ext cx="41008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9pPr>
          </a:lstStyle>
          <a:p/>
        </p:txBody>
      </p:sp>
      <p:sp>
        <p:nvSpPr>
          <p:cNvPr id="107" name="Google Shape;107;p24"/>
          <p:cNvSpPr txBox="1"/>
          <p:nvPr>
            <p:ph type="ctrTitle" idx="8"/>
          </p:nvPr>
        </p:nvSpPr>
        <p:spPr>
          <a:xfrm>
            <a:off x="1399567" y="4344861"/>
            <a:ext cx="4100800" cy="4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08" name="Google Shape;108;p24"/>
          <p:cNvSpPr txBox="1"/>
          <p:nvPr>
            <p:ph type="subTitle" idx="9"/>
          </p:nvPr>
        </p:nvSpPr>
        <p:spPr>
          <a:xfrm>
            <a:off x="1399619" y="4795065"/>
            <a:ext cx="41008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9pPr>
          </a:lstStyle>
          <a:p/>
        </p:txBody>
      </p:sp>
      <p:sp>
        <p:nvSpPr>
          <p:cNvPr id="109" name="Google Shape;109;p24"/>
          <p:cNvSpPr txBox="1"/>
          <p:nvPr>
            <p:ph type="ctrTitle" idx="13"/>
          </p:nvPr>
        </p:nvSpPr>
        <p:spPr>
          <a:xfrm>
            <a:off x="6690851" y="4344861"/>
            <a:ext cx="4100800" cy="4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110" name="Google Shape;110;p24"/>
          <p:cNvSpPr txBox="1"/>
          <p:nvPr>
            <p:ph type="subTitle" idx="14"/>
          </p:nvPr>
        </p:nvSpPr>
        <p:spPr>
          <a:xfrm>
            <a:off x="6690887" y="4795065"/>
            <a:ext cx="41008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9pPr>
          </a:lstStyle>
          <a:p/>
        </p:txBody>
      </p:sp>
      <p:cxnSp>
        <p:nvCxnSpPr>
          <p:cNvPr id="111" name="Google Shape;111;p24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noFill/>
        <a:effectLst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42863" dist="9525" dir="540001" algn="bl" rotWithShape="0">
              <a:srgbClr val="000000">
                <a:alpha val="29019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4" name="Google Shape;114;p25"/>
          <p:cNvSpPr txBox="1"/>
          <p:nvPr>
            <p:ph type="ctrTitle"/>
          </p:nvPr>
        </p:nvSpPr>
        <p:spPr>
          <a:xfrm>
            <a:off x="1304668" y="3808067"/>
            <a:ext cx="21828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5" name="Google Shape;115;p25"/>
          <p:cNvSpPr txBox="1"/>
          <p:nvPr>
            <p:ph type="subTitle" idx="1"/>
          </p:nvPr>
        </p:nvSpPr>
        <p:spPr>
          <a:xfrm>
            <a:off x="960067" y="4462733"/>
            <a:ext cx="28720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5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73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type="ctrTitle" idx="2"/>
          </p:nvPr>
        </p:nvSpPr>
        <p:spPr>
          <a:xfrm>
            <a:off x="5011032" y="3808067"/>
            <a:ext cx="21828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7" name="Google Shape;117;p25"/>
          <p:cNvSpPr txBox="1"/>
          <p:nvPr>
            <p:ph type="subTitle" idx="3"/>
          </p:nvPr>
        </p:nvSpPr>
        <p:spPr>
          <a:xfrm>
            <a:off x="4659951" y="4462733"/>
            <a:ext cx="28720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5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73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5"/>
          <p:cNvSpPr txBox="1"/>
          <p:nvPr>
            <p:ph type="ctrTitle" idx="4"/>
          </p:nvPr>
        </p:nvSpPr>
        <p:spPr>
          <a:xfrm>
            <a:off x="8717400" y="3808067"/>
            <a:ext cx="21828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/>
              <a:buNone/>
              <a:defRPr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9" name="Google Shape;119;p25"/>
          <p:cNvSpPr txBox="1"/>
          <p:nvPr>
            <p:ph type="subTitle" idx="5"/>
          </p:nvPr>
        </p:nvSpPr>
        <p:spPr>
          <a:xfrm>
            <a:off x="8372808" y="4462733"/>
            <a:ext cx="28720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5"/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735"/>
            </a:lvl9pPr>
          </a:lstStyle>
          <a:p/>
        </p:txBody>
      </p:sp>
      <p:sp>
        <p:nvSpPr>
          <p:cNvPr id="120" name="Google Shape;120;p25"/>
          <p:cNvSpPr txBox="1"/>
          <p:nvPr>
            <p:ph type="title" idx="6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/>
            </a:lvl9pPr>
          </a:lstStyle>
          <a:p/>
        </p:txBody>
      </p:sp>
      <p:cxnSp>
        <p:nvCxnSpPr>
          <p:cNvPr id="121" name="Google Shape;121;p25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noFill/>
        <a:effectLst/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Google Shape;124;p26"/>
          <p:cNvSpPr txBox="1"/>
          <p:nvPr>
            <p:ph type="subTitle" idx="1"/>
          </p:nvPr>
        </p:nvSpPr>
        <p:spPr>
          <a:xfrm>
            <a:off x="960067" y="4762613"/>
            <a:ext cx="2872000" cy="1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6"/>
          <p:cNvSpPr txBox="1"/>
          <p:nvPr>
            <p:ph type="subTitle" idx="2"/>
          </p:nvPr>
        </p:nvSpPr>
        <p:spPr>
          <a:xfrm>
            <a:off x="4659947" y="4762613"/>
            <a:ext cx="2872000" cy="1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6"/>
          <p:cNvSpPr txBox="1"/>
          <p:nvPr>
            <p:ph type="subTitle" idx="3"/>
          </p:nvPr>
        </p:nvSpPr>
        <p:spPr>
          <a:xfrm>
            <a:off x="8372800" y="4762613"/>
            <a:ext cx="2872000" cy="1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26"/>
          <p:cNvSpPr txBox="1"/>
          <p:nvPr>
            <p:ph type="subTitle" idx="4"/>
          </p:nvPr>
        </p:nvSpPr>
        <p:spPr>
          <a:xfrm>
            <a:off x="1990600" y="4207931"/>
            <a:ext cx="8108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8" name="Google Shape;128;p26"/>
          <p:cNvSpPr txBox="1"/>
          <p:nvPr>
            <p:ph type="subTitle" idx="5"/>
          </p:nvPr>
        </p:nvSpPr>
        <p:spPr>
          <a:xfrm>
            <a:off x="5690548" y="4207931"/>
            <a:ext cx="8108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type="subTitle" idx="6"/>
          </p:nvPr>
        </p:nvSpPr>
        <p:spPr>
          <a:xfrm>
            <a:off x="9403400" y="4207931"/>
            <a:ext cx="8108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0" name="Google Shape;130;p26"/>
          <p:cNvSpPr txBox="1"/>
          <p:nvPr>
            <p:ph type="subTitle" idx="7"/>
          </p:nvPr>
        </p:nvSpPr>
        <p:spPr>
          <a:xfrm>
            <a:off x="960067" y="2568300"/>
            <a:ext cx="2872000" cy="1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26"/>
          <p:cNvSpPr txBox="1"/>
          <p:nvPr>
            <p:ph type="subTitle" idx="8"/>
          </p:nvPr>
        </p:nvSpPr>
        <p:spPr>
          <a:xfrm>
            <a:off x="4659947" y="2568300"/>
            <a:ext cx="2872000" cy="1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26"/>
          <p:cNvSpPr txBox="1"/>
          <p:nvPr>
            <p:ph type="subTitle" idx="9"/>
          </p:nvPr>
        </p:nvSpPr>
        <p:spPr>
          <a:xfrm>
            <a:off x="8372800" y="2568300"/>
            <a:ext cx="2872000" cy="1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6"/>
          <p:cNvSpPr txBox="1"/>
          <p:nvPr>
            <p:ph type="subTitle" idx="13"/>
          </p:nvPr>
        </p:nvSpPr>
        <p:spPr>
          <a:xfrm>
            <a:off x="1990600" y="2013600"/>
            <a:ext cx="8108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type="subTitle" idx="14"/>
          </p:nvPr>
        </p:nvSpPr>
        <p:spPr>
          <a:xfrm>
            <a:off x="5690548" y="2013600"/>
            <a:ext cx="8108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5" name="Google Shape;135;p26"/>
          <p:cNvSpPr txBox="1"/>
          <p:nvPr>
            <p:ph type="subTitle" idx="15"/>
          </p:nvPr>
        </p:nvSpPr>
        <p:spPr>
          <a:xfrm>
            <a:off x="9403400" y="2013600"/>
            <a:ext cx="810800" cy="4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6" name="Google Shape;136;p26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37" name="Google Shape;137;p26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noFill/>
        <a:effectLst/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0" name="Google Shape;140;p27"/>
          <p:cNvSpPr txBox="1"/>
          <p:nvPr>
            <p:ph type="subTitle" idx="1"/>
          </p:nvPr>
        </p:nvSpPr>
        <p:spPr>
          <a:xfrm>
            <a:off x="4545961" y="2889897"/>
            <a:ext cx="3098800" cy="9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5"/>
            </a:lvl1pPr>
            <a:lvl2pPr lvl="1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2pPr>
            <a:lvl3pPr lvl="2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3pPr>
            <a:lvl4pPr lvl="3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4pPr>
            <a:lvl5pPr lvl="4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5pPr>
            <a:lvl6pPr lvl="5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6pPr>
            <a:lvl7pPr lvl="6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7pPr>
            <a:lvl8pPr lvl="7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8pPr>
            <a:lvl9pPr lvl="8" algn="l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735"/>
            </a:lvl9pPr>
          </a:lstStyle>
          <a:p/>
        </p:txBody>
      </p:sp>
      <p:sp>
        <p:nvSpPr>
          <p:cNvPr id="141" name="Google Shape;141;p27"/>
          <p:cNvSpPr txBox="1"/>
          <p:nvPr>
            <p:ph type="subTitle" idx="2"/>
          </p:nvPr>
        </p:nvSpPr>
        <p:spPr>
          <a:xfrm>
            <a:off x="4545867" y="4955139"/>
            <a:ext cx="3098800" cy="9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5"/>
            </a:lvl1pPr>
            <a:lvl2pPr lvl="1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2pPr>
            <a:lvl3pPr lvl="2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3pPr>
            <a:lvl4pPr lvl="3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4pPr>
            <a:lvl5pPr lvl="4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5pPr>
            <a:lvl6pPr lvl="5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6pPr>
            <a:lvl7pPr lvl="6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7pPr>
            <a:lvl8pPr lvl="7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8pPr>
            <a:lvl9pPr lvl="8" algn="l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735"/>
            </a:lvl9pPr>
          </a:lstStyle>
          <a:p/>
        </p:txBody>
      </p:sp>
      <p:sp>
        <p:nvSpPr>
          <p:cNvPr id="142" name="Google Shape;142;p27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type="subTitle" idx="3"/>
          </p:nvPr>
        </p:nvSpPr>
        <p:spPr>
          <a:xfrm>
            <a:off x="4684800" y="2316369"/>
            <a:ext cx="796400" cy="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4" name="Google Shape;144;p27"/>
          <p:cNvSpPr txBox="1"/>
          <p:nvPr>
            <p:ph type="subTitle" idx="4"/>
          </p:nvPr>
        </p:nvSpPr>
        <p:spPr>
          <a:xfrm>
            <a:off x="4684800" y="4358804"/>
            <a:ext cx="7964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5" name="Google Shape;145;p27"/>
          <p:cNvSpPr txBox="1"/>
          <p:nvPr>
            <p:ph type="subTitle" idx="5"/>
          </p:nvPr>
        </p:nvSpPr>
        <p:spPr>
          <a:xfrm>
            <a:off x="8134876" y="2889897"/>
            <a:ext cx="3098800" cy="9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5"/>
            </a:lvl1pPr>
            <a:lvl2pPr lvl="1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2pPr>
            <a:lvl3pPr lvl="2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3pPr>
            <a:lvl4pPr lvl="3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4pPr>
            <a:lvl5pPr lvl="4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5pPr>
            <a:lvl6pPr lvl="5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6pPr>
            <a:lvl7pPr lvl="6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7pPr>
            <a:lvl8pPr lvl="7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8pPr>
            <a:lvl9pPr lvl="8" algn="l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735"/>
            </a:lvl9pPr>
          </a:lstStyle>
          <a:p/>
        </p:txBody>
      </p:sp>
      <p:sp>
        <p:nvSpPr>
          <p:cNvPr id="146" name="Google Shape;146;p27"/>
          <p:cNvSpPr txBox="1"/>
          <p:nvPr>
            <p:ph type="subTitle" idx="6"/>
          </p:nvPr>
        </p:nvSpPr>
        <p:spPr>
          <a:xfrm>
            <a:off x="8134783" y="4955139"/>
            <a:ext cx="3098800" cy="9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5"/>
            </a:lvl1pPr>
            <a:lvl2pPr lvl="1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2pPr>
            <a:lvl3pPr lvl="2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3pPr>
            <a:lvl4pPr lvl="3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4pPr>
            <a:lvl5pPr lvl="4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5pPr>
            <a:lvl6pPr lvl="5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6pPr>
            <a:lvl7pPr lvl="6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7pPr>
            <a:lvl8pPr lvl="7" algn="l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8pPr>
            <a:lvl9pPr lvl="8" algn="l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735"/>
            </a:lvl9pPr>
          </a:lstStyle>
          <a:p/>
        </p:txBody>
      </p:sp>
      <p:sp>
        <p:nvSpPr>
          <p:cNvPr id="147" name="Google Shape;147;p27"/>
          <p:cNvSpPr txBox="1"/>
          <p:nvPr>
            <p:ph type="subTitle" idx="7"/>
          </p:nvPr>
        </p:nvSpPr>
        <p:spPr>
          <a:xfrm>
            <a:off x="8262167" y="2316369"/>
            <a:ext cx="796400" cy="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8" name="Google Shape;148;p27"/>
          <p:cNvSpPr txBox="1"/>
          <p:nvPr>
            <p:ph type="subTitle" idx="8"/>
          </p:nvPr>
        </p:nvSpPr>
        <p:spPr>
          <a:xfrm>
            <a:off x="8262167" y="4358804"/>
            <a:ext cx="7964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3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49" name="Google Shape;149;p27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noFill/>
        <a:effectLst/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2" name="Google Shape;152;p28"/>
          <p:cNvSpPr txBox="1"/>
          <p:nvPr>
            <p:ph type="subTitle" idx="1"/>
          </p:nvPr>
        </p:nvSpPr>
        <p:spPr>
          <a:xfrm>
            <a:off x="1555367" y="2889900"/>
            <a:ext cx="3833600" cy="9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5"/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735"/>
            </a:lvl9pPr>
          </a:lstStyle>
          <a:p/>
        </p:txBody>
      </p:sp>
      <p:sp>
        <p:nvSpPr>
          <p:cNvPr id="153" name="Google Shape;153;p28"/>
          <p:cNvSpPr txBox="1"/>
          <p:nvPr>
            <p:ph type="subTitle" idx="2"/>
          </p:nvPr>
        </p:nvSpPr>
        <p:spPr>
          <a:xfrm>
            <a:off x="1555367" y="4955135"/>
            <a:ext cx="3833600" cy="9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5"/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735"/>
            </a:lvl9pPr>
          </a:lstStyle>
          <a:p/>
        </p:txBody>
      </p:sp>
      <p:sp>
        <p:nvSpPr>
          <p:cNvPr id="154" name="Google Shape;154;p28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5" name="Google Shape;155;p28"/>
          <p:cNvSpPr txBox="1"/>
          <p:nvPr>
            <p:ph type="subTitle" idx="3"/>
          </p:nvPr>
        </p:nvSpPr>
        <p:spPr>
          <a:xfrm>
            <a:off x="3073980" y="1985820"/>
            <a:ext cx="796400" cy="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6" name="Google Shape;156;p28"/>
          <p:cNvSpPr txBox="1"/>
          <p:nvPr>
            <p:ph type="subTitle" idx="4"/>
          </p:nvPr>
        </p:nvSpPr>
        <p:spPr>
          <a:xfrm>
            <a:off x="3073980" y="4054004"/>
            <a:ext cx="7964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7" name="Google Shape;157;p28"/>
          <p:cNvSpPr txBox="1"/>
          <p:nvPr>
            <p:ph type="subTitle" idx="5"/>
          </p:nvPr>
        </p:nvSpPr>
        <p:spPr>
          <a:xfrm>
            <a:off x="6803035" y="2889900"/>
            <a:ext cx="3833600" cy="9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5"/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735"/>
            </a:lvl9pPr>
          </a:lstStyle>
          <a:p/>
        </p:txBody>
      </p:sp>
      <p:sp>
        <p:nvSpPr>
          <p:cNvPr id="158" name="Google Shape;158;p28"/>
          <p:cNvSpPr txBox="1"/>
          <p:nvPr>
            <p:ph type="subTitle" idx="6"/>
          </p:nvPr>
        </p:nvSpPr>
        <p:spPr>
          <a:xfrm>
            <a:off x="6803035" y="4955136"/>
            <a:ext cx="3833600" cy="9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5"/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735"/>
            </a:lvl9pPr>
          </a:lstStyle>
          <a:p/>
        </p:txBody>
      </p:sp>
      <p:sp>
        <p:nvSpPr>
          <p:cNvPr id="159" name="Google Shape;159;p28"/>
          <p:cNvSpPr txBox="1"/>
          <p:nvPr>
            <p:ph type="subTitle" idx="7"/>
          </p:nvPr>
        </p:nvSpPr>
        <p:spPr>
          <a:xfrm>
            <a:off x="8315129" y="1985820"/>
            <a:ext cx="796400" cy="3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0" name="Google Shape;160;p28"/>
          <p:cNvSpPr txBox="1"/>
          <p:nvPr>
            <p:ph type="subTitle" idx="8"/>
          </p:nvPr>
        </p:nvSpPr>
        <p:spPr>
          <a:xfrm>
            <a:off x="8315129" y="4054004"/>
            <a:ext cx="7964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161" name="Google Shape;161;p28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noFill/>
        <a:effectLst/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ctrTitle"/>
          </p:nvPr>
        </p:nvSpPr>
        <p:spPr>
          <a:xfrm flipH="1">
            <a:off x="960000" y="720000"/>
            <a:ext cx="6123200" cy="1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164" name="Google Shape;164;p29"/>
          <p:cNvSpPr txBox="1"/>
          <p:nvPr>
            <p:ph type="subTitle" idx="1"/>
          </p:nvPr>
        </p:nvSpPr>
        <p:spPr>
          <a:xfrm flipH="1">
            <a:off x="959867" y="2686567"/>
            <a:ext cx="5143200" cy="1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9pPr>
          </a:lstStyle>
          <a:p/>
        </p:txBody>
      </p:sp>
      <p:sp>
        <p:nvSpPr>
          <p:cNvPr id="165" name="Google Shape;165;p29"/>
          <p:cNvSpPr txBox="1"/>
          <p:nvPr/>
        </p:nvSpPr>
        <p:spPr>
          <a:xfrm>
            <a:off x="960000" y="4793900"/>
            <a:ext cx="5266400" cy="7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r>
              <a:rPr lang="en-US" sz="1200" b="0" i="0" u="none" strike="noStrike" cap="none">
                <a:solidFill>
                  <a:srgbClr val="1F1A3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CREDITS: This presentation template was created by </a:t>
            </a:r>
            <a:r>
              <a:rPr lang="en-US" sz="1200" b="0" i="0" u="none" strike="noStrike" cap="none">
                <a:solidFill>
                  <a:srgbClr val="1F1A33"/>
                </a:solidFill>
                <a:uFill>
                  <a:noFill/>
                </a:u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2"/>
              </a:rPr>
              <a:t>Slidesgo</a:t>
            </a:r>
            <a:r>
              <a:rPr lang="en-US" sz="1200" b="0" i="0" u="none" strike="noStrike" cap="none">
                <a:solidFill>
                  <a:srgbClr val="1F1A3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including icons by </a:t>
            </a:r>
            <a:r>
              <a:rPr lang="en-US" sz="1200" b="0" i="0" u="none" strike="noStrike" cap="none">
                <a:solidFill>
                  <a:srgbClr val="1F1A33"/>
                </a:solidFill>
                <a:uFill>
                  <a:noFill/>
                </a:u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3"/>
              </a:rPr>
              <a:t>Flaticon</a:t>
            </a:r>
            <a:r>
              <a:rPr lang="en-US" sz="1200" b="0" i="0" u="none" strike="noStrike" cap="none">
                <a:solidFill>
                  <a:srgbClr val="1F1A3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and infographics &amp; images by </a:t>
            </a:r>
            <a:r>
              <a:rPr lang="en-US" sz="1200" b="0" i="0" u="none" strike="noStrike" cap="none">
                <a:solidFill>
                  <a:srgbClr val="1F1A33"/>
                </a:solidFill>
                <a:uFill>
                  <a:noFill/>
                </a:u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4"/>
              </a:rPr>
              <a:t>Freepik</a:t>
            </a:r>
            <a:endParaRPr sz="1200" b="0" i="0" u="none" strike="noStrike" cap="none">
              <a:solidFill>
                <a:srgbClr val="1F1A33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endParaRPr sz="1200" b="0" i="0" u="none" strike="noStrike" cap="none">
              <a:solidFill>
                <a:srgbClr val="1F1A33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</a:pPr>
            <a:endParaRPr sz="1200" b="0" i="0" u="none" strike="noStrike" cap="none">
              <a:solidFill>
                <a:srgbClr val="1F1A33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66" name="Google Shape;166;p29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_1">
  <p:cSld name="TITLE_ONLY_1">
    <p:bg>
      <p:bgPr>
        <a:noFill/>
        <a:effectLst/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69" name="Google Shape;169;p30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170" name="Google Shape;170;p30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30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ONE_COLUMN_TEXT_1_1_1">
    <p:bg>
      <p:bgPr>
        <a:noFill/>
        <a:effectLst/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74" name="Google Shape;174;p31"/>
          <p:cNvSpPr txBox="1"/>
          <p:nvPr>
            <p:ph type="subTitle" idx="1"/>
          </p:nvPr>
        </p:nvSpPr>
        <p:spPr>
          <a:xfrm>
            <a:off x="4545961" y="2889897"/>
            <a:ext cx="3098800" cy="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9pPr>
          </a:lstStyle>
          <a:p/>
        </p:txBody>
      </p:sp>
      <p:sp>
        <p:nvSpPr>
          <p:cNvPr id="175" name="Google Shape;175;p31"/>
          <p:cNvSpPr txBox="1"/>
          <p:nvPr>
            <p:ph type="subTitle" idx="2"/>
          </p:nvPr>
        </p:nvSpPr>
        <p:spPr>
          <a:xfrm>
            <a:off x="4545867" y="4955139"/>
            <a:ext cx="3098800" cy="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9pPr>
          </a:lstStyle>
          <a:p/>
        </p:txBody>
      </p:sp>
      <p:sp>
        <p:nvSpPr>
          <p:cNvPr id="176" name="Google Shape;176;p31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77" name="Google Shape;177;p31"/>
          <p:cNvSpPr txBox="1"/>
          <p:nvPr>
            <p:ph type="subTitle" idx="3"/>
          </p:nvPr>
        </p:nvSpPr>
        <p:spPr>
          <a:xfrm>
            <a:off x="4684800" y="2316369"/>
            <a:ext cx="7964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78" name="Google Shape;178;p31"/>
          <p:cNvSpPr txBox="1"/>
          <p:nvPr>
            <p:ph type="subTitle" idx="4"/>
          </p:nvPr>
        </p:nvSpPr>
        <p:spPr>
          <a:xfrm>
            <a:off x="4684800" y="4358804"/>
            <a:ext cx="7964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79" name="Google Shape;179;p31"/>
          <p:cNvSpPr txBox="1"/>
          <p:nvPr>
            <p:ph type="subTitle" idx="5"/>
          </p:nvPr>
        </p:nvSpPr>
        <p:spPr>
          <a:xfrm>
            <a:off x="8134876" y="2889897"/>
            <a:ext cx="3098800" cy="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9pPr>
          </a:lstStyle>
          <a:p/>
        </p:txBody>
      </p:sp>
      <p:sp>
        <p:nvSpPr>
          <p:cNvPr id="180" name="Google Shape;180;p31"/>
          <p:cNvSpPr txBox="1"/>
          <p:nvPr>
            <p:ph type="subTitle" idx="6"/>
          </p:nvPr>
        </p:nvSpPr>
        <p:spPr>
          <a:xfrm>
            <a:off x="8134783" y="4955139"/>
            <a:ext cx="3098800" cy="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9pPr>
          </a:lstStyle>
          <a:p/>
        </p:txBody>
      </p:sp>
      <p:sp>
        <p:nvSpPr>
          <p:cNvPr id="181" name="Google Shape;181;p31"/>
          <p:cNvSpPr txBox="1"/>
          <p:nvPr>
            <p:ph type="subTitle" idx="7"/>
          </p:nvPr>
        </p:nvSpPr>
        <p:spPr>
          <a:xfrm>
            <a:off x="8262167" y="2316369"/>
            <a:ext cx="7964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82" name="Google Shape;182;p31"/>
          <p:cNvSpPr txBox="1"/>
          <p:nvPr>
            <p:ph type="subTitle" idx="8"/>
          </p:nvPr>
        </p:nvSpPr>
        <p:spPr>
          <a:xfrm>
            <a:off x="8262167" y="4358804"/>
            <a:ext cx="7964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cxnSp>
        <p:nvCxnSpPr>
          <p:cNvPr id="183" name="Google Shape;183;p31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ONE_COLUMN_TEXT_1_1_2">
    <p:bg>
      <p:bgPr>
        <a:noFill/>
        <a:effectLst/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186" name="Google Shape;186;p32"/>
          <p:cNvSpPr txBox="1"/>
          <p:nvPr>
            <p:ph type="subTitle" idx="1"/>
          </p:nvPr>
        </p:nvSpPr>
        <p:spPr>
          <a:xfrm>
            <a:off x="960067" y="4762613"/>
            <a:ext cx="2872000" cy="100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32"/>
          <p:cNvSpPr txBox="1"/>
          <p:nvPr>
            <p:ph type="subTitle" idx="2"/>
          </p:nvPr>
        </p:nvSpPr>
        <p:spPr>
          <a:xfrm>
            <a:off x="4659947" y="4762613"/>
            <a:ext cx="2872000" cy="100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" name="Google Shape;188;p32"/>
          <p:cNvSpPr txBox="1"/>
          <p:nvPr>
            <p:ph type="subTitle" idx="3"/>
          </p:nvPr>
        </p:nvSpPr>
        <p:spPr>
          <a:xfrm>
            <a:off x="8372800" y="4762613"/>
            <a:ext cx="2872000" cy="100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9" name="Google Shape;189;p32"/>
          <p:cNvSpPr txBox="1"/>
          <p:nvPr>
            <p:ph type="subTitle" idx="4"/>
          </p:nvPr>
        </p:nvSpPr>
        <p:spPr>
          <a:xfrm>
            <a:off x="1990600" y="4207931"/>
            <a:ext cx="810800" cy="4029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90" name="Google Shape;190;p32"/>
          <p:cNvSpPr txBox="1"/>
          <p:nvPr>
            <p:ph type="subTitle" idx="5"/>
          </p:nvPr>
        </p:nvSpPr>
        <p:spPr>
          <a:xfrm>
            <a:off x="5690548" y="4207931"/>
            <a:ext cx="810800" cy="4029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91" name="Google Shape;191;p32"/>
          <p:cNvSpPr txBox="1"/>
          <p:nvPr>
            <p:ph type="subTitle" idx="6"/>
          </p:nvPr>
        </p:nvSpPr>
        <p:spPr>
          <a:xfrm>
            <a:off x="9403400" y="4207931"/>
            <a:ext cx="810800" cy="4029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92" name="Google Shape;192;p32"/>
          <p:cNvSpPr txBox="1"/>
          <p:nvPr>
            <p:ph type="subTitle" idx="7"/>
          </p:nvPr>
        </p:nvSpPr>
        <p:spPr>
          <a:xfrm>
            <a:off x="960067" y="2568300"/>
            <a:ext cx="2872000" cy="100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" name="Google Shape;193;p32"/>
          <p:cNvSpPr txBox="1"/>
          <p:nvPr>
            <p:ph type="subTitle" idx="8"/>
          </p:nvPr>
        </p:nvSpPr>
        <p:spPr>
          <a:xfrm>
            <a:off x="4659947" y="2568300"/>
            <a:ext cx="2872000" cy="100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32"/>
          <p:cNvSpPr txBox="1"/>
          <p:nvPr>
            <p:ph type="subTitle" idx="9"/>
          </p:nvPr>
        </p:nvSpPr>
        <p:spPr>
          <a:xfrm>
            <a:off x="8372800" y="2568300"/>
            <a:ext cx="2872000" cy="100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5" name="Google Shape;195;p32"/>
          <p:cNvSpPr txBox="1"/>
          <p:nvPr>
            <p:ph type="subTitle" idx="13"/>
          </p:nvPr>
        </p:nvSpPr>
        <p:spPr>
          <a:xfrm>
            <a:off x="1990600" y="2013600"/>
            <a:ext cx="810800" cy="4029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96" name="Google Shape;196;p32"/>
          <p:cNvSpPr txBox="1"/>
          <p:nvPr>
            <p:ph type="subTitle" idx="14"/>
          </p:nvPr>
        </p:nvSpPr>
        <p:spPr>
          <a:xfrm>
            <a:off x="5690548" y="2013600"/>
            <a:ext cx="810800" cy="4029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97" name="Google Shape;197;p32"/>
          <p:cNvSpPr txBox="1"/>
          <p:nvPr>
            <p:ph type="subTitle" idx="15"/>
          </p:nvPr>
        </p:nvSpPr>
        <p:spPr>
          <a:xfrm>
            <a:off x="9403400" y="2013600"/>
            <a:ext cx="810800" cy="4029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98" name="Google Shape;198;p32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199" name="Google Shape;199;p32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noFill/>
        <a:effectLst/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61" name="Google Shape;61;p15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5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_2">
  <p:cSld name="TITLE_ONLY_2">
    <p:bg>
      <p:bgPr>
        <a:noFill/>
        <a:effectLst/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202" name="Google Shape;202;p33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203" name="Google Shape;203;p33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3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_3">
  <p:cSld name="TITLE_ONLY_3">
    <p:bg>
      <p:bgPr>
        <a:noFill/>
        <a:effectLst/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207" name="Google Shape;207;p34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208" name="Google Shape;208;p34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34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_1">
  <p:cSld name="SECTION_HEADER_1">
    <p:bg>
      <p:bgPr>
        <a:noFill/>
        <a:effectLst/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6532933" y="1681467"/>
            <a:ext cx="4700800" cy="34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212" name="Google Shape;212;p35"/>
          <p:cNvSpPr txBox="1"/>
          <p:nvPr>
            <p:ph type="subTitle" idx="1"/>
          </p:nvPr>
        </p:nvSpPr>
        <p:spPr>
          <a:xfrm>
            <a:off x="6628133" y="5236484"/>
            <a:ext cx="45104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213" name="Google Shape;213;p35"/>
          <p:cNvSpPr txBox="1"/>
          <p:nvPr>
            <p:ph type="title" idx="2" hasCustomPrompt="1"/>
          </p:nvPr>
        </p:nvSpPr>
        <p:spPr>
          <a:xfrm>
            <a:off x="9809167" y="509783"/>
            <a:ext cx="1424400" cy="109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cxnSp>
        <p:nvCxnSpPr>
          <p:cNvPr id="214" name="Google Shape;214;p35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35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_4">
  <p:cSld name="TITLE_ONLY_4">
    <p:bg>
      <p:bgPr>
        <a:noFill/>
        <a:effectLst/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218" name="Google Shape;218;p36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219" name="Google Shape;219;p36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36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ONE_COLUMN_TEXT_1_1">
    <p:bg>
      <p:bgPr>
        <a:noFill/>
        <a:effectLst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88" name="Google Shape;88;p16"/>
          <p:cNvSpPr txBox="1"/>
          <p:nvPr>
            <p:ph type="subTitle" idx="1"/>
          </p:nvPr>
        </p:nvSpPr>
        <p:spPr>
          <a:xfrm>
            <a:off x="960067" y="4762613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type="subTitle" idx="2"/>
          </p:nvPr>
        </p:nvSpPr>
        <p:spPr>
          <a:xfrm>
            <a:off x="4659947" y="4762613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type="subTitle" idx="3"/>
          </p:nvPr>
        </p:nvSpPr>
        <p:spPr>
          <a:xfrm>
            <a:off x="8372800" y="4762613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type="subTitle" idx="4"/>
          </p:nvPr>
        </p:nvSpPr>
        <p:spPr>
          <a:xfrm>
            <a:off x="1990600" y="4207931"/>
            <a:ext cx="810800" cy="4028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type="subTitle" idx="5"/>
          </p:nvPr>
        </p:nvSpPr>
        <p:spPr>
          <a:xfrm>
            <a:off x="5690548" y="4207931"/>
            <a:ext cx="810800" cy="4028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type="subTitle" idx="6"/>
          </p:nvPr>
        </p:nvSpPr>
        <p:spPr>
          <a:xfrm>
            <a:off x="9403400" y="4207931"/>
            <a:ext cx="810800" cy="4028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type="subTitle" idx="7"/>
          </p:nvPr>
        </p:nvSpPr>
        <p:spPr>
          <a:xfrm>
            <a:off x="960067" y="2568300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subTitle" idx="8"/>
          </p:nvPr>
        </p:nvSpPr>
        <p:spPr>
          <a:xfrm>
            <a:off x="4659947" y="2568300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type="subTitle" idx="9"/>
          </p:nvPr>
        </p:nvSpPr>
        <p:spPr>
          <a:xfrm>
            <a:off x="8372800" y="2568300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type="subTitle" idx="13"/>
          </p:nvPr>
        </p:nvSpPr>
        <p:spPr>
          <a:xfrm>
            <a:off x="1990600" y="2013600"/>
            <a:ext cx="810800" cy="4028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type="subTitle" idx="14"/>
          </p:nvPr>
        </p:nvSpPr>
        <p:spPr>
          <a:xfrm>
            <a:off x="5690548" y="2013600"/>
            <a:ext cx="810800" cy="4028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type="subTitle" idx="15"/>
          </p:nvPr>
        </p:nvSpPr>
        <p:spPr>
          <a:xfrm>
            <a:off x="9403400" y="2013600"/>
            <a:ext cx="810800" cy="4028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101" name="Google Shape;101;p16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noFill/>
        <a:effectLst/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ctrTitle"/>
          </p:nvPr>
        </p:nvSpPr>
        <p:spPr>
          <a:xfrm flipH="1">
            <a:off x="788400" y="748333"/>
            <a:ext cx="4758000" cy="42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6" name="Google Shape;226;p38"/>
          <p:cNvSpPr txBox="1"/>
          <p:nvPr>
            <p:ph type="subTitle" idx="1"/>
          </p:nvPr>
        </p:nvSpPr>
        <p:spPr>
          <a:xfrm flipH="1">
            <a:off x="1288300" y="5205833"/>
            <a:ext cx="19908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65"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5"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227" name="Google Shape;227;p38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38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noFill/>
        <a:effectLst/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6532933" y="1681467"/>
            <a:ext cx="4700800" cy="34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231" name="Google Shape;231;p39"/>
          <p:cNvSpPr txBox="1"/>
          <p:nvPr>
            <p:ph type="subTitle" idx="1"/>
          </p:nvPr>
        </p:nvSpPr>
        <p:spPr>
          <a:xfrm>
            <a:off x="6628133" y="5236484"/>
            <a:ext cx="45104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232" name="Google Shape;232;p39"/>
          <p:cNvSpPr txBox="1"/>
          <p:nvPr>
            <p:ph type="title" idx="2" hasCustomPrompt="1"/>
          </p:nvPr>
        </p:nvSpPr>
        <p:spPr>
          <a:xfrm>
            <a:off x="9809167" y="509783"/>
            <a:ext cx="1424400" cy="109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cxnSp>
        <p:nvCxnSpPr>
          <p:cNvPr id="233" name="Google Shape;233;p39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9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noFill/>
        <a:effectLst/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subTitle" idx="1"/>
          </p:nvPr>
        </p:nvSpPr>
        <p:spPr>
          <a:xfrm flipH="1">
            <a:off x="960033" y="3358400"/>
            <a:ext cx="4022000" cy="27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5"/>
            </a:lvl9pPr>
          </a:lstStyle>
          <a:p/>
        </p:txBody>
      </p:sp>
      <p:sp>
        <p:nvSpPr>
          <p:cNvPr id="237" name="Google Shape;237;p40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238" name="Google Shape;238;p40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40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noFill/>
        <a:effectLst/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/>
          <p:nvPr/>
        </p:nvSpPr>
        <p:spPr>
          <a:xfrm>
            <a:off x="957633" y="65324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242" name="Google Shape;242;p41"/>
          <p:cNvSpPr txBox="1"/>
          <p:nvPr>
            <p:ph type="subTitle" idx="1"/>
          </p:nvPr>
        </p:nvSpPr>
        <p:spPr>
          <a:xfrm>
            <a:off x="1723481" y="4771383"/>
            <a:ext cx="37896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735"/>
            </a:lvl9pPr>
          </a:lstStyle>
          <a:p/>
        </p:txBody>
      </p:sp>
      <p:sp>
        <p:nvSpPr>
          <p:cNvPr id="243" name="Google Shape;243;p41"/>
          <p:cNvSpPr txBox="1"/>
          <p:nvPr>
            <p:ph type="subTitle" idx="2"/>
          </p:nvPr>
        </p:nvSpPr>
        <p:spPr>
          <a:xfrm>
            <a:off x="6657467" y="4771399"/>
            <a:ext cx="37896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735"/>
            </a:lvl9pPr>
          </a:lstStyle>
          <a:p/>
        </p:txBody>
      </p:sp>
      <p:sp>
        <p:nvSpPr>
          <p:cNvPr id="244" name="Google Shape;244;p41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45" name="Google Shape;245;p41"/>
          <p:cNvSpPr txBox="1"/>
          <p:nvPr>
            <p:ph type="subTitle" idx="3"/>
          </p:nvPr>
        </p:nvSpPr>
        <p:spPr>
          <a:xfrm>
            <a:off x="1723481" y="4190700"/>
            <a:ext cx="3789600" cy="5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46" name="Google Shape;246;p41"/>
          <p:cNvSpPr txBox="1"/>
          <p:nvPr>
            <p:ph type="subTitle" idx="4"/>
          </p:nvPr>
        </p:nvSpPr>
        <p:spPr>
          <a:xfrm>
            <a:off x="6657467" y="4190715"/>
            <a:ext cx="3789600" cy="5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cxnSp>
        <p:nvCxnSpPr>
          <p:cNvPr id="247" name="Google Shape;247;p41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noFill/>
        <a:effectLst/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250" name="Google Shape;250;p42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251" name="Google Shape;251;p42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42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noFill/>
        <a:effectLst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6532933" y="1681467"/>
            <a:ext cx="4700800" cy="34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65" name="Google Shape;65;p16"/>
          <p:cNvSpPr txBox="1"/>
          <p:nvPr>
            <p:ph type="subTitle" idx="1"/>
          </p:nvPr>
        </p:nvSpPr>
        <p:spPr>
          <a:xfrm>
            <a:off x="6628133" y="5236484"/>
            <a:ext cx="45104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66" name="Google Shape;66;p16"/>
          <p:cNvSpPr txBox="1"/>
          <p:nvPr>
            <p:ph type="title" idx="2"/>
          </p:nvPr>
        </p:nvSpPr>
        <p:spPr>
          <a:xfrm>
            <a:off x="9809167" y="509783"/>
            <a:ext cx="1424400" cy="10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67" name="Google Shape;67;p16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68;p16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noFill/>
        <a:effectLst/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/>
          <p:nvPr/>
        </p:nvSpPr>
        <p:spPr>
          <a:xfrm>
            <a:off x="957633" y="55960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255" name="Google Shape;255;p43"/>
          <p:cNvSpPr txBox="1"/>
          <p:nvPr>
            <p:ph type="ctrTitle"/>
          </p:nvPr>
        </p:nvSpPr>
        <p:spPr>
          <a:xfrm>
            <a:off x="2235600" y="5596000"/>
            <a:ext cx="7720800" cy="60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865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865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865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865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865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865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865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865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6" name="Google Shape;256;p43"/>
          <p:cNvSpPr txBox="1"/>
          <p:nvPr>
            <p:ph type="subTitle" idx="1"/>
          </p:nvPr>
        </p:nvSpPr>
        <p:spPr>
          <a:xfrm>
            <a:off x="2235600" y="2454367"/>
            <a:ext cx="7720800" cy="203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noFill/>
        <a:effectLst/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>
            <p:ph type="title"/>
          </p:nvPr>
        </p:nvSpPr>
        <p:spPr>
          <a:xfrm>
            <a:off x="957633" y="1223500"/>
            <a:ext cx="4750000" cy="44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noFill/>
        <a:effectLst/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Google Shape;260;p45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45"/>
          <p:cNvSpPr txBox="1"/>
          <p:nvPr>
            <p:ph type="title"/>
          </p:nvPr>
        </p:nvSpPr>
        <p:spPr>
          <a:xfrm flipH="1">
            <a:off x="958000" y="1681467"/>
            <a:ext cx="5138000" cy="34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262" name="Google Shape;262;p45"/>
          <p:cNvSpPr txBox="1"/>
          <p:nvPr>
            <p:ph type="subTitle" idx="1"/>
          </p:nvPr>
        </p:nvSpPr>
        <p:spPr>
          <a:xfrm flipH="1">
            <a:off x="1062400" y="5236500"/>
            <a:ext cx="50336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5"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263" name="Google Shape;263;p45"/>
          <p:cNvSpPr txBox="1"/>
          <p:nvPr>
            <p:ph type="title" idx="2" hasCustomPrompt="1"/>
          </p:nvPr>
        </p:nvSpPr>
        <p:spPr>
          <a:xfrm flipH="1">
            <a:off x="958316" y="457533"/>
            <a:ext cx="1572000" cy="109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64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cxnSp>
        <p:nvCxnSpPr>
          <p:cNvPr id="266" name="Google Shape;266;p46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46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noFill/>
        <a:effectLst/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>
            <p:ph type="title" hasCustomPrompt="1"/>
          </p:nvPr>
        </p:nvSpPr>
        <p:spPr>
          <a:xfrm flipH="1">
            <a:off x="2314025" y="2379080"/>
            <a:ext cx="7565600" cy="15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96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96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96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96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96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96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96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Font typeface="DM Sans"/>
              <a:buNone/>
              <a:defRPr sz="96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47"/>
          <p:cNvSpPr txBox="1"/>
          <p:nvPr>
            <p:ph type="subTitle" idx="1"/>
          </p:nvPr>
        </p:nvSpPr>
        <p:spPr>
          <a:xfrm>
            <a:off x="2313300" y="4040067"/>
            <a:ext cx="7565600" cy="7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cxnSp>
        <p:nvCxnSpPr>
          <p:cNvPr id="271" name="Google Shape;271;p47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BLANK_1">
    <p:bg>
      <p:bgPr>
        <a:noFill/>
        <a:effectLst/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9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275" name="Google Shape;275;p49"/>
          <p:cNvSpPr txBox="1"/>
          <p:nvPr>
            <p:ph type="body" idx="1"/>
          </p:nvPr>
        </p:nvSpPr>
        <p:spPr>
          <a:xfrm>
            <a:off x="960000" y="1665767"/>
            <a:ext cx="10271600" cy="42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600" lvl="0" indent="-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200" lvl="1" indent="-423545" rtl="0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rtl="0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rtl="0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rtl="0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rtl="0">
              <a:spcBef>
                <a:spcPct val="427000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rtl="0">
              <a:spcBef>
                <a:spcPct val="427000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rtl="0">
              <a:spcBef>
                <a:spcPct val="427000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rtl="0">
              <a:spcBef>
                <a:spcPct val="4270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6" name="Google Shape;276;p49"/>
          <p:cNvSpPr txBox="1"/>
          <p:nvPr>
            <p:ph type="ctrTitle"/>
          </p:nvPr>
        </p:nvSpPr>
        <p:spPr>
          <a:xfrm>
            <a:off x="3675133" y="705467"/>
            <a:ext cx="4841600" cy="4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FEBD7"/>
              </a:buClr>
              <a:buSzPts val="2400"/>
              <a:buNone/>
              <a:defRPr sz="2665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cxnSp>
        <p:nvCxnSpPr>
          <p:cNvPr id="277" name="Google Shape;277;p49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_2">
    <p:bg>
      <p:bgPr>
        <a:noFill/>
        <a:effectLst/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/>
          <p:nvPr>
            <p:ph type="ctrTitle"/>
          </p:nvPr>
        </p:nvSpPr>
        <p:spPr>
          <a:xfrm>
            <a:off x="1399567" y="1299733"/>
            <a:ext cx="4100800" cy="4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280" name="Google Shape;280;p50"/>
          <p:cNvSpPr txBox="1"/>
          <p:nvPr>
            <p:ph type="subTitle" idx="1"/>
          </p:nvPr>
        </p:nvSpPr>
        <p:spPr>
          <a:xfrm>
            <a:off x="1399619" y="1749933"/>
            <a:ext cx="41008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9pPr>
          </a:lstStyle>
          <a:p/>
        </p:txBody>
      </p:sp>
      <p:sp>
        <p:nvSpPr>
          <p:cNvPr id="281" name="Google Shape;281;p50"/>
          <p:cNvSpPr txBox="1"/>
          <p:nvPr>
            <p:ph type="ctrTitle" idx="2"/>
          </p:nvPr>
        </p:nvSpPr>
        <p:spPr>
          <a:xfrm>
            <a:off x="6690851" y="1299733"/>
            <a:ext cx="4100800" cy="4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282" name="Google Shape;282;p50"/>
          <p:cNvSpPr txBox="1"/>
          <p:nvPr>
            <p:ph type="subTitle" idx="3"/>
          </p:nvPr>
        </p:nvSpPr>
        <p:spPr>
          <a:xfrm>
            <a:off x="6690887" y="1749933"/>
            <a:ext cx="41008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9pPr>
          </a:lstStyle>
          <a:p/>
        </p:txBody>
      </p:sp>
      <p:sp>
        <p:nvSpPr>
          <p:cNvPr id="283" name="Google Shape;283;p50"/>
          <p:cNvSpPr txBox="1"/>
          <p:nvPr>
            <p:ph type="ctrTitle" idx="4"/>
          </p:nvPr>
        </p:nvSpPr>
        <p:spPr>
          <a:xfrm>
            <a:off x="1399567" y="2822297"/>
            <a:ext cx="4100800" cy="4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284" name="Google Shape;284;p50"/>
          <p:cNvSpPr txBox="1"/>
          <p:nvPr>
            <p:ph type="subTitle" idx="5"/>
          </p:nvPr>
        </p:nvSpPr>
        <p:spPr>
          <a:xfrm>
            <a:off x="1399619" y="3272500"/>
            <a:ext cx="41008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9pPr>
          </a:lstStyle>
          <a:p/>
        </p:txBody>
      </p:sp>
      <p:sp>
        <p:nvSpPr>
          <p:cNvPr id="285" name="Google Shape;285;p50"/>
          <p:cNvSpPr txBox="1"/>
          <p:nvPr>
            <p:ph type="ctrTitle" idx="6"/>
          </p:nvPr>
        </p:nvSpPr>
        <p:spPr>
          <a:xfrm>
            <a:off x="6690851" y="2822297"/>
            <a:ext cx="4100800" cy="4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286" name="Google Shape;286;p50"/>
          <p:cNvSpPr txBox="1"/>
          <p:nvPr>
            <p:ph type="subTitle" idx="7"/>
          </p:nvPr>
        </p:nvSpPr>
        <p:spPr>
          <a:xfrm>
            <a:off x="6690887" y="3272500"/>
            <a:ext cx="41008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9pPr>
          </a:lstStyle>
          <a:p/>
        </p:txBody>
      </p:sp>
      <p:sp>
        <p:nvSpPr>
          <p:cNvPr id="287" name="Google Shape;287;p50"/>
          <p:cNvSpPr txBox="1"/>
          <p:nvPr>
            <p:ph type="ctrTitle" idx="8"/>
          </p:nvPr>
        </p:nvSpPr>
        <p:spPr>
          <a:xfrm>
            <a:off x="1399567" y="4344861"/>
            <a:ext cx="4100800" cy="4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288" name="Google Shape;288;p50"/>
          <p:cNvSpPr txBox="1"/>
          <p:nvPr>
            <p:ph type="subTitle" idx="9"/>
          </p:nvPr>
        </p:nvSpPr>
        <p:spPr>
          <a:xfrm>
            <a:off x="1399619" y="4795065"/>
            <a:ext cx="41008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9pPr>
          </a:lstStyle>
          <a:p/>
        </p:txBody>
      </p:sp>
      <p:sp>
        <p:nvSpPr>
          <p:cNvPr id="289" name="Google Shape;289;p50"/>
          <p:cNvSpPr txBox="1"/>
          <p:nvPr>
            <p:ph type="ctrTitle" idx="13"/>
          </p:nvPr>
        </p:nvSpPr>
        <p:spPr>
          <a:xfrm>
            <a:off x="6690851" y="4344861"/>
            <a:ext cx="4100800" cy="4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sp>
        <p:nvSpPr>
          <p:cNvPr id="290" name="Google Shape;290;p50"/>
          <p:cNvSpPr txBox="1"/>
          <p:nvPr>
            <p:ph type="subTitle" idx="14"/>
          </p:nvPr>
        </p:nvSpPr>
        <p:spPr>
          <a:xfrm>
            <a:off x="6690887" y="4795065"/>
            <a:ext cx="41008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600"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5"/>
            </a:lvl9pPr>
          </a:lstStyle>
          <a:p/>
        </p:txBody>
      </p:sp>
      <p:cxnSp>
        <p:nvCxnSpPr>
          <p:cNvPr id="291" name="Google Shape;291;p50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">
    <p:bg>
      <p:bgPr>
        <a:noFill/>
        <a:effectLst/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1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42863" dist="9525" dir="540001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294" name="Google Shape;294;p51"/>
          <p:cNvSpPr txBox="1"/>
          <p:nvPr>
            <p:ph type="ctrTitle"/>
          </p:nvPr>
        </p:nvSpPr>
        <p:spPr>
          <a:xfrm>
            <a:off x="1304668" y="3808067"/>
            <a:ext cx="2182800" cy="5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5" name="Google Shape;295;p51"/>
          <p:cNvSpPr txBox="1"/>
          <p:nvPr>
            <p:ph type="subTitle" idx="1"/>
          </p:nvPr>
        </p:nvSpPr>
        <p:spPr>
          <a:xfrm>
            <a:off x="960067" y="4462733"/>
            <a:ext cx="28720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73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6" name="Google Shape;296;p51"/>
          <p:cNvSpPr txBox="1"/>
          <p:nvPr>
            <p:ph type="ctrTitle" idx="2"/>
          </p:nvPr>
        </p:nvSpPr>
        <p:spPr>
          <a:xfrm>
            <a:off x="5011032" y="3808067"/>
            <a:ext cx="2182800" cy="5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7" name="Google Shape;297;p51"/>
          <p:cNvSpPr txBox="1"/>
          <p:nvPr>
            <p:ph type="subTitle" idx="3"/>
          </p:nvPr>
        </p:nvSpPr>
        <p:spPr>
          <a:xfrm>
            <a:off x="4659951" y="4462733"/>
            <a:ext cx="28720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73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8" name="Google Shape;298;p51"/>
          <p:cNvSpPr txBox="1"/>
          <p:nvPr>
            <p:ph type="ctrTitle" idx="4"/>
          </p:nvPr>
        </p:nvSpPr>
        <p:spPr>
          <a:xfrm>
            <a:off x="8717400" y="3808067"/>
            <a:ext cx="2182800" cy="5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9" name="Google Shape;299;p51"/>
          <p:cNvSpPr txBox="1"/>
          <p:nvPr>
            <p:ph type="subTitle" idx="5"/>
          </p:nvPr>
        </p:nvSpPr>
        <p:spPr>
          <a:xfrm>
            <a:off x="8372808" y="4462733"/>
            <a:ext cx="28720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735"/>
            </a:lvl9pPr>
          </a:lstStyle>
          <a:p/>
        </p:txBody>
      </p:sp>
      <p:sp>
        <p:nvSpPr>
          <p:cNvPr id="300" name="Google Shape;300;p51"/>
          <p:cNvSpPr txBox="1"/>
          <p:nvPr>
            <p:ph type="title" idx="6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5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5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5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5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5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5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5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5"/>
            </a:lvl9pPr>
          </a:lstStyle>
          <a:p/>
        </p:txBody>
      </p:sp>
      <p:cxnSp>
        <p:nvCxnSpPr>
          <p:cNvPr id="301" name="Google Shape;301;p51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ONE_COLUMN_TEXT_1_1">
    <p:bg>
      <p:bgPr>
        <a:noFill/>
        <a:effectLst/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2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304" name="Google Shape;304;p52"/>
          <p:cNvSpPr txBox="1"/>
          <p:nvPr>
            <p:ph type="subTitle" idx="1"/>
          </p:nvPr>
        </p:nvSpPr>
        <p:spPr>
          <a:xfrm>
            <a:off x="960067" y="4762613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5" name="Google Shape;305;p52"/>
          <p:cNvSpPr txBox="1"/>
          <p:nvPr>
            <p:ph type="subTitle" idx="2"/>
          </p:nvPr>
        </p:nvSpPr>
        <p:spPr>
          <a:xfrm>
            <a:off x="4659947" y="4762613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6" name="Google Shape;306;p52"/>
          <p:cNvSpPr txBox="1"/>
          <p:nvPr>
            <p:ph type="subTitle" idx="3"/>
          </p:nvPr>
        </p:nvSpPr>
        <p:spPr>
          <a:xfrm>
            <a:off x="8372800" y="4762613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7" name="Google Shape;307;p52"/>
          <p:cNvSpPr txBox="1"/>
          <p:nvPr>
            <p:ph type="subTitle" idx="4"/>
          </p:nvPr>
        </p:nvSpPr>
        <p:spPr>
          <a:xfrm>
            <a:off x="1990600" y="4207931"/>
            <a:ext cx="810800" cy="4028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308" name="Google Shape;308;p52"/>
          <p:cNvSpPr txBox="1"/>
          <p:nvPr>
            <p:ph type="subTitle" idx="5"/>
          </p:nvPr>
        </p:nvSpPr>
        <p:spPr>
          <a:xfrm>
            <a:off x="5690548" y="4207931"/>
            <a:ext cx="810800" cy="4028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309" name="Google Shape;309;p52"/>
          <p:cNvSpPr txBox="1"/>
          <p:nvPr>
            <p:ph type="subTitle" idx="6"/>
          </p:nvPr>
        </p:nvSpPr>
        <p:spPr>
          <a:xfrm>
            <a:off x="9403400" y="4207931"/>
            <a:ext cx="810800" cy="4028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type="subTitle" idx="7"/>
          </p:nvPr>
        </p:nvSpPr>
        <p:spPr>
          <a:xfrm>
            <a:off x="960067" y="2568300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1" name="Google Shape;311;p52"/>
          <p:cNvSpPr txBox="1"/>
          <p:nvPr>
            <p:ph type="subTitle" idx="8"/>
          </p:nvPr>
        </p:nvSpPr>
        <p:spPr>
          <a:xfrm>
            <a:off x="4659947" y="2568300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2" name="Google Shape;312;p52"/>
          <p:cNvSpPr txBox="1"/>
          <p:nvPr>
            <p:ph type="subTitle" idx="9"/>
          </p:nvPr>
        </p:nvSpPr>
        <p:spPr>
          <a:xfrm>
            <a:off x="8372800" y="2568300"/>
            <a:ext cx="2872000" cy="100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type="subTitle" idx="13"/>
          </p:nvPr>
        </p:nvSpPr>
        <p:spPr>
          <a:xfrm>
            <a:off x="1990600" y="2013600"/>
            <a:ext cx="810800" cy="4028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type="subTitle" idx="14"/>
          </p:nvPr>
        </p:nvSpPr>
        <p:spPr>
          <a:xfrm>
            <a:off x="5690548" y="2013600"/>
            <a:ext cx="810800" cy="4028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315" name="Google Shape;315;p52"/>
          <p:cNvSpPr txBox="1"/>
          <p:nvPr>
            <p:ph type="subTitle" idx="15"/>
          </p:nvPr>
        </p:nvSpPr>
        <p:spPr>
          <a:xfrm>
            <a:off x="9403400" y="2013600"/>
            <a:ext cx="810800" cy="402800"/>
          </a:xfrm>
          <a:prstGeom prst="rect">
            <a:avLst/>
          </a:prstGeom>
          <a:noFill/>
        </p:spPr>
        <p:txBody>
          <a:bodyPr spcFirstLastPara="1" wrap="square" lIns="91425" tIns="9000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316" name="Google Shape;316;p52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cxnSp>
        <p:nvCxnSpPr>
          <p:cNvPr id="317" name="Google Shape;317;p52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noFill/>
        <a:effectLst/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subTitle" idx="1"/>
          </p:nvPr>
        </p:nvSpPr>
        <p:spPr>
          <a:xfrm flipH="1">
            <a:off x="960033" y="3358400"/>
            <a:ext cx="4022000" cy="27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9pPr>
          </a:lstStyle>
          <a:p/>
        </p:txBody>
      </p:sp>
      <p:sp>
        <p:nvSpPr>
          <p:cNvPr id="71" name="Google Shape;71;p17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72" name="Google Shape;72;p17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73;p17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ONE_COLUMN_TEXT_1_1_1">
    <p:bg>
      <p:bgPr>
        <a:noFill/>
        <a:effectLst/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320" name="Google Shape;320;p53"/>
          <p:cNvSpPr txBox="1"/>
          <p:nvPr>
            <p:ph type="subTitle" idx="1"/>
          </p:nvPr>
        </p:nvSpPr>
        <p:spPr>
          <a:xfrm>
            <a:off x="4545961" y="2889897"/>
            <a:ext cx="30988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1pPr>
            <a:lvl2pPr lvl="1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2pPr>
            <a:lvl3pPr lvl="2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3pPr>
            <a:lvl4pPr lvl="3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4pPr>
            <a:lvl5pPr lvl="4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5pPr>
            <a:lvl6pPr lvl="5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6pPr>
            <a:lvl7pPr lvl="6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7pPr>
            <a:lvl8pPr lvl="7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8pPr>
            <a:lvl9pPr lvl="8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735"/>
            </a:lvl9pPr>
          </a:lstStyle>
          <a:p/>
        </p:txBody>
      </p:sp>
      <p:sp>
        <p:nvSpPr>
          <p:cNvPr id="321" name="Google Shape;321;p53"/>
          <p:cNvSpPr txBox="1"/>
          <p:nvPr>
            <p:ph type="subTitle" idx="2"/>
          </p:nvPr>
        </p:nvSpPr>
        <p:spPr>
          <a:xfrm>
            <a:off x="4545867" y="4955139"/>
            <a:ext cx="30988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1pPr>
            <a:lvl2pPr lvl="1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2pPr>
            <a:lvl3pPr lvl="2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3pPr>
            <a:lvl4pPr lvl="3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4pPr>
            <a:lvl5pPr lvl="4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5pPr>
            <a:lvl6pPr lvl="5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6pPr>
            <a:lvl7pPr lvl="6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7pPr>
            <a:lvl8pPr lvl="7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8pPr>
            <a:lvl9pPr lvl="8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735"/>
            </a:lvl9pPr>
          </a:lstStyle>
          <a:p/>
        </p:txBody>
      </p:sp>
      <p:sp>
        <p:nvSpPr>
          <p:cNvPr id="322" name="Google Shape;322;p53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23" name="Google Shape;323;p53"/>
          <p:cNvSpPr txBox="1"/>
          <p:nvPr>
            <p:ph type="subTitle" idx="3"/>
          </p:nvPr>
        </p:nvSpPr>
        <p:spPr>
          <a:xfrm>
            <a:off x="4684800" y="2316369"/>
            <a:ext cx="796400" cy="3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324" name="Google Shape;324;p53"/>
          <p:cNvSpPr txBox="1"/>
          <p:nvPr>
            <p:ph type="subTitle" idx="4"/>
          </p:nvPr>
        </p:nvSpPr>
        <p:spPr>
          <a:xfrm>
            <a:off x="4684800" y="4358804"/>
            <a:ext cx="7964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325" name="Google Shape;325;p53"/>
          <p:cNvSpPr txBox="1"/>
          <p:nvPr>
            <p:ph type="subTitle" idx="5"/>
          </p:nvPr>
        </p:nvSpPr>
        <p:spPr>
          <a:xfrm>
            <a:off x="8134876" y="2889897"/>
            <a:ext cx="30988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1pPr>
            <a:lvl2pPr lvl="1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2pPr>
            <a:lvl3pPr lvl="2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3pPr>
            <a:lvl4pPr lvl="3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4pPr>
            <a:lvl5pPr lvl="4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5pPr>
            <a:lvl6pPr lvl="5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6pPr>
            <a:lvl7pPr lvl="6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7pPr>
            <a:lvl8pPr lvl="7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8pPr>
            <a:lvl9pPr lvl="8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735"/>
            </a:lvl9pPr>
          </a:lstStyle>
          <a:p/>
        </p:txBody>
      </p:sp>
      <p:sp>
        <p:nvSpPr>
          <p:cNvPr id="326" name="Google Shape;326;p53"/>
          <p:cNvSpPr txBox="1"/>
          <p:nvPr>
            <p:ph type="subTitle" idx="6"/>
          </p:nvPr>
        </p:nvSpPr>
        <p:spPr>
          <a:xfrm>
            <a:off x="8134783" y="4955139"/>
            <a:ext cx="30988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1pPr>
            <a:lvl2pPr lvl="1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2pPr>
            <a:lvl3pPr lvl="2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3pPr>
            <a:lvl4pPr lvl="3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4pPr>
            <a:lvl5pPr lvl="4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5pPr>
            <a:lvl6pPr lvl="5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6pPr>
            <a:lvl7pPr lvl="6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7pPr>
            <a:lvl8pPr lvl="7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8pPr>
            <a:lvl9pPr lvl="8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735"/>
            </a:lvl9pPr>
          </a:lstStyle>
          <a:p/>
        </p:txBody>
      </p:sp>
      <p:sp>
        <p:nvSpPr>
          <p:cNvPr id="327" name="Google Shape;327;p53"/>
          <p:cNvSpPr txBox="1"/>
          <p:nvPr>
            <p:ph type="subTitle" idx="7"/>
          </p:nvPr>
        </p:nvSpPr>
        <p:spPr>
          <a:xfrm>
            <a:off x="8262167" y="2316369"/>
            <a:ext cx="796400" cy="3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328" name="Google Shape;328;p53"/>
          <p:cNvSpPr txBox="1"/>
          <p:nvPr>
            <p:ph type="subTitle" idx="8"/>
          </p:nvPr>
        </p:nvSpPr>
        <p:spPr>
          <a:xfrm>
            <a:off x="8262167" y="4358804"/>
            <a:ext cx="7964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32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cxnSp>
        <p:nvCxnSpPr>
          <p:cNvPr id="329" name="Google Shape;329;p53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ONE_COLUMN_TEXT_1_1_1_1">
    <p:bg>
      <p:bgPr>
        <a:noFill/>
        <a:effectLst/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4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332" name="Google Shape;332;p54"/>
          <p:cNvSpPr txBox="1"/>
          <p:nvPr>
            <p:ph type="subTitle" idx="1"/>
          </p:nvPr>
        </p:nvSpPr>
        <p:spPr>
          <a:xfrm>
            <a:off x="1555367" y="2889900"/>
            <a:ext cx="38336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735"/>
            </a:lvl9pPr>
          </a:lstStyle>
          <a:p/>
        </p:txBody>
      </p:sp>
      <p:sp>
        <p:nvSpPr>
          <p:cNvPr id="333" name="Google Shape;333;p54"/>
          <p:cNvSpPr txBox="1"/>
          <p:nvPr>
            <p:ph type="subTitle" idx="2"/>
          </p:nvPr>
        </p:nvSpPr>
        <p:spPr>
          <a:xfrm>
            <a:off x="1555367" y="4955135"/>
            <a:ext cx="38336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735"/>
            </a:lvl9pPr>
          </a:lstStyle>
          <a:p/>
        </p:txBody>
      </p:sp>
      <p:sp>
        <p:nvSpPr>
          <p:cNvPr id="334" name="Google Shape;334;p54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5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5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35" name="Google Shape;335;p54"/>
          <p:cNvSpPr txBox="1"/>
          <p:nvPr>
            <p:ph type="subTitle" idx="3"/>
          </p:nvPr>
        </p:nvSpPr>
        <p:spPr>
          <a:xfrm>
            <a:off x="3073980" y="1985820"/>
            <a:ext cx="796400" cy="3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336" name="Google Shape;336;p54"/>
          <p:cNvSpPr txBox="1"/>
          <p:nvPr>
            <p:ph type="subTitle" idx="4"/>
          </p:nvPr>
        </p:nvSpPr>
        <p:spPr>
          <a:xfrm>
            <a:off x="3073980" y="4054004"/>
            <a:ext cx="7964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337" name="Google Shape;337;p54"/>
          <p:cNvSpPr txBox="1"/>
          <p:nvPr>
            <p:ph type="subTitle" idx="5"/>
          </p:nvPr>
        </p:nvSpPr>
        <p:spPr>
          <a:xfrm>
            <a:off x="6803035" y="2889900"/>
            <a:ext cx="38336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735"/>
            </a:lvl9pPr>
          </a:lstStyle>
          <a:p/>
        </p:txBody>
      </p:sp>
      <p:sp>
        <p:nvSpPr>
          <p:cNvPr id="338" name="Google Shape;338;p54"/>
          <p:cNvSpPr txBox="1"/>
          <p:nvPr>
            <p:ph type="subTitle" idx="6"/>
          </p:nvPr>
        </p:nvSpPr>
        <p:spPr>
          <a:xfrm>
            <a:off x="6803035" y="4955136"/>
            <a:ext cx="3833600" cy="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35"/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sz="1735"/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sz="1735"/>
            </a:lvl9pPr>
          </a:lstStyle>
          <a:p/>
        </p:txBody>
      </p:sp>
      <p:sp>
        <p:nvSpPr>
          <p:cNvPr id="339" name="Google Shape;339;p54"/>
          <p:cNvSpPr txBox="1"/>
          <p:nvPr>
            <p:ph type="subTitle" idx="7"/>
          </p:nvPr>
        </p:nvSpPr>
        <p:spPr>
          <a:xfrm>
            <a:off x="8315129" y="1985820"/>
            <a:ext cx="796400" cy="3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340" name="Google Shape;340;p54"/>
          <p:cNvSpPr txBox="1"/>
          <p:nvPr>
            <p:ph type="subTitle" idx="8"/>
          </p:nvPr>
        </p:nvSpPr>
        <p:spPr>
          <a:xfrm>
            <a:off x="8315129" y="4054004"/>
            <a:ext cx="7964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algn="ctr" rtl="0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algn="ctr" rtl="0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cxnSp>
        <p:nvCxnSpPr>
          <p:cNvPr id="341" name="Google Shape;341;p54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ONE_COLUMN_TEXT_1_1_1_1_1">
    <p:bg>
      <p:bgPr>
        <a:noFill/>
        <a:effectLst/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5"/>
          <p:cNvSpPr txBox="1"/>
          <p:nvPr>
            <p:ph type="ctrTitle"/>
          </p:nvPr>
        </p:nvSpPr>
        <p:spPr>
          <a:xfrm flipH="1">
            <a:off x="960000" y="720000"/>
            <a:ext cx="6123200" cy="14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344" name="Google Shape;344;p55"/>
          <p:cNvSpPr txBox="1"/>
          <p:nvPr>
            <p:ph type="subTitle" idx="1"/>
          </p:nvPr>
        </p:nvSpPr>
        <p:spPr>
          <a:xfrm flipH="1">
            <a:off x="959867" y="2686567"/>
            <a:ext cx="5143200" cy="1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5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9pPr>
          </a:lstStyle>
          <a:p/>
        </p:txBody>
      </p:sp>
      <p:sp>
        <p:nvSpPr>
          <p:cNvPr id="345" name="Google Shape;345;p55"/>
          <p:cNvSpPr txBox="1"/>
          <p:nvPr/>
        </p:nvSpPr>
        <p:spPr>
          <a:xfrm>
            <a:off x="960000" y="4793900"/>
            <a:ext cx="5266400" cy="7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CREDITS: This presentation template was created by </a:t>
            </a:r>
            <a:r>
              <a:rPr lang="en-US" sz="1200">
                <a:solidFill>
                  <a:schemeClr val="dk1"/>
                </a:solidFill>
                <a:uFill>
                  <a:noFill/>
                </a:uFill>
                <a:latin typeface="Roboto Slab Light"/>
                <a:ea typeface="Roboto Slab Light"/>
                <a:cs typeface="Roboto Slab Light"/>
                <a:sym typeface="Roboto Slab Light"/>
                <a:hlinkClick r:id="rId2"/>
              </a:rPr>
              <a:t>Slidesgo</a:t>
            </a:r>
            <a:r>
              <a:rPr lang="en-US" sz="12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, including icons by </a:t>
            </a:r>
            <a:r>
              <a:rPr lang="en-US" sz="1200">
                <a:solidFill>
                  <a:schemeClr val="dk1"/>
                </a:solidFill>
                <a:uFill>
                  <a:noFill/>
                </a:uFill>
                <a:latin typeface="Roboto Slab Light"/>
                <a:ea typeface="Roboto Slab Light"/>
                <a:cs typeface="Roboto Slab Light"/>
                <a:sym typeface="Roboto Slab Light"/>
                <a:hlinkClick r:id="rId3"/>
              </a:rPr>
              <a:t>Flaticon</a:t>
            </a:r>
            <a:r>
              <a:rPr lang="en-US" sz="12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, and infographics &amp; images by </a:t>
            </a:r>
            <a:r>
              <a:rPr lang="en-US" sz="1200">
                <a:solidFill>
                  <a:schemeClr val="dk1"/>
                </a:solidFill>
                <a:uFill>
                  <a:noFill/>
                </a:uFill>
                <a:latin typeface="Roboto Slab Light"/>
                <a:ea typeface="Roboto Slab Light"/>
                <a:cs typeface="Roboto Slab Light"/>
                <a:sym typeface="Roboto Slab Light"/>
                <a:hlinkClick r:id="rId4"/>
              </a:rPr>
              <a:t>Freepik</a:t>
            </a:r>
            <a:endParaRPr sz="12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cxnSp>
        <p:nvCxnSpPr>
          <p:cNvPr id="346" name="Google Shape;346;p55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noFill/>
        <a:effectLst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>
            <a:off x="957633" y="65324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6" name="Google Shape;76;p18"/>
          <p:cNvSpPr txBox="1"/>
          <p:nvPr>
            <p:ph type="subTitle" idx="1"/>
          </p:nvPr>
        </p:nvSpPr>
        <p:spPr>
          <a:xfrm>
            <a:off x="1723481" y="4771383"/>
            <a:ext cx="3789600" cy="9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5"/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735"/>
            </a:lvl9pPr>
          </a:lstStyle>
          <a:p/>
        </p:txBody>
      </p:sp>
      <p:sp>
        <p:nvSpPr>
          <p:cNvPr id="77" name="Google Shape;77;p18"/>
          <p:cNvSpPr txBox="1"/>
          <p:nvPr>
            <p:ph type="subTitle" idx="2"/>
          </p:nvPr>
        </p:nvSpPr>
        <p:spPr>
          <a:xfrm>
            <a:off x="6657467" y="4771399"/>
            <a:ext cx="3789600" cy="9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5"/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 sz="1735"/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 sz="1735"/>
            </a:lvl9pPr>
          </a:lstStyle>
          <a:p/>
        </p:txBody>
      </p:sp>
      <p:sp>
        <p:nvSpPr>
          <p:cNvPr id="78" name="Google Shape;78;p18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type="subTitle" idx="3"/>
          </p:nvPr>
        </p:nvSpPr>
        <p:spPr>
          <a:xfrm>
            <a:off x="1723481" y="4190700"/>
            <a:ext cx="3789600" cy="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type="subTitle" idx="4"/>
          </p:nvPr>
        </p:nvSpPr>
        <p:spPr>
          <a:xfrm>
            <a:off x="6657467" y="4190715"/>
            <a:ext cx="3789600" cy="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ct val="427000"/>
              </a:spcBef>
              <a:spcAft>
                <a:spcPts val="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ct val="427000"/>
              </a:spcBef>
              <a:spcAft>
                <a:spcPts val="1600"/>
              </a:spcAft>
              <a:buSzPts val="1400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cxnSp>
        <p:nvCxnSpPr>
          <p:cNvPr id="81" name="Google Shape;81;p18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noFill/>
        <a:effectLst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957633" y="1223500"/>
            <a:ext cx="4750000" cy="44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noFill/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20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0"/>
          <p:cNvSpPr txBox="1"/>
          <p:nvPr>
            <p:ph type="title"/>
          </p:nvPr>
        </p:nvSpPr>
        <p:spPr>
          <a:xfrm flipH="1">
            <a:off x="958000" y="1681467"/>
            <a:ext cx="5138000" cy="34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87" name="Google Shape;87;p20"/>
          <p:cNvSpPr txBox="1"/>
          <p:nvPr>
            <p:ph type="subTitle" idx="1"/>
          </p:nvPr>
        </p:nvSpPr>
        <p:spPr>
          <a:xfrm flipH="1">
            <a:off x="1062400" y="5236500"/>
            <a:ext cx="50336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88" name="Google Shape;88;p20"/>
          <p:cNvSpPr txBox="1"/>
          <p:nvPr>
            <p:ph type="title" idx="2"/>
          </p:nvPr>
        </p:nvSpPr>
        <p:spPr>
          <a:xfrm flipH="1">
            <a:off x="958316" y="457533"/>
            <a:ext cx="1572000" cy="10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 panose="020B0604020202020204"/>
              <a:buNone/>
              <a:defRPr sz="6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noFill/>
        <a:effectLst/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957633" y="645200"/>
            <a:ext cx="10271600" cy="60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5400700" scaled="0"/>
          </a:gradFill>
          <a:ln>
            <a:noFill/>
          </a:ln>
          <a:effectLst>
            <a:outerShdw blurRad="71438" dist="9525" dir="396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865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1" name="Google Shape;91;p21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21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5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noFill/>
        <a:effectLst/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title"/>
          </p:nvPr>
        </p:nvSpPr>
        <p:spPr>
          <a:xfrm flipH="1">
            <a:off x="2314025" y="2379080"/>
            <a:ext cx="75656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 panose="020B0604020202020204"/>
              <a:buNone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 panose="020B0604020202020204"/>
              <a:buNone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 panose="020B0604020202020204"/>
              <a:buNone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 panose="020B0604020202020204"/>
              <a:buNone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 panose="020B0604020202020204"/>
              <a:buNone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 panose="020B0604020202020204"/>
              <a:buNone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 panose="020B0604020202020204"/>
              <a:buNone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Arial" panose="020B0604020202020204"/>
              <a:buNone/>
              <a:defRPr sz="9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5" name="Google Shape;95;p22"/>
          <p:cNvSpPr txBox="1"/>
          <p:nvPr>
            <p:ph type="subTitle" idx="1"/>
          </p:nvPr>
        </p:nvSpPr>
        <p:spPr>
          <a:xfrm>
            <a:off x="2313300" y="4040067"/>
            <a:ext cx="7565600" cy="7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/>
        </p:txBody>
      </p:sp>
      <p:cxnSp>
        <p:nvCxnSpPr>
          <p:cNvPr id="96" name="Google Shape;96;p22"/>
          <p:cNvCxnSpPr/>
          <p:nvPr/>
        </p:nvCxnSpPr>
        <p:spPr>
          <a:xfrm>
            <a:off x="954167" y="6195467"/>
            <a:ext cx="1028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9" Type="http://schemas.openxmlformats.org/officeDocument/2006/relationships/theme" Target="../theme/theme2.xml"/><Relationship Id="rId18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8F8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373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●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1219200" marR="0" lvl="1" indent="-423545" algn="l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828800" marR="0" lvl="2" indent="-423545" algn="l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2438400" marR="0" lvl="3" indent="-423545" algn="l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3048000" marR="0" lvl="4" indent="-423545" algn="l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3657600" marR="0" lvl="5" indent="-423545" algn="l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4267200" marR="0" lvl="6" indent="-423545" algn="l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●"/>
              <a:defRPr sz="18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4876800" marR="0" lvl="7" indent="-423545" algn="l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○"/>
              <a:defRPr sz="18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5486400" marR="0" lvl="8" indent="-423545" algn="l" rtl="0">
              <a:lnSpc>
                <a:spcPct val="115000"/>
              </a:lnSpc>
              <a:spcBef>
                <a:spcPct val="4270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 panose="020B0604020202020204"/>
              <a:buChar char="■"/>
              <a:defRPr sz="1865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8F8"/>
        </a:solidFill>
        <a:effectLst/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3735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3735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3735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3735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3735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3735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3735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3735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dvent Pro SemiBold"/>
              <a:buNone/>
              <a:defRPr sz="3735">
                <a:solidFill>
                  <a:schemeClr val="dk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23" name="Google Shape;223;p37"/>
          <p:cNvSpPr txBox="1"/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Light"/>
              <a:buChar char="●"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1219200" lvl="1" indent="-423545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○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828800" lvl="2" indent="-423545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■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2438400" lvl="3" indent="-423545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●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3048000" lvl="4" indent="-423545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○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3657600" lvl="5" indent="-423545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■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4267200" lvl="6" indent="-423545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●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4876800" lvl="7" indent="-423545" rtl="0">
              <a:lnSpc>
                <a:spcPct val="115000"/>
              </a:lnSpc>
              <a:spcBef>
                <a:spcPct val="427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Char char="○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5486400" lvl="8" indent="-423545" rtl="0">
              <a:lnSpc>
                <a:spcPct val="115000"/>
              </a:lnSpc>
              <a:spcBef>
                <a:spcPct val="4270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Slab Light"/>
              <a:buChar char="■"/>
              <a:defRPr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.mozilla.org/en-US/docs/Web/API/Document_Object_Mode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hyperlink" Target="https://www.w3schools.com/jsref/dom_obj_document.as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.mozilla.org/en-US/docs/Web/API/Window/scree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s://www.w3schools.com/jsref/obj_screen.a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.mozilla.org/en-US/docs/Web/API/Window/navigator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s://www.w3schools.com/jsref/obj_navigator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.mozilla.org/en-US/docs/Web/API/Window/location" TargetMode="Externa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hyperlink" Target="https://www.w3schools.com/jsref/obj_location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.mozilla.org/en-US/docs/Web/API/Window/histor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w3schools.com/jsref/obj_history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/>
              <a:t>BOM model</a:t>
            </a:r>
            <a:endParaRPr lang="en-US"/>
          </a:p>
        </p:txBody>
      </p:sp>
      <p:grpSp>
        <p:nvGrpSpPr>
          <p:cNvPr id="30" name="Google Shape;1317;p51"/>
          <p:cNvGrpSpPr/>
          <p:nvPr/>
        </p:nvGrpSpPr>
        <p:grpSpPr>
          <a:xfrm>
            <a:off x="8363373" y="3578860"/>
            <a:ext cx="2790613" cy="2473960"/>
            <a:chOff x="6690212" y="1121576"/>
            <a:chExt cx="1791863" cy="1783199"/>
          </a:xfrm>
        </p:grpSpPr>
        <p:grpSp>
          <p:nvGrpSpPr>
            <p:cNvPr id="31" name="Google Shape;1318;p51"/>
            <p:cNvGrpSpPr/>
            <p:nvPr/>
          </p:nvGrpSpPr>
          <p:grpSpPr>
            <a:xfrm>
              <a:off x="7735975" y="2488900"/>
              <a:ext cx="359100" cy="415875"/>
              <a:chOff x="6857425" y="2488900"/>
              <a:chExt cx="359100" cy="415875"/>
            </a:xfrm>
          </p:grpSpPr>
          <p:cxnSp>
            <p:nvCxnSpPr>
              <p:cNvPr id="32" name="Google Shape;1319;p51"/>
              <p:cNvCxnSpPr/>
              <p:nvPr/>
            </p:nvCxnSpPr>
            <p:spPr>
              <a:xfrm>
                <a:off x="7036975" y="2488900"/>
                <a:ext cx="0" cy="41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1320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4" name="Google Shape;1321;p51"/>
            <p:cNvSpPr/>
            <p:nvPr/>
          </p:nvSpPr>
          <p:spPr>
            <a:xfrm>
              <a:off x="8072575" y="2167875"/>
              <a:ext cx="117375" cy="310675"/>
            </a:xfrm>
            <a:custGeom>
              <a:avLst/>
              <a:gdLst/>
              <a:ahLst/>
              <a:cxnLst/>
              <a:rect l="l" t="t" r="r" b="b"/>
              <a:pathLst>
                <a:path w="4695" h="12427" extrusionOk="0">
                  <a:moveTo>
                    <a:pt x="0" y="12427"/>
                  </a:moveTo>
                  <a:lnTo>
                    <a:pt x="4695" y="12427"/>
                  </a:lnTo>
                  <a:lnTo>
                    <a:pt x="4695" y="0"/>
                  </a:lnTo>
                  <a:lnTo>
                    <a:pt x="345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5" name="Google Shape;1322;p51"/>
            <p:cNvGrpSpPr/>
            <p:nvPr/>
          </p:nvGrpSpPr>
          <p:grpSpPr>
            <a:xfrm flipH="1">
              <a:off x="6690212" y="1121576"/>
              <a:ext cx="1791863" cy="1781040"/>
              <a:chOff x="1694200" y="292975"/>
              <a:chExt cx="811275" cy="806375"/>
            </a:xfrm>
          </p:grpSpPr>
          <p:sp>
            <p:nvSpPr>
              <p:cNvPr id="36" name="Google Shape;1323;p51"/>
              <p:cNvSpPr/>
              <p:nvPr/>
            </p:nvSpPr>
            <p:spPr>
              <a:xfrm>
                <a:off x="1694200" y="486878"/>
                <a:ext cx="270450" cy="362050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4482" extrusionOk="0">
                    <a:moveTo>
                      <a:pt x="3558" y="0"/>
                    </a:moveTo>
                    <a:cubicBezTo>
                      <a:pt x="3029" y="0"/>
                      <a:pt x="2561" y="177"/>
                      <a:pt x="2196" y="535"/>
                    </a:cubicBezTo>
                    <a:cubicBezTo>
                      <a:pt x="1" y="2694"/>
                      <a:pt x="2726" y="6380"/>
                      <a:pt x="5010" y="8273"/>
                    </a:cubicBezTo>
                    <a:cubicBezTo>
                      <a:pt x="7296" y="10167"/>
                      <a:pt x="7793" y="14482"/>
                      <a:pt x="7793" y="14482"/>
                    </a:cubicBezTo>
                    <a:lnTo>
                      <a:pt x="10818" y="12574"/>
                    </a:lnTo>
                    <a:cubicBezTo>
                      <a:pt x="10434" y="4454"/>
                      <a:pt x="6220" y="0"/>
                      <a:pt x="35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BDE"/>
                  </a:gs>
                  <a:gs pos="100000">
                    <a:srgbClr val="70CAC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7" name="Google Shape;1324;p51"/>
              <p:cNvSpPr/>
              <p:nvPr/>
            </p:nvSpPr>
            <p:spPr>
              <a:xfrm>
                <a:off x="1785200" y="551853"/>
                <a:ext cx="146300" cy="272150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10886" extrusionOk="0">
                    <a:moveTo>
                      <a:pt x="48" y="0"/>
                    </a:moveTo>
                    <a:cubicBezTo>
                      <a:pt x="36" y="0"/>
                      <a:pt x="24" y="5"/>
                      <a:pt x="17" y="14"/>
                    </a:cubicBezTo>
                    <a:cubicBezTo>
                      <a:pt x="0" y="34"/>
                      <a:pt x="3" y="62"/>
                      <a:pt x="20" y="79"/>
                    </a:cubicBezTo>
                    <a:cubicBezTo>
                      <a:pt x="2706" y="2290"/>
                      <a:pt x="4693" y="6014"/>
                      <a:pt x="5761" y="10851"/>
                    </a:cubicBezTo>
                    <a:cubicBezTo>
                      <a:pt x="5768" y="10871"/>
                      <a:pt x="5784" y="10885"/>
                      <a:pt x="5805" y="10885"/>
                    </a:cubicBezTo>
                    <a:lnTo>
                      <a:pt x="5814" y="10885"/>
                    </a:lnTo>
                    <a:cubicBezTo>
                      <a:pt x="5838" y="10879"/>
                      <a:pt x="5851" y="10855"/>
                      <a:pt x="5845" y="10831"/>
                    </a:cubicBezTo>
                    <a:cubicBezTo>
                      <a:pt x="4774" y="5977"/>
                      <a:pt x="2777" y="2234"/>
                      <a:pt x="77" y="11"/>
                    </a:cubicBezTo>
                    <a:cubicBezTo>
                      <a:pt x="69" y="3"/>
                      <a:pt x="58" y="0"/>
                      <a:pt x="48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8" name="Google Shape;1325;p51"/>
              <p:cNvSpPr/>
              <p:nvPr/>
            </p:nvSpPr>
            <p:spPr>
              <a:xfrm>
                <a:off x="1818638" y="333225"/>
                <a:ext cx="210025" cy="383125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5325" extrusionOk="0">
                    <a:moveTo>
                      <a:pt x="3311" y="1"/>
                    </a:moveTo>
                    <a:cubicBezTo>
                      <a:pt x="1877" y="1"/>
                      <a:pt x="1" y="2007"/>
                      <a:pt x="438" y="5737"/>
                    </a:cubicBezTo>
                    <a:cubicBezTo>
                      <a:pt x="1005" y="10578"/>
                      <a:pt x="4946" y="15325"/>
                      <a:pt x="4946" y="15325"/>
                    </a:cubicBezTo>
                    <a:lnTo>
                      <a:pt x="8401" y="10356"/>
                    </a:lnTo>
                    <a:cubicBezTo>
                      <a:pt x="4161" y="6526"/>
                      <a:pt x="5607" y="2124"/>
                      <a:pt x="4403" y="543"/>
                    </a:cubicBezTo>
                    <a:cubicBezTo>
                      <a:pt x="4127" y="179"/>
                      <a:pt x="3738" y="1"/>
                      <a:pt x="33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E719E"/>
                  </a:gs>
                  <a:gs pos="100000">
                    <a:srgbClr val="423A6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9" name="Google Shape;1326;p51"/>
              <p:cNvSpPr/>
              <p:nvPr/>
            </p:nvSpPr>
            <p:spPr>
              <a:xfrm>
                <a:off x="1885888" y="423000"/>
                <a:ext cx="100900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4036" h="9287" extrusionOk="0">
                    <a:moveTo>
                      <a:pt x="44" y="0"/>
                    </a:moveTo>
                    <a:cubicBezTo>
                      <a:pt x="21" y="0"/>
                      <a:pt x="0" y="20"/>
                      <a:pt x="0" y="44"/>
                    </a:cubicBezTo>
                    <a:cubicBezTo>
                      <a:pt x="0" y="94"/>
                      <a:pt x="47" y="5113"/>
                      <a:pt x="3958" y="9272"/>
                    </a:cubicBezTo>
                    <a:cubicBezTo>
                      <a:pt x="3965" y="9280"/>
                      <a:pt x="3978" y="9286"/>
                      <a:pt x="3989" y="9286"/>
                    </a:cubicBezTo>
                    <a:cubicBezTo>
                      <a:pt x="3998" y="9286"/>
                      <a:pt x="4012" y="9280"/>
                      <a:pt x="4019" y="9272"/>
                    </a:cubicBezTo>
                    <a:cubicBezTo>
                      <a:pt x="4035" y="9256"/>
                      <a:pt x="4035" y="9229"/>
                      <a:pt x="4022" y="9212"/>
                    </a:cubicBezTo>
                    <a:cubicBezTo>
                      <a:pt x="134" y="5079"/>
                      <a:pt x="87" y="94"/>
                      <a:pt x="87" y="44"/>
                    </a:cubicBezTo>
                    <a:cubicBezTo>
                      <a:pt x="87" y="20"/>
                      <a:pt x="67" y="0"/>
                      <a:pt x="44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0" name="Google Shape;1327;p51"/>
              <p:cNvSpPr/>
              <p:nvPr/>
            </p:nvSpPr>
            <p:spPr>
              <a:xfrm>
                <a:off x="1942525" y="533625"/>
                <a:ext cx="252500" cy="189000"/>
              </a:xfrm>
              <a:custGeom>
                <a:avLst/>
                <a:gdLst/>
                <a:ahLst/>
                <a:cxnLst/>
                <a:rect l="l" t="t" r="r" b="b"/>
                <a:pathLst>
                  <a:path w="10100" h="7560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8" y="7134"/>
                      <a:pt x="5229" y="7560"/>
                      <a:pt x="7437" y="7560"/>
                    </a:cubicBezTo>
                    <a:cubicBezTo>
                      <a:pt x="7707" y="7560"/>
                      <a:pt x="7974" y="7553"/>
                      <a:pt x="8236" y="7544"/>
                    </a:cubicBezTo>
                    <a:cubicBezTo>
                      <a:pt x="8901" y="7524"/>
                      <a:pt x="9532" y="7474"/>
                      <a:pt x="10100" y="7417"/>
                    </a:cubicBezTo>
                    <a:lnTo>
                      <a:pt x="10022" y="6061"/>
                    </a:lnTo>
                    <a:cubicBezTo>
                      <a:pt x="9001" y="5876"/>
                      <a:pt x="7736" y="5385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1" name="Google Shape;1328;p51"/>
              <p:cNvSpPr/>
              <p:nvPr/>
            </p:nvSpPr>
            <p:spPr>
              <a:xfrm>
                <a:off x="2193075" y="685125"/>
                <a:ext cx="65150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1357" extrusionOk="0">
                    <a:moveTo>
                      <a:pt x="0" y="1"/>
                    </a:moveTo>
                    <a:lnTo>
                      <a:pt x="78" y="1357"/>
                    </a:lnTo>
                    <a:cubicBezTo>
                      <a:pt x="1565" y="1206"/>
                      <a:pt x="2605" y="991"/>
                      <a:pt x="2605" y="991"/>
                    </a:cubicBezTo>
                    <a:cubicBezTo>
                      <a:pt x="2605" y="991"/>
                      <a:pt x="2274" y="60"/>
                      <a:pt x="1321" y="60"/>
                    </a:cubicBezTo>
                    <a:cubicBezTo>
                      <a:pt x="1273" y="60"/>
                      <a:pt x="1223" y="63"/>
                      <a:pt x="1172" y="68"/>
                    </a:cubicBezTo>
                    <a:cubicBezTo>
                      <a:pt x="1076" y="78"/>
                      <a:pt x="972" y="83"/>
                      <a:pt x="863" y="83"/>
                    </a:cubicBezTo>
                    <a:cubicBezTo>
                      <a:pt x="605" y="83"/>
                      <a:pt x="313" y="55"/>
                      <a:pt x="0" y="1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2" name="Google Shape;1329;p51"/>
              <p:cNvSpPr/>
              <p:nvPr/>
            </p:nvSpPr>
            <p:spPr>
              <a:xfrm>
                <a:off x="2227725" y="701525"/>
                <a:ext cx="2210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884" h="543" extrusionOk="0">
                    <a:moveTo>
                      <a:pt x="541" y="0"/>
                    </a:moveTo>
                    <a:cubicBezTo>
                      <a:pt x="337" y="0"/>
                      <a:pt x="101" y="46"/>
                      <a:pt x="31" y="59"/>
                    </a:cubicBezTo>
                    <a:cubicBezTo>
                      <a:pt x="11" y="63"/>
                      <a:pt x="1" y="83"/>
                      <a:pt x="4" y="100"/>
                    </a:cubicBezTo>
                    <a:cubicBezTo>
                      <a:pt x="7" y="115"/>
                      <a:pt x="21" y="128"/>
                      <a:pt x="38" y="128"/>
                    </a:cubicBezTo>
                    <a:cubicBezTo>
                      <a:pt x="40" y="128"/>
                      <a:pt x="42" y="127"/>
                      <a:pt x="44" y="127"/>
                    </a:cubicBezTo>
                    <a:cubicBezTo>
                      <a:pt x="200" y="94"/>
                      <a:pt x="397" y="68"/>
                      <a:pt x="551" y="68"/>
                    </a:cubicBezTo>
                    <a:cubicBezTo>
                      <a:pt x="678" y="68"/>
                      <a:pt x="775" y="85"/>
                      <a:pt x="799" y="130"/>
                    </a:cubicBezTo>
                    <a:cubicBezTo>
                      <a:pt x="813" y="160"/>
                      <a:pt x="813" y="187"/>
                      <a:pt x="799" y="217"/>
                    </a:cubicBezTo>
                    <a:cubicBezTo>
                      <a:pt x="743" y="324"/>
                      <a:pt x="494" y="432"/>
                      <a:pt x="195" y="476"/>
                    </a:cubicBezTo>
                    <a:cubicBezTo>
                      <a:pt x="175" y="479"/>
                      <a:pt x="165" y="496"/>
                      <a:pt x="165" y="516"/>
                    </a:cubicBezTo>
                    <a:cubicBezTo>
                      <a:pt x="168" y="533"/>
                      <a:pt x="182" y="543"/>
                      <a:pt x="199" y="543"/>
                    </a:cubicBezTo>
                    <a:lnTo>
                      <a:pt x="206" y="543"/>
                    </a:lnTo>
                    <a:cubicBezTo>
                      <a:pt x="534" y="496"/>
                      <a:pt x="790" y="378"/>
                      <a:pt x="860" y="248"/>
                    </a:cubicBezTo>
                    <a:cubicBezTo>
                      <a:pt x="884" y="197"/>
                      <a:pt x="884" y="147"/>
                      <a:pt x="857" y="100"/>
                    </a:cubicBezTo>
                    <a:cubicBezTo>
                      <a:pt x="817" y="24"/>
                      <a:pt x="688" y="0"/>
                      <a:pt x="541" y="0"/>
                    </a:cubicBezTo>
                    <a:close/>
                  </a:path>
                </a:pathLst>
              </a:custGeom>
              <a:solidFill>
                <a:srgbClr val="423F6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3" name="Google Shape;1330;p51"/>
              <p:cNvSpPr/>
              <p:nvPr/>
            </p:nvSpPr>
            <p:spPr>
              <a:xfrm>
                <a:off x="1942525" y="533625"/>
                <a:ext cx="205325" cy="189025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7561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9" y="7141"/>
                      <a:pt x="5239" y="7561"/>
                      <a:pt x="7448" y="7561"/>
                    </a:cubicBezTo>
                    <a:cubicBezTo>
                      <a:pt x="7457" y="7561"/>
                      <a:pt x="7465" y="7561"/>
                      <a:pt x="7474" y="7561"/>
                    </a:cubicBezTo>
                    <a:cubicBezTo>
                      <a:pt x="7881" y="6812"/>
                      <a:pt x="8098" y="6064"/>
                      <a:pt x="8213" y="5483"/>
                    </a:cubicBezTo>
                    <a:cubicBezTo>
                      <a:pt x="7665" y="5238"/>
                      <a:pt x="7108" y="4919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4" name="Google Shape;1331;p51"/>
              <p:cNvSpPr/>
              <p:nvPr/>
            </p:nvSpPr>
            <p:spPr>
              <a:xfrm>
                <a:off x="1961775" y="1066750"/>
                <a:ext cx="85275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1304" extrusionOk="0">
                    <a:moveTo>
                      <a:pt x="487" y="1"/>
                    </a:moveTo>
                    <a:lnTo>
                      <a:pt x="0" y="1303"/>
                    </a:lnTo>
                    <a:lnTo>
                      <a:pt x="3411" y="1303"/>
                    </a:lnTo>
                    <a:lnTo>
                      <a:pt x="1645" y="239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5" name="Google Shape;1332;p51"/>
              <p:cNvSpPr/>
              <p:nvPr/>
            </p:nvSpPr>
            <p:spPr>
              <a:xfrm>
                <a:off x="1973925" y="760550"/>
                <a:ext cx="196925" cy="312175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12487" extrusionOk="0">
                    <a:moveTo>
                      <a:pt x="3299" y="1"/>
                    </a:moveTo>
                    <a:cubicBezTo>
                      <a:pt x="2337" y="1"/>
                      <a:pt x="1572" y="146"/>
                      <a:pt x="1572" y="146"/>
                    </a:cubicBezTo>
                    <a:cubicBezTo>
                      <a:pt x="1572" y="146"/>
                      <a:pt x="3012" y="1324"/>
                      <a:pt x="3059" y="3876"/>
                    </a:cubicBezTo>
                    <a:cubicBezTo>
                      <a:pt x="3106" y="6424"/>
                      <a:pt x="1" y="12249"/>
                      <a:pt x="1" y="12249"/>
                    </a:cubicBezTo>
                    <a:lnTo>
                      <a:pt x="1159" y="12487"/>
                    </a:lnTo>
                    <a:cubicBezTo>
                      <a:pt x="4888" y="7931"/>
                      <a:pt x="7877" y="2127"/>
                      <a:pt x="6343" y="831"/>
                    </a:cubicBezTo>
                    <a:cubicBezTo>
                      <a:pt x="5554" y="163"/>
                      <a:pt x="4316" y="1"/>
                      <a:pt x="32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6" name="Google Shape;1333;p51"/>
              <p:cNvSpPr/>
              <p:nvPr/>
            </p:nvSpPr>
            <p:spPr>
              <a:xfrm>
                <a:off x="2134900" y="783650"/>
                <a:ext cx="12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0" y="0"/>
                    </a:moveTo>
                    <a:lnTo>
                      <a:pt x="4" y="5"/>
                    </a:lnTo>
                    <a:cubicBezTo>
                      <a:pt x="4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7" name="Google Shape;1334;p51"/>
              <p:cNvSpPr/>
              <p:nvPr/>
            </p:nvSpPr>
            <p:spPr>
              <a:xfrm>
                <a:off x="2013200" y="760575"/>
                <a:ext cx="132475" cy="89075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3563" extrusionOk="0">
                    <a:moveTo>
                      <a:pt x="1726" y="1"/>
                    </a:moveTo>
                    <a:cubicBezTo>
                      <a:pt x="766" y="1"/>
                      <a:pt x="1" y="145"/>
                      <a:pt x="1" y="145"/>
                    </a:cubicBezTo>
                    <a:cubicBezTo>
                      <a:pt x="1" y="145"/>
                      <a:pt x="897" y="877"/>
                      <a:pt x="1296" y="2438"/>
                    </a:cubicBezTo>
                    <a:lnTo>
                      <a:pt x="4896" y="3562"/>
                    </a:lnTo>
                    <a:cubicBezTo>
                      <a:pt x="5251" y="2401"/>
                      <a:pt x="5299" y="1484"/>
                      <a:pt x="4919" y="984"/>
                    </a:cubicBezTo>
                    <a:cubicBezTo>
                      <a:pt x="4916" y="981"/>
                      <a:pt x="4916" y="977"/>
                      <a:pt x="4913" y="974"/>
                    </a:cubicBezTo>
                    <a:cubicBezTo>
                      <a:pt x="4909" y="974"/>
                      <a:pt x="4909" y="971"/>
                      <a:pt x="4905" y="971"/>
                    </a:cubicBezTo>
                    <a:lnTo>
                      <a:pt x="4905" y="968"/>
                    </a:lnTo>
                    <a:cubicBezTo>
                      <a:pt x="4902" y="964"/>
                      <a:pt x="4902" y="964"/>
                      <a:pt x="4899" y="961"/>
                    </a:cubicBezTo>
                    <a:lnTo>
                      <a:pt x="4899" y="957"/>
                    </a:lnTo>
                    <a:lnTo>
                      <a:pt x="4896" y="957"/>
                    </a:lnTo>
                    <a:cubicBezTo>
                      <a:pt x="4896" y="954"/>
                      <a:pt x="4896" y="954"/>
                      <a:pt x="4892" y="951"/>
                    </a:cubicBezTo>
                    <a:lnTo>
                      <a:pt x="4888" y="948"/>
                    </a:lnTo>
                    <a:lnTo>
                      <a:pt x="4885" y="944"/>
                    </a:lnTo>
                    <a:lnTo>
                      <a:pt x="4885" y="940"/>
                    </a:lnTo>
                    <a:lnTo>
                      <a:pt x="4882" y="940"/>
                    </a:lnTo>
                    <a:lnTo>
                      <a:pt x="4882" y="937"/>
                    </a:lnTo>
                    <a:cubicBezTo>
                      <a:pt x="4882" y="937"/>
                      <a:pt x="4879" y="937"/>
                      <a:pt x="4879" y="934"/>
                    </a:cubicBezTo>
                    <a:cubicBezTo>
                      <a:pt x="4876" y="934"/>
                      <a:pt x="4876" y="931"/>
                      <a:pt x="4876" y="931"/>
                    </a:cubicBezTo>
                    <a:cubicBezTo>
                      <a:pt x="4876" y="931"/>
                      <a:pt x="4872" y="931"/>
                      <a:pt x="4872" y="928"/>
                    </a:cubicBezTo>
                    <a:cubicBezTo>
                      <a:pt x="4872" y="923"/>
                      <a:pt x="4868" y="923"/>
                      <a:pt x="4868" y="923"/>
                    </a:cubicBezTo>
                    <a:lnTo>
                      <a:pt x="4865" y="920"/>
                    </a:lnTo>
                    <a:cubicBezTo>
                      <a:pt x="4865" y="917"/>
                      <a:pt x="4865" y="917"/>
                      <a:pt x="4862" y="917"/>
                    </a:cubicBezTo>
                    <a:cubicBezTo>
                      <a:pt x="4862" y="914"/>
                      <a:pt x="4862" y="914"/>
                      <a:pt x="4859" y="914"/>
                    </a:cubicBezTo>
                    <a:lnTo>
                      <a:pt x="4859" y="911"/>
                    </a:lnTo>
                    <a:lnTo>
                      <a:pt x="4855" y="911"/>
                    </a:lnTo>
                    <a:cubicBezTo>
                      <a:pt x="4855" y="907"/>
                      <a:pt x="4855" y="907"/>
                      <a:pt x="4852" y="907"/>
                    </a:cubicBezTo>
                    <a:lnTo>
                      <a:pt x="4852" y="903"/>
                    </a:lnTo>
                    <a:cubicBezTo>
                      <a:pt x="4852" y="903"/>
                      <a:pt x="4848" y="903"/>
                      <a:pt x="4848" y="900"/>
                    </a:cubicBezTo>
                    <a:cubicBezTo>
                      <a:pt x="4845" y="900"/>
                      <a:pt x="4845" y="900"/>
                      <a:pt x="4845" y="897"/>
                    </a:cubicBezTo>
                    <a:lnTo>
                      <a:pt x="4842" y="897"/>
                    </a:lnTo>
                    <a:lnTo>
                      <a:pt x="4842" y="894"/>
                    </a:lnTo>
                    <a:lnTo>
                      <a:pt x="4838" y="894"/>
                    </a:lnTo>
                    <a:lnTo>
                      <a:pt x="4838" y="890"/>
                    </a:lnTo>
                    <a:cubicBezTo>
                      <a:pt x="4835" y="890"/>
                      <a:pt x="4835" y="887"/>
                      <a:pt x="4835" y="887"/>
                    </a:cubicBezTo>
                    <a:lnTo>
                      <a:pt x="4832" y="883"/>
                    </a:lnTo>
                    <a:lnTo>
                      <a:pt x="4828" y="880"/>
                    </a:lnTo>
                    <a:cubicBezTo>
                      <a:pt x="4825" y="880"/>
                      <a:pt x="4825" y="877"/>
                      <a:pt x="4825" y="877"/>
                    </a:cubicBezTo>
                    <a:lnTo>
                      <a:pt x="4822" y="877"/>
                    </a:lnTo>
                    <a:cubicBezTo>
                      <a:pt x="4822" y="874"/>
                      <a:pt x="4822" y="874"/>
                      <a:pt x="4818" y="874"/>
                    </a:cubicBezTo>
                    <a:lnTo>
                      <a:pt x="4818" y="870"/>
                    </a:lnTo>
                    <a:lnTo>
                      <a:pt x="4815" y="870"/>
                    </a:lnTo>
                    <a:lnTo>
                      <a:pt x="4815" y="867"/>
                    </a:lnTo>
                    <a:cubicBezTo>
                      <a:pt x="4815" y="867"/>
                      <a:pt x="4812" y="867"/>
                      <a:pt x="4812" y="863"/>
                    </a:cubicBezTo>
                    <a:cubicBezTo>
                      <a:pt x="4808" y="863"/>
                      <a:pt x="4808" y="860"/>
                      <a:pt x="4808" y="860"/>
                    </a:cubicBezTo>
                    <a:lnTo>
                      <a:pt x="4805" y="860"/>
                    </a:lnTo>
                    <a:cubicBezTo>
                      <a:pt x="4805" y="860"/>
                      <a:pt x="4805" y="857"/>
                      <a:pt x="4801" y="857"/>
                    </a:cubicBezTo>
                    <a:cubicBezTo>
                      <a:pt x="4801" y="853"/>
                      <a:pt x="4798" y="853"/>
                      <a:pt x="4798" y="853"/>
                    </a:cubicBezTo>
                    <a:cubicBezTo>
                      <a:pt x="4798" y="850"/>
                      <a:pt x="4795" y="850"/>
                      <a:pt x="4795" y="850"/>
                    </a:cubicBezTo>
                    <a:cubicBezTo>
                      <a:pt x="4795" y="847"/>
                      <a:pt x="4795" y="847"/>
                      <a:pt x="4792" y="847"/>
                    </a:cubicBezTo>
                    <a:lnTo>
                      <a:pt x="4792" y="843"/>
                    </a:lnTo>
                    <a:lnTo>
                      <a:pt x="4788" y="843"/>
                    </a:lnTo>
                    <a:lnTo>
                      <a:pt x="4784" y="840"/>
                    </a:lnTo>
                    <a:lnTo>
                      <a:pt x="4781" y="836"/>
                    </a:lnTo>
                    <a:cubicBezTo>
                      <a:pt x="4778" y="836"/>
                      <a:pt x="4778" y="833"/>
                      <a:pt x="4778" y="833"/>
                    </a:cubicBezTo>
                    <a:lnTo>
                      <a:pt x="4775" y="833"/>
                    </a:lnTo>
                    <a:cubicBezTo>
                      <a:pt x="4775" y="830"/>
                      <a:pt x="4772" y="830"/>
                      <a:pt x="4772" y="830"/>
                    </a:cubicBezTo>
                    <a:cubicBezTo>
                      <a:pt x="3982" y="162"/>
                      <a:pt x="2747" y="1"/>
                      <a:pt x="173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8" name="Google Shape;1335;p51"/>
              <p:cNvSpPr/>
              <p:nvPr/>
            </p:nvSpPr>
            <p:spPr>
              <a:xfrm>
                <a:off x="2050300" y="857425"/>
                <a:ext cx="12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5" h="250" extrusionOk="0">
                    <a:moveTo>
                      <a:pt x="0" y="229"/>
                    </a:moveTo>
                    <a:lnTo>
                      <a:pt x="0" y="249"/>
                    </a:lnTo>
                    <a:lnTo>
                      <a:pt x="0" y="229"/>
                    </a:lnTo>
                    <a:close/>
                    <a:moveTo>
                      <a:pt x="0" y="219"/>
                    </a:moveTo>
                    <a:lnTo>
                      <a:pt x="0" y="229"/>
                    </a:lnTo>
                    <a:lnTo>
                      <a:pt x="0" y="219"/>
                    </a:lnTo>
                    <a:close/>
                    <a:moveTo>
                      <a:pt x="0" y="216"/>
                    </a:moveTo>
                    <a:lnTo>
                      <a:pt x="0" y="219"/>
                    </a:lnTo>
                    <a:lnTo>
                      <a:pt x="0" y="216"/>
                    </a:lnTo>
                    <a:close/>
                    <a:moveTo>
                      <a:pt x="0" y="202"/>
                    </a:moveTo>
                    <a:lnTo>
                      <a:pt x="0" y="212"/>
                    </a:lnTo>
                    <a:lnTo>
                      <a:pt x="0" y="202"/>
                    </a:lnTo>
                    <a:close/>
                    <a:moveTo>
                      <a:pt x="0" y="199"/>
                    </a:moveTo>
                    <a:lnTo>
                      <a:pt x="0" y="202"/>
                    </a:lnTo>
                    <a:lnTo>
                      <a:pt x="0" y="199"/>
                    </a:lnTo>
                    <a:close/>
                    <a:moveTo>
                      <a:pt x="4" y="189"/>
                    </a:moveTo>
                    <a:cubicBezTo>
                      <a:pt x="0" y="192"/>
                      <a:pt x="0" y="196"/>
                      <a:pt x="0" y="199"/>
                    </a:cubicBezTo>
                    <a:cubicBezTo>
                      <a:pt x="0" y="196"/>
                      <a:pt x="0" y="192"/>
                      <a:pt x="4" y="189"/>
                    </a:cubicBezTo>
                    <a:close/>
                    <a:moveTo>
                      <a:pt x="4" y="182"/>
                    </a:moveTo>
                    <a:lnTo>
                      <a:pt x="4" y="185"/>
                    </a:lnTo>
                    <a:lnTo>
                      <a:pt x="4" y="182"/>
                    </a:lnTo>
                    <a:close/>
                    <a:moveTo>
                      <a:pt x="4" y="179"/>
                    </a:moveTo>
                    <a:lnTo>
                      <a:pt x="4" y="182"/>
                    </a:lnTo>
                    <a:lnTo>
                      <a:pt x="4" y="179"/>
                    </a:lnTo>
                    <a:close/>
                    <a:moveTo>
                      <a:pt x="4" y="172"/>
                    </a:moveTo>
                    <a:lnTo>
                      <a:pt x="4" y="179"/>
                    </a:lnTo>
                    <a:lnTo>
                      <a:pt x="4" y="172"/>
                    </a:lnTo>
                    <a:close/>
                    <a:moveTo>
                      <a:pt x="4" y="168"/>
                    </a:moveTo>
                    <a:lnTo>
                      <a:pt x="4" y="172"/>
                    </a:lnTo>
                    <a:lnTo>
                      <a:pt x="4" y="168"/>
                    </a:lnTo>
                    <a:close/>
                    <a:moveTo>
                      <a:pt x="4" y="162"/>
                    </a:moveTo>
                    <a:lnTo>
                      <a:pt x="4" y="165"/>
                    </a:lnTo>
                    <a:lnTo>
                      <a:pt x="4" y="162"/>
                    </a:lnTo>
                    <a:close/>
                    <a:moveTo>
                      <a:pt x="4" y="159"/>
                    </a:moveTo>
                    <a:lnTo>
                      <a:pt x="4" y="162"/>
                    </a:lnTo>
                    <a:lnTo>
                      <a:pt x="4" y="159"/>
                    </a:lnTo>
                    <a:close/>
                    <a:moveTo>
                      <a:pt x="4" y="152"/>
                    </a:moveTo>
                    <a:lnTo>
                      <a:pt x="4" y="156"/>
                    </a:lnTo>
                    <a:lnTo>
                      <a:pt x="4" y="152"/>
                    </a:lnTo>
                    <a:close/>
                    <a:moveTo>
                      <a:pt x="4" y="148"/>
                    </a:moveTo>
                    <a:lnTo>
                      <a:pt x="4" y="152"/>
                    </a:lnTo>
                    <a:lnTo>
                      <a:pt x="4" y="148"/>
                    </a:lnTo>
                    <a:close/>
                    <a:moveTo>
                      <a:pt x="4" y="142"/>
                    </a:moveTo>
                    <a:lnTo>
                      <a:pt x="4" y="145"/>
                    </a:lnTo>
                    <a:lnTo>
                      <a:pt x="4" y="142"/>
                    </a:lnTo>
                    <a:close/>
                    <a:moveTo>
                      <a:pt x="4" y="139"/>
                    </a:moveTo>
                    <a:lnTo>
                      <a:pt x="4" y="142"/>
                    </a:lnTo>
                    <a:lnTo>
                      <a:pt x="4" y="139"/>
                    </a:lnTo>
                    <a:close/>
                    <a:moveTo>
                      <a:pt x="4" y="131"/>
                    </a:moveTo>
                    <a:lnTo>
                      <a:pt x="4" y="135"/>
                    </a:lnTo>
                    <a:lnTo>
                      <a:pt x="4" y="131"/>
                    </a:lnTo>
                    <a:close/>
                    <a:moveTo>
                      <a:pt x="4" y="125"/>
                    </a:moveTo>
                    <a:lnTo>
                      <a:pt x="4" y="131"/>
                    </a:lnTo>
                    <a:lnTo>
                      <a:pt x="4" y="125"/>
                    </a:lnTo>
                    <a:close/>
                    <a:moveTo>
                      <a:pt x="4" y="122"/>
                    </a:moveTo>
                    <a:lnTo>
                      <a:pt x="4" y="125"/>
                    </a:lnTo>
                    <a:lnTo>
                      <a:pt x="4" y="122"/>
                    </a:lnTo>
                    <a:close/>
                    <a:moveTo>
                      <a:pt x="4" y="118"/>
                    </a:moveTo>
                    <a:lnTo>
                      <a:pt x="4" y="118"/>
                    </a:lnTo>
                    <a:lnTo>
                      <a:pt x="4" y="118"/>
                    </a:lnTo>
                    <a:close/>
                    <a:moveTo>
                      <a:pt x="4" y="111"/>
                    </a:moveTo>
                    <a:lnTo>
                      <a:pt x="4" y="115"/>
                    </a:lnTo>
                    <a:lnTo>
                      <a:pt x="4" y="111"/>
                    </a:lnTo>
                    <a:close/>
                    <a:moveTo>
                      <a:pt x="4" y="105"/>
                    </a:moveTo>
                    <a:lnTo>
                      <a:pt x="4" y="108"/>
                    </a:lnTo>
                    <a:lnTo>
                      <a:pt x="4" y="105"/>
                    </a:lnTo>
                    <a:close/>
                    <a:moveTo>
                      <a:pt x="4" y="102"/>
                    </a:moveTo>
                    <a:lnTo>
                      <a:pt x="4" y="105"/>
                    </a:lnTo>
                    <a:lnTo>
                      <a:pt x="4" y="102"/>
                    </a:lnTo>
                    <a:close/>
                    <a:moveTo>
                      <a:pt x="4" y="95"/>
                    </a:moveTo>
                    <a:lnTo>
                      <a:pt x="4" y="98"/>
                    </a:lnTo>
                    <a:lnTo>
                      <a:pt x="4" y="95"/>
                    </a:lnTo>
                    <a:close/>
                    <a:moveTo>
                      <a:pt x="4" y="91"/>
                    </a:moveTo>
                    <a:lnTo>
                      <a:pt x="4" y="95"/>
                    </a:lnTo>
                    <a:lnTo>
                      <a:pt x="4" y="91"/>
                    </a:lnTo>
                    <a:close/>
                    <a:moveTo>
                      <a:pt x="4" y="85"/>
                    </a:moveTo>
                    <a:lnTo>
                      <a:pt x="4" y="88"/>
                    </a:lnTo>
                    <a:lnTo>
                      <a:pt x="4" y="85"/>
                    </a:lnTo>
                    <a:close/>
                    <a:moveTo>
                      <a:pt x="4" y="75"/>
                    </a:moveTo>
                    <a:lnTo>
                      <a:pt x="4" y="85"/>
                    </a:lnTo>
                    <a:lnTo>
                      <a:pt x="4" y="75"/>
                    </a:lnTo>
                    <a:close/>
                    <a:moveTo>
                      <a:pt x="4" y="71"/>
                    </a:moveTo>
                    <a:lnTo>
                      <a:pt x="4" y="75"/>
                    </a:lnTo>
                    <a:lnTo>
                      <a:pt x="4" y="71"/>
                    </a:lnTo>
                    <a:close/>
                    <a:moveTo>
                      <a:pt x="4" y="65"/>
                    </a:moveTo>
                    <a:lnTo>
                      <a:pt x="4" y="68"/>
                    </a:lnTo>
                    <a:lnTo>
                      <a:pt x="4" y="65"/>
                    </a:lnTo>
                    <a:close/>
                    <a:moveTo>
                      <a:pt x="4" y="61"/>
                    </a:moveTo>
                    <a:lnTo>
                      <a:pt x="4" y="65"/>
                    </a:lnTo>
                    <a:lnTo>
                      <a:pt x="4" y="61"/>
                    </a:lnTo>
                    <a:close/>
                    <a:moveTo>
                      <a:pt x="4" y="55"/>
                    </a:moveTo>
                    <a:lnTo>
                      <a:pt x="4" y="58"/>
                    </a:lnTo>
                    <a:lnTo>
                      <a:pt x="4" y="55"/>
                    </a:lnTo>
                    <a:close/>
                    <a:moveTo>
                      <a:pt x="4" y="51"/>
                    </a:moveTo>
                    <a:lnTo>
                      <a:pt x="4" y="55"/>
                    </a:lnTo>
                    <a:lnTo>
                      <a:pt x="4" y="51"/>
                    </a:lnTo>
                    <a:close/>
                    <a:moveTo>
                      <a:pt x="4" y="44"/>
                    </a:moveTo>
                    <a:lnTo>
                      <a:pt x="4" y="51"/>
                    </a:lnTo>
                    <a:lnTo>
                      <a:pt x="4" y="44"/>
                    </a:lnTo>
                    <a:close/>
                    <a:moveTo>
                      <a:pt x="4" y="41"/>
                    </a:moveTo>
                    <a:lnTo>
                      <a:pt x="4" y="44"/>
                    </a:lnTo>
                    <a:lnTo>
                      <a:pt x="4" y="41"/>
                    </a:lnTo>
                    <a:close/>
                    <a:moveTo>
                      <a:pt x="4" y="38"/>
                    </a:moveTo>
                    <a:lnTo>
                      <a:pt x="4" y="38"/>
                    </a:lnTo>
                    <a:lnTo>
                      <a:pt x="4" y="38"/>
                    </a:lnTo>
                    <a:close/>
                    <a:moveTo>
                      <a:pt x="4" y="31"/>
                    </a:moveTo>
                    <a:lnTo>
                      <a:pt x="4" y="35"/>
                    </a:lnTo>
                    <a:lnTo>
                      <a:pt x="4" y="31"/>
                    </a:lnTo>
                    <a:close/>
                    <a:moveTo>
                      <a:pt x="4" y="24"/>
                    </a:moveTo>
                    <a:lnTo>
                      <a:pt x="4" y="27"/>
                    </a:lnTo>
                    <a:lnTo>
                      <a:pt x="4" y="24"/>
                    </a:lnTo>
                    <a:close/>
                    <a:moveTo>
                      <a:pt x="4" y="21"/>
                    </a:moveTo>
                    <a:lnTo>
                      <a:pt x="4" y="24"/>
                    </a:lnTo>
                    <a:lnTo>
                      <a:pt x="4" y="21"/>
                    </a:lnTo>
                    <a:close/>
                    <a:moveTo>
                      <a:pt x="4" y="15"/>
                    </a:moveTo>
                    <a:lnTo>
                      <a:pt x="4" y="21"/>
                    </a:lnTo>
                    <a:lnTo>
                      <a:pt x="4" y="15"/>
                    </a:lnTo>
                    <a:close/>
                    <a:moveTo>
                      <a:pt x="4" y="11"/>
                    </a:moveTo>
                    <a:lnTo>
                      <a:pt x="4" y="15"/>
                    </a:lnTo>
                    <a:lnTo>
                      <a:pt x="4" y="11"/>
                    </a:lnTo>
                    <a:close/>
                    <a:moveTo>
                      <a:pt x="4" y="7"/>
                    </a:moveTo>
                    <a:lnTo>
                      <a:pt x="4" y="11"/>
                    </a:lnTo>
                    <a:lnTo>
                      <a:pt x="4" y="7"/>
                    </a:lnTo>
                    <a:close/>
                    <a:moveTo>
                      <a:pt x="4" y="1"/>
                    </a:move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9" name="Google Shape;1336;p51"/>
              <p:cNvSpPr/>
              <p:nvPr/>
            </p:nvSpPr>
            <p:spPr>
              <a:xfrm>
                <a:off x="2031500" y="907800"/>
                <a:ext cx="10250" cy="3107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243" extrusionOk="0">
                    <a:moveTo>
                      <a:pt x="410" y="0"/>
                    </a:moveTo>
                    <a:cubicBezTo>
                      <a:pt x="293" y="403"/>
                      <a:pt x="155" y="820"/>
                      <a:pt x="0" y="1243"/>
                    </a:cubicBezTo>
                    <a:lnTo>
                      <a:pt x="0" y="1243"/>
                    </a:lnTo>
                    <a:cubicBezTo>
                      <a:pt x="155" y="820"/>
                      <a:pt x="293" y="403"/>
                      <a:pt x="410" y="0"/>
                    </a:cubicBezTo>
                    <a:close/>
                  </a:path>
                </a:pathLst>
              </a:custGeom>
              <a:solidFill>
                <a:srgbClr val="AE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0" name="Google Shape;1337;p51"/>
              <p:cNvSpPr/>
              <p:nvPr/>
            </p:nvSpPr>
            <p:spPr>
              <a:xfrm>
                <a:off x="2041725" y="863725"/>
                <a:ext cx="86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764" extrusionOk="0">
                    <a:moveTo>
                      <a:pt x="343" y="0"/>
                    </a:moveTo>
                    <a:cubicBezTo>
                      <a:pt x="317" y="504"/>
                      <a:pt x="189" y="1112"/>
                      <a:pt x="1" y="1763"/>
                    </a:cubicBezTo>
                    <a:lnTo>
                      <a:pt x="1" y="1763"/>
                    </a:lnTo>
                    <a:cubicBezTo>
                      <a:pt x="189" y="1112"/>
                      <a:pt x="317" y="504"/>
                      <a:pt x="343" y="0"/>
                    </a:cubicBez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1" name="Google Shape;1338;p51"/>
              <p:cNvSpPr/>
              <p:nvPr/>
            </p:nvSpPr>
            <p:spPr>
              <a:xfrm>
                <a:off x="2031500" y="821525"/>
                <a:ext cx="104100" cy="12732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093" extrusionOk="0">
                    <a:moveTo>
                      <a:pt x="564" y="0"/>
                    </a:moveTo>
                    <a:lnTo>
                      <a:pt x="564" y="0"/>
                    </a:lnTo>
                    <a:cubicBezTo>
                      <a:pt x="676" y="419"/>
                      <a:pt x="746" y="896"/>
                      <a:pt x="756" y="1437"/>
                    </a:cubicBezTo>
                    <a:lnTo>
                      <a:pt x="756" y="1440"/>
                    </a:lnTo>
                    <a:lnTo>
                      <a:pt x="756" y="1443"/>
                    </a:lnTo>
                    <a:lnTo>
                      <a:pt x="756" y="1447"/>
                    </a:lnTo>
                    <a:lnTo>
                      <a:pt x="756" y="1451"/>
                    </a:lnTo>
                    <a:lnTo>
                      <a:pt x="756" y="1457"/>
                    </a:lnTo>
                    <a:lnTo>
                      <a:pt x="756" y="1460"/>
                    </a:lnTo>
                    <a:lnTo>
                      <a:pt x="756" y="1463"/>
                    </a:lnTo>
                    <a:lnTo>
                      <a:pt x="756" y="1467"/>
                    </a:lnTo>
                    <a:lnTo>
                      <a:pt x="756" y="1471"/>
                    </a:lnTo>
                    <a:lnTo>
                      <a:pt x="756" y="1474"/>
                    </a:lnTo>
                    <a:lnTo>
                      <a:pt x="756" y="1477"/>
                    </a:lnTo>
                    <a:lnTo>
                      <a:pt x="756" y="1480"/>
                    </a:lnTo>
                    <a:lnTo>
                      <a:pt x="756" y="1487"/>
                    </a:lnTo>
                    <a:lnTo>
                      <a:pt x="756" y="1491"/>
                    </a:lnTo>
                    <a:lnTo>
                      <a:pt x="756" y="1494"/>
                    </a:lnTo>
                    <a:lnTo>
                      <a:pt x="756" y="1497"/>
                    </a:lnTo>
                    <a:lnTo>
                      <a:pt x="756" y="1501"/>
                    </a:lnTo>
                    <a:lnTo>
                      <a:pt x="756" y="1504"/>
                    </a:lnTo>
                    <a:lnTo>
                      <a:pt x="756" y="1507"/>
                    </a:lnTo>
                    <a:lnTo>
                      <a:pt x="756" y="1511"/>
                    </a:lnTo>
                    <a:lnTo>
                      <a:pt x="756" y="1521"/>
                    </a:lnTo>
                    <a:lnTo>
                      <a:pt x="756" y="1524"/>
                    </a:lnTo>
                    <a:lnTo>
                      <a:pt x="756" y="1527"/>
                    </a:lnTo>
                    <a:lnTo>
                      <a:pt x="756" y="1531"/>
                    </a:lnTo>
                    <a:lnTo>
                      <a:pt x="756" y="1534"/>
                    </a:lnTo>
                    <a:lnTo>
                      <a:pt x="756" y="1538"/>
                    </a:lnTo>
                    <a:lnTo>
                      <a:pt x="756" y="1541"/>
                    </a:lnTo>
                    <a:lnTo>
                      <a:pt x="756" y="1544"/>
                    </a:lnTo>
                    <a:lnTo>
                      <a:pt x="756" y="1547"/>
                    </a:lnTo>
                    <a:lnTo>
                      <a:pt x="756" y="1551"/>
                    </a:lnTo>
                    <a:lnTo>
                      <a:pt x="756" y="1554"/>
                    </a:lnTo>
                    <a:lnTo>
                      <a:pt x="756" y="1558"/>
                    </a:lnTo>
                    <a:lnTo>
                      <a:pt x="756" y="1561"/>
                    </a:lnTo>
                    <a:lnTo>
                      <a:pt x="756" y="1567"/>
                    </a:lnTo>
                    <a:lnTo>
                      <a:pt x="756" y="1571"/>
                    </a:lnTo>
                    <a:lnTo>
                      <a:pt x="756" y="1575"/>
                    </a:lnTo>
                    <a:lnTo>
                      <a:pt x="756" y="1578"/>
                    </a:lnTo>
                    <a:lnTo>
                      <a:pt x="756" y="1581"/>
                    </a:lnTo>
                    <a:lnTo>
                      <a:pt x="756" y="1584"/>
                    </a:lnTo>
                    <a:lnTo>
                      <a:pt x="756" y="1588"/>
                    </a:lnTo>
                    <a:lnTo>
                      <a:pt x="756" y="1592"/>
                    </a:lnTo>
                    <a:lnTo>
                      <a:pt x="756" y="1595"/>
                    </a:lnTo>
                    <a:lnTo>
                      <a:pt x="756" y="1598"/>
                    </a:lnTo>
                    <a:lnTo>
                      <a:pt x="756" y="1601"/>
                    </a:lnTo>
                    <a:lnTo>
                      <a:pt x="756" y="1604"/>
                    </a:lnTo>
                    <a:lnTo>
                      <a:pt x="756" y="1608"/>
                    </a:lnTo>
                    <a:lnTo>
                      <a:pt x="756" y="1615"/>
                    </a:lnTo>
                    <a:lnTo>
                      <a:pt x="756" y="1618"/>
                    </a:lnTo>
                    <a:lnTo>
                      <a:pt x="756" y="1621"/>
                    </a:lnTo>
                    <a:lnTo>
                      <a:pt x="756" y="1625"/>
                    </a:lnTo>
                    <a:cubicBezTo>
                      <a:pt x="752" y="1628"/>
                      <a:pt x="752" y="1632"/>
                      <a:pt x="752" y="1635"/>
                    </a:cubicBezTo>
                    <a:lnTo>
                      <a:pt x="752" y="1638"/>
                    </a:lnTo>
                    <a:lnTo>
                      <a:pt x="752" y="1648"/>
                    </a:lnTo>
                    <a:lnTo>
                      <a:pt x="752" y="1652"/>
                    </a:lnTo>
                    <a:lnTo>
                      <a:pt x="752" y="1655"/>
                    </a:lnTo>
                    <a:lnTo>
                      <a:pt x="752" y="1665"/>
                    </a:lnTo>
                    <a:lnTo>
                      <a:pt x="752" y="1685"/>
                    </a:lnTo>
                    <a:lnTo>
                      <a:pt x="752" y="1688"/>
                    </a:lnTo>
                    <a:cubicBezTo>
                      <a:pt x="726" y="2192"/>
                      <a:pt x="598" y="2800"/>
                      <a:pt x="410" y="3451"/>
                    </a:cubicBezTo>
                    <a:cubicBezTo>
                      <a:pt x="293" y="3854"/>
                      <a:pt x="155" y="4271"/>
                      <a:pt x="0" y="4694"/>
                    </a:cubicBezTo>
                    <a:cubicBezTo>
                      <a:pt x="615" y="4878"/>
                      <a:pt x="1384" y="5032"/>
                      <a:pt x="2314" y="5092"/>
                    </a:cubicBezTo>
                    <a:cubicBezTo>
                      <a:pt x="3160" y="3642"/>
                      <a:pt x="3811" y="2266"/>
                      <a:pt x="4164" y="1124"/>
                    </a:cubicBezTo>
                    <a:lnTo>
                      <a:pt x="564" y="0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2" name="Google Shape;1339;p51"/>
              <p:cNvSpPr/>
              <p:nvPr/>
            </p:nvSpPr>
            <p:spPr>
              <a:xfrm>
                <a:off x="1983750" y="414575"/>
                <a:ext cx="113250" cy="1020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4082" extrusionOk="0">
                    <a:moveTo>
                      <a:pt x="3535" y="1"/>
                    </a:moveTo>
                    <a:cubicBezTo>
                      <a:pt x="3053" y="1"/>
                      <a:pt x="2475" y="286"/>
                      <a:pt x="2263" y="348"/>
                    </a:cubicBezTo>
                    <a:cubicBezTo>
                      <a:pt x="2233" y="358"/>
                      <a:pt x="2200" y="362"/>
                      <a:pt x="2165" y="362"/>
                    </a:cubicBezTo>
                    <a:cubicBezTo>
                      <a:pt x="1966" y="362"/>
                      <a:pt x="1706" y="230"/>
                      <a:pt x="1390" y="230"/>
                    </a:cubicBezTo>
                    <a:cubicBezTo>
                      <a:pt x="1187" y="230"/>
                      <a:pt x="962" y="284"/>
                      <a:pt x="716" y="462"/>
                    </a:cubicBezTo>
                    <a:cubicBezTo>
                      <a:pt x="17" y="965"/>
                      <a:pt x="393" y="2010"/>
                      <a:pt x="393" y="2010"/>
                    </a:cubicBezTo>
                    <a:cubicBezTo>
                      <a:pt x="0" y="2466"/>
                      <a:pt x="487" y="2984"/>
                      <a:pt x="487" y="2984"/>
                    </a:cubicBezTo>
                    <a:cubicBezTo>
                      <a:pt x="164" y="3789"/>
                      <a:pt x="773" y="4081"/>
                      <a:pt x="773" y="4081"/>
                    </a:cubicBezTo>
                    <a:lnTo>
                      <a:pt x="1840" y="3151"/>
                    </a:lnTo>
                    <a:lnTo>
                      <a:pt x="3408" y="1684"/>
                    </a:lnTo>
                    <a:cubicBezTo>
                      <a:pt x="4016" y="1617"/>
                      <a:pt x="4529" y="965"/>
                      <a:pt x="4143" y="305"/>
                    </a:cubicBezTo>
                    <a:cubicBezTo>
                      <a:pt x="4010" y="78"/>
                      <a:pt x="3785" y="1"/>
                      <a:pt x="3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3" name="Google Shape;1340;p51"/>
              <p:cNvSpPr/>
              <p:nvPr/>
            </p:nvSpPr>
            <p:spPr>
              <a:xfrm>
                <a:off x="1990625" y="456675"/>
                <a:ext cx="8580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3811" extrusionOk="0">
                    <a:moveTo>
                      <a:pt x="2280" y="0"/>
                    </a:moveTo>
                    <a:cubicBezTo>
                      <a:pt x="2255" y="239"/>
                      <a:pt x="2030" y="586"/>
                      <a:pt x="1820" y="586"/>
                    </a:cubicBezTo>
                    <a:cubicBezTo>
                      <a:pt x="1743" y="586"/>
                      <a:pt x="1668" y="540"/>
                      <a:pt x="1606" y="426"/>
                    </a:cubicBezTo>
                    <a:cubicBezTo>
                      <a:pt x="1504" y="243"/>
                      <a:pt x="1308" y="148"/>
                      <a:pt x="1112" y="148"/>
                    </a:cubicBezTo>
                    <a:cubicBezTo>
                      <a:pt x="852" y="148"/>
                      <a:pt x="594" y="314"/>
                      <a:pt x="561" y="658"/>
                    </a:cubicBezTo>
                    <a:cubicBezTo>
                      <a:pt x="504" y="1263"/>
                      <a:pt x="1045" y="1396"/>
                      <a:pt x="1045" y="1396"/>
                    </a:cubicBezTo>
                    <a:cubicBezTo>
                      <a:pt x="1045" y="1396"/>
                      <a:pt x="840" y="1537"/>
                      <a:pt x="873" y="1816"/>
                    </a:cubicBezTo>
                    <a:cubicBezTo>
                      <a:pt x="907" y="2095"/>
                      <a:pt x="498" y="2397"/>
                      <a:pt x="498" y="2397"/>
                    </a:cubicBezTo>
                    <a:lnTo>
                      <a:pt x="1" y="3280"/>
                    </a:lnTo>
                    <a:lnTo>
                      <a:pt x="1082" y="3810"/>
                    </a:lnTo>
                    <a:lnTo>
                      <a:pt x="1739" y="2622"/>
                    </a:lnTo>
                    <a:cubicBezTo>
                      <a:pt x="1739" y="2622"/>
                      <a:pt x="1871" y="2700"/>
                      <a:pt x="2085" y="2700"/>
                    </a:cubicBezTo>
                    <a:cubicBezTo>
                      <a:pt x="2255" y="2700"/>
                      <a:pt x="2477" y="2650"/>
                      <a:pt x="2726" y="2471"/>
                    </a:cubicBezTo>
                    <a:cubicBezTo>
                      <a:pt x="3170" y="2149"/>
                      <a:pt x="3083" y="1457"/>
                      <a:pt x="3083" y="1457"/>
                    </a:cubicBezTo>
                    <a:cubicBezTo>
                      <a:pt x="3284" y="1444"/>
                      <a:pt x="3431" y="1316"/>
                      <a:pt x="3431" y="1316"/>
                    </a:cubicBezTo>
                    <a:cubicBezTo>
                      <a:pt x="3059" y="840"/>
                      <a:pt x="3132" y="0"/>
                      <a:pt x="3133" y="0"/>
                    </a:cubicBezTo>
                    <a:lnTo>
                      <a:pt x="3133" y="0"/>
                    </a:lnTo>
                    <a:cubicBezTo>
                      <a:pt x="2998" y="66"/>
                      <a:pt x="2859" y="88"/>
                      <a:pt x="2732" y="88"/>
                    </a:cubicBezTo>
                    <a:cubicBezTo>
                      <a:pt x="2480" y="88"/>
                      <a:pt x="2280" y="0"/>
                      <a:pt x="2280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4" name="Google Shape;1341;p51"/>
              <p:cNvSpPr/>
              <p:nvPr/>
            </p:nvSpPr>
            <p:spPr>
              <a:xfrm>
                <a:off x="2038900" y="486875"/>
                <a:ext cx="2132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4" extrusionOk="0">
                    <a:moveTo>
                      <a:pt x="426" y="1"/>
                    </a:moveTo>
                    <a:cubicBezTo>
                      <a:pt x="191" y="1"/>
                      <a:pt x="0" y="192"/>
                      <a:pt x="0" y="427"/>
                    </a:cubicBezTo>
                    <a:cubicBezTo>
                      <a:pt x="0" y="662"/>
                      <a:pt x="191" y="853"/>
                      <a:pt x="426" y="853"/>
                    </a:cubicBezTo>
                    <a:cubicBezTo>
                      <a:pt x="662" y="853"/>
                      <a:pt x="853" y="662"/>
                      <a:pt x="853" y="427"/>
                    </a:cubicBezTo>
                    <a:cubicBezTo>
                      <a:pt x="853" y="192"/>
                      <a:pt x="662" y="1"/>
                      <a:pt x="42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73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5" name="Google Shape;1342;p51"/>
              <p:cNvSpPr/>
              <p:nvPr/>
            </p:nvSpPr>
            <p:spPr>
              <a:xfrm>
                <a:off x="1838275" y="525800"/>
                <a:ext cx="222875" cy="295250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1810" extrusionOk="0">
                    <a:moveTo>
                      <a:pt x="6024" y="0"/>
                    </a:moveTo>
                    <a:cubicBezTo>
                      <a:pt x="2596" y="0"/>
                      <a:pt x="1" y="7175"/>
                      <a:pt x="441" y="10540"/>
                    </a:cubicBezTo>
                    <a:lnTo>
                      <a:pt x="4483" y="11809"/>
                    </a:lnTo>
                    <a:lnTo>
                      <a:pt x="6998" y="9536"/>
                    </a:lnTo>
                    <a:cubicBezTo>
                      <a:pt x="7824" y="6749"/>
                      <a:pt x="8915" y="1012"/>
                      <a:pt x="7058" y="220"/>
                    </a:cubicBezTo>
                    <a:cubicBezTo>
                      <a:pt x="6707" y="70"/>
                      <a:pt x="6361" y="0"/>
                      <a:pt x="6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6" name="Google Shape;1343;p51"/>
              <p:cNvSpPr/>
              <p:nvPr/>
            </p:nvSpPr>
            <p:spPr>
              <a:xfrm>
                <a:off x="1925075" y="623925"/>
                <a:ext cx="103175" cy="169650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6786" extrusionOk="0">
                    <a:moveTo>
                      <a:pt x="447" y="1"/>
                    </a:moveTo>
                    <a:cubicBezTo>
                      <a:pt x="1" y="3805"/>
                      <a:pt x="763" y="6786"/>
                      <a:pt x="763" y="6786"/>
                    </a:cubicBezTo>
                    <a:lnTo>
                      <a:pt x="2344" y="6679"/>
                    </a:lnTo>
                    <a:lnTo>
                      <a:pt x="3526" y="5611"/>
                    </a:lnTo>
                    <a:cubicBezTo>
                      <a:pt x="3727" y="4936"/>
                      <a:pt x="3942" y="4090"/>
                      <a:pt x="4127" y="3183"/>
                    </a:cubicBezTo>
                    <a:lnTo>
                      <a:pt x="447" y="1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7" name="Google Shape;1344;p51"/>
              <p:cNvSpPr/>
              <p:nvPr/>
            </p:nvSpPr>
            <p:spPr>
              <a:xfrm>
                <a:off x="2172500" y="1068925"/>
                <a:ext cx="796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217" extrusionOk="0">
                    <a:moveTo>
                      <a:pt x="142" y="1"/>
                    </a:moveTo>
                    <a:lnTo>
                      <a:pt x="1" y="1216"/>
                    </a:lnTo>
                    <a:lnTo>
                      <a:pt x="3183" y="1216"/>
                    </a:lnTo>
                    <a:lnTo>
                      <a:pt x="1303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8" name="Google Shape;1345;p51"/>
              <p:cNvSpPr/>
              <p:nvPr/>
            </p:nvSpPr>
            <p:spPr>
              <a:xfrm>
                <a:off x="1849275" y="764200"/>
                <a:ext cx="38175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5270" h="12190" extrusionOk="0">
                    <a:moveTo>
                      <a:pt x="6558" y="0"/>
                    </a:moveTo>
                    <a:cubicBezTo>
                      <a:pt x="6558" y="0"/>
                      <a:pt x="3922" y="913"/>
                      <a:pt x="1" y="1004"/>
                    </a:cubicBezTo>
                    <a:cubicBezTo>
                      <a:pt x="41" y="1319"/>
                      <a:pt x="109" y="1601"/>
                      <a:pt x="206" y="1840"/>
                    </a:cubicBezTo>
                    <a:cubicBezTo>
                      <a:pt x="1434" y="4884"/>
                      <a:pt x="2939" y="4881"/>
                      <a:pt x="7951" y="5264"/>
                    </a:cubicBezTo>
                    <a:cubicBezTo>
                      <a:pt x="13346" y="5677"/>
                      <a:pt x="13071" y="12190"/>
                      <a:pt x="13071" y="12190"/>
                    </a:cubicBezTo>
                    <a:lnTo>
                      <a:pt x="14232" y="12190"/>
                    </a:lnTo>
                    <a:cubicBezTo>
                      <a:pt x="14232" y="12190"/>
                      <a:pt x="15269" y="9538"/>
                      <a:pt x="13923" y="5879"/>
                    </a:cubicBezTo>
                    <a:cubicBezTo>
                      <a:pt x="12577" y="2219"/>
                      <a:pt x="6558" y="0"/>
                      <a:pt x="6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9" name="Google Shape;1346;p51"/>
              <p:cNvSpPr/>
              <p:nvPr/>
            </p:nvSpPr>
            <p:spPr>
              <a:xfrm>
                <a:off x="2147150" y="519100"/>
                <a:ext cx="415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569" extrusionOk="0">
                    <a:moveTo>
                      <a:pt x="474" y="1"/>
                    </a:moveTo>
                    <a:lnTo>
                      <a:pt x="1" y="1014"/>
                    </a:lnTo>
                    <a:lnTo>
                      <a:pt x="1189" y="1569"/>
                    </a:lnTo>
                    <a:lnTo>
                      <a:pt x="1662" y="555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F476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0" name="Google Shape;1347;p51"/>
              <p:cNvSpPr/>
              <p:nvPr/>
            </p:nvSpPr>
            <p:spPr>
              <a:xfrm>
                <a:off x="2176875" y="518425"/>
                <a:ext cx="7537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3852" extrusionOk="0">
                    <a:moveTo>
                      <a:pt x="2860" y="1"/>
                    </a:moveTo>
                    <a:cubicBezTo>
                      <a:pt x="2829" y="1"/>
                      <a:pt x="2798" y="10"/>
                      <a:pt x="2770" y="31"/>
                    </a:cubicBezTo>
                    <a:cubicBezTo>
                      <a:pt x="2442" y="284"/>
                      <a:pt x="1781" y="716"/>
                      <a:pt x="1093" y="716"/>
                    </a:cubicBezTo>
                    <a:cubicBezTo>
                      <a:pt x="886" y="716"/>
                      <a:pt x="677" y="677"/>
                      <a:pt x="473" y="582"/>
                    </a:cubicBezTo>
                    <a:lnTo>
                      <a:pt x="0" y="1596"/>
                    </a:lnTo>
                    <a:cubicBezTo>
                      <a:pt x="879" y="2008"/>
                      <a:pt x="1031" y="3173"/>
                      <a:pt x="1054" y="3711"/>
                    </a:cubicBezTo>
                    <a:cubicBezTo>
                      <a:pt x="1059" y="3795"/>
                      <a:pt x="1129" y="3852"/>
                      <a:pt x="1203" y="3852"/>
                    </a:cubicBezTo>
                    <a:cubicBezTo>
                      <a:pt x="1235" y="3852"/>
                      <a:pt x="1268" y="3841"/>
                      <a:pt x="1296" y="3818"/>
                    </a:cubicBezTo>
                    <a:cubicBezTo>
                      <a:pt x="1575" y="3593"/>
                      <a:pt x="2052" y="3100"/>
                      <a:pt x="2498" y="2143"/>
                    </a:cubicBezTo>
                    <a:cubicBezTo>
                      <a:pt x="2945" y="1190"/>
                      <a:pt x="3015" y="505"/>
                      <a:pt x="3008" y="146"/>
                    </a:cubicBezTo>
                    <a:cubicBezTo>
                      <a:pt x="3008" y="59"/>
                      <a:pt x="2936" y="1"/>
                      <a:pt x="2860" y="1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1" name="Google Shape;1348;p51"/>
              <p:cNvSpPr/>
              <p:nvPr/>
            </p:nvSpPr>
            <p:spPr>
              <a:xfrm>
                <a:off x="2116100" y="505850"/>
                <a:ext cx="4290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545" extrusionOk="0">
                    <a:moveTo>
                      <a:pt x="417" y="1"/>
                    </a:moveTo>
                    <a:lnTo>
                      <a:pt x="208" y="447"/>
                    </a:lnTo>
                    <a:lnTo>
                      <a:pt x="1" y="893"/>
                    </a:lnTo>
                    <a:lnTo>
                      <a:pt x="1243" y="1544"/>
                    </a:lnTo>
                    <a:lnTo>
                      <a:pt x="1477" y="1038"/>
                    </a:lnTo>
                    <a:lnTo>
                      <a:pt x="1716" y="531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2" name="Google Shape;1349;p51"/>
              <p:cNvSpPr/>
              <p:nvPr/>
            </p:nvSpPr>
            <p:spPr>
              <a:xfrm>
                <a:off x="1910500" y="531250"/>
                <a:ext cx="222000" cy="223725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8949" extrusionOk="0">
                    <a:moveTo>
                      <a:pt x="3632" y="1"/>
                    </a:moveTo>
                    <a:cubicBezTo>
                      <a:pt x="237" y="1"/>
                      <a:pt x="0" y="8948"/>
                      <a:pt x="3488" y="8948"/>
                    </a:cubicBezTo>
                    <a:cubicBezTo>
                      <a:pt x="3582" y="8948"/>
                      <a:pt x="3679" y="8942"/>
                      <a:pt x="3779" y="8928"/>
                    </a:cubicBezTo>
                    <a:cubicBezTo>
                      <a:pt x="6227" y="8596"/>
                      <a:pt x="7956" y="5813"/>
                      <a:pt x="8880" y="3866"/>
                    </a:cubicBezTo>
                    <a:lnTo>
                      <a:pt x="7788" y="3114"/>
                    </a:lnTo>
                    <a:cubicBezTo>
                      <a:pt x="6694" y="4585"/>
                      <a:pt x="4894" y="6015"/>
                      <a:pt x="4894" y="6015"/>
                    </a:cubicBezTo>
                    <a:cubicBezTo>
                      <a:pt x="5549" y="2533"/>
                      <a:pt x="5203" y="49"/>
                      <a:pt x="3689" y="2"/>
                    </a:cubicBezTo>
                    <a:cubicBezTo>
                      <a:pt x="3670" y="1"/>
                      <a:pt x="3651" y="1"/>
                      <a:pt x="3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3" name="Google Shape;1350;p51"/>
              <p:cNvSpPr/>
              <p:nvPr/>
            </p:nvSpPr>
            <p:spPr>
              <a:xfrm>
                <a:off x="2105175" y="541625"/>
                <a:ext cx="78425" cy="8627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3451" extrusionOk="0">
                    <a:moveTo>
                      <a:pt x="2145" y="0"/>
                    </a:moveTo>
                    <a:cubicBezTo>
                      <a:pt x="1704" y="0"/>
                      <a:pt x="1165" y="405"/>
                      <a:pt x="649" y="1624"/>
                    </a:cubicBezTo>
                    <a:cubicBezTo>
                      <a:pt x="501" y="1971"/>
                      <a:pt x="273" y="2336"/>
                      <a:pt x="1" y="2699"/>
                    </a:cubicBezTo>
                    <a:lnTo>
                      <a:pt x="1093" y="3451"/>
                    </a:lnTo>
                    <a:cubicBezTo>
                      <a:pt x="1606" y="2366"/>
                      <a:pt x="1871" y="1544"/>
                      <a:pt x="1871" y="1544"/>
                    </a:cubicBezTo>
                    <a:cubicBezTo>
                      <a:pt x="2482" y="1413"/>
                      <a:pt x="3137" y="597"/>
                      <a:pt x="2656" y="198"/>
                    </a:cubicBezTo>
                    <a:cubicBezTo>
                      <a:pt x="2512" y="77"/>
                      <a:pt x="2338" y="0"/>
                      <a:pt x="2145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4" name="Google Shape;1351;p51"/>
              <p:cNvSpPr/>
              <p:nvPr/>
            </p:nvSpPr>
            <p:spPr>
              <a:xfrm>
                <a:off x="1870350" y="893425"/>
                <a:ext cx="1600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6400" h="1016" extrusionOk="0">
                    <a:moveTo>
                      <a:pt x="507" y="1"/>
                    </a:moveTo>
                    <a:cubicBezTo>
                      <a:pt x="229" y="1"/>
                      <a:pt x="1" y="230"/>
                      <a:pt x="1" y="508"/>
                    </a:cubicBezTo>
                    <a:cubicBezTo>
                      <a:pt x="1" y="790"/>
                      <a:pt x="229" y="1015"/>
                      <a:pt x="507" y="1015"/>
                    </a:cubicBezTo>
                    <a:lnTo>
                      <a:pt x="5893" y="1015"/>
                    </a:lnTo>
                    <a:cubicBezTo>
                      <a:pt x="6171" y="1015"/>
                      <a:pt x="6400" y="790"/>
                      <a:pt x="6400" y="508"/>
                    </a:cubicBezTo>
                    <a:cubicBezTo>
                      <a:pt x="6400" y="230"/>
                      <a:pt x="6171" y="1"/>
                      <a:pt x="58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5" name="Google Shape;1352;p51"/>
              <p:cNvSpPr/>
              <p:nvPr/>
            </p:nvSpPr>
            <p:spPr>
              <a:xfrm>
                <a:off x="1817650" y="649025"/>
                <a:ext cx="30400" cy="1554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6219" extrusionOk="0">
                    <a:moveTo>
                      <a:pt x="608" y="1"/>
                    </a:moveTo>
                    <a:cubicBezTo>
                      <a:pt x="272" y="1"/>
                      <a:pt x="0" y="273"/>
                      <a:pt x="0" y="608"/>
                    </a:cubicBezTo>
                    <a:lnTo>
                      <a:pt x="0" y="5611"/>
                    </a:lnTo>
                    <a:cubicBezTo>
                      <a:pt x="0" y="5946"/>
                      <a:pt x="272" y="6219"/>
                      <a:pt x="608" y="6219"/>
                    </a:cubicBezTo>
                    <a:cubicBezTo>
                      <a:pt x="944" y="6219"/>
                      <a:pt x="1216" y="5946"/>
                      <a:pt x="1216" y="5611"/>
                    </a:cubicBezTo>
                    <a:lnTo>
                      <a:pt x="1216" y="608"/>
                    </a:lnTo>
                    <a:cubicBezTo>
                      <a:pt x="1216" y="273"/>
                      <a:pt x="944" y="1"/>
                      <a:pt x="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6" name="Google Shape;1353;p51"/>
              <p:cNvSpPr/>
              <p:nvPr/>
            </p:nvSpPr>
            <p:spPr>
              <a:xfrm>
                <a:off x="2132875" y="292975"/>
                <a:ext cx="219300" cy="15042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6017" extrusionOk="0">
                    <a:moveTo>
                      <a:pt x="5088" y="0"/>
                    </a:moveTo>
                    <a:cubicBezTo>
                      <a:pt x="4884" y="0"/>
                      <a:pt x="4676" y="11"/>
                      <a:pt x="4466" y="32"/>
                    </a:cubicBezTo>
                    <a:cubicBezTo>
                      <a:pt x="2385" y="240"/>
                      <a:pt x="874" y="1805"/>
                      <a:pt x="1347" y="3892"/>
                    </a:cubicBezTo>
                    <a:lnTo>
                      <a:pt x="1" y="5219"/>
                    </a:lnTo>
                    <a:lnTo>
                      <a:pt x="1689" y="4809"/>
                    </a:lnTo>
                    <a:cubicBezTo>
                      <a:pt x="2190" y="5617"/>
                      <a:pt x="3363" y="6017"/>
                      <a:pt x="4593" y="6017"/>
                    </a:cubicBezTo>
                    <a:cubicBezTo>
                      <a:pt x="6338" y="6017"/>
                      <a:pt x="8199" y="5211"/>
                      <a:pt x="8417" y="3624"/>
                    </a:cubicBezTo>
                    <a:cubicBezTo>
                      <a:pt x="8772" y="1068"/>
                      <a:pt x="7116" y="0"/>
                      <a:pt x="508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C9C3"/>
                  </a:gs>
                  <a:gs pos="100000">
                    <a:srgbClr val="FF8C8C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7" name="Google Shape;1354;p51"/>
              <p:cNvSpPr/>
              <p:nvPr/>
            </p:nvSpPr>
            <p:spPr>
              <a:xfrm>
                <a:off x="2223875" y="352275"/>
                <a:ext cx="1730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431" extrusionOk="0">
                    <a:moveTo>
                      <a:pt x="148" y="0"/>
                    </a:moveTo>
                    <a:cubicBezTo>
                      <a:pt x="67" y="0"/>
                      <a:pt x="0" y="67"/>
                      <a:pt x="0" y="147"/>
                    </a:cubicBezTo>
                    <a:lnTo>
                      <a:pt x="0" y="1282"/>
                    </a:lnTo>
                    <a:cubicBezTo>
                      <a:pt x="0" y="1363"/>
                      <a:pt x="67" y="1430"/>
                      <a:pt x="148" y="1430"/>
                    </a:cubicBezTo>
                    <a:lnTo>
                      <a:pt x="547" y="1430"/>
                    </a:lnTo>
                    <a:cubicBezTo>
                      <a:pt x="625" y="1430"/>
                      <a:pt x="691" y="1363"/>
                      <a:pt x="691" y="1282"/>
                    </a:cubicBezTo>
                    <a:lnTo>
                      <a:pt x="691" y="147"/>
                    </a:lnTo>
                    <a:cubicBezTo>
                      <a:pt x="691" y="67"/>
                      <a:pt x="625" y="0"/>
                      <a:pt x="547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8" name="Google Shape;1355;p51"/>
              <p:cNvSpPr/>
              <p:nvPr/>
            </p:nvSpPr>
            <p:spPr>
              <a:xfrm>
                <a:off x="2244775" y="328525"/>
                <a:ext cx="4265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2390" extrusionOk="0">
                    <a:moveTo>
                      <a:pt x="678" y="0"/>
                    </a:moveTo>
                    <a:cubicBezTo>
                      <a:pt x="601" y="0"/>
                      <a:pt x="625" y="292"/>
                      <a:pt x="608" y="406"/>
                    </a:cubicBezTo>
                    <a:cubicBezTo>
                      <a:pt x="574" y="587"/>
                      <a:pt x="0" y="916"/>
                      <a:pt x="0" y="1097"/>
                    </a:cubicBezTo>
                    <a:lnTo>
                      <a:pt x="0" y="2232"/>
                    </a:lnTo>
                    <a:cubicBezTo>
                      <a:pt x="0" y="2313"/>
                      <a:pt x="67" y="2380"/>
                      <a:pt x="148" y="2380"/>
                    </a:cubicBezTo>
                    <a:lnTo>
                      <a:pt x="1270" y="2390"/>
                    </a:lnTo>
                    <a:cubicBezTo>
                      <a:pt x="1380" y="2390"/>
                      <a:pt x="1471" y="2303"/>
                      <a:pt x="1471" y="2192"/>
                    </a:cubicBezTo>
                    <a:cubicBezTo>
                      <a:pt x="1471" y="2131"/>
                      <a:pt x="1440" y="2075"/>
                      <a:pt x="1394" y="2038"/>
                    </a:cubicBezTo>
                    <a:cubicBezTo>
                      <a:pt x="1484" y="2018"/>
                      <a:pt x="1547" y="1940"/>
                      <a:pt x="1547" y="1846"/>
                    </a:cubicBezTo>
                    <a:cubicBezTo>
                      <a:pt x="1547" y="1782"/>
                      <a:pt x="1518" y="1725"/>
                      <a:pt x="1474" y="1692"/>
                    </a:cubicBezTo>
                    <a:cubicBezTo>
                      <a:pt x="1561" y="1672"/>
                      <a:pt x="1628" y="1591"/>
                      <a:pt x="1628" y="1497"/>
                    </a:cubicBezTo>
                    <a:cubicBezTo>
                      <a:pt x="1628" y="1433"/>
                      <a:pt x="1598" y="1380"/>
                      <a:pt x="1555" y="1342"/>
                    </a:cubicBezTo>
                    <a:cubicBezTo>
                      <a:pt x="1642" y="1322"/>
                      <a:pt x="1705" y="1245"/>
                      <a:pt x="1705" y="1151"/>
                    </a:cubicBezTo>
                    <a:cubicBezTo>
                      <a:pt x="1705" y="1040"/>
                      <a:pt x="1618" y="950"/>
                      <a:pt x="1507" y="950"/>
                    </a:cubicBezTo>
                    <a:lnTo>
                      <a:pt x="813" y="950"/>
                    </a:lnTo>
                    <a:cubicBezTo>
                      <a:pt x="813" y="950"/>
                      <a:pt x="983" y="611"/>
                      <a:pt x="983" y="349"/>
                    </a:cubicBezTo>
                    <a:cubicBezTo>
                      <a:pt x="983" y="50"/>
                      <a:pt x="813" y="0"/>
                      <a:pt x="678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9" name="Google Shape;1356;p51"/>
              <p:cNvSpPr/>
              <p:nvPr/>
            </p:nvSpPr>
            <p:spPr>
              <a:xfrm>
                <a:off x="2223625" y="709550"/>
                <a:ext cx="14262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461" extrusionOk="0">
                    <a:moveTo>
                      <a:pt x="232" y="0"/>
                    </a:moveTo>
                    <a:cubicBezTo>
                      <a:pt x="104" y="0"/>
                      <a:pt x="0" y="104"/>
                      <a:pt x="0" y="232"/>
                    </a:cubicBezTo>
                    <a:cubicBezTo>
                      <a:pt x="0" y="360"/>
                      <a:pt x="104" y="460"/>
                      <a:pt x="232" y="460"/>
                    </a:cubicBezTo>
                    <a:lnTo>
                      <a:pt x="5472" y="460"/>
                    </a:lnTo>
                    <a:cubicBezTo>
                      <a:pt x="5600" y="460"/>
                      <a:pt x="5704" y="360"/>
                      <a:pt x="5704" y="232"/>
                    </a:cubicBezTo>
                    <a:cubicBezTo>
                      <a:pt x="5704" y="104"/>
                      <a:pt x="5600" y="0"/>
                      <a:pt x="5472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0" name="Google Shape;1357;p51"/>
              <p:cNvSpPr/>
              <p:nvPr/>
            </p:nvSpPr>
            <p:spPr>
              <a:xfrm>
                <a:off x="2361275" y="584750"/>
                <a:ext cx="637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5047" extrusionOk="0">
                    <a:moveTo>
                      <a:pt x="2385" y="0"/>
                    </a:moveTo>
                    <a:cubicBezTo>
                      <a:pt x="2331" y="0"/>
                      <a:pt x="2277" y="32"/>
                      <a:pt x="2253" y="85"/>
                    </a:cubicBezTo>
                    <a:lnTo>
                      <a:pt x="34" y="4842"/>
                    </a:lnTo>
                    <a:cubicBezTo>
                      <a:pt x="0" y="4912"/>
                      <a:pt x="34" y="4999"/>
                      <a:pt x="104" y="5032"/>
                    </a:cubicBezTo>
                    <a:cubicBezTo>
                      <a:pt x="124" y="5042"/>
                      <a:pt x="146" y="5046"/>
                      <a:pt x="167" y="5046"/>
                    </a:cubicBezTo>
                    <a:cubicBezTo>
                      <a:pt x="222" y="5046"/>
                      <a:pt x="274" y="5016"/>
                      <a:pt x="299" y="4962"/>
                    </a:cubicBezTo>
                    <a:lnTo>
                      <a:pt x="2515" y="209"/>
                    </a:lnTo>
                    <a:cubicBezTo>
                      <a:pt x="2548" y="134"/>
                      <a:pt x="2518" y="47"/>
                      <a:pt x="2444" y="14"/>
                    </a:cubicBezTo>
                    <a:cubicBezTo>
                      <a:pt x="2425" y="5"/>
                      <a:pt x="2405" y="0"/>
                      <a:pt x="2385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1" name="Google Shape;1358;p51"/>
              <p:cNvSpPr/>
              <p:nvPr/>
            </p:nvSpPr>
            <p:spPr>
              <a:xfrm>
                <a:off x="2186775" y="721050"/>
                <a:ext cx="3187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12748" h="491" extrusionOk="0">
                    <a:moveTo>
                      <a:pt x="0" y="0"/>
                    </a:moveTo>
                    <a:lnTo>
                      <a:pt x="0" y="490"/>
                    </a:lnTo>
                    <a:lnTo>
                      <a:pt x="12747" y="490"/>
                    </a:lnTo>
                    <a:lnTo>
                      <a:pt x="12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grpSp>
          <p:nvGrpSpPr>
            <p:cNvPr id="72" name="Google Shape;1359;p51"/>
            <p:cNvGrpSpPr/>
            <p:nvPr/>
          </p:nvGrpSpPr>
          <p:grpSpPr>
            <a:xfrm>
              <a:off x="6857425" y="2088475"/>
              <a:ext cx="359100" cy="816300"/>
              <a:chOff x="6857425" y="2088475"/>
              <a:chExt cx="359100" cy="816300"/>
            </a:xfrm>
          </p:grpSpPr>
          <p:cxnSp>
            <p:nvCxnSpPr>
              <p:cNvPr id="73" name="Google Shape;1360;p51"/>
              <p:cNvCxnSpPr/>
              <p:nvPr/>
            </p:nvCxnSpPr>
            <p:spPr>
              <a:xfrm>
                <a:off x="7036975" y="2088475"/>
                <a:ext cx="0" cy="8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1361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" name="Group 4"/>
          <p:cNvGrpSpPr/>
          <p:nvPr/>
        </p:nvGrpSpPr>
        <p:grpSpPr>
          <a:xfrm>
            <a:off x="956733" y="1503680"/>
            <a:ext cx="10197253" cy="1541780"/>
            <a:chOff x="1130" y="1776"/>
            <a:chExt cx="12044" cy="1821"/>
          </a:xfrm>
        </p:grpSpPr>
        <p:sp>
          <p:nvSpPr>
            <p:cNvPr id="4824" name="Google Shape;4824;p57"/>
            <p:cNvSpPr/>
            <p:nvPr/>
          </p:nvSpPr>
          <p:spPr>
            <a:xfrm>
              <a:off x="6110" y="1776"/>
              <a:ext cx="1723" cy="60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71438" dist="9525" dir="39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p>
              <a:pPr lvl="0" algn="ctr">
                <a:buSzTx/>
              </a:pPr>
              <a:r>
                <a:rPr lang="en-US" sz="2000" spc="-1">
                  <a:solidFill>
                    <a:schemeClr val="tx1"/>
                  </a:solidFill>
                  <a:latin typeface="Advent Pro SemiBold" charset="0"/>
                  <a:cs typeface="Advent Pro SemiBold" charset="0"/>
                  <a:sym typeface="+mn-ea"/>
                </a:rPr>
                <a:t>window</a:t>
              </a:r>
              <a:endParaRPr lang="en-US" sz="20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endParaRPr>
            </a:p>
          </p:txBody>
        </p:sp>
        <p:sp>
          <p:nvSpPr>
            <p:cNvPr id="4825" name="Google Shape;4825;p57"/>
            <p:cNvSpPr/>
            <p:nvPr/>
          </p:nvSpPr>
          <p:spPr>
            <a:xfrm>
              <a:off x="9186" y="2997"/>
              <a:ext cx="1723" cy="60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F3C4"/>
                </a:gs>
                <a:gs pos="100000">
                  <a:srgbClr val="FAD647"/>
                </a:gs>
              </a:gsLst>
              <a:lin ang="5400012" scaled="0"/>
            </a:gradFill>
            <a:ln>
              <a:noFill/>
            </a:ln>
            <a:effectLst>
              <a:outerShdw blurRad="71438" dist="9525" dir="39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p>
              <a:pPr lvl="0" algn="ctr">
                <a:buSzTx/>
              </a:pPr>
              <a:r>
                <a:rPr lang="en-US" sz="2400" spc="-1">
                  <a:solidFill>
                    <a:schemeClr val="tx1"/>
                  </a:solidFill>
                  <a:latin typeface="Advent Pro SemiBold" charset="0"/>
                  <a:cs typeface="Advent Pro SemiBold" charset="0"/>
                  <a:sym typeface="+mn-ea"/>
                </a:rPr>
                <a:t>event</a:t>
              </a:r>
              <a:endPara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endParaRPr>
            </a:p>
          </p:txBody>
        </p:sp>
        <p:cxnSp>
          <p:nvCxnSpPr>
            <p:cNvPr id="4831" name="Google Shape;4831;p57"/>
            <p:cNvCxnSpPr>
              <a:stCxn id="4824" idx="2"/>
              <a:endCxn id="4825" idx="0"/>
            </p:cNvCxnSpPr>
            <p:nvPr/>
          </p:nvCxnSpPr>
          <p:spPr>
            <a:xfrm rot="5400000" flipV="1">
              <a:off x="8200" y="1149"/>
              <a:ext cx="620" cy="3076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32" name="Google Shape;4832;p57"/>
            <p:cNvCxnSpPr>
              <a:stCxn id="4826" idx="0"/>
              <a:endCxn id="4824" idx="2"/>
            </p:cNvCxnSpPr>
            <p:nvPr/>
          </p:nvCxnSpPr>
          <p:spPr>
            <a:xfrm rot="16200000">
              <a:off x="6176" y="2201"/>
              <a:ext cx="620" cy="973"/>
            </a:xfrm>
            <a:prstGeom prst="bentConnector3">
              <a:avLst>
                <a:gd name="adj1" fmla="val 50081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" name="Google Shape;4825;p57"/>
            <p:cNvSpPr/>
            <p:nvPr/>
          </p:nvSpPr>
          <p:spPr>
            <a:xfrm>
              <a:off x="11290" y="2997"/>
              <a:ext cx="1884" cy="60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71438" dist="9525" dir="39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p>
              <a:pPr lvl="0" algn="ctr">
                <a:buSzTx/>
              </a:pPr>
              <a:r>
                <a:rPr lang="en-US" sz="2400" spc="-1">
                  <a:solidFill>
                    <a:schemeClr val="tx1"/>
                  </a:solidFill>
                  <a:latin typeface="Advent Pro SemiBold" charset="0"/>
                  <a:cs typeface="Advent Pro SemiBold" charset="0"/>
                  <a:sym typeface="+mn-ea"/>
                </a:rPr>
                <a:t>document</a:t>
              </a:r>
              <a:endPara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endParaRPr>
            </a:p>
          </p:txBody>
        </p:sp>
        <p:cxnSp>
          <p:nvCxnSpPr>
            <p:cNvPr id="24" name="Google Shape;4831;p57"/>
            <p:cNvCxnSpPr>
              <a:endCxn id="21" idx="0"/>
            </p:cNvCxnSpPr>
            <p:nvPr/>
          </p:nvCxnSpPr>
          <p:spPr>
            <a:xfrm>
              <a:off x="8164" y="2695"/>
              <a:ext cx="4068" cy="302"/>
            </a:xfrm>
            <a:prstGeom prst="bentConnector2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" name="Google Shape;4825;p57"/>
            <p:cNvSpPr/>
            <p:nvPr/>
          </p:nvSpPr>
          <p:spPr>
            <a:xfrm>
              <a:off x="7202" y="2997"/>
              <a:ext cx="1723" cy="60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71438" dist="9525" dir="39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p>
              <a:pPr lvl="0" algn="ctr">
                <a:buSzTx/>
              </a:pPr>
              <a:r>
                <a:rPr lang="en-US" sz="2400" spc="-1">
                  <a:solidFill>
                    <a:schemeClr val="tx1"/>
                  </a:solidFill>
                  <a:latin typeface="Advent Pro SemiBold" charset="0"/>
                  <a:cs typeface="Advent Pro SemiBold" charset="0"/>
                  <a:sym typeface="+mn-ea"/>
                </a:rPr>
                <a:t>history</a:t>
              </a:r>
              <a:endPara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endParaRPr>
            </a:p>
          </p:txBody>
        </p:sp>
        <p:cxnSp>
          <p:nvCxnSpPr>
            <p:cNvPr id="75" name="Google Shape;4831;p57"/>
            <p:cNvCxnSpPr/>
            <p:nvPr/>
          </p:nvCxnSpPr>
          <p:spPr>
            <a:xfrm rot="5400000">
              <a:off x="7910" y="2837"/>
              <a:ext cx="313" cy="7"/>
            </a:xfrm>
            <a:prstGeom prst="bentConnector3">
              <a:avLst>
                <a:gd name="adj1" fmla="val 50160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" name="Google Shape;4832;p57"/>
            <p:cNvCxnSpPr>
              <a:stCxn id="76" idx="0"/>
            </p:cNvCxnSpPr>
            <p:nvPr/>
          </p:nvCxnSpPr>
          <p:spPr>
            <a:xfrm rot="16200000">
              <a:off x="5650" y="927"/>
              <a:ext cx="301" cy="3836"/>
            </a:xfrm>
            <a:prstGeom prst="bentConnector2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8" name="Google Shape;4826;p57"/>
            <p:cNvSpPr/>
            <p:nvPr/>
          </p:nvSpPr>
          <p:spPr>
            <a:xfrm>
              <a:off x="1130" y="2997"/>
              <a:ext cx="1723" cy="60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F3C4"/>
                </a:gs>
                <a:gs pos="100000">
                  <a:srgbClr val="FAD647"/>
                </a:gs>
              </a:gsLst>
              <a:lin ang="5400012" scaled="0"/>
            </a:gradFill>
            <a:ln>
              <a:noFill/>
            </a:ln>
            <a:effectLst>
              <a:outerShdw blurRad="71438" dist="9525" dir="39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p>
              <a:pPr lvl="0" algn="ctr">
                <a:buSzTx/>
              </a:pPr>
              <a:r>
                <a:rPr lang="en-US" sz="2400" spc="-1">
                  <a:solidFill>
                    <a:schemeClr val="tx1"/>
                  </a:solidFill>
                  <a:latin typeface="Advent Pro SemiBold" charset="0"/>
                  <a:cs typeface="Advent Pro SemiBold" charset="0"/>
                  <a:sym typeface="+mn-ea"/>
                </a:rPr>
                <a:t>screen</a:t>
              </a:r>
              <a:endPara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endParaRPr>
            </a:p>
          </p:txBody>
        </p:sp>
        <p:cxnSp>
          <p:nvCxnSpPr>
            <p:cNvPr id="79" name="Google Shape;4832;p57"/>
            <p:cNvCxnSpPr/>
            <p:nvPr/>
          </p:nvCxnSpPr>
          <p:spPr>
            <a:xfrm rot="16200000">
              <a:off x="3731" y="926"/>
              <a:ext cx="301" cy="3836"/>
            </a:xfrm>
            <a:prstGeom prst="bentConnector2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" name="Google Shape;4826;p57"/>
            <p:cNvSpPr/>
            <p:nvPr/>
          </p:nvSpPr>
          <p:spPr>
            <a:xfrm>
              <a:off x="5131" y="2995"/>
              <a:ext cx="1842" cy="60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F3C4"/>
                </a:gs>
                <a:gs pos="100000">
                  <a:srgbClr val="FAD647"/>
                </a:gs>
              </a:gsLst>
              <a:lin ang="5400012" scaled="0"/>
            </a:gradFill>
            <a:ln>
              <a:noFill/>
            </a:ln>
            <a:effectLst>
              <a:outerShdw blurRad="71438" dist="9525" dir="39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p>
              <a:pPr lvl="0" algn="ctr">
                <a:buSzTx/>
              </a:pPr>
              <a:r>
                <a:rPr lang="en-US" sz="2400" spc="-1">
                  <a:solidFill>
                    <a:schemeClr val="tx1"/>
                  </a:solidFill>
                  <a:latin typeface="Advent Pro SemiBold" charset="0"/>
                  <a:cs typeface="Advent Pro SemiBold" charset="0"/>
                  <a:sym typeface="+mn-ea"/>
                </a:rPr>
                <a:t>navigator</a:t>
              </a:r>
              <a:endPara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endParaRPr>
            </a:p>
          </p:txBody>
        </p:sp>
        <p:sp>
          <p:nvSpPr>
            <p:cNvPr id="4" name="Google Shape;4826;p57"/>
            <p:cNvSpPr/>
            <p:nvPr/>
          </p:nvSpPr>
          <p:spPr>
            <a:xfrm>
              <a:off x="3114" y="2997"/>
              <a:ext cx="1723" cy="60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71438" dist="9525" dir="39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p>
              <a:pPr lvl="0" algn="ctr">
                <a:buSzTx/>
              </a:pPr>
              <a:r>
                <a:rPr lang="en-US" sz="2400" spc="-1">
                  <a:solidFill>
                    <a:schemeClr val="tx1"/>
                  </a:solidFill>
                  <a:latin typeface="Advent Pro SemiBold" charset="0"/>
                  <a:cs typeface="Advent Pro SemiBold" charset="0"/>
                  <a:sym typeface="+mn-ea"/>
                </a:rPr>
                <a:t>location</a:t>
              </a:r>
              <a:endPara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endParaRPr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1959187" y="4113107"/>
            <a:ext cx="578612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The window is the global object in JavaScript object hierarchy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 sz="3735"/>
              <a:t>BOM model</a:t>
            </a:r>
            <a:endParaRPr lang="en-US" sz="3735"/>
          </a:p>
        </p:txBody>
      </p:sp>
      <p:grpSp>
        <p:nvGrpSpPr>
          <p:cNvPr id="30" name="Google Shape;1317;p51"/>
          <p:cNvGrpSpPr/>
          <p:nvPr/>
        </p:nvGrpSpPr>
        <p:grpSpPr>
          <a:xfrm>
            <a:off x="8363373" y="3578860"/>
            <a:ext cx="2790613" cy="2473960"/>
            <a:chOff x="6690212" y="1121576"/>
            <a:chExt cx="1791863" cy="1783199"/>
          </a:xfrm>
        </p:grpSpPr>
        <p:grpSp>
          <p:nvGrpSpPr>
            <p:cNvPr id="31" name="Google Shape;1318;p51"/>
            <p:cNvGrpSpPr/>
            <p:nvPr/>
          </p:nvGrpSpPr>
          <p:grpSpPr>
            <a:xfrm>
              <a:off x="7735975" y="2488900"/>
              <a:ext cx="359100" cy="415875"/>
              <a:chOff x="6857425" y="2488900"/>
              <a:chExt cx="359100" cy="415875"/>
            </a:xfrm>
          </p:grpSpPr>
          <p:cxnSp>
            <p:nvCxnSpPr>
              <p:cNvPr id="32" name="Google Shape;1319;p51"/>
              <p:cNvCxnSpPr/>
              <p:nvPr/>
            </p:nvCxnSpPr>
            <p:spPr>
              <a:xfrm>
                <a:off x="7036975" y="2488900"/>
                <a:ext cx="0" cy="41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1320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4" name="Google Shape;1321;p51"/>
            <p:cNvSpPr/>
            <p:nvPr/>
          </p:nvSpPr>
          <p:spPr>
            <a:xfrm>
              <a:off x="8072575" y="2167875"/>
              <a:ext cx="117375" cy="310675"/>
            </a:xfrm>
            <a:custGeom>
              <a:avLst/>
              <a:gdLst/>
              <a:ahLst/>
              <a:cxnLst/>
              <a:rect l="l" t="t" r="r" b="b"/>
              <a:pathLst>
                <a:path w="4695" h="12427" extrusionOk="0">
                  <a:moveTo>
                    <a:pt x="0" y="12427"/>
                  </a:moveTo>
                  <a:lnTo>
                    <a:pt x="4695" y="12427"/>
                  </a:lnTo>
                  <a:lnTo>
                    <a:pt x="4695" y="0"/>
                  </a:lnTo>
                  <a:lnTo>
                    <a:pt x="345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5" name="Google Shape;1322;p51"/>
            <p:cNvGrpSpPr/>
            <p:nvPr/>
          </p:nvGrpSpPr>
          <p:grpSpPr>
            <a:xfrm flipH="1">
              <a:off x="6690212" y="1121576"/>
              <a:ext cx="1791863" cy="1781040"/>
              <a:chOff x="1694200" y="292975"/>
              <a:chExt cx="811275" cy="806375"/>
            </a:xfrm>
          </p:grpSpPr>
          <p:sp>
            <p:nvSpPr>
              <p:cNvPr id="36" name="Google Shape;1323;p51"/>
              <p:cNvSpPr/>
              <p:nvPr/>
            </p:nvSpPr>
            <p:spPr>
              <a:xfrm>
                <a:off x="1694200" y="486878"/>
                <a:ext cx="270450" cy="362050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4482" extrusionOk="0">
                    <a:moveTo>
                      <a:pt x="3558" y="0"/>
                    </a:moveTo>
                    <a:cubicBezTo>
                      <a:pt x="3029" y="0"/>
                      <a:pt x="2561" y="177"/>
                      <a:pt x="2196" y="535"/>
                    </a:cubicBezTo>
                    <a:cubicBezTo>
                      <a:pt x="1" y="2694"/>
                      <a:pt x="2726" y="6380"/>
                      <a:pt x="5010" y="8273"/>
                    </a:cubicBezTo>
                    <a:cubicBezTo>
                      <a:pt x="7296" y="10167"/>
                      <a:pt x="7793" y="14482"/>
                      <a:pt x="7793" y="14482"/>
                    </a:cubicBezTo>
                    <a:lnTo>
                      <a:pt x="10818" y="12574"/>
                    </a:lnTo>
                    <a:cubicBezTo>
                      <a:pt x="10434" y="4454"/>
                      <a:pt x="6220" y="0"/>
                      <a:pt x="35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BDE"/>
                  </a:gs>
                  <a:gs pos="100000">
                    <a:srgbClr val="70CAC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7" name="Google Shape;1324;p51"/>
              <p:cNvSpPr/>
              <p:nvPr/>
            </p:nvSpPr>
            <p:spPr>
              <a:xfrm>
                <a:off x="1785200" y="551853"/>
                <a:ext cx="146300" cy="272150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10886" extrusionOk="0">
                    <a:moveTo>
                      <a:pt x="48" y="0"/>
                    </a:moveTo>
                    <a:cubicBezTo>
                      <a:pt x="36" y="0"/>
                      <a:pt x="24" y="5"/>
                      <a:pt x="17" y="14"/>
                    </a:cubicBezTo>
                    <a:cubicBezTo>
                      <a:pt x="0" y="34"/>
                      <a:pt x="3" y="62"/>
                      <a:pt x="20" y="79"/>
                    </a:cubicBezTo>
                    <a:cubicBezTo>
                      <a:pt x="2706" y="2290"/>
                      <a:pt x="4693" y="6014"/>
                      <a:pt x="5761" y="10851"/>
                    </a:cubicBezTo>
                    <a:cubicBezTo>
                      <a:pt x="5768" y="10871"/>
                      <a:pt x="5784" y="10885"/>
                      <a:pt x="5805" y="10885"/>
                    </a:cubicBezTo>
                    <a:lnTo>
                      <a:pt x="5814" y="10885"/>
                    </a:lnTo>
                    <a:cubicBezTo>
                      <a:pt x="5838" y="10879"/>
                      <a:pt x="5851" y="10855"/>
                      <a:pt x="5845" y="10831"/>
                    </a:cubicBezTo>
                    <a:cubicBezTo>
                      <a:pt x="4774" y="5977"/>
                      <a:pt x="2777" y="2234"/>
                      <a:pt x="77" y="11"/>
                    </a:cubicBezTo>
                    <a:cubicBezTo>
                      <a:pt x="69" y="3"/>
                      <a:pt x="58" y="0"/>
                      <a:pt x="48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8" name="Google Shape;1325;p51"/>
              <p:cNvSpPr/>
              <p:nvPr/>
            </p:nvSpPr>
            <p:spPr>
              <a:xfrm>
                <a:off x="1818638" y="333225"/>
                <a:ext cx="210025" cy="383125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5325" extrusionOk="0">
                    <a:moveTo>
                      <a:pt x="3311" y="1"/>
                    </a:moveTo>
                    <a:cubicBezTo>
                      <a:pt x="1877" y="1"/>
                      <a:pt x="1" y="2007"/>
                      <a:pt x="438" y="5737"/>
                    </a:cubicBezTo>
                    <a:cubicBezTo>
                      <a:pt x="1005" y="10578"/>
                      <a:pt x="4946" y="15325"/>
                      <a:pt x="4946" y="15325"/>
                    </a:cubicBezTo>
                    <a:lnTo>
                      <a:pt x="8401" y="10356"/>
                    </a:lnTo>
                    <a:cubicBezTo>
                      <a:pt x="4161" y="6526"/>
                      <a:pt x="5607" y="2124"/>
                      <a:pt x="4403" y="543"/>
                    </a:cubicBezTo>
                    <a:cubicBezTo>
                      <a:pt x="4127" y="179"/>
                      <a:pt x="3738" y="1"/>
                      <a:pt x="33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E719E"/>
                  </a:gs>
                  <a:gs pos="100000">
                    <a:srgbClr val="423A6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9" name="Google Shape;1326;p51"/>
              <p:cNvSpPr/>
              <p:nvPr/>
            </p:nvSpPr>
            <p:spPr>
              <a:xfrm>
                <a:off x="1885888" y="423000"/>
                <a:ext cx="100900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4036" h="9287" extrusionOk="0">
                    <a:moveTo>
                      <a:pt x="44" y="0"/>
                    </a:moveTo>
                    <a:cubicBezTo>
                      <a:pt x="21" y="0"/>
                      <a:pt x="0" y="20"/>
                      <a:pt x="0" y="44"/>
                    </a:cubicBezTo>
                    <a:cubicBezTo>
                      <a:pt x="0" y="94"/>
                      <a:pt x="47" y="5113"/>
                      <a:pt x="3958" y="9272"/>
                    </a:cubicBezTo>
                    <a:cubicBezTo>
                      <a:pt x="3965" y="9280"/>
                      <a:pt x="3978" y="9286"/>
                      <a:pt x="3989" y="9286"/>
                    </a:cubicBezTo>
                    <a:cubicBezTo>
                      <a:pt x="3998" y="9286"/>
                      <a:pt x="4012" y="9280"/>
                      <a:pt x="4019" y="9272"/>
                    </a:cubicBezTo>
                    <a:cubicBezTo>
                      <a:pt x="4035" y="9256"/>
                      <a:pt x="4035" y="9229"/>
                      <a:pt x="4022" y="9212"/>
                    </a:cubicBezTo>
                    <a:cubicBezTo>
                      <a:pt x="134" y="5079"/>
                      <a:pt x="87" y="94"/>
                      <a:pt x="87" y="44"/>
                    </a:cubicBezTo>
                    <a:cubicBezTo>
                      <a:pt x="87" y="20"/>
                      <a:pt x="67" y="0"/>
                      <a:pt x="44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0" name="Google Shape;1327;p51"/>
              <p:cNvSpPr/>
              <p:nvPr/>
            </p:nvSpPr>
            <p:spPr>
              <a:xfrm>
                <a:off x="1942525" y="533625"/>
                <a:ext cx="252500" cy="189000"/>
              </a:xfrm>
              <a:custGeom>
                <a:avLst/>
                <a:gdLst/>
                <a:ahLst/>
                <a:cxnLst/>
                <a:rect l="l" t="t" r="r" b="b"/>
                <a:pathLst>
                  <a:path w="10100" h="7560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8" y="7134"/>
                      <a:pt x="5229" y="7560"/>
                      <a:pt x="7437" y="7560"/>
                    </a:cubicBezTo>
                    <a:cubicBezTo>
                      <a:pt x="7707" y="7560"/>
                      <a:pt x="7974" y="7553"/>
                      <a:pt x="8236" y="7544"/>
                    </a:cubicBezTo>
                    <a:cubicBezTo>
                      <a:pt x="8901" y="7524"/>
                      <a:pt x="9532" y="7474"/>
                      <a:pt x="10100" y="7417"/>
                    </a:cubicBezTo>
                    <a:lnTo>
                      <a:pt x="10022" y="6061"/>
                    </a:lnTo>
                    <a:cubicBezTo>
                      <a:pt x="9001" y="5876"/>
                      <a:pt x="7736" y="5385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1" name="Google Shape;1328;p51"/>
              <p:cNvSpPr/>
              <p:nvPr/>
            </p:nvSpPr>
            <p:spPr>
              <a:xfrm>
                <a:off x="2193075" y="685125"/>
                <a:ext cx="65150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1357" extrusionOk="0">
                    <a:moveTo>
                      <a:pt x="0" y="1"/>
                    </a:moveTo>
                    <a:lnTo>
                      <a:pt x="78" y="1357"/>
                    </a:lnTo>
                    <a:cubicBezTo>
                      <a:pt x="1565" y="1206"/>
                      <a:pt x="2605" y="991"/>
                      <a:pt x="2605" y="991"/>
                    </a:cubicBezTo>
                    <a:cubicBezTo>
                      <a:pt x="2605" y="991"/>
                      <a:pt x="2274" y="60"/>
                      <a:pt x="1321" y="60"/>
                    </a:cubicBezTo>
                    <a:cubicBezTo>
                      <a:pt x="1273" y="60"/>
                      <a:pt x="1223" y="63"/>
                      <a:pt x="1172" y="68"/>
                    </a:cubicBezTo>
                    <a:cubicBezTo>
                      <a:pt x="1076" y="78"/>
                      <a:pt x="972" y="83"/>
                      <a:pt x="863" y="83"/>
                    </a:cubicBezTo>
                    <a:cubicBezTo>
                      <a:pt x="605" y="83"/>
                      <a:pt x="313" y="55"/>
                      <a:pt x="0" y="1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2" name="Google Shape;1329;p51"/>
              <p:cNvSpPr/>
              <p:nvPr/>
            </p:nvSpPr>
            <p:spPr>
              <a:xfrm>
                <a:off x="2227725" y="701525"/>
                <a:ext cx="2210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884" h="543" extrusionOk="0">
                    <a:moveTo>
                      <a:pt x="541" y="0"/>
                    </a:moveTo>
                    <a:cubicBezTo>
                      <a:pt x="337" y="0"/>
                      <a:pt x="101" y="46"/>
                      <a:pt x="31" y="59"/>
                    </a:cubicBezTo>
                    <a:cubicBezTo>
                      <a:pt x="11" y="63"/>
                      <a:pt x="1" y="83"/>
                      <a:pt x="4" y="100"/>
                    </a:cubicBezTo>
                    <a:cubicBezTo>
                      <a:pt x="7" y="115"/>
                      <a:pt x="21" y="128"/>
                      <a:pt x="38" y="128"/>
                    </a:cubicBezTo>
                    <a:cubicBezTo>
                      <a:pt x="40" y="128"/>
                      <a:pt x="42" y="127"/>
                      <a:pt x="44" y="127"/>
                    </a:cubicBezTo>
                    <a:cubicBezTo>
                      <a:pt x="200" y="94"/>
                      <a:pt x="397" y="68"/>
                      <a:pt x="551" y="68"/>
                    </a:cubicBezTo>
                    <a:cubicBezTo>
                      <a:pt x="678" y="68"/>
                      <a:pt x="775" y="85"/>
                      <a:pt x="799" y="130"/>
                    </a:cubicBezTo>
                    <a:cubicBezTo>
                      <a:pt x="813" y="160"/>
                      <a:pt x="813" y="187"/>
                      <a:pt x="799" y="217"/>
                    </a:cubicBezTo>
                    <a:cubicBezTo>
                      <a:pt x="743" y="324"/>
                      <a:pt x="494" y="432"/>
                      <a:pt x="195" y="476"/>
                    </a:cubicBezTo>
                    <a:cubicBezTo>
                      <a:pt x="175" y="479"/>
                      <a:pt x="165" y="496"/>
                      <a:pt x="165" y="516"/>
                    </a:cubicBezTo>
                    <a:cubicBezTo>
                      <a:pt x="168" y="533"/>
                      <a:pt x="182" y="543"/>
                      <a:pt x="199" y="543"/>
                    </a:cubicBezTo>
                    <a:lnTo>
                      <a:pt x="206" y="543"/>
                    </a:lnTo>
                    <a:cubicBezTo>
                      <a:pt x="534" y="496"/>
                      <a:pt x="790" y="378"/>
                      <a:pt x="860" y="248"/>
                    </a:cubicBezTo>
                    <a:cubicBezTo>
                      <a:pt x="884" y="197"/>
                      <a:pt x="884" y="147"/>
                      <a:pt x="857" y="100"/>
                    </a:cubicBezTo>
                    <a:cubicBezTo>
                      <a:pt x="817" y="24"/>
                      <a:pt x="688" y="0"/>
                      <a:pt x="541" y="0"/>
                    </a:cubicBezTo>
                    <a:close/>
                  </a:path>
                </a:pathLst>
              </a:custGeom>
              <a:solidFill>
                <a:srgbClr val="423F6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3" name="Google Shape;1330;p51"/>
              <p:cNvSpPr/>
              <p:nvPr/>
            </p:nvSpPr>
            <p:spPr>
              <a:xfrm>
                <a:off x="1942525" y="533625"/>
                <a:ext cx="205325" cy="189025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7561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9" y="7141"/>
                      <a:pt x="5239" y="7561"/>
                      <a:pt x="7448" y="7561"/>
                    </a:cubicBezTo>
                    <a:cubicBezTo>
                      <a:pt x="7457" y="7561"/>
                      <a:pt x="7465" y="7561"/>
                      <a:pt x="7474" y="7561"/>
                    </a:cubicBezTo>
                    <a:cubicBezTo>
                      <a:pt x="7881" y="6812"/>
                      <a:pt x="8098" y="6064"/>
                      <a:pt x="8213" y="5483"/>
                    </a:cubicBezTo>
                    <a:cubicBezTo>
                      <a:pt x="7665" y="5238"/>
                      <a:pt x="7108" y="4919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4" name="Google Shape;1331;p51"/>
              <p:cNvSpPr/>
              <p:nvPr/>
            </p:nvSpPr>
            <p:spPr>
              <a:xfrm>
                <a:off x="1961775" y="1066750"/>
                <a:ext cx="85275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1304" extrusionOk="0">
                    <a:moveTo>
                      <a:pt x="487" y="1"/>
                    </a:moveTo>
                    <a:lnTo>
                      <a:pt x="0" y="1303"/>
                    </a:lnTo>
                    <a:lnTo>
                      <a:pt x="3411" y="1303"/>
                    </a:lnTo>
                    <a:lnTo>
                      <a:pt x="1645" y="239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5" name="Google Shape;1332;p51"/>
              <p:cNvSpPr/>
              <p:nvPr/>
            </p:nvSpPr>
            <p:spPr>
              <a:xfrm>
                <a:off x="1973925" y="760550"/>
                <a:ext cx="196925" cy="312175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12487" extrusionOk="0">
                    <a:moveTo>
                      <a:pt x="3299" y="1"/>
                    </a:moveTo>
                    <a:cubicBezTo>
                      <a:pt x="2337" y="1"/>
                      <a:pt x="1572" y="146"/>
                      <a:pt x="1572" y="146"/>
                    </a:cubicBezTo>
                    <a:cubicBezTo>
                      <a:pt x="1572" y="146"/>
                      <a:pt x="3012" y="1324"/>
                      <a:pt x="3059" y="3876"/>
                    </a:cubicBezTo>
                    <a:cubicBezTo>
                      <a:pt x="3106" y="6424"/>
                      <a:pt x="1" y="12249"/>
                      <a:pt x="1" y="12249"/>
                    </a:cubicBezTo>
                    <a:lnTo>
                      <a:pt x="1159" y="12487"/>
                    </a:lnTo>
                    <a:cubicBezTo>
                      <a:pt x="4888" y="7931"/>
                      <a:pt x="7877" y="2127"/>
                      <a:pt x="6343" y="831"/>
                    </a:cubicBezTo>
                    <a:cubicBezTo>
                      <a:pt x="5554" y="163"/>
                      <a:pt x="4316" y="1"/>
                      <a:pt x="32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6" name="Google Shape;1333;p51"/>
              <p:cNvSpPr/>
              <p:nvPr/>
            </p:nvSpPr>
            <p:spPr>
              <a:xfrm>
                <a:off x="2134900" y="783650"/>
                <a:ext cx="12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0" y="0"/>
                    </a:moveTo>
                    <a:lnTo>
                      <a:pt x="4" y="5"/>
                    </a:lnTo>
                    <a:cubicBezTo>
                      <a:pt x="4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7" name="Google Shape;1334;p51"/>
              <p:cNvSpPr/>
              <p:nvPr/>
            </p:nvSpPr>
            <p:spPr>
              <a:xfrm>
                <a:off x="2013200" y="760575"/>
                <a:ext cx="132475" cy="89075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3563" extrusionOk="0">
                    <a:moveTo>
                      <a:pt x="1726" y="1"/>
                    </a:moveTo>
                    <a:cubicBezTo>
                      <a:pt x="766" y="1"/>
                      <a:pt x="1" y="145"/>
                      <a:pt x="1" y="145"/>
                    </a:cubicBezTo>
                    <a:cubicBezTo>
                      <a:pt x="1" y="145"/>
                      <a:pt x="897" y="877"/>
                      <a:pt x="1296" y="2438"/>
                    </a:cubicBezTo>
                    <a:lnTo>
                      <a:pt x="4896" y="3562"/>
                    </a:lnTo>
                    <a:cubicBezTo>
                      <a:pt x="5251" y="2401"/>
                      <a:pt x="5299" y="1484"/>
                      <a:pt x="4919" y="984"/>
                    </a:cubicBezTo>
                    <a:cubicBezTo>
                      <a:pt x="4916" y="981"/>
                      <a:pt x="4916" y="977"/>
                      <a:pt x="4913" y="974"/>
                    </a:cubicBezTo>
                    <a:cubicBezTo>
                      <a:pt x="4909" y="974"/>
                      <a:pt x="4909" y="971"/>
                      <a:pt x="4905" y="971"/>
                    </a:cubicBezTo>
                    <a:lnTo>
                      <a:pt x="4905" y="968"/>
                    </a:lnTo>
                    <a:cubicBezTo>
                      <a:pt x="4902" y="964"/>
                      <a:pt x="4902" y="964"/>
                      <a:pt x="4899" y="961"/>
                    </a:cubicBezTo>
                    <a:lnTo>
                      <a:pt x="4899" y="957"/>
                    </a:lnTo>
                    <a:lnTo>
                      <a:pt x="4896" y="957"/>
                    </a:lnTo>
                    <a:cubicBezTo>
                      <a:pt x="4896" y="954"/>
                      <a:pt x="4896" y="954"/>
                      <a:pt x="4892" y="951"/>
                    </a:cubicBezTo>
                    <a:lnTo>
                      <a:pt x="4888" y="948"/>
                    </a:lnTo>
                    <a:lnTo>
                      <a:pt x="4885" y="944"/>
                    </a:lnTo>
                    <a:lnTo>
                      <a:pt x="4885" y="940"/>
                    </a:lnTo>
                    <a:lnTo>
                      <a:pt x="4882" y="940"/>
                    </a:lnTo>
                    <a:lnTo>
                      <a:pt x="4882" y="937"/>
                    </a:lnTo>
                    <a:cubicBezTo>
                      <a:pt x="4882" y="937"/>
                      <a:pt x="4879" y="937"/>
                      <a:pt x="4879" y="934"/>
                    </a:cubicBezTo>
                    <a:cubicBezTo>
                      <a:pt x="4876" y="934"/>
                      <a:pt x="4876" y="931"/>
                      <a:pt x="4876" y="931"/>
                    </a:cubicBezTo>
                    <a:cubicBezTo>
                      <a:pt x="4876" y="931"/>
                      <a:pt x="4872" y="931"/>
                      <a:pt x="4872" y="928"/>
                    </a:cubicBezTo>
                    <a:cubicBezTo>
                      <a:pt x="4872" y="923"/>
                      <a:pt x="4868" y="923"/>
                      <a:pt x="4868" y="923"/>
                    </a:cubicBezTo>
                    <a:lnTo>
                      <a:pt x="4865" y="920"/>
                    </a:lnTo>
                    <a:cubicBezTo>
                      <a:pt x="4865" y="917"/>
                      <a:pt x="4865" y="917"/>
                      <a:pt x="4862" y="917"/>
                    </a:cubicBezTo>
                    <a:cubicBezTo>
                      <a:pt x="4862" y="914"/>
                      <a:pt x="4862" y="914"/>
                      <a:pt x="4859" y="914"/>
                    </a:cubicBezTo>
                    <a:lnTo>
                      <a:pt x="4859" y="911"/>
                    </a:lnTo>
                    <a:lnTo>
                      <a:pt x="4855" y="911"/>
                    </a:lnTo>
                    <a:cubicBezTo>
                      <a:pt x="4855" y="907"/>
                      <a:pt x="4855" y="907"/>
                      <a:pt x="4852" y="907"/>
                    </a:cubicBezTo>
                    <a:lnTo>
                      <a:pt x="4852" y="903"/>
                    </a:lnTo>
                    <a:cubicBezTo>
                      <a:pt x="4852" y="903"/>
                      <a:pt x="4848" y="903"/>
                      <a:pt x="4848" y="900"/>
                    </a:cubicBezTo>
                    <a:cubicBezTo>
                      <a:pt x="4845" y="900"/>
                      <a:pt x="4845" y="900"/>
                      <a:pt x="4845" y="897"/>
                    </a:cubicBezTo>
                    <a:lnTo>
                      <a:pt x="4842" y="897"/>
                    </a:lnTo>
                    <a:lnTo>
                      <a:pt x="4842" y="894"/>
                    </a:lnTo>
                    <a:lnTo>
                      <a:pt x="4838" y="894"/>
                    </a:lnTo>
                    <a:lnTo>
                      <a:pt x="4838" y="890"/>
                    </a:lnTo>
                    <a:cubicBezTo>
                      <a:pt x="4835" y="890"/>
                      <a:pt x="4835" y="887"/>
                      <a:pt x="4835" y="887"/>
                    </a:cubicBezTo>
                    <a:lnTo>
                      <a:pt x="4832" y="883"/>
                    </a:lnTo>
                    <a:lnTo>
                      <a:pt x="4828" y="880"/>
                    </a:lnTo>
                    <a:cubicBezTo>
                      <a:pt x="4825" y="880"/>
                      <a:pt x="4825" y="877"/>
                      <a:pt x="4825" y="877"/>
                    </a:cubicBezTo>
                    <a:lnTo>
                      <a:pt x="4822" y="877"/>
                    </a:lnTo>
                    <a:cubicBezTo>
                      <a:pt x="4822" y="874"/>
                      <a:pt x="4822" y="874"/>
                      <a:pt x="4818" y="874"/>
                    </a:cubicBezTo>
                    <a:lnTo>
                      <a:pt x="4818" y="870"/>
                    </a:lnTo>
                    <a:lnTo>
                      <a:pt x="4815" y="870"/>
                    </a:lnTo>
                    <a:lnTo>
                      <a:pt x="4815" y="867"/>
                    </a:lnTo>
                    <a:cubicBezTo>
                      <a:pt x="4815" y="867"/>
                      <a:pt x="4812" y="867"/>
                      <a:pt x="4812" y="863"/>
                    </a:cubicBezTo>
                    <a:cubicBezTo>
                      <a:pt x="4808" y="863"/>
                      <a:pt x="4808" y="860"/>
                      <a:pt x="4808" y="860"/>
                    </a:cubicBezTo>
                    <a:lnTo>
                      <a:pt x="4805" y="860"/>
                    </a:lnTo>
                    <a:cubicBezTo>
                      <a:pt x="4805" y="860"/>
                      <a:pt x="4805" y="857"/>
                      <a:pt x="4801" y="857"/>
                    </a:cubicBezTo>
                    <a:cubicBezTo>
                      <a:pt x="4801" y="853"/>
                      <a:pt x="4798" y="853"/>
                      <a:pt x="4798" y="853"/>
                    </a:cubicBezTo>
                    <a:cubicBezTo>
                      <a:pt x="4798" y="850"/>
                      <a:pt x="4795" y="850"/>
                      <a:pt x="4795" y="850"/>
                    </a:cubicBezTo>
                    <a:cubicBezTo>
                      <a:pt x="4795" y="847"/>
                      <a:pt x="4795" y="847"/>
                      <a:pt x="4792" y="847"/>
                    </a:cubicBezTo>
                    <a:lnTo>
                      <a:pt x="4792" y="843"/>
                    </a:lnTo>
                    <a:lnTo>
                      <a:pt x="4788" y="843"/>
                    </a:lnTo>
                    <a:lnTo>
                      <a:pt x="4784" y="840"/>
                    </a:lnTo>
                    <a:lnTo>
                      <a:pt x="4781" y="836"/>
                    </a:lnTo>
                    <a:cubicBezTo>
                      <a:pt x="4778" y="836"/>
                      <a:pt x="4778" y="833"/>
                      <a:pt x="4778" y="833"/>
                    </a:cubicBezTo>
                    <a:lnTo>
                      <a:pt x="4775" y="833"/>
                    </a:lnTo>
                    <a:cubicBezTo>
                      <a:pt x="4775" y="830"/>
                      <a:pt x="4772" y="830"/>
                      <a:pt x="4772" y="830"/>
                    </a:cubicBezTo>
                    <a:cubicBezTo>
                      <a:pt x="3982" y="162"/>
                      <a:pt x="2747" y="1"/>
                      <a:pt x="173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8" name="Google Shape;1335;p51"/>
              <p:cNvSpPr/>
              <p:nvPr/>
            </p:nvSpPr>
            <p:spPr>
              <a:xfrm>
                <a:off x="2050300" y="857425"/>
                <a:ext cx="12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5" h="250" extrusionOk="0">
                    <a:moveTo>
                      <a:pt x="0" y="229"/>
                    </a:moveTo>
                    <a:lnTo>
                      <a:pt x="0" y="249"/>
                    </a:lnTo>
                    <a:lnTo>
                      <a:pt x="0" y="229"/>
                    </a:lnTo>
                    <a:close/>
                    <a:moveTo>
                      <a:pt x="0" y="219"/>
                    </a:moveTo>
                    <a:lnTo>
                      <a:pt x="0" y="229"/>
                    </a:lnTo>
                    <a:lnTo>
                      <a:pt x="0" y="219"/>
                    </a:lnTo>
                    <a:close/>
                    <a:moveTo>
                      <a:pt x="0" y="216"/>
                    </a:moveTo>
                    <a:lnTo>
                      <a:pt x="0" y="219"/>
                    </a:lnTo>
                    <a:lnTo>
                      <a:pt x="0" y="216"/>
                    </a:lnTo>
                    <a:close/>
                    <a:moveTo>
                      <a:pt x="0" y="202"/>
                    </a:moveTo>
                    <a:lnTo>
                      <a:pt x="0" y="212"/>
                    </a:lnTo>
                    <a:lnTo>
                      <a:pt x="0" y="202"/>
                    </a:lnTo>
                    <a:close/>
                    <a:moveTo>
                      <a:pt x="0" y="199"/>
                    </a:moveTo>
                    <a:lnTo>
                      <a:pt x="0" y="202"/>
                    </a:lnTo>
                    <a:lnTo>
                      <a:pt x="0" y="199"/>
                    </a:lnTo>
                    <a:close/>
                    <a:moveTo>
                      <a:pt x="4" y="189"/>
                    </a:moveTo>
                    <a:cubicBezTo>
                      <a:pt x="0" y="192"/>
                      <a:pt x="0" y="196"/>
                      <a:pt x="0" y="199"/>
                    </a:cubicBezTo>
                    <a:cubicBezTo>
                      <a:pt x="0" y="196"/>
                      <a:pt x="0" y="192"/>
                      <a:pt x="4" y="189"/>
                    </a:cubicBezTo>
                    <a:close/>
                    <a:moveTo>
                      <a:pt x="4" y="182"/>
                    </a:moveTo>
                    <a:lnTo>
                      <a:pt x="4" y="185"/>
                    </a:lnTo>
                    <a:lnTo>
                      <a:pt x="4" y="182"/>
                    </a:lnTo>
                    <a:close/>
                    <a:moveTo>
                      <a:pt x="4" y="179"/>
                    </a:moveTo>
                    <a:lnTo>
                      <a:pt x="4" y="182"/>
                    </a:lnTo>
                    <a:lnTo>
                      <a:pt x="4" y="179"/>
                    </a:lnTo>
                    <a:close/>
                    <a:moveTo>
                      <a:pt x="4" y="172"/>
                    </a:moveTo>
                    <a:lnTo>
                      <a:pt x="4" y="179"/>
                    </a:lnTo>
                    <a:lnTo>
                      <a:pt x="4" y="172"/>
                    </a:lnTo>
                    <a:close/>
                    <a:moveTo>
                      <a:pt x="4" y="168"/>
                    </a:moveTo>
                    <a:lnTo>
                      <a:pt x="4" y="172"/>
                    </a:lnTo>
                    <a:lnTo>
                      <a:pt x="4" y="168"/>
                    </a:lnTo>
                    <a:close/>
                    <a:moveTo>
                      <a:pt x="4" y="162"/>
                    </a:moveTo>
                    <a:lnTo>
                      <a:pt x="4" y="165"/>
                    </a:lnTo>
                    <a:lnTo>
                      <a:pt x="4" y="162"/>
                    </a:lnTo>
                    <a:close/>
                    <a:moveTo>
                      <a:pt x="4" y="159"/>
                    </a:moveTo>
                    <a:lnTo>
                      <a:pt x="4" y="162"/>
                    </a:lnTo>
                    <a:lnTo>
                      <a:pt x="4" y="159"/>
                    </a:lnTo>
                    <a:close/>
                    <a:moveTo>
                      <a:pt x="4" y="152"/>
                    </a:moveTo>
                    <a:lnTo>
                      <a:pt x="4" y="156"/>
                    </a:lnTo>
                    <a:lnTo>
                      <a:pt x="4" y="152"/>
                    </a:lnTo>
                    <a:close/>
                    <a:moveTo>
                      <a:pt x="4" y="148"/>
                    </a:moveTo>
                    <a:lnTo>
                      <a:pt x="4" y="152"/>
                    </a:lnTo>
                    <a:lnTo>
                      <a:pt x="4" y="148"/>
                    </a:lnTo>
                    <a:close/>
                    <a:moveTo>
                      <a:pt x="4" y="142"/>
                    </a:moveTo>
                    <a:lnTo>
                      <a:pt x="4" y="145"/>
                    </a:lnTo>
                    <a:lnTo>
                      <a:pt x="4" y="142"/>
                    </a:lnTo>
                    <a:close/>
                    <a:moveTo>
                      <a:pt x="4" y="139"/>
                    </a:moveTo>
                    <a:lnTo>
                      <a:pt x="4" y="142"/>
                    </a:lnTo>
                    <a:lnTo>
                      <a:pt x="4" y="139"/>
                    </a:lnTo>
                    <a:close/>
                    <a:moveTo>
                      <a:pt x="4" y="131"/>
                    </a:moveTo>
                    <a:lnTo>
                      <a:pt x="4" y="135"/>
                    </a:lnTo>
                    <a:lnTo>
                      <a:pt x="4" y="131"/>
                    </a:lnTo>
                    <a:close/>
                    <a:moveTo>
                      <a:pt x="4" y="125"/>
                    </a:moveTo>
                    <a:lnTo>
                      <a:pt x="4" y="131"/>
                    </a:lnTo>
                    <a:lnTo>
                      <a:pt x="4" y="125"/>
                    </a:lnTo>
                    <a:close/>
                    <a:moveTo>
                      <a:pt x="4" y="122"/>
                    </a:moveTo>
                    <a:lnTo>
                      <a:pt x="4" y="125"/>
                    </a:lnTo>
                    <a:lnTo>
                      <a:pt x="4" y="122"/>
                    </a:lnTo>
                    <a:close/>
                    <a:moveTo>
                      <a:pt x="4" y="118"/>
                    </a:moveTo>
                    <a:lnTo>
                      <a:pt x="4" y="118"/>
                    </a:lnTo>
                    <a:lnTo>
                      <a:pt x="4" y="118"/>
                    </a:lnTo>
                    <a:close/>
                    <a:moveTo>
                      <a:pt x="4" y="111"/>
                    </a:moveTo>
                    <a:lnTo>
                      <a:pt x="4" y="115"/>
                    </a:lnTo>
                    <a:lnTo>
                      <a:pt x="4" y="111"/>
                    </a:lnTo>
                    <a:close/>
                    <a:moveTo>
                      <a:pt x="4" y="105"/>
                    </a:moveTo>
                    <a:lnTo>
                      <a:pt x="4" y="108"/>
                    </a:lnTo>
                    <a:lnTo>
                      <a:pt x="4" y="105"/>
                    </a:lnTo>
                    <a:close/>
                    <a:moveTo>
                      <a:pt x="4" y="102"/>
                    </a:moveTo>
                    <a:lnTo>
                      <a:pt x="4" y="105"/>
                    </a:lnTo>
                    <a:lnTo>
                      <a:pt x="4" y="102"/>
                    </a:lnTo>
                    <a:close/>
                    <a:moveTo>
                      <a:pt x="4" y="95"/>
                    </a:moveTo>
                    <a:lnTo>
                      <a:pt x="4" y="98"/>
                    </a:lnTo>
                    <a:lnTo>
                      <a:pt x="4" y="95"/>
                    </a:lnTo>
                    <a:close/>
                    <a:moveTo>
                      <a:pt x="4" y="91"/>
                    </a:moveTo>
                    <a:lnTo>
                      <a:pt x="4" y="95"/>
                    </a:lnTo>
                    <a:lnTo>
                      <a:pt x="4" y="91"/>
                    </a:lnTo>
                    <a:close/>
                    <a:moveTo>
                      <a:pt x="4" y="85"/>
                    </a:moveTo>
                    <a:lnTo>
                      <a:pt x="4" y="88"/>
                    </a:lnTo>
                    <a:lnTo>
                      <a:pt x="4" y="85"/>
                    </a:lnTo>
                    <a:close/>
                    <a:moveTo>
                      <a:pt x="4" y="75"/>
                    </a:moveTo>
                    <a:lnTo>
                      <a:pt x="4" y="85"/>
                    </a:lnTo>
                    <a:lnTo>
                      <a:pt x="4" y="75"/>
                    </a:lnTo>
                    <a:close/>
                    <a:moveTo>
                      <a:pt x="4" y="71"/>
                    </a:moveTo>
                    <a:lnTo>
                      <a:pt x="4" y="75"/>
                    </a:lnTo>
                    <a:lnTo>
                      <a:pt x="4" y="71"/>
                    </a:lnTo>
                    <a:close/>
                    <a:moveTo>
                      <a:pt x="4" y="65"/>
                    </a:moveTo>
                    <a:lnTo>
                      <a:pt x="4" y="68"/>
                    </a:lnTo>
                    <a:lnTo>
                      <a:pt x="4" y="65"/>
                    </a:lnTo>
                    <a:close/>
                    <a:moveTo>
                      <a:pt x="4" y="61"/>
                    </a:moveTo>
                    <a:lnTo>
                      <a:pt x="4" y="65"/>
                    </a:lnTo>
                    <a:lnTo>
                      <a:pt x="4" y="61"/>
                    </a:lnTo>
                    <a:close/>
                    <a:moveTo>
                      <a:pt x="4" y="55"/>
                    </a:moveTo>
                    <a:lnTo>
                      <a:pt x="4" y="58"/>
                    </a:lnTo>
                    <a:lnTo>
                      <a:pt x="4" y="55"/>
                    </a:lnTo>
                    <a:close/>
                    <a:moveTo>
                      <a:pt x="4" y="51"/>
                    </a:moveTo>
                    <a:lnTo>
                      <a:pt x="4" y="55"/>
                    </a:lnTo>
                    <a:lnTo>
                      <a:pt x="4" y="51"/>
                    </a:lnTo>
                    <a:close/>
                    <a:moveTo>
                      <a:pt x="4" y="44"/>
                    </a:moveTo>
                    <a:lnTo>
                      <a:pt x="4" y="51"/>
                    </a:lnTo>
                    <a:lnTo>
                      <a:pt x="4" y="44"/>
                    </a:lnTo>
                    <a:close/>
                    <a:moveTo>
                      <a:pt x="4" y="41"/>
                    </a:moveTo>
                    <a:lnTo>
                      <a:pt x="4" y="44"/>
                    </a:lnTo>
                    <a:lnTo>
                      <a:pt x="4" y="41"/>
                    </a:lnTo>
                    <a:close/>
                    <a:moveTo>
                      <a:pt x="4" y="38"/>
                    </a:moveTo>
                    <a:lnTo>
                      <a:pt x="4" y="38"/>
                    </a:lnTo>
                    <a:lnTo>
                      <a:pt x="4" y="38"/>
                    </a:lnTo>
                    <a:close/>
                    <a:moveTo>
                      <a:pt x="4" y="31"/>
                    </a:moveTo>
                    <a:lnTo>
                      <a:pt x="4" y="35"/>
                    </a:lnTo>
                    <a:lnTo>
                      <a:pt x="4" y="31"/>
                    </a:lnTo>
                    <a:close/>
                    <a:moveTo>
                      <a:pt x="4" y="24"/>
                    </a:moveTo>
                    <a:lnTo>
                      <a:pt x="4" y="27"/>
                    </a:lnTo>
                    <a:lnTo>
                      <a:pt x="4" y="24"/>
                    </a:lnTo>
                    <a:close/>
                    <a:moveTo>
                      <a:pt x="4" y="21"/>
                    </a:moveTo>
                    <a:lnTo>
                      <a:pt x="4" y="24"/>
                    </a:lnTo>
                    <a:lnTo>
                      <a:pt x="4" y="21"/>
                    </a:lnTo>
                    <a:close/>
                    <a:moveTo>
                      <a:pt x="4" y="15"/>
                    </a:moveTo>
                    <a:lnTo>
                      <a:pt x="4" y="21"/>
                    </a:lnTo>
                    <a:lnTo>
                      <a:pt x="4" y="15"/>
                    </a:lnTo>
                    <a:close/>
                    <a:moveTo>
                      <a:pt x="4" y="11"/>
                    </a:moveTo>
                    <a:lnTo>
                      <a:pt x="4" y="15"/>
                    </a:lnTo>
                    <a:lnTo>
                      <a:pt x="4" y="11"/>
                    </a:lnTo>
                    <a:close/>
                    <a:moveTo>
                      <a:pt x="4" y="7"/>
                    </a:moveTo>
                    <a:lnTo>
                      <a:pt x="4" y="11"/>
                    </a:lnTo>
                    <a:lnTo>
                      <a:pt x="4" y="7"/>
                    </a:lnTo>
                    <a:close/>
                    <a:moveTo>
                      <a:pt x="4" y="1"/>
                    </a:move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9" name="Google Shape;1336;p51"/>
              <p:cNvSpPr/>
              <p:nvPr/>
            </p:nvSpPr>
            <p:spPr>
              <a:xfrm>
                <a:off x="2031500" y="907800"/>
                <a:ext cx="10250" cy="3107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243" extrusionOk="0">
                    <a:moveTo>
                      <a:pt x="410" y="0"/>
                    </a:moveTo>
                    <a:cubicBezTo>
                      <a:pt x="293" y="403"/>
                      <a:pt x="155" y="820"/>
                      <a:pt x="0" y="1243"/>
                    </a:cubicBezTo>
                    <a:lnTo>
                      <a:pt x="0" y="1243"/>
                    </a:lnTo>
                    <a:cubicBezTo>
                      <a:pt x="155" y="820"/>
                      <a:pt x="293" y="403"/>
                      <a:pt x="410" y="0"/>
                    </a:cubicBezTo>
                    <a:close/>
                  </a:path>
                </a:pathLst>
              </a:custGeom>
              <a:solidFill>
                <a:srgbClr val="AE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0" name="Google Shape;1337;p51"/>
              <p:cNvSpPr/>
              <p:nvPr/>
            </p:nvSpPr>
            <p:spPr>
              <a:xfrm>
                <a:off x="2041725" y="863725"/>
                <a:ext cx="86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764" extrusionOk="0">
                    <a:moveTo>
                      <a:pt x="343" y="0"/>
                    </a:moveTo>
                    <a:cubicBezTo>
                      <a:pt x="317" y="504"/>
                      <a:pt x="189" y="1112"/>
                      <a:pt x="1" y="1763"/>
                    </a:cubicBezTo>
                    <a:lnTo>
                      <a:pt x="1" y="1763"/>
                    </a:lnTo>
                    <a:cubicBezTo>
                      <a:pt x="189" y="1112"/>
                      <a:pt x="317" y="504"/>
                      <a:pt x="343" y="0"/>
                    </a:cubicBez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1" name="Google Shape;1338;p51"/>
              <p:cNvSpPr/>
              <p:nvPr/>
            </p:nvSpPr>
            <p:spPr>
              <a:xfrm>
                <a:off x="2031500" y="821525"/>
                <a:ext cx="104100" cy="12732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093" extrusionOk="0">
                    <a:moveTo>
                      <a:pt x="564" y="0"/>
                    </a:moveTo>
                    <a:lnTo>
                      <a:pt x="564" y="0"/>
                    </a:lnTo>
                    <a:cubicBezTo>
                      <a:pt x="676" y="419"/>
                      <a:pt x="746" y="896"/>
                      <a:pt x="756" y="1437"/>
                    </a:cubicBezTo>
                    <a:lnTo>
                      <a:pt x="756" y="1440"/>
                    </a:lnTo>
                    <a:lnTo>
                      <a:pt x="756" y="1443"/>
                    </a:lnTo>
                    <a:lnTo>
                      <a:pt x="756" y="1447"/>
                    </a:lnTo>
                    <a:lnTo>
                      <a:pt x="756" y="1451"/>
                    </a:lnTo>
                    <a:lnTo>
                      <a:pt x="756" y="1457"/>
                    </a:lnTo>
                    <a:lnTo>
                      <a:pt x="756" y="1460"/>
                    </a:lnTo>
                    <a:lnTo>
                      <a:pt x="756" y="1463"/>
                    </a:lnTo>
                    <a:lnTo>
                      <a:pt x="756" y="1467"/>
                    </a:lnTo>
                    <a:lnTo>
                      <a:pt x="756" y="1471"/>
                    </a:lnTo>
                    <a:lnTo>
                      <a:pt x="756" y="1474"/>
                    </a:lnTo>
                    <a:lnTo>
                      <a:pt x="756" y="1477"/>
                    </a:lnTo>
                    <a:lnTo>
                      <a:pt x="756" y="1480"/>
                    </a:lnTo>
                    <a:lnTo>
                      <a:pt x="756" y="1487"/>
                    </a:lnTo>
                    <a:lnTo>
                      <a:pt x="756" y="1491"/>
                    </a:lnTo>
                    <a:lnTo>
                      <a:pt x="756" y="1494"/>
                    </a:lnTo>
                    <a:lnTo>
                      <a:pt x="756" y="1497"/>
                    </a:lnTo>
                    <a:lnTo>
                      <a:pt x="756" y="1501"/>
                    </a:lnTo>
                    <a:lnTo>
                      <a:pt x="756" y="1504"/>
                    </a:lnTo>
                    <a:lnTo>
                      <a:pt x="756" y="1507"/>
                    </a:lnTo>
                    <a:lnTo>
                      <a:pt x="756" y="1511"/>
                    </a:lnTo>
                    <a:lnTo>
                      <a:pt x="756" y="1521"/>
                    </a:lnTo>
                    <a:lnTo>
                      <a:pt x="756" y="1524"/>
                    </a:lnTo>
                    <a:lnTo>
                      <a:pt x="756" y="1527"/>
                    </a:lnTo>
                    <a:lnTo>
                      <a:pt x="756" y="1531"/>
                    </a:lnTo>
                    <a:lnTo>
                      <a:pt x="756" y="1534"/>
                    </a:lnTo>
                    <a:lnTo>
                      <a:pt x="756" y="1538"/>
                    </a:lnTo>
                    <a:lnTo>
                      <a:pt x="756" y="1541"/>
                    </a:lnTo>
                    <a:lnTo>
                      <a:pt x="756" y="1544"/>
                    </a:lnTo>
                    <a:lnTo>
                      <a:pt x="756" y="1547"/>
                    </a:lnTo>
                    <a:lnTo>
                      <a:pt x="756" y="1551"/>
                    </a:lnTo>
                    <a:lnTo>
                      <a:pt x="756" y="1554"/>
                    </a:lnTo>
                    <a:lnTo>
                      <a:pt x="756" y="1558"/>
                    </a:lnTo>
                    <a:lnTo>
                      <a:pt x="756" y="1561"/>
                    </a:lnTo>
                    <a:lnTo>
                      <a:pt x="756" y="1567"/>
                    </a:lnTo>
                    <a:lnTo>
                      <a:pt x="756" y="1571"/>
                    </a:lnTo>
                    <a:lnTo>
                      <a:pt x="756" y="1575"/>
                    </a:lnTo>
                    <a:lnTo>
                      <a:pt x="756" y="1578"/>
                    </a:lnTo>
                    <a:lnTo>
                      <a:pt x="756" y="1581"/>
                    </a:lnTo>
                    <a:lnTo>
                      <a:pt x="756" y="1584"/>
                    </a:lnTo>
                    <a:lnTo>
                      <a:pt x="756" y="1588"/>
                    </a:lnTo>
                    <a:lnTo>
                      <a:pt x="756" y="1592"/>
                    </a:lnTo>
                    <a:lnTo>
                      <a:pt x="756" y="1595"/>
                    </a:lnTo>
                    <a:lnTo>
                      <a:pt x="756" y="1598"/>
                    </a:lnTo>
                    <a:lnTo>
                      <a:pt x="756" y="1601"/>
                    </a:lnTo>
                    <a:lnTo>
                      <a:pt x="756" y="1604"/>
                    </a:lnTo>
                    <a:lnTo>
                      <a:pt x="756" y="1608"/>
                    </a:lnTo>
                    <a:lnTo>
                      <a:pt x="756" y="1615"/>
                    </a:lnTo>
                    <a:lnTo>
                      <a:pt x="756" y="1618"/>
                    </a:lnTo>
                    <a:lnTo>
                      <a:pt x="756" y="1621"/>
                    </a:lnTo>
                    <a:lnTo>
                      <a:pt x="756" y="1625"/>
                    </a:lnTo>
                    <a:cubicBezTo>
                      <a:pt x="752" y="1628"/>
                      <a:pt x="752" y="1632"/>
                      <a:pt x="752" y="1635"/>
                    </a:cubicBezTo>
                    <a:lnTo>
                      <a:pt x="752" y="1638"/>
                    </a:lnTo>
                    <a:lnTo>
                      <a:pt x="752" y="1648"/>
                    </a:lnTo>
                    <a:lnTo>
                      <a:pt x="752" y="1652"/>
                    </a:lnTo>
                    <a:lnTo>
                      <a:pt x="752" y="1655"/>
                    </a:lnTo>
                    <a:lnTo>
                      <a:pt x="752" y="1665"/>
                    </a:lnTo>
                    <a:lnTo>
                      <a:pt x="752" y="1685"/>
                    </a:lnTo>
                    <a:lnTo>
                      <a:pt x="752" y="1688"/>
                    </a:lnTo>
                    <a:cubicBezTo>
                      <a:pt x="726" y="2192"/>
                      <a:pt x="598" y="2800"/>
                      <a:pt x="410" y="3451"/>
                    </a:cubicBezTo>
                    <a:cubicBezTo>
                      <a:pt x="293" y="3854"/>
                      <a:pt x="155" y="4271"/>
                      <a:pt x="0" y="4694"/>
                    </a:cubicBezTo>
                    <a:cubicBezTo>
                      <a:pt x="615" y="4878"/>
                      <a:pt x="1384" y="5032"/>
                      <a:pt x="2314" y="5092"/>
                    </a:cubicBezTo>
                    <a:cubicBezTo>
                      <a:pt x="3160" y="3642"/>
                      <a:pt x="3811" y="2266"/>
                      <a:pt x="4164" y="1124"/>
                    </a:cubicBezTo>
                    <a:lnTo>
                      <a:pt x="564" y="0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2" name="Google Shape;1339;p51"/>
              <p:cNvSpPr/>
              <p:nvPr/>
            </p:nvSpPr>
            <p:spPr>
              <a:xfrm>
                <a:off x="1983750" y="414575"/>
                <a:ext cx="113250" cy="1020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4082" extrusionOk="0">
                    <a:moveTo>
                      <a:pt x="3535" y="1"/>
                    </a:moveTo>
                    <a:cubicBezTo>
                      <a:pt x="3053" y="1"/>
                      <a:pt x="2475" y="286"/>
                      <a:pt x="2263" y="348"/>
                    </a:cubicBezTo>
                    <a:cubicBezTo>
                      <a:pt x="2233" y="358"/>
                      <a:pt x="2200" y="362"/>
                      <a:pt x="2165" y="362"/>
                    </a:cubicBezTo>
                    <a:cubicBezTo>
                      <a:pt x="1966" y="362"/>
                      <a:pt x="1706" y="230"/>
                      <a:pt x="1390" y="230"/>
                    </a:cubicBezTo>
                    <a:cubicBezTo>
                      <a:pt x="1187" y="230"/>
                      <a:pt x="962" y="284"/>
                      <a:pt x="716" y="462"/>
                    </a:cubicBezTo>
                    <a:cubicBezTo>
                      <a:pt x="17" y="965"/>
                      <a:pt x="393" y="2010"/>
                      <a:pt x="393" y="2010"/>
                    </a:cubicBezTo>
                    <a:cubicBezTo>
                      <a:pt x="0" y="2466"/>
                      <a:pt x="487" y="2984"/>
                      <a:pt x="487" y="2984"/>
                    </a:cubicBezTo>
                    <a:cubicBezTo>
                      <a:pt x="164" y="3789"/>
                      <a:pt x="773" y="4081"/>
                      <a:pt x="773" y="4081"/>
                    </a:cubicBezTo>
                    <a:lnTo>
                      <a:pt x="1840" y="3151"/>
                    </a:lnTo>
                    <a:lnTo>
                      <a:pt x="3408" y="1684"/>
                    </a:lnTo>
                    <a:cubicBezTo>
                      <a:pt x="4016" y="1617"/>
                      <a:pt x="4529" y="965"/>
                      <a:pt x="4143" y="305"/>
                    </a:cubicBezTo>
                    <a:cubicBezTo>
                      <a:pt x="4010" y="78"/>
                      <a:pt x="3785" y="1"/>
                      <a:pt x="3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3" name="Google Shape;1340;p51"/>
              <p:cNvSpPr/>
              <p:nvPr/>
            </p:nvSpPr>
            <p:spPr>
              <a:xfrm>
                <a:off x="1990625" y="456675"/>
                <a:ext cx="8580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3811" extrusionOk="0">
                    <a:moveTo>
                      <a:pt x="2280" y="0"/>
                    </a:moveTo>
                    <a:cubicBezTo>
                      <a:pt x="2255" y="239"/>
                      <a:pt x="2030" y="586"/>
                      <a:pt x="1820" y="586"/>
                    </a:cubicBezTo>
                    <a:cubicBezTo>
                      <a:pt x="1743" y="586"/>
                      <a:pt x="1668" y="540"/>
                      <a:pt x="1606" y="426"/>
                    </a:cubicBezTo>
                    <a:cubicBezTo>
                      <a:pt x="1504" y="243"/>
                      <a:pt x="1308" y="148"/>
                      <a:pt x="1112" y="148"/>
                    </a:cubicBezTo>
                    <a:cubicBezTo>
                      <a:pt x="852" y="148"/>
                      <a:pt x="594" y="314"/>
                      <a:pt x="561" y="658"/>
                    </a:cubicBezTo>
                    <a:cubicBezTo>
                      <a:pt x="504" y="1263"/>
                      <a:pt x="1045" y="1396"/>
                      <a:pt x="1045" y="1396"/>
                    </a:cubicBezTo>
                    <a:cubicBezTo>
                      <a:pt x="1045" y="1396"/>
                      <a:pt x="840" y="1537"/>
                      <a:pt x="873" y="1816"/>
                    </a:cubicBezTo>
                    <a:cubicBezTo>
                      <a:pt x="907" y="2095"/>
                      <a:pt x="498" y="2397"/>
                      <a:pt x="498" y="2397"/>
                    </a:cubicBezTo>
                    <a:lnTo>
                      <a:pt x="1" y="3280"/>
                    </a:lnTo>
                    <a:lnTo>
                      <a:pt x="1082" y="3810"/>
                    </a:lnTo>
                    <a:lnTo>
                      <a:pt x="1739" y="2622"/>
                    </a:lnTo>
                    <a:cubicBezTo>
                      <a:pt x="1739" y="2622"/>
                      <a:pt x="1871" y="2700"/>
                      <a:pt x="2085" y="2700"/>
                    </a:cubicBezTo>
                    <a:cubicBezTo>
                      <a:pt x="2255" y="2700"/>
                      <a:pt x="2477" y="2650"/>
                      <a:pt x="2726" y="2471"/>
                    </a:cubicBezTo>
                    <a:cubicBezTo>
                      <a:pt x="3170" y="2149"/>
                      <a:pt x="3083" y="1457"/>
                      <a:pt x="3083" y="1457"/>
                    </a:cubicBezTo>
                    <a:cubicBezTo>
                      <a:pt x="3284" y="1444"/>
                      <a:pt x="3431" y="1316"/>
                      <a:pt x="3431" y="1316"/>
                    </a:cubicBezTo>
                    <a:cubicBezTo>
                      <a:pt x="3059" y="840"/>
                      <a:pt x="3132" y="0"/>
                      <a:pt x="3133" y="0"/>
                    </a:cubicBezTo>
                    <a:lnTo>
                      <a:pt x="3133" y="0"/>
                    </a:lnTo>
                    <a:cubicBezTo>
                      <a:pt x="2998" y="66"/>
                      <a:pt x="2859" y="88"/>
                      <a:pt x="2732" y="88"/>
                    </a:cubicBezTo>
                    <a:cubicBezTo>
                      <a:pt x="2480" y="88"/>
                      <a:pt x="2280" y="0"/>
                      <a:pt x="2280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4" name="Google Shape;1341;p51"/>
              <p:cNvSpPr/>
              <p:nvPr/>
            </p:nvSpPr>
            <p:spPr>
              <a:xfrm>
                <a:off x="2038900" y="486875"/>
                <a:ext cx="2132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4" extrusionOk="0">
                    <a:moveTo>
                      <a:pt x="426" y="1"/>
                    </a:moveTo>
                    <a:cubicBezTo>
                      <a:pt x="191" y="1"/>
                      <a:pt x="0" y="192"/>
                      <a:pt x="0" y="427"/>
                    </a:cubicBezTo>
                    <a:cubicBezTo>
                      <a:pt x="0" y="662"/>
                      <a:pt x="191" y="853"/>
                      <a:pt x="426" y="853"/>
                    </a:cubicBezTo>
                    <a:cubicBezTo>
                      <a:pt x="662" y="853"/>
                      <a:pt x="853" y="662"/>
                      <a:pt x="853" y="427"/>
                    </a:cubicBezTo>
                    <a:cubicBezTo>
                      <a:pt x="853" y="192"/>
                      <a:pt x="662" y="1"/>
                      <a:pt x="42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73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5" name="Google Shape;1342;p51"/>
              <p:cNvSpPr/>
              <p:nvPr/>
            </p:nvSpPr>
            <p:spPr>
              <a:xfrm>
                <a:off x="1838275" y="525800"/>
                <a:ext cx="222875" cy="295250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1810" extrusionOk="0">
                    <a:moveTo>
                      <a:pt x="6024" y="0"/>
                    </a:moveTo>
                    <a:cubicBezTo>
                      <a:pt x="2596" y="0"/>
                      <a:pt x="1" y="7175"/>
                      <a:pt x="441" y="10540"/>
                    </a:cubicBezTo>
                    <a:lnTo>
                      <a:pt x="4483" y="11809"/>
                    </a:lnTo>
                    <a:lnTo>
                      <a:pt x="6998" y="9536"/>
                    </a:lnTo>
                    <a:cubicBezTo>
                      <a:pt x="7824" y="6749"/>
                      <a:pt x="8915" y="1012"/>
                      <a:pt x="7058" y="220"/>
                    </a:cubicBezTo>
                    <a:cubicBezTo>
                      <a:pt x="6707" y="70"/>
                      <a:pt x="6361" y="0"/>
                      <a:pt x="6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6" name="Google Shape;1343;p51"/>
              <p:cNvSpPr/>
              <p:nvPr/>
            </p:nvSpPr>
            <p:spPr>
              <a:xfrm>
                <a:off x="1925075" y="623925"/>
                <a:ext cx="103175" cy="169650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6786" extrusionOk="0">
                    <a:moveTo>
                      <a:pt x="447" y="1"/>
                    </a:moveTo>
                    <a:cubicBezTo>
                      <a:pt x="1" y="3805"/>
                      <a:pt x="763" y="6786"/>
                      <a:pt x="763" y="6786"/>
                    </a:cubicBezTo>
                    <a:lnTo>
                      <a:pt x="2344" y="6679"/>
                    </a:lnTo>
                    <a:lnTo>
                      <a:pt x="3526" y="5611"/>
                    </a:lnTo>
                    <a:cubicBezTo>
                      <a:pt x="3727" y="4936"/>
                      <a:pt x="3942" y="4090"/>
                      <a:pt x="4127" y="3183"/>
                    </a:cubicBezTo>
                    <a:lnTo>
                      <a:pt x="447" y="1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7" name="Google Shape;1344;p51"/>
              <p:cNvSpPr/>
              <p:nvPr/>
            </p:nvSpPr>
            <p:spPr>
              <a:xfrm>
                <a:off x="2172500" y="1068925"/>
                <a:ext cx="796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217" extrusionOk="0">
                    <a:moveTo>
                      <a:pt x="142" y="1"/>
                    </a:moveTo>
                    <a:lnTo>
                      <a:pt x="1" y="1216"/>
                    </a:lnTo>
                    <a:lnTo>
                      <a:pt x="3183" y="1216"/>
                    </a:lnTo>
                    <a:lnTo>
                      <a:pt x="1303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8" name="Google Shape;1345;p51"/>
              <p:cNvSpPr/>
              <p:nvPr/>
            </p:nvSpPr>
            <p:spPr>
              <a:xfrm>
                <a:off x="1849275" y="764200"/>
                <a:ext cx="38175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5270" h="12190" extrusionOk="0">
                    <a:moveTo>
                      <a:pt x="6558" y="0"/>
                    </a:moveTo>
                    <a:cubicBezTo>
                      <a:pt x="6558" y="0"/>
                      <a:pt x="3922" y="913"/>
                      <a:pt x="1" y="1004"/>
                    </a:cubicBezTo>
                    <a:cubicBezTo>
                      <a:pt x="41" y="1319"/>
                      <a:pt x="109" y="1601"/>
                      <a:pt x="206" y="1840"/>
                    </a:cubicBezTo>
                    <a:cubicBezTo>
                      <a:pt x="1434" y="4884"/>
                      <a:pt x="2939" y="4881"/>
                      <a:pt x="7951" y="5264"/>
                    </a:cubicBezTo>
                    <a:cubicBezTo>
                      <a:pt x="13346" y="5677"/>
                      <a:pt x="13071" y="12190"/>
                      <a:pt x="13071" y="12190"/>
                    </a:cubicBezTo>
                    <a:lnTo>
                      <a:pt x="14232" y="12190"/>
                    </a:lnTo>
                    <a:cubicBezTo>
                      <a:pt x="14232" y="12190"/>
                      <a:pt x="15269" y="9538"/>
                      <a:pt x="13923" y="5879"/>
                    </a:cubicBezTo>
                    <a:cubicBezTo>
                      <a:pt x="12577" y="2219"/>
                      <a:pt x="6558" y="0"/>
                      <a:pt x="6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9" name="Google Shape;1346;p51"/>
              <p:cNvSpPr/>
              <p:nvPr/>
            </p:nvSpPr>
            <p:spPr>
              <a:xfrm>
                <a:off x="2147150" y="519100"/>
                <a:ext cx="415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569" extrusionOk="0">
                    <a:moveTo>
                      <a:pt x="474" y="1"/>
                    </a:moveTo>
                    <a:lnTo>
                      <a:pt x="1" y="1014"/>
                    </a:lnTo>
                    <a:lnTo>
                      <a:pt x="1189" y="1569"/>
                    </a:lnTo>
                    <a:lnTo>
                      <a:pt x="1662" y="555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F476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0" name="Google Shape;1347;p51"/>
              <p:cNvSpPr/>
              <p:nvPr/>
            </p:nvSpPr>
            <p:spPr>
              <a:xfrm>
                <a:off x="2176875" y="518425"/>
                <a:ext cx="7537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3852" extrusionOk="0">
                    <a:moveTo>
                      <a:pt x="2860" y="1"/>
                    </a:moveTo>
                    <a:cubicBezTo>
                      <a:pt x="2829" y="1"/>
                      <a:pt x="2798" y="10"/>
                      <a:pt x="2770" y="31"/>
                    </a:cubicBezTo>
                    <a:cubicBezTo>
                      <a:pt x="2442" y="284"/>
                      <a:pt x="1781" y="716"/>
                      <a:pt x="1093" y="716"/>
                    </a:cubicBezTo>
                    <a:cubicBezTo>
                      <a:pt x="886" y="716"/>
                      <a:pt x="677" y="677"/>
                      <a:pt x="473" y="582"/>
                    </a:cubicBezTo>
                    <a:lnTo>
                      <a:pt x="0" y="1596"/>
                    </a:lnTo>
                    <a:cubicBezTo>
                      <a:pt x="879" y="2008"/>
                      <a:pt x="1031" y="3173"/>
                      <a:pt x="1054" y="3711"/>
                    </a:cubicBezTo>
                    <a:cubicBezTo>
                      <a:pt x="1059" y="3795"/>
                      <a:pt x="1129" y="3852"/>
                      <a:pt x="1203" y="3852"/>
                    </a:cubicBezTo>
                    <a:cubicBezTo>
                      <a:pt x="1235" y="3852"/>
                      <a:pt x="1268" y="3841"/>
                      <a:pt x="1296" y="3818"/>
                    </a:cubicBezTo>
                    <a:cubicBezTo>
                      <a:pt x="1575" y="3593"/>
                      <a:pt x="2052" y="3100"/>
                      <a:pt x="2498" y="2143"/>
                    </a:cubicBezTo>
                    <a:cubicBezTo>
                      <a:pt x="2945" y="1190"/>
                      <a:pt x="3015" y="505"/>
                      <a:pt x="3008" y="146"/>
                    </a:cubicBezTo>
                    <a:cubicBezTo>
                      <a:pt x="3008" y="59"/>
                      <a:pt x="2936" y="1"/>
                      <a:pt x="2860" y="1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1" name="Google Shape;1348;p51"/>
              <p:cNvSpPr/>
              <p:nvPr/>
            </p:nvSpPr>
            <p:spPr>
              <a:xfrm>
                <a:off x="2116100" y="505850"/>
                <a:ext cx="4290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545" extrusionOk="0">
                    <a:moveTo>
                      <a:pt x="417" y="1"/>
                    </a:moveTo>
                    <a:lnTo>
                      <a:pt x="208" y="447"/>
                    </a:lnTo>
                    <a:lnTo>
                      <a:pt x="1" y="893"/>
                    </a:lnTo>
                    <a:lnTo>
                      <a:pt x="1243" y="1544"/>
                    </a:lnTo>
                    <a:lnTo>
                      <a:pt x="1477" y="1038"/>
                    </a:lnTo>
                    <a:lnTo>
                      <a:pt x="1716" y="531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2" name="Google Shape;1349;p51"/>
              <p:cNvSpPr/>
              <p:nvPr/>
            </p:nvSpPr>
            <p:spPr>
              <a:xfrm>
                <a:off x="1910500" y="531250"/>
                <a:ext cx="222000" cy="223725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8949" extrusionOk="0">
                    <a:moveTo>
                      <a:pt x="3632" y="1"/>
                    </a:moveTo>
                    <a:cubicBezTo>
                      <a:pt x="237" y="1"/>
                      <a:pt x="0" y="8948"/>
                      <a:pt x="3488" y="8948"/>
                    </a:cubicBezTo>
                    <a:cubicBezTo>
                      <a:pt x="3582" y="8948"/>
                      <a:pt x="3679" y="8942"/>
                      <a:pt x="3779" y="8928"/>
                    </a:cubicBezTo>
                    <a:cubicBezTo>
                      <a:pt x="6227" y="8596"/>
                      <a:pt x="7956" y="5813"/>
                      <a:pt x="8880" y="3866"/>
                    </a:cubicBezTo>
                    <a:lnTo>
                      <a:pt x="7788" y="3114"/>
                    </a:lnTo>
                    <a:cubicBezTo>
                      <a:pt x="6694" y="4585"/>
                      <a:pt x="4894" y="6015"/>
                      <a:pt x="4894" y="6015"/>
                    </a:cubicBezTo>
                    <a:cubicBezTo>
                      <a:pt x="5549" y="2533"/>
                      <a:pt x="5203" y="49"/>
                      <a:pt x="3689" y="2"/>
                    </a:cubicBezTo>
                    <a:cubicBezTo>
                      <a:pt x="3670" y="1"/>
                      <a:pt x="3651" y="1"/>
                      <a:pt x="3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3" name="Google Shape;1350;p51"/>
              <p:cNvSpPr/>
              <p:nvPr/>
            </p:nvSpPr>
            <p:spPr>
              <a:xfrm>
                <a:off x="2105175" y="541625"/>
                <a:ext cx="78425" cy="8627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3451" extrusionOk="0">
                    <a:moveTo>
                      <a:pt x="2145" y="0"/>
                    </a:moveTo>
                    <a:cubicBezTo>
                      <a:pt x="1704" y="0"/>
                      <a:pt x="1165" y="405"/>
                      <a:pt x="649" y="1624"/>
                    </a:cubicBezTo>
                    <a:cubicBezTo>
                      <a:pt x="501" y="1971"/>
                      <a:pt x="273" y="2336"/>
                      <a:pt x="1" y="2699"/>
                    </a:cubicBezTo>
                    <a:lnTo>
                      <a:pt x="1093" y="3451"/>
                    </a:lnTo>
                    <a:cubicBezTo>
                      <a:pt x="1606" y="2366"/>
                      <a:pt x="1871" y="1544"/>
                      <a:pt x="1871" y="1544"/>
                    </a:cubicBezTo>
                    <a:cubicBezTo>
                      <a:pt x="2482" y="1413"/>
                      <a:pt x="3137" y="597"/>
                      <a:pt x="2656" y="198"/>
                    </a:cubicBezTo>
                    <a:cubicBezTo>
                      <a:pt x="2512" y="77"/>
                      <a:pt x="2338" y="0"/>
                      <a:pt x="2145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4" name="Google Shape;1351;p51"/>
              <p:cNvSpPr/>
              <p:nvPr/>
            </p:nvSpPr>
            <p:spPr>
              <a:xfrm>
                <a:off x="1870350" y="893425"/>
                <a:ext cx="1600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6400" h="1016" extrusionOk="0">
                    <a:moveTo>
                      <a:pt x="507" y="1"/>
                    </a:moveTo>
                    <a:cubicBezTo>
                      <a:pt x="229" y="1"/>
                      <a:pt x="1" y="230"/>
                      <a:pt x="1" y="508"/>
                    </a:cubicBezTo>
                    <a:cubicBezTo>
                      <a:pt x="1" y="790"/>
                      <a:pt x="229" y="1015"/>
                      <a:pt x="507" y="1015"/>
                    </a:cubicBezTo>
                    <a:lnTo>
                      <a:pt x="5893" y="1015"/>
                    </a:lnTo>
                    <a:cubicBezTo>
                      <a:pt x="6171" y="1015"/>
                      <a:pt x="6400" y="790"/>
                      <a:pt x="6400" y="508"/>
                    </a:cubicBezTo>
                    <a:cubicBezTo>
                      <a:pt x="6400" y="230"/>
                      <a:pt x="6171" y="1"/>
                      <a:pt x="58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5" name="Google Shape;1352;p51"/>
              <p:cNvSpPr/>
              <p:nvPr/>
            </p:nvSpPr>
            <p:spPr>
              <a:xfrm>
                <a:off x="1817650" y="649025"/>
                <a:ext cx="30400" cy="1554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6219" extrusionOk="0">
                    <a:moveTo>
                      <a:pt x="608" y="1"/>
                    </a:moveTo>
                    <a:cubicBezTo>
                      <a:pt x="272" y="1"/>
                      <a:pt x="0" y="273"/>
                      <a:pt x="0" y="608"/>
                    </a:cubicBezTo>
                    <a:lnTo>
                      <a:pt x="0" y="5611"/>
                    </a:lnTo>
                    <a:cubicBezTo>
                      <a:pt x="0" y="5946"/>
                      <a:pt x="272" y="6219"/>
                      <a:pt x="608" y="6219"/>
                    </a:cubicBezTo>
                    <a:cubicBezTo>
                      <a:pt x="944" y="6219"/>
                      <a:pt x="1216" y="5946"/>
                      <a:pt x="1216" y="5611"/>
                    </a:cubicBezTo>
                    <a:lnTo>
                      <a:pt x="1216" y="608"/>
                    </a:lnTo>
                    <a:cubicBezTo>
                      <a:pt x="1216" y="273"/>
                      <a:pt x="944" y="1"/>
                      <a:pt x="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6" name="Google Shape;1353;p51"/>
              <p:cNvSpPr/>
              <p:nvPr/>
            </p:nvSpPr>
            <p:spPr>
              <a:xfrm>
                <a:off x="2132875" y="292975"/>
                <a:ext cx="219300" cy="15042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6017" extrusionOk="0">
                    <a:moveTo>
                      <a:pt x="5088" y="0"/>
                    </a:moveTo>
                    <a:cubicBezTo>
                      <a:pt x="4884" y="0"/>
                      <a:pt x="4676" y="11"/>
                      <a:pt x="4466" y="32"/>
                    </a:cubicBezTo>
                    <a:cubicBezTo>
                      <a:pt x="2385" y="240"/>
                      <a:pt x="874" y="1805"/>
                      <a:pt x="1347" y="3892"/>
                    </a:cubicBezTo>
                    <a:lnTo>
                      <a:pt x="1" y="5219"/>
                    </a:lnTo>
                    <a:lnTo>
                      <a:pt x="1689" y="4809"/>
                    </a:lnTo>
                    <a:cubicBezTo>
                      <a:pt x="2190" y="5617"/>
                      <a:pt x="3363" y="6017"/>
                      <a:pt x="4593" y="6017"/>
                    </a:cubicBezTo>
                    <a:cubicBezTo>
                      <a:pt x="6338" y="6017"/>
                      <a:pt x="8199" y="5211"/>
                      <a:pt x="8417" y="3624"/>
                    </a:cubicBezTo>
                    <a:cubicBezTo>
                      <a:pt x="8772" y="1068"/>
                      <a:pt x="7116" y="0"/>
                      <a:pt x="508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C9C3"/>
                  </a:gs>
                  <a:gs pos="100000">
                    <a:srgbClr val="FF8C8C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7" name="Google Shape;1354;p51"/>
              <p:cNvSpPr/>
              <p:nvPr/>
            </p:nvSpPr>
            <p:spPr>
              <a:xfrm>
                <a:off x="2223875" y="352275"/>
                <a:ext cx="1730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431" extrusionOk="0">
                    <a:moveTo>
                      <a:pt x="148" y="0"/>
                    </a:moveTo>
                    <a:cubicBezTo>
                      <a:pt x="67" y="0"/>
                      <a:pt x="0" y="67"/>
                      <a:pt x="0" y="147"/>
                    </a:cubicBezTo>
                    <a:lnTo>
                      <a:pt x="0" y="1282"/>
                    </a:lnTo>
                    <a:cubicBezTo>
                      <a:pt x="0" y="1363"/>
                      <a:pt x="67" y="1430"/>
                      <a:pt x="148" y="1430"/>
                    </a:cubicBezTo>
                    <a:lnTo>
                      <a:pt x="547" y="1430"/>
                    </a:lnTo>
                    <a:cubicBezTo>
                      <a:pt x="625" y="1430"/>
                      <a:pt x="691" y="1363"/>
                      <a:pt x="691" y="1282"/>
                    </a:cubicBezTo>
                    <a:lnTo>
                      <a:pt x="691" y="147"/>
                    </a:lnTo>
                    <a:cubicBezTo>
                      <a:pt x="691" y="67"/>
                      <a:pt x="625" y="0"/>
                      <a:pt x="547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8" name="Google Shape;1355;p51"/>
              <p:cNvSpPr/>
              <p:nvPr/>
            </p:nvSpPr>
            <p:spPr>
              <a:xfrm>
                <a:off x="2244775" y="328525"/>
                <a:ext cx="4265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2390" extrusionOk="0">
                    <a:moveTo>
                      <a:pt x="678" y="0"/>
                    </a:moveTo>
                    <a:cubicBezTo>
                      <a:pt x="601" y="0"/>
                      <a:pt x="625" y="292"/>
                      <a:pt x="608" y="406"/>
                    </a:cubicBezTo>
                    <a:cubicBezTo>
                      <a:pt x="574" y="587"/>
                      <a:pt x="0" y="916"/>
                      <a:pt x="0" y="1097"/>
                    </a:cubicBezTo>
                    <a:lnTo>
                      <a:pt x="0" y="2232"/>
                    </a:lnTo>
                    <a:cubicBezTo>
                      <a:pt x="0" y="2313"/>
                      <a:pt x="67" y="2380"/>
                      <a:pt x="148" y="2380"/>
                    </a:cubicBezTo>
                    <a:lnTo>
                      <a:pt x="1270" y="2390"/>
                    </a:lnTo>
                    <a:cubicBezTo>
                      <a:pt x="1380" y="2390"/>
                      <a:pt x="1471" y="2303"/>
                      <a:pt x="1471" y="2192"/>
                    </a:cubicBezTo>
                    <a:cubicBezTo>
                      <a:pt x="1471" y="2131"/>
                      <a:pt x="1440" y="2075"/>
                      <a:pt x="1394" y="2038"/>
                    </a:cubicBezTo>
                    <a:cubicBezTo>
                      <a:pt x="1484" y="2018"/>
                      <a:pt x="1547" y="1940"/>
                      <a:pt x="1547" y="1846"/>
                    </a:cubicBezTo>
                    <a:cubicBezTo>
                      <a:pt x="1547" y="1782"/>
                      <a:pt x="1518" y="1725"/>
                      <a:pt x="1474" y="1692"/>
                    </a:cubicBezTo>
                    <a:cubicBezTo>
                      <a:pt x="1561" y="1672"/>
                      <a:pt x="1628" y="1591"/>
                      <a:pt x="1628" y="1497"/>
                    </a:cubicBezTo>
                    <a:cubicBezTo>
                      <a:pt x="1628" y="1433"/>
                      <a:pt x="1598" y="1380"/>
                      <a:pt x="1555" y="1342"/>
                    </a:cubicBezTo>
                    <a:cubicBezTo>
                      <a:pt x="1642" y="1322"/>
                      <a:pt x="1705" y="1245"/>
                      <a:pt x="1705" y="1151"/>
                    </a:cubicBezTo>
                    <a:cubicBezTo>
                      <a:pt x="1705" y="1040"/>
                      <a:pt x="1618" y="950"/>
                      <a:pt x="1507" y="950"/>
                    </a:cubicBezTo>
                    <a:lnTo>
                      <a:pt x="813" y="950"/>
                    </a:lnTo>
                    <a:cubicBezTo>
                      <a:pt x="813" y="950"/>
                      <a:pt x="983" y="611"/>
                      <a:pt x="983" y="349"/>
                    </a:cubicBezTo>
                    <a:cubicBezTo>
                      <a:pt x="983" y="50"/>
                      <a:pt x="813" y="0"/>
                      <a:pt x="678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9" name="Google Shape;1356;p51"/>
              <p:cNvSpPr/>
              <p:nvPr/>
            </p:nvSpPr>
            <p:spPr>
              <a:xfrm>
                <a:off x="2223625" y="709550"/>
                <a:ext cx="14262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461" extrusionOk="0">
                    <a:moveTo>
                      <a:pt x="232" y="0"/>
                    </a:moveTo>
                    <a:cubicBezTo>
                      <a:pt x="104" y="0"/>
                      <a:pt x="0" y="104"/>
                      <a:pt x="0" y="232"/>
                    </a:cubicBezTo>
                    <a:cubicBezTo>
                      <a:pt x="0" y="360"/>
                      <a:pt x="104" y="460"/>
                      <a:pt x="232" y="460"/>
                    </a:cubicBezTo>
                    <a:lnTo>
                      <a:pt x="5472" y="460"/>
                    </a:lnTo>
                    <a:cubicBezTo>
                      <a:pt x="5600" y="460"/>
                      <a:pt x="5704" y="360"/>
                      <a:pt x="5704" y="232"/>
                    </a:cubicBezTo>
                    <a:cubicBezTo>
                      <a:pt x="5704" y="104"/>
                      <a:pt x="5600" y="0"/>
                      <a:pt x="5472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0" name="Google Shape;1357;p51"/>
              <p:cNvSpPr/>
              <p:nvPr/>
            </p:nvSpPr>
            <p:spPr>
              <a:xfrm>
                <a:off x="2361275" y="584750"/>
                <a:ext cx="637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5047" extrusionOk="0">
                    <a:moveTo>
                      <a:pt x="2385" y="0"/>
                    </a:moveTo>
                    <a:cubicBezTo>
                      <a:pt x="2331" y="0"/>
                      <a:pt x="2277" y="32"/>
                      <a:pt x="2253" y="85"/>
                    </a:cubicBezTo>
                    <a:lnTo>
                      <a:pt x="34" y="4842"/>
                    </a:lnTo>
                    <a:cubicBezTo>
                      <a:pt x="0" y="4912"/>
                      <a:pt x="34" y="4999"/>
                      <a:pt x="104" y="5032"/>
                    </a:cubicBezTo>
                    <a:cubicBezTo>
                      <a:pt x="124" y="5042"/>
                      <a:pt x="146" y="5046"/>
                      <a:pt x="167" y="5046"/>
                    </a:cubicBezTo>
                    <a:cubicBezTo>
                      <a:pt x="222" y="5046"/>
                      <a:pt x="274" y="5016"/>
                      <a:pt x="299" y="4962"/>
                    </a:cubicBezTo>
                    <a:lnTo>
                      <a:pt x="2515" y="209"/>
                    </a:lnTo>
                    <a:cubicBezTo>
                      <a:pt x="2548" y="134"/>
                      <a:pt x="2518" y="47"/>
                      <a:pt x="2444" y="14"/>
                    </a:cubicBezTo>
                    <a:cubicBezTo>
                      <a:pt x="2425" y="5"/>
                      <a:pt x="2405" y="0"/>
                      <a:pt x="2385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1" name="Google Shape;1358;p51"/>
              <p:cNvSpPr/>
              <p:nvPr/>
            </p:nvSpPr>
            <p:spPr>
              <a:xfrm>
                <a:off x="2186775" y="721050"/>
                <a:ext cx="3187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12748" h="491" extrusionOk="0">
                    <a:moveTo>
                      <a:pt x="0" y="0"/>
                    </a:moveTo>
                    <a:lnTo>
                      <a:pt x="0" y="490"/>
                    </a:lnTo>
                    <a:lnTo>
                      <a:pt x="12747" y="490"/>
                    </a:lnTo>
                    <a:lnTo>
                      <a:pt x="12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grpSp>
          <p:nvGrpSpPr>
            <p:cNvPr id="72" name="Google Shape;1359;p51"/>
            <p:cNvGrpSpPr/>
            <p:nvPr/>
          </p:nvGrpSpPr>
          <p:grpSpPr>
            <a:xfrm>
              <a:off x="6857425" y="2088475"/>
              <a:ext cx="359100" cy="816300"/>
              <a:chOff x="6857425" y="2088475"/>
              <a:chExt cx="359100" cy="816300"/>
            </a:xfrm>
          </p:grpSpPr>
          <p:cxnSp>
            <p:nvCxnSpPr>
              <p:cNvPr id="73" name="Google Shape;1360;p51"/>
              <p:cNvCxnSpPr/>
              <p:nvPr/>
            </p:nvCxnSpPr>
            <p:spPr>
              <a:xfrm>
                <a:off x="7036975" y="2088475"/>
                <a:ext cx="0" cy="8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1361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" name="Group 4"/>
          <p:cNvGrpSpPr/>
          <p:nvPr/>
        </p:nvGrpSpPr>
        <p:grpSpPr>
          <a:xfrm>
            <a:off x="956733" y="1503680"/>
            <a:ext cx="10197253" cy="1541780"/>
            <a:chOff x="1130" y="1776"/>
            <a:chExt cx="12044" cy="1821"/>
          </a:xfrm>
        </p:grpSpPr>
        <p:sp>
          <p:nvSpPr>
            <p:cNvPr id="4824" name="Google Shape;4824;p57"/>
            <p:cNvSpPr/>
            <p:nvPr/>
          </p:nvSpPr>
          <p:spPr>
            <a:xfrm>
              <a:off x="6110" y="1776"/>
              <a:ext cx="1723" cy="60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71438" dist="9525" dir="39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p>
              <a:pPr lvl="0" algn="ctr">
                <a:buSzTx/>
              </a:pPr>
              <a:r>
                <a:rPr lang="en-US" sz="2400" spc="-1">
                  <a:solidFill>
                    <a:schemeClr val="tx1"/>
                  </a:solidFill>
                  <a:latin typeface="Advent Pro SemiBold" charset="0"/>
                  <a:cs typeface="Advent Pro SemiBold" charset="0"/>
                  <a:sym typeface="+mn-ea"/>
                </a:rPr>
                <a:t>window</a:t>
              </a:r>
              <a:endPara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endParaRPr>
            </a:p>
          </p:txBody>
        </p:sp>
        <p:sp>
          <p:nvSpPr>
            <p:cNvPr id="4825" name="Google Shape;4825;p57"/>
            <p:cNvSpPr/>
            <p:nvPr/>
          </p:nvSpPr>
          <p:spPr>
            <a:xfrm>
              <a:off x="9186" y="2997"/>
              <a:ext cx="1723" cy="60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F3C4"/>
                </a:gs>
                <a:gs pos="100000">
                  <a:srgbClr val="FAD647"/>
                </a:gs>
              </a:gsLst>
              <a:lin ang="5400012" scaled="0"/>
            </a:gradFill>
            <a:ln>
              <a:noFill/>
            </a:ln>
            <a:effectLst>
              <a:outerShdw blurRad="71438" dist="9525" dir="39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p>
              <a:pPr lvl="0" algn="ctr">
                <a:buSzTx/>
              </a:pPr>
              <a:r>
                <a:rPr lang="en-US" sz="2400" spc="-1">
                  <a:solidFill>
                    <a:schemeClr val="tx1"/>
                  </a:solidFill>
                  <a:latin typeface="Advent Pro SemiBold" charset="0"/>
                  <a:cs typeface="Advent Pro SemiBold" charset="0"/>
                  <a:sym typeface="+mn-ea"/>
                </a:rPr>
                <a:t>event</a:t>
              </a:r>
              <a:endPara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endParaRPr>
            </a:p>
          </p:txBody>
        </p:sp>
        <p:cxnSp>
          <p:nvCxnSpPr>
            <p:cNvPr id="4831" name="Google Shape;4831;p57"/>
            <p:cNvCxnSpPr>
              <a:stCxn id="4824" idx="2"/>
              <a:endCxn id="4825" idx="0"/>
            </p:cNvCxnSpPr>
            <p:nvPr/>
          </p:nvCxnSpPr>
          <p:spPr>
            <a:xfrm rot="5400000" flipV="1">
              <a:off x="8200" y="1149"/>
              <a:ext cx="620" cy="3076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32" name="Google Shape;4832;p57"/>
            <p:cNvCxnSpPr>
              <a:stCxn id="4826" idx="0"/>
              <a:endCxn id="4824" idx="2"/>
            </p:cNvCxnSpPr>
            <p:nvPr/>
          </p:nvCxnSpPr>
          <p:spPr>
            <a:xfrm rot="16200000">
              <a:off x="6176" y="2201"/>
              <a:ext cx="620" cy="973"/>
            </a:xfrm>
            <a:prstGeom prst="bentConnector3">
              <a:avLst>
                <a:gd name="adj1" fmla="val 50081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" name="Google Shape;4825;p57"/>
            <p:cNvSpPr/>
            <p:nvPr/>
          </p:nvSpPr>
          <p:spPr>
            <a:xfrm>
              <a:off x="11290" y="2997"/>
              <a:ext cx="1884" cy="60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71438" dist="9525" dir="39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p>
              <a:pPr lvl="0" algn="ctr">
                <a:buSzTx/>
              </a:pPr>
              <a:r>
                <a:rPr lang="en-US" sz="2400" spc="-1">
                  <a:solidFill>
                    <a:schemeClr val="tx1"/>
                  </a:solidFill>
                  <a:latin typeface="Advent Pro SemiBold" charset="0"/>
                  <a:cs typeface="Advent Pro SemiBold" charset="0"/>
                  <a:sym typeface="+mn-ea"/>
                </a:rPr>
                <a:t>document</a:t>
              </a:r>
              <a:endPara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endParaRPr>
            </a:p>
          </p:txBody>
        </p:sp>
        <p:cxnSp>
          <p:nvCxnSpPr>
            <p:cNvPr id="24" name="Google Shape;4831;p57"/>
            <p:cNvCxnSpPr>
              <a:endCxn id="21" idx="0"/>
            </p:cNvCxnSpPr>
            <p:nvPr/>
          </p:nvCxnSpPr>
          <p:spPr>
            <a:xfrm>
              <a:off x="8164" y="2695"/>
              <a:ext cx="4068" cy="302"/>
            </a:xfrm>
            <a:prstGeom prst="bentConnector2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" name="Google Shape;4825;p57"/>
            <p:cNvSpPr/>
            <p:nvPr/>
          </p:nvSpPr>
          <p:spPr>
            <a:xfrm>
              <a:off x="7202" y="2997"/>
              <a:ext cx="1723" cy="60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71438" dist="9525" dir="39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p>
              <a:pPr lvl="0" algn="ctr">
                <a:buSzTx/>
              </a:pPr>
              <a:r>
                <a:rPr lang="en-US" sz="2400" spc="-1">
                  <a:solidFill>
                    <a:schemeClr val="tx1"/>
                  </a:solidFill>
                  <a:latin typeface="Advent Pro SemiBold" charset="0"/>
                  <a:cs typeface="Advent Pro SemiBold" charset="0"/>
                  <a:sym typeface="+mn-ea"/>
                </a:rPr>
                <a:t>history</a:t>
              </a:r>
              <a:endPara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endParaRPr>
            </a:p>
          </p:txBody>
        </p:sp>
        <p:cxnSp>
          <p:nvCxnSpPr>
            <p:cNvPr id="75" name="Google Shape;4831;p57"/>
            <p:cNvCxnSpPr/>
            <p:nvPr/>
          </p:nvCxnSpPr>
          <p:spPr>
            <a:xfrm rot="5400000">
              <a:off x="7910" y="2837"/>
              <a:ext cx="313" cy="7"/>
            </a:xfrm>
            <a:prstGeom prst="bentConnector3">
              <a:avLst>
                <a:gd name="adj1" fmla="val 50160"/>
              </a:avLst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" name="Google Shape;4832;p57"/>
            <p:cNvCxnSpPr>
              <a:stCxn id="76" idx="0"/>
            </p:cNvCxnSpPr>
            <p:nvPr/>
          </p:nvCxnSpPr>
          <p:spPr>
            <a:xfrm rot="16200000">
              <a:off x="5650" y="927"/>
              <a:ext cx="301" cy="3836"/>
            </a:xfrm>
            <a:prstGeom prst="bentConnector2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8" name="Google Shape;4826;p57"/>
            <p:cNvSpPr/>
            <p:nvPr/>
          </p:nvSpPr>
          <p:spPr>
            <a:xfrm>
              <a:off x="1130" y="2997"/>
              <a:ext cx="1723" cy="60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F3C4"/>
                </a:gs>
                <a:gs pos="100000">
                  <a:srgbClr val="FAD647"/>
                </a:gs>
              </a:gsLst>
              <a:lin ang="5400012" scaled="0"/>
            </a:gradFill>
            <a:ln>
              <a:noFill/>
            </a:ln>
            <a:effectLst>
              <a:outerShdw blurRad="71438" dist="9525" dir="39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p>
              <a:pPr lvl="0" algn="ctr">
                <a:buSzTx/>
              </a:pPr>
              <a:r>
                <a:rPr lang="en-US" sz="2400" spc="-1">
                  <a:solidFill>
                    <a:schemeClr val="tx1"/>
                  </a:solidFill>
                  <a:latin typeface="Advent Pro SemiBold" charset="0"/>
                  <a:cs typeface="Advent Pro SemiBold" charset="0"/>
                  <a:sym typeface="+mn-ea"/>
                </a:rPr>
                <a:t>screen</a:t>
              </a:r>
              <a:endPara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endParaRPr>
            </a:p>
          </p:txBody>
        </p:sp>
        <p:cxnSp>
          <p:nvCxnSpPr>
            <p:cNvPr id="79" name="Google Shape;4832;p57"/>
            <p:cNvCxnSpPr/>
            <p:nvPr/>
          </p:nvCxnSpPr>
          <p:spPr>
            <a:xfrm rot="16200000">
              <a:off x="3731" y="926"/>
              <a:ext cx="301" cy="3836"/>
            </a:xfrm>
            <a:prstGeom prst="bentConnector2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" name="Google Shape;4826;p57"/>
            <p:cNvSpPr/>
            <p:nvPr/>
          </p:nvSpPr>
          <p:spPr>
            <a:xfrm>
              <a:off x="5131" y="2995"/>
              <a:ext cx="1842" cy="60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F3C4"/>
                </a:gs>
                <a:gs pos="100000">
                  <a:srgbClr val="FAD647"/>
                </a:gs>
              </a:gsLst>
              <a:lin ang="5400012" scaled="0"/>
            </a:gradFill>
            <a:ln>
              <a:noFill/>
            </a:ln>
            <a:effectLst>
              <a:outerShdw blurRad="71438" dist="9525" dir="39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p>
              <a:pPr lvl="0" algn="ctr">
                <a:buSzTx/>
              </a:pPr>
              <a:r>
                <a:rPr lang="en-US" sz="2400" spc="-1">
                  <a:solidFill>
                    <a:schemeClr val="tx1"/>
                  </a:solidFill>
                  <a:latin typeface="Advent Pro SemiBold" charset="0"/>
                  <a:cs typeface="Advent Pro SemiBold" charset="0"/>
                  <a:sym typeface="+mn-ea"/>
                </a:rPr>
                <a:t>navigator</a:t>
              </a:r>
              <a:endPara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endParaRPr>
            </a:p>
          </p:txBody>
        </p:sp>
        <p:sp>
          <p:nvSpPr>
            <p:cNvPr id="4" name="Google Shape;4826;p57"/>
            <p:cNvSpPr/>
            <p:nvPr/>
          </p:nvSpPr>
          <p:spPr>
            <a:xfrm>
              <a:off x="3114" y="2997"/>
              <a:ext cx="1723" cy="60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71438" dist="9525" dir="396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p>
              <a:pPr lvl="0" algn="ctr">
                <a:buSzTx/>
              </a:pPr>
              <a:r>
                <a:rPr lang="en-US" sz="2400" spc="-1">
                  <a:solidFill>
                    <a:schemeClr val="tx1"/>
                  </a:solidFill>
                  <a:latin typeface="Advent Pro SemiBold" charset="0"/>
                  <a:cs typeface="Advent Pro SemiBold" charset="0"/>
                  <a:sym typeface="+mn-ea"/>
                </a:rPr>
                <a:t>location</a:t>
              </a:r>
              <a:endPara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endParaRPr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1959187" y="4113107"/>
            <a:ext cx="578612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The document object represents the entire HTML 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>
                <a:latin typeface="Advent Pro SemiBold" charset="0"/>
                <a:cs typeface="Advent Pro SemiBold" charset="0"/>
              </a:rPr>
              <a:t>DOM </a:t>
            </a:r>
            <a:endParaRPr lang="en-US">
              <a:latin typeface="Advent Pro SemiBold" charset="0"/>
              <a:cs typeface="Advent Pro SemiBold" charset="0"/>
            </a:endParaRPr>
          </a:p>
        </p:txBody>
      </p:sp>
      <p:grpSp>
        <p:nvGrpSpPr>
          <p:cNvPr id="30" name="Google Shape;1317;p51"/>
          <p:cNvGrpSpPr/>
          <p:nvPr/>
        </p:nvGrpSpPr>
        <p:grpSpPr>
          <a:xfrm>
            <a:off x="7563273" y="1898227"/>
            <a:ext cx="3716020" cy="4154593"/>
            <a:chOff x="6690212" y="1121576"/>
            <a:chExt cx="1791863" cy="1783199"/>
          </a:xfrm>
        </p:grpSpPr>
        <p:grpSp>
          <p:nvGrpSpPr>
            <p:cNvPr id="31" name="Google Shape;1318;p51"/>
            <p:cNvGrpSpPr/>
            <p:nvPr/>
          </p:nvGrpSpPr>
          <p:grpSpPr>
            <a:xfrm>
              <a:off x="7735975" y="2488900"/>
              <a:ext cx="359100" cy="415875"/>
              <a:chOff x="6857425" y="2488900"/>
              <a:chExt cx="359100" cy="415875"/>
            </a:xfrm>
          </p:grpSpPr>
          <p:cxnSp>
            <p:nvCxnSpPr>
              <p:cNvPr id="32" name="Google Shape;1319;p51"/>
              <p:cNvCxnSpPr/>
              <p:nvPr/>
            </p:nvCxnSpPr>
            <p:spPr>
              <a:xfrm>
                <a:off x="7036975" y="2488900"/>
                <a:ext cx="0" cy="41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1320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4" name="Google Shape;1321;p51"/>
            <p:cNvSpPr/>
            <p:nvPr/>
          </p:nvSpPr>
          <p:spPr>
            <a:xfrm>
              <a:off x="8072575" y="2167875"/>
              <a:ext cx="117375" cy="310675"/>
            </a:xfrm>
            <a:custGeom>
              <a:avLst/>
              <a:gdLst/>
              <a:ahLst/>
              <a:cxnLst/>
              <a:rect l="l" t="t" r="r" b="b"/>
              <a:pathLst>
                <a:path w="4695" h="12427" extrusionOk="0">
                  <a:moveTo>
                    <a:pt x="0" y="12427"/>
                  </a:moveTo>
                  <a:lnTo>
                    <a:pt x="4695" y="12427"/>
                  </a:lnTo>
                  <a:lnTo>
                    <a:pt x="4695" y="0"/>
                  </a:lnTo>
                  <a:lnTo>
                    <a:pt x="345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5" name="Google Shape;1322;p51"/>
            <p:cNvGrpSpPr/>
            <p:nvPr/>
          </p:nvGrpSpPr>
          <p:grpSpPr>
            <a:xfrm flipH="1">
              <a:off x="6690212" y="1121576"/>
              <a:ext cx="1791863" cy="1781040"/>
              <a:chOff x="1694200" y="292975"/>
              <a:chExt cx="811275" cy="806375"/>
            </a:xfrm>
          </p:grpSpPr>
          <p:sp>
            <p:nvSpPr>
              <p:cNvPr id="36" name="Google Shape;1323;p51"/>
              <p:cNvSpPr/>
              <p:nvPr/>
            </p:nvSpPr>
            <p:spPr>
              <a:xfrm>
                <a:off x="1694200" y="486878"/>
                <a:ext cx="270450" cy="362050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4482" extrusionOk="0">
                    <a:moveTo>
                      <a:pt x="3558" y="0"/>
                    </a:moveTo>
                    <a:cubicBezTo>
                      <a:pt x="3029" y="0"/>
                      <a:pt x="2561" y="177"/>
                      <a:pt x="2196" y="535"/>
                    </a:cubicBezTo>
                    <a:cubicBezTo>
                      <a:pt x="1" y="2694"/>
                      <a:pt x="2726" y="6380"/>
                      <a:pt x="5010" y="8273"/>
                    </a:cubicBezTo>
                    <a:cubicBezTo>
                      <a:pt x="7296" y="10167"/>
                      <a:pt x="7793" y="14482"/>
                      <a:pt x="7793" y="14482"/>
                    </a:cubicBezTo>
                    <a:lnTo>
                      <a:pt x="10818" y="12574"/>
                    </a:lnTo>
                    <a:cubicBezTo>
                      <a:pt x="10434" y="4454"/>
                      <a:pt x="6220" y="0"/>
                      <a:pt x="35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BDE"/>
                  </a:gs>
                  <a:gs pos="100000">
                    <a:srgbClr val="70CAC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37" name="Google Shape;1324;p51"/>
              <p:cNvSpPr/>
              <p:nvPr/>
            </p:nvSpPr>
            <p:spPr>
              <a:xfrm>
                <a:off x="1785200" y="551853"/>
                <a:ext cx="146300" cy="272150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10886" extrusionOk="0">
                    <a:moveTo>
                      <a:pt x="48" y="0"/>
                    </a:moveTo>
                    <a:cubicBezTo>
                      <a:pt x="36" y="0"/>
                      <a:pt x="24" y="5"/>
                      <a:pt x="17" y="14"/>
                    </a:cubicBezTo>
                    <a:cubicBezTo>
                      <a:pt x="0" y="34"/>
                      <a:pt x="3" y="62"/>
                      <a:pt x="20" y="79"/>
                    </a:cubicBezTo>
                    <a:cubicBezTo>
                      <a:pt x="2706" y="2290"/>
                      <a:pt x="4693" y="6014"/>
                      <a:pt x="5761" y="10851"/>
                    </a:cubicBezTo>
                    <a:cubicBezTo>
                      <a:pt x="5768" y="10871"/>
                      <a:pt x="5784" y="10885"/>
                      <a:pt x="5805" y="10885"/>
                    </a:cubicBezTo>
                    <a:lnTo>
                      <a:pt x="5814" y="10885"/>
                    </a:lnTo>
                    <a:cubicBezTo>
                      <a:pt x="5838" y="10879"/>
                      <a:pt x="5851" y="10855"/>
                      <a:pt x="5845" y="10831"/>
                    </a:cubicBezTo>
                    <a:cubicBezTo>
                      <a:pt x="4774" y="5977"/>
                      <a:pt x="2777" y="2234"/>
                      <a:pt x="77" y="11"/>
                    </a:cubicBezTo>
                    <a:cubicBezTo>
                      <a:pt x="69" y="3"/>
                      <a:pt x="58" y="0"/>
                      <a:pt x="48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38" name="Google Shape;1325;p51"/>
              <p:cNvSpPr/>
              <p:nvPr/>
            </p:nvSpPr>
            <p:spPr>
              <a:xfrm>
                <a:off x="1818638" y="333225"/>
                <a:ext cx="210025" cy="383125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5325" extrusionOk="0">
                    <a:moveTo>
                      <a:pt x="3311" y="1"/>
                    </a:moveTo>
                    <a:cubicBezTo>
                      <a:pt x="1877" y="1"/>
                      <a:pt x="1" y="2007"/>
                      <a:pt x="438" y="5737"/>
                    </a:cubicBezTo>
                    <a:cubicBezTo>
                      <a:pt x="1005" y="10578"/>
                      <a:pt x="4946" y="15325"/>
                      <a:pt x="4946" y="15325"/>
                    </a:cubicBezTo>
                    <a:lnTo>
                      <a:pt x="8401" y="10356"/>
                    </a:lnTo>
                    <a:cubicBezTo>
                      <a:pt x="4161" y="6526"/>
                      <a:pt x="5607" y="2124"/>
                      <a:pt x="4403" y="543"/>
                    </a:cubicBezTo>
                    <a:cubicBezTo>
                      <a:pt x="4127" y="179"/>
                      <a:pt x="3738" y="1"/>
                      <a:pt x="33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E719E"/>
                  </a:gs>
                  <a:gs pos="100000">
                    <a:srgbClr val="423A6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39" name="Google Shape;1326;p51"/>
              <p:cNvSpPr/>
              <p:nvPr/>
            </p:nvSpPr>
            <p:spPr>
              <a:xfrm>
                <a:off x="1885888" y="423000"/>
                <a:ext cx="100900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4036" h="9287" extrusionOk="0">
                    <a:moveTo>
                      <a:pt x="44" y="0"/>
                    </a:moveTo>
                    <a:cubicBezTo>
                      <a:pt x="21" y="0"/>
                      <a:pt x="0" y="20"/>
                      <a:pt x="0" y="44"/>
                    </a:cubicBezTo>
                    <a:cubicBezTo>
                      <a:pt x="0" y="94"/>
                      <a:pt x="47" y="5113"/>
                      <a:pt x="3958" y="9272"/>
                    </a:cubicBezTo>
                    <a:cubicBezTo>
                      <a:pt x="3965" y="9280"/>
                      <a:pt x="3978" y="9286"/>
                      <a:pt x="3989" y="9286"/>
                    </a:cubicBezTo>
                    <a:cubicBezTo>
                      <a:pt x="3998" y="9286"/>
                      <a:pt x="4012" y="9280"/>
                      <a:pt x="4019" y="9272"/>
                    </a:cubicBezTo>
                    <a:cubicBezTo>
                      <a:pt x="4035" y="9256"/>
                      <a:pt x="4035" y="9229"/>
                      <a:pt x="4022" y="9212"/>
                    </a:cubicBezTo>
                    <a:cubicBezTo>
                      <a:pt x="134" y="5079"/>
                      <a:pt x="87" y="94"/>
                      <a:pt x="87" y="44"/>
                    </a:cubicBezTo>
                    <a:cubicBezTo>
                      <a:pt x="87" y="20"/>
                      <a:pt x="67" y="0"/>
                      <a:pt x="44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40" name="Google Shape;1327;p51"/>
              <p:cNvSpPr/>
              <p:nvPr/>
            </p:nvSpPr>
            <p:spPr>
              <a:xfrm>
                <a:off x="1942525" y="533625"/>
                <a:ext cx="252500" cy="189000"/>
              </a:xfrm>
              <a:custGeom>
                <a:avLst/>
                <a:gdLst/>
                <a:ahLst/>
                <a:cxnLst/>
                <a:rect l="l" t="t" r="r" b="b"/>
                <a:pathLst>
                  <a:path w="10100" h="7560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8" y="7134"/>
                      <a:pt x="5229" y="7560"/>
                      <a:pt x="7437" y="7560"/>
                    </a:cubicBezTo>
                    <a:cubicBezTo>
                      <a:pt x="7707" y="7560"/>
                      <a:pt x="7974" y="7553"/>
                      <a:pt x="8236" y="7544"/>
                    </a:cubicBezTo>
                    <a:cubicBezTo>
                      <a:pt x="8901" y="7524"/>
                      <a:pt x="9532" y="7474"/>
                      <a:pt x="10100" y="7417"/>
                    </a:cubicBezTo>
                    <a:lnTo>
                      <a:pt x="10022" y="6061"/>
                    </a:lnTo>
                    <a:cubicBezTo>
                      <a:pt x="9001" y="5876"/>
                      <a:pt x="7736" y="5385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41" name="Google Shape;1328;p51"/>
              <p:cNvSpPr/>
              <p:nvPr/>
            </p:nvSpPr>
            <p:spPr>
              <a:xfrm>
                <a:off x="2193075" y="685125"/>
                <a:ext cx="65150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1357" extrusionOk="0">
                    <a:moveTo>
                      <a:pt x="0" y="1"/>
                    </a:moveTo>
                    <a:lnTo>
                      <a:pt x="78" y="1357"/>
                    </a:lnTo>
                    <a:cubicBezTo>
                      <a:pt x="1565" y="1206"/>
                      <a:pt x="2605" y="991"/>
                      <a:pt x="2605" y="991"/>
                    </a:cubicBezTo>
                    <a:cubicBezTo>
                      <a:pt x="2605" y="991"/>
                      <a:pt x="2274" y="60"/>
                      <a:pt x="1321" y="60"/>
                    </a:cubicBezTo>
                    <a:cubicBezTo>
                      <a:pt x="1273" y="60"/>
                      <a:pt x="1223" y="63"/>
                      <a:pt x="1172" y="68"/>
                    </a:cubicBezTo>
                    <a:cubicBezTo>
                      <a:pt x="1076" y="78"/>
                      <a:pt x="972" y="83"/>
                      <a:pt x="863" y="83"/>
                    </a:cubicBezTo>
                    <a:cubicBezTo>
                      <a:pt x="605" y="83"/>
                      <a:pt x="313" y="55"/>
                      <a:pt x="0" y="1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42" name="Google Shape;1329;p51"/>
              <p:cNvSpPr/>
              <p:nvPr/>
            </p:nvSpPr>
            <p:spPr>
              <a:xfrm>
                <a:off x="2227725" y="701525"/>
                <a:ext cx="2210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884" h="543" extrusionOk="0">
                    <a:moveTo>
                      <a:pt x="541" y="0"/>
                    </a:moveTo>
                    <a:cubicBezTo>
                      <a:pt x="337" y="0"/>
                      <a:pt x="101" y="46"/>
                      <a:pt x="31" y="59"/>
                    </a:cubicBezTo>
                    <a:cubicBezTo>
                      <a:pt x="11" y="63"/>
                      <a:pt x="1" y="83"/>
                      <a:pt x="4" y="100"/>
                    </a:cubicBezTo>
                    <a:cubicBezTo>
                      <a:pt x="7" y="115"/>
                      <a:pt x="21" y="128"/>
                      <a:pt x="38" y="128"/>
                    </a:cubicBezTo>
                    <a:cubicBezTo>
                      <a:pt x="40" y="128"/>
                      <a:pt x="42" y="127"/>
                      <a:pt x="44" y="127"/>
                    </a:cubicBezTo>
                    <a:cubicBezTo>
                      <a:pt x="200" y="94"/>
                      <a:pt x="397" y="68"/>
                      <a:pt x="551" y="68"/>
                    </a:cubicBezTo>
                    <a:cubicBezTo>
                      <a:pt x="678" y="68"/>
                      <a:pt x="775" y="85"/>
                      <a:pt x="799" y="130"/>
                    </a:cubicBezTo>
                    <a:cubicBezTo>
                      <a:pt x="813" y="160"/>
                      <a:pt x="813" y="187"/>
                      <a:pt x="799" y="217"/>
                    </a:cubicBezTo>
                    <a:cubicBezTo>
                      <a:pt x="743" y="324"/>
                      <a:pt x="494" y="432"/>
                      <a:pt x="195" y="476"/>
                    </a:cubicBezTo>
                    <a:cubicBezTo>
                      <a:pt x="175" y="479"/>
                      <a:pt x="165" y="496"/>
                      <a:pt x="165" y="516"/>
                    </a:cubicBezTo>
                    <a:cubicBezTo>
                      <a:pt x="168" y="533"/>
                      <a:pt x="182" y="543"/>
                      <a:pt x="199" y="543"/>
                    </a:cubicBezTo>
                    <a:lnTo>
                      <a:pt x="206" y="543"/>
                    </a:lnTo>
                    <a:cubicBezTo>
                      <a:pt x="534" y="496"/>
                      <a:pt x="790" y="378"/>
                      <a:pt x="860" y="248"/>
                    </a:cubicBezTo>
                    <a:cubicBezTo>
                      <a:pt x="884" y="197"/>
                      <a:pt x="884" y="147"/>
                      <a:pt x="857" y="100"/>
                    </a:cubicBezTo>
                    <a:cubicBezTo>
                      <a:pt x="817" y="24"/>
                      <a:pt x="688" y="0"/>
                      <a:pt x="541" y="0"/>
                    </a:cubicBezTo>
                    <a:close/>
                  </a:path>
                </a:pathLst>
              </a:custGeom>
              <a:solidFill>
                <a:srgbClr val="423F6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43" name="Google Shape;1330;p51"/>
              <p:cNvSpPr/>
              <p:nvPr/>
            </p:nvSpPr>
            <p:spPr>
              <a:xfrm>
                <a:off x="1942525" y="533625"/>
                <a:ext cx="205325" cy="189025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7561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9" y="7141"/>
                      <a:pt x="5239" y="7561"/>
                      <a:pt x="7448" y="7561"/>
                    </a:cubicBezTo>
                    <a:cubicBezTo>
                      <a:pt x="7457" y="7561"/>
                      <a:pt x="7465" y="7561"/>
                      <a:pt x="7474" y="7561"/>
                    </a:cubicBezTo>
                    <a:cubicBezTo>
                      <a:pt x="7881" y="6812"/>
                      <a:pt x="8098" y="6064"/>
                      <a:pt x="8213" y="5483"/>
                    </a:cubicBezTo>
                    <a:cubicBezTo>
                      <a:pt x="7665" y="5238"/>
                      <a:pt x="7108" y="4919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44" name="Google Shape;1331;p51"/>
              <p:cNvSpPr/>
              <p:nvPr/>
            </p:nvSpPr>
            <p:spPr>
              <a:xfrm>
                <a:off x="1961775" y="1066750"/>
                <a:ext cx="85275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1304" extrusionOk="0">
                    <a:moveTo>
                      <a:pt x="487" y="1"/>
                    </a:moveTo>
                    <a:lnTo>
                      <a:pt x="0" y="1303"/>
                    </a:lnTo>
                    <a:lnTo>
                      <a:pt x="3411" y="1303"/>
                    </a:lnTo>
                    <a:lnTo>
                      <a:pt x="1645" y="239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45" name="Google Shape;1332;p51"/>
              <p:cNvSpPr/>
              <p:nvPr/>
            </p:nvSpPr>
            <p:spPr>
              <a:xfrm>
                <a:off x="1973925" y="760550"/>
                <a:ext cx="196925" cy="312175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12487" extrusionOk="0">
                    <a:moveTo>
                      <a:pt x="3299" y="1"/>
                    </a:moveTo>
                    <a:cubicBezTo>
                      <a:pt x="2337" y="1"/>
                      <a:pt x="1572" y="146"/>
                      <a:pt x="1572" y="146"/>
                    </a:cubicBezTo>
                    <a:cubicBezTo>
                      <a:pt x="1572" y="146"/>
                      <a:pt x="3012" y="1324"/>
                      <a:pt x="3059" y="3876"/>
                    </a:cubicBezTo>
                    <a:cubicBezTo>
                      <a:pt x="3106" y="6424"/>
                      <a:pt x="1" y="12249"/>
                      <a:pt x="1" y="12249"/>
                    </a:cubicBezTo>
                    <a:lnTo>
                      <a:pt x="1159" y="12487"/>
                    </a:lnTo>
                    <a:cubicBezTo>
                      <a:pt x="4888" y="7931"/>
                      <a:pt x="7877" y="2127"/>
                      <a:pt x="6343" y="831"/>
                    </a:cubicBezTo>
                    <a:cubicBezTo>
                      <a:pt x="5554" y="163"/>
                      <a:pt x="4316" y="1"/>
                      <a:pt x="32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46" name="Google Shape;1333;p51"/>
              <p:cNvSpPr/>
              <p:nvPr/>
            </p:nvSpPr>
            <p:spPr>
              <a:xfrm>
                <a:off x="2134900" y="783650"/>
                <a:ext cx="12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0" y="0"/>
                    </a:moveTo>
                    <a:lnTo>
                      <a:pt x="4" y="5"/>
                    </a:lnTo>
                    <a:cubicBezTo>
                      <a:pt x="4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47" name="Google Shape;1334;p51"/>
              <p:cNvSpPr/>
              <p:nvPr/>
            </p:nvSpPr>
            <p:spPr>
              <a:xfrm>
                <a:off x="2013200" y="760575"/>
                <a:ext cx="132475" cy="89075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3563" extrusionOk="0">
                    <a:moveTo>
                      <a:pt x="1726" y="1"/>
                    </a:moveTo>
                    <a:cubicBezTo>
                      <a:pt x="766" y="1"/>
                      <a:pt x="1" y="145"/>
                      <a:pt x="1" y="145"/>
                    </a:cubicBezTo>
                    <a:cubicBezTo>
                      <a:pt x="1" y="145"/>
                      <a:pt x="897" y="877"/>
                      <a:pt x="1296" y="2438"/>
                    </a:cubicBezTo>
                    <a:lnTo>
                      <a:pt x="4896" y="3562"/>
                    </a:lnTo>
                    <a:cubicBezTo>
                      <a:pt x="5251" y="2401"/>
                      <a:pt x="5299" y="1484"/>
                      <a:pt x="4919" y="984"/>
                    </a:cubicBezTo>
                    <a:cubicBezTo>
                      <a:pt x="4916" y="981"/>
                      <a:pt x="4916" y="977"/>
                      <a:pt x="4913" y="974"/>
                    </a:cubicBezTo>
                    <a:cubicBezTo>
                      <a:pt x="4909" y="974"/>
                      <a:pt x="4909" y="971"/>
                      <a:pt x="4905" y="971"/>
                    </a:cubicBezTo>
                    <a:lnTo>
                      <a:pt x="4905" y="968"/>
                    </a:lnTo>
                    <a:cubicBezTo>
                      <a:pt x="4902" y="964"/>
                      <a:pt x="4902" y="964"/>
                      <a:pt x="4899" y="961"/>
                    </a:cubicBezTo>
                    <a:lnTo>
                      <a:pt x="4899" y="957"/>
                    </a:lnTo>
                    <a:lnTo>
                      <a:pt x="4896" y="957"/>
                    </a:lnTo>
                    <a:cubicBezTo>
                      <a:pt x="4896" y="954"/>
                      <a:pt x="4896" y="954"/>
                      <a:pt x="4892" y="951"/>
                    </a:cubicBezTo>
                    <a:lnTo>
                      <a:pt x="4888" y="948"/>
                    </a:lnTo>
                    <a:lnTo>
                      <a:pt x="4885" y="944"/>
                    </a:lnTo>
                    <a:lnTo>
                      <a:pt x="4885" y="940"/>
                    </a:lnTo>
                    <a:lnTo>
                      <a:pt x="4882" y="940"/>
                    </a:lnTo>
                    <a:lnTo>
                      <a:pt x="4882" y="937"/>
                    </a:lnTo>
                    <a:cubicBezTo>
                      <a:pt x="4882" y="937"/>
                      <a:pt x="4879" y="937"/>
                      <a:pt x="4879" y="934"/>
                    </a:cubicBezTo>
                    <a:cubicBezTo>
                      <a:pt x="4876" y="934"/>
                      <a:pt x="4876" y="931"/>
                      <a:pt x="4876" y="931"/>
                    </a:cubicBezTo>
                    <a:cubicBezTo>
                      <a:pt x="4876" y="931"/>
                      <a:pt x="4872" y="931"/>
                      <a:pt x="4872" y="928"/>
                    </a:cubicBezTo>
                    <a:cubicBezTo>
                      <a:pt x="4872" y="923"/>
                      <a:pt x="4868" y="923"/>
                      <a:pt x="4868" y="923"/>
                    </a:cubicBezTo>
                    <a:lnTo>
                      <a:pt x="4865" y="920"/>
                    </a:lnTo>
                    <a:cubicBezTo>
                      <a:pt x="4865" y="917"/>
                      <a:pt x="4865" y="917"/>
                      <a:pt x="4862" y="917"/>
                    </a:cubicBezTo>
                    <a:cubicBezTo>
                      <a:pt x="4862" y="914"/>
                      <a:pt x="4862" y="914"/>
                      <a:pt x="4859" y="914"/>
                    </a:cubicBezTo>
                    <a:lnTo>
                      <a:pt x="4859" y="911"/>
                    </a:lnTo>
                    <a:lnTo>
                      <a:pt x="4855" y="911"/>
                    </a:lnTo>
                    <a:cubicBezTo>
                      <a:pt x="4855" y="907"/>
                      <a:pt x="4855" y="907"/>
                      <a:pt x="4852" y="907"/>
                    </a:cubicBezTo>
                    <a:lnTo>
                      <a:pt x="4852" y="903"/>
                    </a:lnTo>
                    <a:cubicBezTo>
                      <a:pt x="4852" y="903"/>
                      <a:pt x="4848" y="903"/>
                      <a:pt x="4848" y="900"/>
                    </a:cubicBezTo>
                    <a:cubicBezTo>
                      <a:pt x="4845" y="900"/>
                      <a:pt x="4845" y="900"/>
                      <a:pt x="4845" y="897"/>
                    </a:cubicBezTo>
                    <a:lnTo>
                      <a:pt x="4842" y="897"/>
                    </a:lnTo>
                    <a:lnTo>
                      <a:pt x="4842" y="894"/>
                    </a:lnTo>
                    <a:lnTo>
                      <a:pt x="4838" y="894"/>
                    </a:lnTo>
                    <a:lnTo>
                      <a:pt x="4838" y="890"/>
                    </a:lnTo>
                    <a:cubicBezTo>
                      <a:pt x="4835" y="890"/>
                      <a:pt x="4835" y="887"/>
                      <a:pt x="4835" y="887"/>
                    </a:cubicBezTo>
                    <a:lnTo>
                      <a:pt x="4832" y="883"/>
                    </a:lnTo>
                    <a:lnTo>
                      <a:pt x="4828" y="880"/>
                    </a:lnTo>
                    <a:cubicBezTo>
                      <a:pt x="4825" y="880"/>
                      <a:pt x="4825" y="877"/>
                      <a:pt x="4825" y="877"/>
                    </a:cubicBezTo>
                    <a:lnTo>
                      <a:pt x="4822" y="877"/>
                    </a:lnTo>
                    <a:cubicBezTo>
                      <a:pt x="4822" y="874"/>
                      <a:pt x="4822" y="874"/>
                      <a:pt x="4818" y="874"/>
                    </a:cubicBezTo>
                    <a:lnTo>
                      <a:pt x="4818" y="870"/>
                    </a:lnTo>
                    <a:lnTo>
                      <a:pt x="4815" y="870"/>
                    </a:lnTo>
                    <a:lnTo>
                      <a:pt x="4815" y="867"/>
                    </a:lnTo>
                    <a:cubicBezTo>
                      <a:pt x="4815" y="867"/>
                      <a:pt x="4812" y="867"/>
                      <a:pt x="4812" y="863"/>
                    </a:cubicBezTo>
                    <a:cubicBezTo>
                      <a:pt x="4808" y="863"/>
                      <a:pt x="4808" y="860"/>
                      <a:pt x="4808" y="860"/>
                    </a:cubicBezTo>
                    <a:lnTo>
                      <a:pt x="4805" y="860"/>
                    </a:lnTo>
                    <a:cubicBezTo>
                      <a:pt x="4805" y="860"/>
                      <a:pt x="4805" y="857"/>
                      <a:pt x="4801" y="857"/>
                    </a:cubicBezTo>
                    <a:cubicBezTo>
                      <a:pt x="4801" y="853"/>
                      <a:pt x="4798" y="853"/>
                      <a:pt x="4798" y="853"/>
                    </a:cubicBezTo>
                    <a:cubicBezTo>
                      <a:pt x="4798" y="850"/>
                      <a:pt x="4795" y="850"/>
                      <a:pt x="4795" y="850"/>
                    </a:cubicBezTo>
                    <a:cubicBezTo>
                      <a:pt x="4795" y="847"/>
                      <a:pt x="4795" y="847"/>
                      <a:pt x="4792" y="847"/>
                    </a:cubicBezTo>
                    <a:lnTo>
                      <a:pt x="4792" y="843"/>
                    </a:lnTo>
                    <a:lnTo>
                      <a:pt x="4788" y="843"/>
                    </a:lnTo>
                    <a:lnTo>
                      <a:pt x="4784" y="840"/>
                    </a:lnTo>
                    <a:lnTo>
                      <a:pt x="4781" y="836"/>
                    </a:lnTo>
                    <a:cubicBezTo>
                      <a:pt x="4778" y="836"/>
                      <a:pt x="4778" y="833"/>
                      <a:pt x="4778" y="833"/>
                    </a:cubicBezTo>
                    <a:lnTo>
                      <a:pt x="4775" y="833"/>
                    </a:lnTo>
                    <a:cubicBezTo>
                      <a:pt x="4775" y="830"/>
                      <a:pt x="4772" y="830"/>
                      <a:pt x="4772" y="830"/>
                    </a:cubicBezTo>
                    <a:cubicBezTo>
                      <a:pt x="3982" y="162"/>
                      <a:pt x="2747" y="1"/>
                      <a:pt x="173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48" name="Google Shape;1335;p51"/>
              <p:cNvSpPr/>
              <p:nvPr/>
            </p:nvSpPr>
            <p:spPr>
              <a:xfrm>
                <a:off x="2050300" y="857425"/>
                <a:ext cx="12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5" h="250" extrusionOk="0">
                    <a:moveTo>
                      <a:pt x="0" y="229"/>
                    </a:moveTo>
                    <a:lnTo>
                      <a:pt x="0" y="249"/>
                    </a:lnTo>
                    <a:lnTo>
                      <a:pt x="0" y="229"/>
                    </a:lnTo>
                    <a:close/>
                    <a:moveTo>
                      <a:pt x="0" y="219"/>
                    </a:moveTo>
                    <a:lnTo>
                      <a:pt x="0" y="229"/>
                    </a:lnTo>
                    <a:lnTo>
                      <a:pt x="0" y="219"/>
                    </a:lnTo>
                    <a:close/>
                    <a:moveTo>
                      <a:pt x="0" y="216"/>
                    </a:moveTo>
                    <a:lnTo>
                      <a:pt x="0" y="219"/>
                    </a:lnTo>
                    <a:lnTo>
                      <a:pt x="0" y="216"/>
                    </a:lnTo>
                    <a:close/>
                    <a:moveTo>
                      <a:pt x="0" y="202"/>
                    </a:moveTo>
                    <a:lnTo>
                      <a:pt x="0" y="212"/>
                    </a:lnTo>
                    <a:lnTo>
                      <a:pt x="0" y="202"/>
                    </a:lnTo>
                    <a:close/>
                    <a:moveTo>
                      <a:pt x="0" y="199"/>
                    </a:moveTo>
                    <a:lnTo>
                      <a:pt x="0" y="202"/>
                    </a:lnTo>
                    <a:lnTo>
                      <a:pt x="0" y="199"/>
                    </a:lnTo>
                    <a:close/>
                    <a:moveTo>
                      <a:pt x="4" y="189"/>
                    </a:moveTo>
                    <a:cubicBezTo>
                      <a:pt x="0" y="192"/>
                      <a:pt x="0" y="196"/>
                      <a:pt x="0" y="199"/>
                    </a:cubicBezTo>
                    <a:cubicBezTo>
                      <a:pt x="0" y="196"/>
                      <a:pt x="0" y="192"/>
                      <a:pt x="4" y="189"/>
                    </a:cubicBezTo>
                    <a:close/>
                    <a:moveTo>
                      <a:pt x="4" y="182"/>
                    </a:moveTo>
                    <a:lnTo>
                      <a:pt x="4" y="185"/>
                    </a:lnTo>
                    <a:lnTo>
                      <a:pt x="4" y="182"/>
                    </a:lnTo>
                    <a:close/>
                    <a:moveTo>
                      <a:pt x="4" y="179"/>
                    </a:moveTo>
                    <a:lnTo>
                      <a:pt x="4" y="182"/>
                    </a:lnTo>
                    <a:lnTo>
                      <a:pt x="4" y="179"/>
                    </a:lnTo>
                    <a:close/>
                    <a:moveTo>
                      <a:pt x="4" y="172"/>
                    </a:moveTo>
                    <a:lnTo>
                      <a:pt x="4" y="179"/>
                    </a:lnTo>
                    <a:lnTo>
                      <a:pt x="4" y="172"/>
                    </a:lnTo>
                    <a:close/>
                    <a:moveTo>
                      <a:pt x="4" y="168"/>
                    </a:moveTo>
                    <a:lnTo>
                      <a:pt x="4" y="172"/>
                    </a:lnTo>
                    <a:lnTo>
                      <a:pt x="4" y="168"/>
                    </a:lnTo>
                    <a:close/>
                    <a:moveTo>
                      <a:pt x="4" y="162"/>
                    </a:moveTo>
                    <a:lnTo>
                      <a:pt x="4" y="165"/>
                    </a:lnTo>
                    <a:lnTo>
                      <a:pt x="4" y="162"/>
                    </a:lnTo>
                    <a:close/>
                    <a:moveTo>
                      <a:pt x="4" y="159"/>
                    </a:moveTo>
                    <a:lnTo>
                      <a:pt x="4" y="162"/>
                    </a:lnTo>
                    <a:lnTo>
                      <a:pt x="4" y="159"/>
                    </a:lnTo>
                    <a:close/>
                    <a:moveTo>
                      <a:pt x="4" y="152"/>
                    </a:moveTo>
                    <a:lnTo>
                      <a:pt x="4" y="156"/>
                    </a:lnTo>
                    <a:lnTo>
                      <a:pt x="4" y="152"/>
                    </a:lnTo>
                    <a:close/>
                    <a:moveTo>
                      <a:pt x="4" y="148"/>
                    </a:moveTo>
                    <a:lnTo>
                      <a:pt x="4" y="152"/>
                    </a:lnTo>
                    <a:lnTo>
                      <a:pt x="4" y="148"/>
                    </a:lnTo>
                    <a:close/>
                    <a:moveTo>
                      <a:pt x="4" y="142"/>
                    </a:moveTo>
                    <a:lnTo>
                      <a:pt x="4" y="145"/>
                    </a:lnTo>
                    <a:lnTo>
                      <a:pt x="4" y="142"/>
                    </a:lnTo>
                    <a:close/>
                    <a:moveTo>
                      <a:pt x="4" y="139"/>
                    </a:moveTo>
                    <a:lnTo>
                      <a:pt x="4" y="142"/>
                    </a:lnTo>
                    <a:lnTo>
                      <a:pt x="4" y="139"/>
                    </a:lnTo>
                    <a:close/>
                    <a:moveTo>
                      <a:pt x="4" y="131"/>
                    </a:moveTo>
                    <a:lnTo>
                      <a:pt x="4" y="135"/>
                    </a:lnTo>
                    <a:lnTo>
                      <a:pt x="4" y="131"/>
                    </a:lnTo>
                    <a:close/>
                    <a:moveTo>
                      <a:pt x="4" y="125"/>
                    </a:moveTo>
                    <a:lnTo>
                      <a:pt x="4" y="131"/>
                    </a:lnTo>
                    <a:lnTo>
                      <a:pt x="4" y="125"/>
                    </a:lnTo>
                    <a:close/>
                    <a:moveTo>
                      <a:pt x="4" y="122"/>
                    </a:moveTo>
                    <a:lnTo>
                      <a:pt x="4" y="125"/>
                    </a:lnTo>
                    <a:lnTo>
                      <a:pt x="4" y="122"/>
                    </a:lnTo>
                    <a:close/>
                    <a:moveTo>
                      <a:pt x="4" y="118"/>
                    </a:moveTo>
                    <a:lnTo>
                      <a:pt x="4" y="118"/>
                    </a:lnTo>
                    <a:lnTo>
                      <a:pt x="4" y="118"/>
                    </a:lnTo>
                    <a:close/>
                    <a:moveTo>
                      <a:pt x="4" y="111"/>
                    </a:moveTo>
                    <a:lnTo>
                      <a:pt x="4" y="115"/>
                    </a:lnTo>
                    <a:lnTo>
                      <a:pt x="4" y="111"/>
                    </a:lnTo>
                    <a:close/>
                    <a:moveTo>
                      <a:pt x="4" y="105"/>
                    </a:moveTo>
                    <a:lnTo>
                      <a:pt x="4" y="108"/>
                    </a:lnTo>
                    <a:lnTo>
                      <a:pt x="4" y="105"/>
                    </a:lnTo>
                    <a:close/>
                    <a:moveTo>
                      <a:pt x="4" y="102"/>
                    </a:moveTo>
                    <a:lnTo>
                      <a:pt x="4" y="105"/>
                    </a:lnTo>
                    <a:lnTo>
                      <a:pt x="4" y="102"/>
                    </a:lnTo>
                    <a:close/>
                    <a:moveTo>
                      <a:pt x="4" y="95"/>
                    </a:moveTo>
                    <a:lnTo>
                      <a:pt x="4" y="98"/>
                    </a:lnTo>
                    <a:lnTo>
                      <a:pt x="4" y="95"/>
                    </a:lnTo>
                    <a:close/>
                    <a:moveTo>
                      <a:pt x="4" y="91"/>
                    </a:moveTo>
                    <a:lnTo>
                      <a:pt x="4" y="95"/>
                    </a:lnTo>
                    <a:lnTo>
                      <a:pt x="4" y="91"/>
                    </a:lnTo>
                    <a:close/>
                    <a:moveTo>
                      <a:pt x="4" y="85"/>
                    </a:moveTo>
                    <a:lnTo>
                      <a:pt x="4" y="88"/>
                    </a:lnTo>
                    <a:lnTo>
                      <a:pt x="4" y="85"/>
                    </a:lnTo>
                    <a:close/>
                    <a:moveTo>
                      <a:pt x="4" y="75"/>
                    </a:moveTo>
                    <a:lnTo>
                      <a:pt x="4" y="85"/>
                    </a:lnTo>
                    <a:lnTo>
                      <a:pt x="4" y="75"/>
                    </a:lnTo>
                    <a:close/>
                    <a:moveTo>
                      <a:pt x="4" y="71"/>
                    </a:moveTo>
                    <a:lnTo>
                      <a:pt x="4" y="75"/>
                    </a:lnTo>
                    <a:lnTo>
                      <a:pt x="4" y="71"/>
                    </a:lnTo>
                    <a:close/>
                    <a:moveTo>
                      <a:pt x="4" y="65"/>
                    </a:moveTo>
                    <a:lnTo>
                      <a:pt x="4" y="68"/>
                    </a:lnTo>
                    <a:lnTo>
                      <a:pt x="4" y="65"/>
                    </a:lnTo>
                    <a:close/>
                    <a:moveTo>
                      <a:pt x="4" y="61"/>
                    </a:moveTo>
                    <a:lnTo>
                      <a:pt x="4" y="65"/>
                    </a:lnTo>
                    <a:lnTo>
                      <a:pt x="4" y="61"/>
                    </a:lnTo>
                    <a:close/>
                    <a:moveTo>
                      <a:pt x="4" y="55"/>
                    </a:moveTo>
                    <a:lnTo>
                      <a:pt x="4" y="58"/>
                    </a:lnTo>
                    <a:lnTo>
                      <a:pt x="4" y="55"/>
                    </a:lnTo>
                    <a:close/>
                    <a:moveTo>
                      <a:pt x="4" y="51"/>
                    </a:moveTo>
                    <a:lnTo>
                      <a:pt x="4" y="55"/>
                    </a:lnTo>
                    <a:lnTo>
                      <a:pt x="4" y="51"/>
                    </a:lnTo>
                    <a:close/>
                    <a:moveTo>
                      <a:pt x="4" y="44"/>
                    </a:moveTo>
                    <a:lnTo>
                      <a:pt x="4" y="51"/>
                    </a:lnTo>
                    <a:lnTo>
                      <a:pt x="4" y="44"/>
                    </a:lnTo>
                    <a:close/>
                    <a:moveTo>
                      <a:pt x="4" y="41"/>
                    </a:moveTo>
                    <a:lnTo>
                      <a:pt x="4" y="44"/>
                    </a:lnTo>
                    <a:lnTo>
                      <a:pt x="4" y="41"/>
                    </a:lnTo>
                    <a:close/>
                    <a:moveTo>
                      <a:pt x="4" y="38"/>
                    </a:moveTo>
                    <a:lnTo>
                      <a:pt x="4" y="38"/>
                    </a:lnTo>
                    <a:lnTo>
                      <a:pt x="4" y="38"/>
                    </a:lnTo>
                    <a:close/>
                    <a:moveTo>
                      <a:pt x="4" y="31"/>
                    </a:moveTo>
                    <a:lnTo>
                      <a:pt x="4" y="35"/>
                    </a:lnTo>
                    <a:lnTo>
                      <a:pt x="4" y="31"/>
                    </a:lnTo>
                    <a:close/>
                    <a:moveTo>
                      <a:pt x="4" y="24"/>
                    </a:moveTo>
                    <a:lnTo>
                      <a:pt x="4" y="27"/>
                    </a:lnTo>
                    <a:lnTo>
                      <a:pt x="4" y="24"/>
                    </a:lnTo>
                    <a:close/>
                    <a:moveTo>
                      <a:pt x="4" y="21"/>
                    </a:moveTo>
                    <a:lnTo>
                      <a:pt x="4" y="24"/>
                    </a:lnTo>
                    <a:lnTo>
                      <a:pt x="4" y="21"/>
                    </a:lnTo>
                    <a:close/>
                    <a:moveTo>
                      <a:pt x="4" y="15"/>
                    </a:moveTo>
                    <a:lnTo>
                      <a:pt x="4" y="21"/>
                    </a:lnTo>
                    <a:lnTo>
                      <a:pt x="4" y="15"/>
                    </a:lnTo>
                    <a:close/>
                    <a:moveTo>
                      <a:pt x="4" y="11"/>
                    </a:moveTo>
                    <a:lnTo>
                      <a:pt x="4" y="15"/>
                    </a:lnTo>
                    <a:lnTo>
                      <a:pt x="4" y="11"/>
                    </a:lnTo>
                    <a:close/>
                    <a:moveTo>
                      <a:pt x="4" y="7"/>
                    </a:moveTo>
                    <a:lnTo>
                      <a:pt x="4" y="11"/>
                    </a:lnTo>
                    <a:lnTo>
                      <a:pt x="4" y="7"/>
                    </a:lnTo>
                    <a:close/>
                    <a:moveTo>
                      <a:pt x="4" y="1"/>
                    </a:move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49" name="Google Shape;1336;p51"/>
              <p:cNvSpPr/>
              <p:nvPr/>
            </p:nvSpPr>
            <p:spPr>
              <a:xfrm>
                <a:off x="2031500" y="907800"/>
                <a:ext cx="10250" cy="3107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243" extrusionOk="0">
                    <a:moveTo>
                      <a:pt x="410" y="0"/>
                    </a:moveTo>
                    <a:cubicBezTo>
                      <a:pt x="293" y="403"/>
                      <a:pt x="155" y="820"/>
                      <a:pt x="0" y="1243"/>
                    </a:cubicBezTo>
                    <a:lnTo>
                      <a:pt x="0" y="1243"/>
                    </a:lnTo>
                    <a:cubicBezTo>
                      <a:pt x="155" y="820"/>
                      <a:pt x="293" y="403"/>
                      <a:pt x="410" y="0"/>
                    </a:cubicBezTo>
                    <a:close/>
                  </a:path>
                </a:pathLst>
              </a:custGeom>
              <a:solidFill>
                <a:srgbClr val="AE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50" name="Google Shape;1337;p51"/>
              <p:cNvSpPr/>
              <p:nvPr/>
            </p:nvSpPr>
            <p:spPr>
              <a:xfrm>
                <a:off x="2041725" y="863725"/>
                <a:ext cx="86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764" extrusionOk="0">
                    <a:moveTo>
                      <a:pt x="343" y="0"/>
                    </a:moveTo>
                    <a:cubicBezTo>
                      <a:pt x="317" y="504"/>
                      <a:pt x="189" y="1112"/>
                      <a:pt x="1" y="1763"/>
                    </a:cubicBezTo>
                    <a:lnTo>
                      <a:pt x="1" y="1763"/>
                    </a:lnTo>
                    <a:cubicBezTo>
                      <a:pt x="189" y="1112"/>
                      <a:pt x="317" y="504"/>
                      <a:pt x="343" y="0"/>
                    </a:cubicBez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51" name="Google Shape;1338;p51"/>
              <p:cNvSpPr/>
              <p:nvPr/>
            </p:nvSpPr>
            <p:spPr>
              <a:xfrm>
                <a:off x="2031500" y="821525"/>
                <a:ext cx="104100" cy="12732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093" extrusionOk="0">
                    <a:moveTo>
                      <a:pt x="564" y="0"/>
                    </a:moveTo>
                    <a:lnTo>
                      <a:pt x="564" y="0"/>
                    </a:lnTo>
                    <a:cubicBezTo>
                      <a:pt x="676" y="419"/>
                      <a:pt x="746" y="896"/>
                      <a:pt x="756" y="1437"/>
                    </a:cubicBezTo>
                    <a:lnTo>
                      <a:pt x="756" y="1440"/>
                    </a:lnTo>
                    <a:lnTo>
                      <a:pt x="756" y="1443"/>
                    </a:lnTo>
                    <a:lnTo>
                      <a:pt x="756" y="1447"/>
                    </a:lnTo>
                    <a:lnTo>
                      <a:pt x="756" y="1451"/>
                    </a:lnTo>
                    <a:lnTo>
                      <a:pt x="756" y="1457"/>
                    </a:lnTo>
                    <a:lnTo>
                      <a:pt x="756" y="1460"/>
                    </a:lnTo>
                    <a:lnTo>
                      <a:pt x="756" y="1463"/>
                    </a:lnTo>
                    <a:lnTo>
                      <a:pt x="756" y="1467"/>
                    </a:lnTo>
                    <a:lnTo>
                      <a:pt x="756" y="1471"/>
                    </a:lnTo>
                    <a:lnTo>
                      <a:pt x="756" y="1474"/>
                    </a:lnTo>
                    <a:lnTo>
                      <a:pt x="756" y="1477"/>
                    </a:lnTo>
                    <a:lnTo>
                      <a:pt x="756" y="1480"/>
                    </a:lnTo>
                    <a:lnTo>
                      <a:pt x="756" y="1487"/>
                    </a:lnTo>
                    <a:lnTo>
                      <a:pt x="756" y="1491"/>
                    </a:lnTo>
                    <a:lnTo>
                      <a:pt x="756" y="1494"/>
                    </a:lnTo>
                    <a:lnTo>
                      <a:pt x="756" y="1497"/>
                    </a:lnTo>
                    <a:lnTo>
                      <a:pt x="756" y="1501"/>
                    </a:lnTo>
                    <a:lnTo>
                      <a:pt x="756" y="1504"/>
                    </a:lnTo>
                    <a:lnTo>
                      <a:pt x="756" y="1507"/>
                    </a:lnTo>
                    <a:lnTo>
                      <a:pt x="756" y="1511"/>
                    </a:lnTo>
                    <a:lnTo>
                      <a:pt x="756" y="1521"/>
                    </a:lnTo>
                    <a:lnTo>
                      <a:pt x="756" y="1524"/>
                    </a:lnTo>
                    <a:lnTo>
                      <a:pt x="756" y="1527"/>
                    </a:lnTo>
                    <a:lnTo>
                      <a:pt x="756" y="1531"/>
                    </a:lnTo>
                    <a:lnTo>
                      <a:pt x="756" y="1534"/>
                    </a:lnTo>
                    <a:lnTo>
                      <a:pt x="756" y="1538"/>
                    </a:lnTo>
                    <a:lnTo>
                      <a:pt x="756" y="1541"/>
                    </a:lnTo>
                    <a:lnTo>
                      <a:pt x="756" y="1544"/>
                    </a:lnTo>
                    <a:lnTo>
                      <a:pt x="756" y="1547"/>
                    </a:lnTo>
                    <a:lnTo>
                      <a:pt x="756" y="1551"/>
                    </a:lnTo>
                    <a:lnTo>
                      <a:pt x="756" y="1554"/>
                    </a:lnTo>
                    <a:lnTo>
                      <a:pt x="756" y="1558"/>
                    </a:lnTo>
                    <a:lnTo>
                      <a:pt x="756" y="1561"/>
                    </a:lnTo>
                    <a:lnTo>
                      <a:pt x="756" y="1567"/>
                    </a:lnTo>
                    <a:lnTo>
                      <a:pt x="756" y="1571"/>
                    </a:lnTo>
                    <a:lnTo>
                      <a:pt x="756" y="1575"/>
                    </a:lnTo>
                    <a:lnTo>
                      <a:pt x="756" y="1578"/>
                    </a:lnTo>
                    <a:lnTo>
                      <a:pt x="756" y="1581"/>
                    </a:lnTo>
                    <a:lnTo>
                      <a:pt x="756" y="1584"/>
                    </a:lnTo>
                    <a:lnTo>
                      <a:pt x="756" y="1588"/>
                    </a:lnTo>
                    <a:lnTo>
                      <a:pt x="756" y="1592"/>
                    </a:lnTo>
                    <a:lnTo>
                      <a:pt x="756" y="1595"/>
                    </a:lnTo>
                    <a:lnTo>
                      <a:pt x="756" y="1598"/>
                    </a:lnTo>
                    <a:lnTo>
                      <a:pt x="756" y="1601"/>
                    </a:lnTo>
                    <a:lnTo>
                      <a:pt x="756" y="1604"/>
                    </a:lnTo>
                    <a:lnTo>
                      <a:pt x="756" y="1608"/>
                    </a:lnTo>
                    <a:lnTo>
                      <a:pt x="756" y="1615"/>
                    </a:lnTo>
                    <a:lnTo>
                      <a:pt x="756" y="1618"/>
                    </a:lnTo>
                    <a:lnTo>
                      <a:pt x="756" y="1621"/>
                    </a:lnTo>
                    <a:lnTo>
                      <a:pt x="756" y="1625"/>
                    </a:lnTo>
                    <a:cubicBezTo>
                      <a:pt x="752" y="1628"/>
                      <a:pt x="752" y="1632"/>
                      <a:pt x="752" y="1635"/>
                    </a:cubicBezTo>
                    <a:lnTo>
                      <a:pt x="752" y="1638"/>
                    </a:lnTo>
                    <a:lnTo>
                      <a:pt x="752" y="1648"/>
                    </a:lnTo>
                    <a:lnTo>
                      <a:pt x="752" y="1652"/>
                    </a:lnTo>
                    <a:lnTo>
                      <a:pt x="752" y="1655"/>
                    </a:lnTo>
                    <a:lnTo>
                      <a:pt x="752" y="1665"/>
                    </a:lnTo>
                    <a:lnTo>
                      <a:pt x="752" y="1685"/>
                    </a:lnTo>
                    <a:lnTo>
                      <a:pt x="752" y="1688"/>
                    </a:lnTo>
                    <a:cubicBezTo>
                      <a:pt x="726" y="2192"/>
                      <a:pt x="598" y="2800"/>
                      <a:pt x="410" y="3451"/>
                    </a:cubicBezTo>
                    <a:cubicBezTo>
                      <a:pt x="293" y="3854"/>
                      <a:pt x="155" y="4271"/>
                      <a:pt x="0" y="4694"/>
                    </a:cubicBezTo>
                    <a:cubicBezTo>
                      <a:pt x="615" y="4878"/>
                      <a:pt x="1384" y="5032"/>
                      <a:pt x="2314" y="5092"/>
                    </a:cubicBezTo>
                    <a:cubicBezTo>
                      <a:pt x="3160" y="3642"/>
                      <a:pt x="3811" y="2266"/>
                      <a:pt x="4164" y="1124"/>
                    </a:cubicBezTo>
                    <a:lnTo>
                      <a:pt x="564" y="0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52" name="Google Shape;1339;p51"/>
              <p:cNvSpPr/>
              <p:nvPr/>
            </p:nvSpPr>
            <p:spPr>
              <a:xfrm>
                <a:off x="1983750" y="414575"/>
                <a:ext cx="113250" cy="1020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4082" extrusionOk="0">
                    <a:moveTo>
                      <a:pt x="3535" y="1"/>
                    </a:moveTo>
                    <a:cubicBezTo>
                      <a:pt x="3053" y="1"/>
                      <a:pt x="2475" y="286"/>
                      <a:pt x="2263" y="348"/>
                    </a:cubicBezTo>
                    <a:cubicBezTo>
                      <a:pt x="2233" y="358"/>
                      <a:pt x="2200" y="362"/>
                      <a:pt x="2165" y="362"/>
                    </a:cubicBezTo>
                    <a:cubicBezTo>
                      <a:pt x="1966" y="362"/>
                      <a:pt x="1706" y="230"/>
                      <a:pt x="1390" y="230"/>
                    </a:cubicBezTo>
                    <a:cubicBezTo>
                      <a:pt x="1187" y="230"/>
                      <a:pt x="962" y="284"/>
                      <a:pt x="716" y="462"/>
                    </a:cubicBezTo>
                    <a:cubicBezTo>
                      <a:pt x="17" y="965"/>
                      <a:pt x="393" y="2010"/>
                      <a:pt x="393" y="2010"/>
                    </a:cubicBezTo>
                    <a:cubicBezTo>
                      <a:pt x="0" y="2466"/>
                      <a:pt x="487" y="2984"/>
                      <a:pt x="487" y="2984"/>
                    </a:cubicBezTo>
                    <a:cubicBezTo>
                      <a:pt x="164" y="3789"/>
                      <a:pt x="773" y="4081"/>
                      <a:pt x="773" y="4081"/>
                    </a:cubicBezTo>
                    <a:lnTo>
                      <a:pt x="1840" y="3151"/>
                    </a:lnTo>
                    <a:lnTo>
                      <a:pt x="3408" y="1684"/>
                    </a:lnTo>
                    <a:cubicBezTo>
                      <a:pt x="4016" y="1617"/>
                      <a:pt x="4529" y="965"/>
                      <a:pt x="4143" y="305"/>
                    </a:cubicBezTo>
                    <a:cubicBezTo>
                      <a:pt x="4010" y="78"/>
                      <a:pt x="3785" y="1"/>
                      <a:pt x="3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53" name="Google Shape;1340;p51"/>
              <p:cNvSpPr/>
              <p:nvPr/>
            </p:nvSpPr>
            <p:spPr>
              <a:xfrm>
                <a:off x="1990625" y="456675"/>
                <a:ext cx="8580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3811" extrusionOk="0">
                    <a:moveTo>
                      <a:pt x="2280" y="0"/>
                    </a:moveTo>
                    <a:cubicBezTo>
                      <a:pt x="2255" y="239"/>
                      <a:pt x="2030" y="586"/>
                      <a:pt x="1820" y="586"/>
                    </a:cubicBezTo>
                    <a:cubicBezTo>
                      <a:pt x="1743" y="586"/>
                      <a:pt x="1668" y="540"/>
                      <a:pt x="1606" y="426"/>
                    </a:cubicBezTo>
                    <a:cubicBezTo>
                      <a:pt x="1504" y="243"/>
                      <a:pt x="1308" y="148"/>
                      <a:pt x="1112" y="148"/>
                    </a:cubicBezTo>
                    <a:cubicBezTo>
                      <a:pt x="852" y="148"/>
                      <a:pt x="594" y="314"/>
                      <a:pt x="561" y="658"/>
                    </a:cubicBezTo>
                    <a:cubicBezTo>
                      <a:pt x="504" y="1263"/>
                      <a:pt x="1045" y="1396"/>
                      <a:pt x="1045" y="1396"/>
                    </a:cubicBezTo>
                    <a:cubicBezTo>
                      <a:pt x="1045" y="1396"/>
                      <a:pt x="840" y="1537"/>
                      <a:pt x="873" y="1816"/>
                    </a:cubicBezTo>
                    <a:cubicBezTo>
                      <a:pt x="907" y="2095"/>
                      <a:pt x="498" y="2397"/>
                      <a:pt x="498" y="2397"/>
                    </a:cubicBezTo>
                    <a:lnTo>
                      <a:pt x="1" y="3280"/>
                    </a:lnTo>
                    <a:lnTo>
                      <a:pt x="1082" y="3810"/>
                    </a:lnTo>
                    <a:lnTo>
                      <a:pt x="1739" y="2622"/>
                    </a:lnTo>
                    <a:cubicBezTo>
                      <a:pt x="1739" y="2622"/>
                      <a:pt x="1871" y="2700"/>
                      <a:pt x="2085" y="2700"/>
                    </a:cubicBezTo>
                    <a:cubicBezTo>
                      <a:pt x="2255" y="2700"/>
                      <a:pt x="2477" y="2650"/>
                      <a:pt x="2726" y="2471"/>
                    </a:cubicBezTo>
                    <a:cubicBezTo>
                      <a:pt x="3170" y="2149"/>
                      <a:pt x="3083" y="1457"/>
                      <a:pt x="3083" y="1457"/>
                    </a:cubicBezTo>
                    <a:cubicBezTo>
                      <a:pt x="3284" y="1444"/>
                      <a:pt x="3431" y="1316"/>
                      <a:pt x="3431" y="1316"/>
                    </a:cubicBezTo>
                    <a:cubicBezTo>
                      <a:pt x="3059" y="840"/>
                      <a:pt x="3132" y="0"/>
                      <a:pt x="3133" y="0"/>
                    </a:cubicBezTo>
                    <a:lnTo>
                      <a:pt x="3133" y="0"/>
                    </a:lnTo>
                    <a:cubicBezTo>
                      <a:pt x="2998" y="66"/>
                      <a:pt x="2859" y="88"/>
                      <a:pt x="2732" y="88"/>
                    </a:cubicBezTo>
                    <a:cubicBezTo>
                      <a:pt x="2480" y="88"/>
                      <a:pt x="2280" y="0"/>
                      <a:pt x="2280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54" name="Google Shape;1341;p51"/>
              <p:cNvSpPr/>
              <p:nvPr/>
            </p:nvSpPr>
            <p:spPr>
              <a:xfrm>
                <a:off x="2038900" y="486875"/>
                <a:ext cx="2132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4" extrusionOk="0">
                    <a:moveTo>
                      <a:pt x="426" y="1"/>
                    </a:moveTo>
                    <a:cubicBezTo>
                      <a:pt x="191" y="1"/>
                      <a:pt x="0" y="192"/>
                      <a:pt x="0" y="427"/>
                    </a:cubicBezTo>
                    <a:cubicBezTo>
                      <a:pt x="0" y="662"/>
                      <a:pt x="191" y="853"/>
                      <a:pt x="426" y="853"/>
                    </a:cubicBezTo>
                    <a:cubicBezTo>
                      <a:pt x="662" y="853"/>
                      <a:pt x="853" y="662"/>
                      <a:pt x="853" y="427"/>
                    </a:cubicBezTo>
                    <a:cubicBezTo>
                      <a:pt x="853" y="192"/>
                      <a:pt x="662" y="1"/>
                      <a:pt x="42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73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55" name="Google Shape;1342;p51"/>
              <p:cNvSpPr/>
              <p:nvPr/>
            </p:nvSpPr>
            <p:spPr>
              <a:xfrm>
                <a:off x="1838275" y="525800"/>
                <a:ext cx="222875" cy="295250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1810" extrusionOk="0">
                    <a:moveTo>
                      <a:pt x="6024" y="0"/>
                    </a:moveTo>
                    <a:cubicBezTo>
                      <a:pt x="2596" y="0"/>
                      <a:pt x="1" y="7175"/>
                      <a:pt x="441" y="10540"/>
                    </a:cubicBezTo>
                    <a:lnTo>
                      <a:pt x="4483" y="11809"/>
                    </a:lnTo>
                    <a:lnTo>
                      <a:pt x="6998" y="9536"/>
                    </a:lnTo>
                    <a:cubicBezTo>
                      <a:pt x="7824" y="6749"/>
                      <a:pt x="8915" y="1012"/>
                      <a:pt x="7058" y="220"/>
                    </a:cubicBezTo>
                    <a:cubicBezTo>
                      <a:pt x="6707" y="70"/>
                      <a:pt x="6361" y="0"/>
                      <a:pt x="6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56" name="Google Shape;1343;p51"/>
              <p:cNvSpPr/>
              <p:nvPr/>
            </p:nvSpPr>
            <p:spPr>
              <a:xfrm>
                <a:off x="1925075" y="623925"/>
                <a:ext cx="103175" cy="169650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6786" extrusionOk="0">
                    <a:moveTo>
                      <a:pt x="447" y="1"/>
                    </a:moveTo>
                    <a:cubicBezTo>
                      <a:pt x="1" y="3805"/>
                      <a:pt x="763" y="6786"/>
                      <a:pt x="763" y="6786"/>
                    </a:cubicBezTo>
                    <a:lnTo>
                      <a:pt x="2344" y="6679"/>
                    </a:lnTo>
                    <a:lnTo>
                      <a:pt x="3526" y="5611"/>
                    </a:lnTo>
                    <a:cubicBezTo>
                      <a:pt x="3727" y="4936"/>
                      <a:pt x="3942" y="4090"/>
                      <a:pt x="4127" y="3183"/>
                    </a:cubicBezTo>
                    <a:lnTo>
                      <a:pt x="447" y="1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57" name="Google Shape;1344;p51"/>
              <p:cNvSpPr/>
              <p:nvPr/>
            </p:nvSpPr>
            <p:spPr>
              <a:xfrm>
                <a:off x="2172500" y="1068925"/>
                <a:ext cx="796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217" extrusionOk="0">
                    <a:moveTo>
                      <a:pt x="142" y="1"/>
                    </a:moveTo>
                    <a:lnTo>
                      <a:pt x="1" y="1216"/>
                    </a:lnTo>
                    <a:lnTo>
                      <a:pt x="3183" y="1216"/>
                    </a:lnTo>
                    <a:lnTo>
                      <a:pt x="1303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58" name="Google Shape;1345;p51"/>
              <p:cNvSpPr/>
              <p:nvPr/>
            </p:nvSpPr>
            <p:spPr>
              <a:xfrm>
                <a:off x="1849275" y="764200"/>
                <a:ext cx="38175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5270" h="12190" extrusionOk="0">
                    <a:moveTo>
                      <a:pt x="6558" y="0"/>
                    </a:moveTo>
                    <a:cubicBezTo>
                      <a:pt x="6558" y="0"/>
                      <a:pt x="3922" y="913"/>
                      <a:pt x="1" y="1004"/>
                    </a:cubicBezTo>
                    <a:cubicBezTo>
                      <a:pt x="41" y="1319"/>
                      <a:pt x="109" y="1601"/>
                      <a:pt x="206" y="1840"/>
                    </a:cubicBezTo>
                    <a:cubicBezTo>
                      <a:pt x="1434" y="4884"/>
                      <a:pt x="2939" y="4881"/>
                      <a:pt x="7951" y="5264"/>
                    </a:cubicBezTo>
                    <a:cubicBezTo>
                      <a:pt x="13346" y="5677"/>
                      <a:pt x="13071" y="12190"/>
                      <a:pt x="13071" y="12190"/>
                    </a:cubicBezTo>
                    <a:lnTo>
                      <a:pt x="14232" y="12190"/>
                    </a:lnTo>
                    <a:cubicBezTo>
                      <a:pt x="14232" y="12190"/>
                      <a:pt x="15269" y="9538"/>
                      <a:pt x="13923" y="5879"/>
                    </a:cubicBezTo>
                    <a:cubicBezTo>
                      <a:pt x="12577" y="2219"/>
                      <a:pt x="6558" y="0"/>
                      <a:pt x="6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59" name="Google Shape;1346;p51"/>
              <p:cNvSpPr/>
              <p:nvPr/>
            </p:nvSpPr>
            <p:spPr>
              <a:xfrm>
                <a:off x="2147150" y="519100"/>
                <a:ext cx="415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569" extrusionOk="0">
                    <a:moveTo>
                      <a:pt x="474" y="1"/>
                    </a:moveTo>
                    <a:lnTo>
                      <a:pt x="1" y="1014"/>
                    </a:lnTo>
                    <a:lnTo>
                      <a:pt x="1189" y="1569"/>
                    </a:lnTo>
                    <a:lnTo>
                      <a:pt x="1662" y="555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F476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60" name="Google Shape;1347;p51"/>
              <p:cNvSpPr/>
              <p:nvPr/>
            </p:nvSpPr>
            <p:spPr>
              <a:xfrm>
                <a:off x="2176875" y="518425"/>
                <a:ext cx="7537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3852" extrusionOk="0">
                    <a:moveTo>
                      <a:pt x="2860" y="1"/>
                    </a:moveTo>
                    <a:cubicBezTo>
                      <a:pt x="2829" y="1"/>
                      <a:pt x="2798" y="10"/>
                      <a:pt x="2770" y="31"/>
                    </a:cubicBezTo>
                    <a:cubicBezTo>
                      <a:pt x="2442" y="284"/>
                      <a:pt x="1781" y="716"/>
                      <a:pt x="1093" y="716"/>
                    </a:cubicBezTo>
                    <a:cubicBezTo>
                      <a:pt x="886" y="716"/>
                      <a:pt x="677" y="677"/>
                      <a:pt x="473" y="582"/>
                    </a:cubicBezTo>
                    <a:lnTo>
                      <a:pt x="0" y="1596"/>
                    </a:lnTo>
                    <a:cubicBezTo>
                      <a:pt x="879" y="2008"/>
                      <a:pt x="1031" y="3173"/>
                      <a:pt x="1054" y="3711"/>
                    </a:cubicBezTo>
                    <a:cubicBezTo>
                      <a:pt x="1059" y="3795"/>
                      <a:pt x="1129" y="3852"/>
                      <a:pt x="1203" y="3852"/>
                    </a:cubicBezTo>
                    <a:cubicBezTo>
                      <a:pt x="1235" y="3852"/>
                      <a:pt x="1268" y="3841"/>
                      <a:pt x="1296" y="3818"/>
                    </a:cubicBezTo>
                    <a:cubicBezTo>
                      <a:pt x="1575" y="3593"/>
                      <a:pt x="2052" y="3100"/>
                      <a:pt x="2498" y="2143"/>
                    </a:cubicBezTo>
                    <a:cubicBezTo>
                      <a:pt x="2945" y="1190"/>
                      <a:pt x="3015" y="505"/>
                      <a:pt x="3008" y="146"/>
                    </a:cubicBezTo>
                    <a:cubicBezTo>
                      <a:pt x="3008" y="59"/>
                      <a:pt x="2936" y="1"/>
                      <a:pt x="2860" y="1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61" name="Google Shape;1348;p51"/>
              <p:cNvSpPr/>
              <p:nvPr/>
            </p:nvSpPr>
            <p:spPr>
              <a:xfrm>
                <a:off x="2116100" y="505850"/>
                <a:ext cx="4290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545" extrusionOk="0">
                    <a:moveTo>
                      <a:pt x="417" y="1"/>
                    </a:moveTo>
                    <a:lnTo>
                      <a:pt x="208" y="447"/>
                    </a:lnTo>
                    <a:lnTo>
                      <a:pt x="1" y="893"/>
                    </a:lnTo>
                    <a:lnTo>
                      <a:pt x="1243" y="1544"/>
                    </a:lnTo>
                    <a:lnTo>
                      <a:pt x="1477" y="1038"/>
                    </a:lnTo>
                    <a:lnTo>
                      <a:pt x="1716" y="531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62" name="Google Shape;1349;p51"/>
              <p:cNvSpPr/>
              <p:nvPr/>
            </p:nvSpPr>
            <p:spPr>
              <a:xfrm>
                <a:off x="1910500" y="531250"/>
                <a:ext cx="222000" cy="223725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8949" extrusionOk="0">
                    <a:moveTo>
                      <a:pt x="3632" y="1"/>
                    </a:moveTo>
                    <a:cubicBezTo>
                      <a:pt x="237" y="1"/>
                      <a:pt x="0" y="8948"/>
                      <a:pt x="3488" y="8948"/>
                    </a:cubicBezTo>
                    <a:cubicBezTo>
                      <a:pt x="3582" y="8948"/>
                      <a:pt x="3679" y="8942"/>
                      <a:pt x="3779" y="8928"/>
                    </a:cubicBezTo>
                    <a:cubicBezTo>
                      <a:pt x="6227" y="8596"/>
                      <a:pt x="7956" y="5813"/>
                      <a:pt x="8880" y="3866"/>
                    </a:cubicBezTo>
                    <a:lnTo>
                      <a:pt x="7788" y="3114"/>
                    </a:lnTo>
                    <a:cubicBezTo>
                      <a:pt x="6694" y="4585"/>
                      <a:pt x="4894" y="6015"/>
                      <a:pt x="4894" y="6015"/>
                    </a:cubicBezTo>
                    <a:cubicBezTo>
                      <a:pt x="5549" y="2533"/>
                      <a:pt x="5203" y="49"/>
                      <a:pt x="3689" y="2"/>
                    </a:cubicBezTo>
                    <a:cubicBezTo>
                      <a:pt x="3670" y="1"/>
                      <a:pt x="3651" y="1"/>
                      <a:pt x="3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63" name="Google Shape;1350;p51"/>
              <p:cNvSpPr/>
              <p:nvPr/>
            </p:nvSpPr>
            <p:spPr>
              <a:xfrm>
                <a:off x="2105175" y="541625"/>
                <a:ext cx="78425" cy="8627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3451" extrusionOk="0">
                    <a:moveTo>
                      <a:pt x="2145" y="0"/>
                    </a:moveTo>
                    <a:cubicBezTo>
                      <a:pt x="1704" y="0"/>
                      <a:pt x="1165" y="405"/>
                      <a:pt x="649" y="1624"/>
                    </a:cubicBezTo>
                    <a:cubicBezTo>
                      <a:pt x="501" y="1971"/>
                      <a:pt x="273" y="2336"/>
                      <a:pt x="1" y="2699"/>
                    </a:cubicBezTo>
                    <a:lnTo>
                      <a:pt x="1093" y="3451"/>
                    </a:lnTo>
                    <a:cubicBezTo>
                      <a:pt x="1606" y="2366"/>
                      <a:pt x="1871" y="1544"/>
                      <a:pt x="1871" y="1544"/>
                    </a:cubicBezTo>
                    <a:cubicBezTo>
                      <a:pt x="2482" y="1413"/>
                      <a:pt x="3137" y="597"/>
                      <a:pt x="2656" y="198"/>
                    </a:cubicBezTo>
                    <a:cubicBezTo>
                      <a:pt x="2512" y="77"/>
                      <a:pt x="2338" y="0"/>
                      <a:pt x="2145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64" name="Google Shape;1351;p51"/>
              <p:cNvSpPr/>
              <p:nvPr/>
            </p:nvSpPr>
            <p:spPr>
              <a:xfrm>
                <a:off x="1870350" y="893425"/>
                <a:ext cx="1600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6400" h="1016" extrusionOk="0">
                    <a:moveTo>
                      <a:pt x="507" y="1"/>
                    </a:moveTo>
                    <a:cubicBezTo>
                      <a:pt x="229" y="1"/>
                      <a:pt x="1" y="230"/>
                      <a:pt x="1" y="508"/>
                    </a:cubicBezTo>
                    <a:cubicBezTo>
                      <a:pt x="1" y="790"/>
                      <a:pt x="229" y="1015"/>
                      <a:pt x="507" y="1015"/>
                    </a:cubicBezTo>
                    <a:lnTo>
                      <a:pt x="5893" y="1015"/>
                    </a:lnTo>
                    <a:cubicBezTo>
                      <a:pt x="6171" y="1015"/>
                      <a:pt x="6400" y="790"/>
                      <a:pt x="6400" y="508"/>
                    </a:cubicBezTo>
                    <a:cubicBezTo>
                      <a:pt x="6400" y="230"/>
                      <a:pt x="6171" y="1"/>
                      <a:pt x="58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65" name="Google Shape;1352;p51"/>
              <p:cNvSpPr/>
              <p:nvPr/>
            </p:nvSpPr>
            <p:spPr>
              <a:xfrm>
                <a:off x="1817650" y="649025"/>
                <a:ext cx="30400" cy="1554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6219" extrusionOk="0">
                    <a:moveTo>
                      <a:pt x="608" y="1"/>
                    </a:moveTo>
                    <a:cubicBezTo>
                      <a:pt x="272" y="1"/>
                      <a:pt x="0" y="273"/>
                      <a:pt x="0" y="608"/>
                    </a:cubicBezTo>
                    <a:lnTo>
                      <a:pt x="0" y="5611"/>
                    </a:lnTo>
                    <a:cubicBezTo>
                      <a:pt x="0" y="5946"/>
                      <a:pt x="272" y="6219"/>
                      <a:pt x="608" y="6219"/>
                    </a:cubicBezTo>
                    <a:cubicBezTo>
                      <a:pt x="944" y="6219"/>
                      <a:pt x="1216" y="5946"/>
                      <a:pt x="1216" y="5611"/>
                    </a:cubicBezTo>
                    <a:lnTo>
                      <a:pt x="1216" y="608"/>
                    </a:lnTo>
                    <a:cubicBezTo>
                      <a:pt x="1216" y="273"/>
                      <a:pt x="944" y="1"/>
                      <a:pt x="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66" name="Google Shape;1353;p51"/>
              <p:cNvSpPr/>
              <p:nvPr/>
            </p:nvSpPr>
            <p:spPr>
              <a:xfrm>
                <a:off x="2132875" y="292975"/>
                <a:ext cx="219300" cy="15042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6017" extrusionOk="0">
                    <a:moveTo>
                      <a:pt x="5088" y="0"/>
                    </a:moveTo>
                    <a:cubicBezTo>
                      <a:pt x="4884" y="0"/>
                      <a:pt x="4676" y="11"/>
                      <a:pt x="4466" y="32"/>
                    </a:cubicBezTo>
                    <a:cubicBezTo>
                      <a:pt x="2385" y="240"/>
                      <a:pt x="874" y="1805"/>
                      <a:pt x="1347" y="3892"/>
                    </a:cubicBezTo>
                    <a:lnTo>
                      <a:pt x="1" y="5219"/>
                    </a:lnTo>
                    <a:lnTo>
                      <a:pt x="1689" y="4809"/>
                    </a:lnTo>
                    <a:cubicBezTo>
                      <a:pt x="2190" y="5617"/>
                      <a:pt x="3363" y="6017"/>
                      <a:pt x="4593" y="6017"/>
                    </a:cubicBezTo>
                    <a:cubicBezTo>
                      <a:pt x="6338" y="6017"/>
                      <a:pt x="8199" y="5211"/>
                      <a:pt x="8417" y="3624"/>
                    </a:cubicBezTo>
                    <a:cubicBezTo>
                      <a:pt x="8772" y="1068"/>
                      <a:pt x="7116" y="0"/>
                      <a:pt x="508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C9C3"/>
                  </a:gs>
                  <a:gs pos="100000">
                    <a:srgbClr val="FF8C8C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67" name="Google Shape;1354;p51"/>
              <p:cNvSpPr/>
              <p:nvPr/>
            </p:nvSpPr>
            <p:spPr>
              <a:xfrm>
                <a:off x="2223875" y="352275"/>
                <a:ext cx="1730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431" extrusionOk="0">
                    <a:moveTo>
                      <a:pt x="148" y="0"/>
                    </a:moveTo>
                    <a:cubicBezTo>
                      <a:pt x="67" y="0"/>
                      <a:pt x="0" y="67"/>
                      <a:pt x="0" y="147"/>
                    </a:cubicBezTo>
                    <a:lnTo>
                      <a:pt x="0" y="1282"/>
                    </a:lnTo>
                    <a:cubicBezTo>
                      <a:pt x="0" y="1363"/>
                      <a:pt x="67" y="1430"/>
                      <a:pt x="148" y="1430"/>
                    </a:cubicBezTo>
                    <a:lnTo>
                      <a:pt x="547" y="1430"/>
                    </a:lnTo>
                    <a:cubicBezTo>
                      <a:pt x="625" y="1430"/>
                      <a:pt x="691" y="1363"/>
                      <a:pt x="691" y="1282"/>
                    </a:cubicBezTo>
                    <a:lnTo>
                      <a:pt x="691" y="147"/>
                    </a:lnTo>
                    <a:cubicBezTo>
                      <a:pt x="691" y="67"/>
                      <a:pt x="625" y="0"/>
                      <a:pt x="547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68" name="Google Shape;1355;p51"/>
              <p:cNvSpPr/>
              <p:nvPr/>
            </p:nvSpPr>
            <p:spPr>
              <a:xfrm>
                <a:off x="2244775" y="328525"/>
                <a:ext cx="4265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2390" extrusionOk="0">
                    <a:moveTo>
                      <a:pt x="678" y="0"/>
                    </a:moveTo>
                    <a:cubicBezTo>
                      <a:pt x="601" y="0"/>
                      <a:pt x="625" y="292"/>
                      <a:pt x="608" y="406"/>
                    </a:cubicBezTo>
                    <a:cubicBezTo>
                      <a:pt x="574" y="587"/>
                      <a:pt x="0" y="916"/>
                      <a:pt x="0" y="1097"/>
                    </a:cubicBezTo>
                    <a:lnTo>
                      <a:pt x="0" y="2232"/>
                    </a:lnTo>
                    <a:cubicBezTo>
                      <a:pt x="0" y="2313"/>
                      <a:pt x="67" y="2380"/>
                      <a:pt x="148" y="2380"/>
                    </a:cubicBezTo>
                    <a:lnTo>
                      <a:pt x="1270" y="2390"/>
                    </a:lnTo>
                    <a:cubicBezTo>
                      <a:pt x="1380" y="2390"/>
                      <a:pt x="1471" y="2303"/>
                      <a:pt x="1471" y="2192"/>
                    </a:cubicBezTo>
                    <a:cubicBezTo>
                      <a:pt x="1471" y="2131"/>
                      <a:pt x="1440" y="2075"/>
                      <a:pt x="1394" y="2038"/>
                    </a:cubicBezTo>
                    <a:cubicBezTo>
                      <a:pt x="1484" y="2018"/>
                      <a:pt x="1547" y="1940"/>
                      <a:pt x="1547" y="1846"/>
                    </a:cubicBezTo>
                    <a:cubicBezTo>
                      <a:pt x="1547" y="1782"/>
                      <a:pt x="1518" y="1725"/>
                      <a:pt x="1474" y="1692"/>
                    </a:cubicBezTo>
                    <a:cubicBezTo>
                      <a:pt x="1561" y="1672"/>
                      <a:pt x="1628" y="1591"/>
                      <a:pt x="1628" y="1497"/>
                    </a:cubicBezTo>
                    <a:cubicBezTo>
                      <a:pt x="1628" y="1433"/>
                      <a:pt x="1598" y="1380"/>
                      <a:pt x="1555" y="1342"/>
                    </a:cubicBezTo>
                    <a:cubicBezTo>
                      <a:pt x="1642" y="1322"/>
                      <a:pt x="1705" y="1245"/>
                      <a:pt x="1705" y="1151"/>
                    </a:cubicBezTo>
                    <a:cubicBezTo>
                      <a:pt x="1705" y="1040"/>
                      <a:pt x="1618" y="950"/>
                      <a:pt x="1507" y="950"/>
                    </a:cubicBezTo>
                    <a:lnTo>
                      <a:pt x="813" y="950"/>
                    </a:lnTo>
                    <a:cubicBezTo>
                      <a:pt x="813" y="950"/>
                      <a:pt x="983" y="611"/>
                      <a:pt x="983" y="349"/>
                    </a:cubicBezTo>
                    <a:cubicBezTo>
                      <a:pt x="983" y="50"/>
                      <a:pt x="813" y="0"/>
                      <a:pt x="678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69" name="Google Shape;1356;p51"/>
              <p:cNvSpPr/>
              <p:nvPr/>
            </p:nvSpPr>
            <p:spPr>
              <a:xfrm>
                <a:off x="2223625" y="709550"/>
                <a:ext cx="14262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461" extrusionOk="0">
                    <a:moveTo>
                      <a:pt x="232" y="0"/>
                    </a:moveTo>
                    <a:cubicBezTo>
                      <a:pt x="104" y="0"/>
                      <a:pt x="0" y="104"/>
                      <a:pt x="0" y="232"/>
                    </a:cubicBezTo>
                    <a:cubicBezTo>
                      <a:pt x="0" y="360"/>
                      <a:pt x="104" y="460"/>
                      <a:pt x="232" y="460"/>
                    </a:cubicBezTo>
                    <a:lnTo>
                      <a:pt x="5472" y="460"/>
                    </a:lnTo>
                    <a:cubicBezTo>
                      <a:pt x="5600" y="460"/>
                      <a:pt x="5704" y="360"/>
                      <a:pt x="5704" y="232"/>
                    </a:cubicBezTo>
                    <a:cubicBezTo>
                      <a:pt x="5704" y="104"/>
                      <a:pt x="5600" y="0"/>
                      <a:pt x="5472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70" name="Google Shape;1357;p51"/>
              <p:cNvSpPr/>
              <p:nvPr/>
            </p:nvSpPr>
            <p:spPr>
              <a:xfrm>
                <a:off x="2361275" y="584750"/>
                <a:ext cx="637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5047" extrusionOk="0">
                    <a:moveTo>
                      <a:pt x="2385" y="0"/>
                    </a:moveTo>
                    <a:cubicBezTo>
                      <a:pt x="2331" y="0"/>
                      <a:pt x="2277" y="32"/>
                      <a:pt x="2253" y="85"/>
                    </a:cubicBezTo>
                    <a:lnTo>
                      <a:pt x="34" y="4842"/>
                    </a:lnTo>
                    <a:cubicBezTo>
                      <a:pt x="0" y="4912"/>
                      <a:pt x="34" y="4999"/>
                      <a:pt x="104" y="5032"/>
                    </a:cubicBezTo>
                    <a:cubicBezTo>
                      <a:pt x="124" y="5042"/>
                      <a:pt x="146" y="5046"/>
                      <a:pt x="167" y="5046"/>
                    </a:cubicBezTo>
                    <a:cubicBezTo>
                      <a:pt x="222" y="5046"/>
                      <a:pt x="274" y="5016"/>
                      <a:pt x="299" y="4962"/>
                    </a:cubicBezTo>
                    <a:lnTo>
                      <a:pt x="2515" y="209"/>
                    </a:lnTo>
                    <a:cubicBezTo>
                      <a:pt x="2548" y="134"/>
                      <a:pt x="2518" y="47"/>
                      <a:pt x="2444" y="14"/>
                    </a:cubicBezTo>
                    <a:cubicBezTo>
                      <a:pt x="2425" y="5"/>
                      <a:pt x="2405" y="0"/>
                      <a:pt x="2385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71" name="Google Shape;1358;p51"/>
              <p:cNvSpPr/>
              <p:nvPr/>
            </p:nvSpPr>
            <p:spPr>
              <a:xfrm>
                <a:off x="2186775" y="721050"/>
                <a:ext cx="3187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12748" h="491" extrusionOk="0">
                    <a:moveTo>
                      <a:pt x="0" y="0"/>
                    </a:moveTo>
                    <a:lnTo>
                      <a:pt x="0" y="490"/>
                    </a:lnTo>
                    <a:lnTo>
                      <a:pt x="12747" y="490"/>
                    </a:lnTo>
                    <a:lnTo>
                      <a:pt x="12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</p:grpSp>
        <p:grpSp>
          <p:nvGrpSpPr>
            <p:cNvPr id="72" name="Google Shape;1359;p51"/>
            <p:cNvGrpSpPr/>
            <p:nvPr/>
          </p:nvGrpSpPr>
          <p:grpSpPr>
            <a:xfrm>
              <a:off x="6857425" y="2088475"/>
              <a:ext cx="359100" cy="816300"/>
              <a:chOff x="6857425" y="2088475"/>
              <a:chExt cx="359100" cy="816300"/>
            </a:xfrm>
          </p:grpSpPr>
          <p:cxnSp>
            <p:nvCxnSpPr>
              <p:cNvPr id="73" name="Google Shape;1360;p51"/>
              <p:cNvCxnSpPr/>
              <p:nvPr/>
            </p:nvCxnSpPr>
            <p:spPr>
              <a:xfrm>
                <a:off x="7036975" y="2088475"/>
                <a:ext cx="0" cy="8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1361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" name="Text Box 4"/>
          <p:cNvSpPr txBox="1"/>
          <p:nvPr/>
        </p:nvSpPr>
        <p:spPr>
          <a:xfrm>
            <a:off x="1314873" y="1399540"/>
            <a:ext cx="6008793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The document object represents the entire HTML </a:t>
            </a:r>
            <a:endParaRPr lang="en-US" sz="24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document and can be used to access all elements in a page.</a:t>
            </a:r>
            <a:endParaRPr lang="en-US" sz="24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A page is what appears within the browser window.</a:t>
            </a:r>
            <a:endParaRPr lang="en-US" sz="24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So, every window is associated with a document object.</a:t>
            </a:r>
            <a:endParaRPr lang="en-US" sz="24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Document Object has its own set of Properties, Collections, Methods &amp; Event handlers. </a:t>
            </a:r>
            <a:endParaRPr lang="en-US" sz="24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047740" y="5356860"/>
            <a:ext cx="1448647" cy="748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sz="4265" u="sng" spc="-1">
                <a:solidFill>
                  <a:schemeClr val="bg2"/>
                </a:solidFill>
                <a:latin typeface="Advent Pro SemiBold" charset="0"/>
                <a:cs typeface="Advent Pro SemiBold" charset="0"/>
                <a:sym typeface="+mn-ea"/>
                <a:hlinkClick r:id="rId1" action="ppaction://hlinkfile"/>
              </a:rPr>
              <a:t>MDN</a:t>
            </a:r>
            <a:endParaRPr lang="en-US" sz="4265" u="sng" spc="-1">
              <a:solidFill>
                <a:schemeClr val="bg2"/>
              </a:solidFill>
              <a:latin typeface="Advent Pro SemiBold" charset="0"/>
              <a:cs typeface="Advent Pro SemiBold" charset="0"/>
              <a:sym typeface="+mn-ea"/>
              <a:hlinkClick r:id="rId1" action="ppaction://hlinkfil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2655147" y="636693"/>
            <a:ext cx="6881707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Advent Pro SemiBold" charset="0"/>
                <a:cs typeface="Advent Pro SemiBold" charset="0"/>
              </a:rPr>
              <a:t>Dealing with DOM </a:t>
            </a:r>
            <a:endParaRPr lang="en-US" altLang="en-GB">
              <a:latin typeface="Advent Pro SemiBold" charset="0"/>
              <a:cs typeface="Advent Pro SemiBold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37267" y="1488440"/>
            <a:ext cx="8518313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SzTx/>
              <a:buNone/>
            </a:pPr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According to the DOM, everything in an HTML document is a node.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algn="l">
              <a:buSzTx/>
              <a:buNone/>
            </a:pPr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• The DOM says: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algn="l">
              <a:buSzTx/>
              <a:buNone/>
            </a:pPr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– The entire document is a document node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algn="l">
              <a:buSzTx/>
              <a:buNone/>
            </a:pPr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– Every HTML element is an element node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algn="l">
              <a:buSzTx/>
              <a:buNone/>
            </a:pPr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– The text in the HTML elements are text nodes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algn="l">
              <a:buSzTx/>
              <a:buNone/>
            </a:pPr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– Every HTML attribute is an attribute node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algn="l">
              <a:buSzTx/>
              <a:buNone/>
            </a:pPr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– Comments are comment nodes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algn="l">
              <a:buSzTx/>
              <a:buNone/>
            </a:pP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</p:txBody>
      </p:sp>
      <p:grpSp>
        <p:nvGrpSpPr>
          <p:cNvPr id="6" name="Google Shape;1317;p51"/>
          <p:cNvGrpSpPr/>
          <p:nvPr/>
        </p:nvGrpSpPr>
        <p:grpSpPr>
          <a:xfrm>
            <a:off x="9144000" y="3995420"/>
            <a:ext cx="2135293" cy="2108200"/>
            <a:chOff x="6690212" y="1121576"/>
            <a:chExt cx="1791863" cy="1783199"/>
          </a:xfrm>
        </p:grpSpPr>
        <p:grpSp>
          <p:nvGrpSpPr>
            <p:cNvPr id="7" name="Google Shape;1318;p51"/>
            <p:cNvGrpSpPr/>
            <p:nvPr/>
          </p:nvGrpSpPr>
          <p:grpSpPr>
            <a:xfrm>
              <a:off x="7735975" y="2488900"/>
              <a:ext cx="359100" cy="415875"/>
              <a:chOff x="6857425" y="2488900"/>
              <a:chExt cx="359100" cy="415875"/>
            </a:xfrm>
          </p:grpSpPr>
          <p:cxnSp>
            <p:nvCxnSpPr>
              <p:cNvPr id="8" name="Google Shape;1319;p51"/>
              <p:cNvCxnSpPr/>
              <p:nvPr/>
            </p:nvCxnSpPr>
            <p:spPr>
              <a:xfrm>
                <a:off x="7036975" y="2488900"/>
                <a:ext cx="0" cy="41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" name="Google Shape;1320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" name="Google Shape;1321;p51"/>
            <p:cNvSpPr/>
            <p:nvPr/>
          </p:nvSpPr>
          <p:spPr>
            <a:xfrm>
              <a:off x="8072575" y="2167875"/>
              <a:ext cx="117375" cy="310675"/>
            </a:xfrm>
            <a:custGeom>
              <a:avLst/>
              <a:gdLst/>
              <a:ahLst/>
              <a:cxnLst/>
              <a:rect l="l" t="t" r="r" b="b"/>
              <a:pathLst>
                <a:path w="4695" h="12427" extrusionOk="0">
                  <a:moveTo>
                    <a:pt x="0" y="12427"/>
                  </a:moveTo>
                  <a:lnTo>
                    <a:pt x="4695" y="12427"/>
                  </a:lnTo>
                  <a:lnTo>
                    <a:pt x="4695" y="0"/>
                  </a:lnTo>
                  <a:lnTo>
                    <a:pt x="345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" name="Google Shape;1322;p51"/>
            <p:cNvGrpSpPr/>
            <p:nvPr/>
          </p:nvGrpSpPr>
          <p:grpSpPr>
            <a:xfrm flipH="1">
              <a:off x="6690212" y="1121576"/>
              <a:ext cx="1791863" cy="1781040"/>
              <a:chOff x="1694200" y="292975"/>
              <a:chExt cx="811275" cy="806375"/>
            </a:xfrm>
          </p:grpSpPr>
          <p:sp>
            <p:nvSpPr>
              <p:cNvPr id="12" name="Google Shape;1323;p51"/>
              <p:cNvSpPr/>
              <p:nvPr/>
            </p:nvSpPr>
            <p:spPr>
              <a:xfrm>
                <a:off x="1694200" y="486878"/>
                <a:ext cx="270450" cy="362050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4482" extrusionOk="0">
                    <a:moveTo>
                      <a:pt x="3558" y="0"/>
                    </a:moveTo>
                    <a:cubicBezTo>
                      <a:pt x="3029" y="0"/>
                      <a:pt x="2561" y="177"/>
                      <a:pt x="2196" y="535"/>
                    </a:cubicBezTo>
                    <a:cubicBezTo>
                      <a:pt x="1" y="2694"/>
                      <a:pt x="2726" y="6380"/>
                      <a:pt x="5010" y="8273"/>
                    </a:cubicBezTo>
                    <a:cubicBezTo>
                      <a:pt x="7296" y="10167"/>
                      <a:pt x="7793" y="14482"/>
                      <a:pt x="7793" y="14482"/>
                    </a:cubicBezTo>
                    <a:lnTo>
                      <a:pt x="10818" y="12574"/>
                    </a:lnTo>
                    <a:cubicBezTo>
                      <a:pt x="10434" y="4454"/>
                      <a:pt x="6220" y="0"/>
                      <a:pt x="35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BDE"/>
                  </a:gs>
                  <a:gs pos="100000">
                    <a:srgbClr val="70CAC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13" name="Google Shape;1324;p51"/>
              <p:cNvSpPr/>
              <p:nvPr/>
            </p:nvSpPr>
            <p:spPr>
              <a:xfrm>
                <a:off x="1785200" y="551853"/>
                <a:ext cx="146300" cy="272150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10886" extrusionOk="0">
                    <a:moveTo>
                      <a:pt x="48" y="0"/>
                    </a:moveTo>
                    <a:cubicBezTo>
                      <a:pt x="36" y="0"/>
                      <a:pt x="24" y="5"/>
                      <a:pt x="17" y="14"/>
                    </a:cubicBezTo>
                    <a:cubicBezTo>
                      <a:pt x="0" y="34"/>
                      <a:pt x="3" y="62"/>
                      <a:pt x="20" y="79"/>
                    </a:cubicBezTo>
                    <a:cubicBezTo>
                      <a:pt x="2706" y="2290"/>
                      <a:pt x="4693" y="6014"/>
                      <a:pt x="5761" y="10851"/>
                    </a:cubicBezTo>
                    <a:cubicBezTo>
                      <a:pt x="5768" y="10871"/>
                      <a:pt x="5784" y="10885"/>
                      <a:pt x="5805" y="10885"/>
                    </a:cubicBezTo>
                    <a:lnTo>
                      <a:pt x="5814" y="10885"/>
                    </a:lnTo>
                    <a:cubicBezTo>
                      <a:pt x="5838" y="10879"/>
                      <a:pt x="5851" y="10855"/>
                      <a:pt x="5845" y="10831"/>
                    </a:cubicBezTo>
                    <a:cubicBezTo>
                      <a:pt x="4774" y="5977"/>
                      <a:pt x="2777" y="2234"/>
                      <a:pt x="77" y="11"/>
                    </a:cubicBezTo>
                    <a:cubicBezTo>
                      <a:pt x="69" y="3"/>
                      <a:pt x="58" y="0"/>
                      <a:pt x="48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14" name="Google Shape;1325;p51"/>
              <p:cNvSpPr/>
              <p:nvPr/>
            </p:nvSpPr>
            <p:spPr>
              <a:xfrm>
                <a:off x="1818638" y="333225"/>
                <a:ext cx="210025" cy="383125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5325" extrusionOk="0">
                    <a:moveTo>
                      <a:pt x="3311" y="1"/>
                    </a:moveTo>
                    <a:cubicBezTo>
                      <a:pt x="1877" y="1"/>
                      <a:pt x="1" y="2007"/>
                      <a:pt x="438" y="5737"/>
                    </a:cubicBezTo>
                    <a:cubicBezTo>
                      <a:pt x="1005" y="10578"/>
                      <a:pt x="4946" y="15325"/>
                      <a:pt x="4946" y="15325"/>
                    </a:cubicBezTo>
                    <a:lnTo>
                      <a:pt x="8401" y="10356"/>
                    </a:lnTo>
                    <a:cubicBezTo>
                      <a:pt x="4161" y="6526"/>
                      <a:pt x="5607" y="2124"/>
                      <a:pt x="4403" y="543"/>
                    </a:cubicBezTo>
                    <a:cubicBezTo>
                      <a:pt x="4127" y="179"/>
                      <a:pt x="3738" y="1"/>
                      <a:pt x="33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E719E"/>
                  </a:gs>
                  <a:gs pos="100000">
                    <a:srgbClr val="423A6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15" name="Google Shape;1326;p51"/>
              <p:cNvSpPr/>
              <p:nvPr/>
            </p:nvSpPr>
            <p:spPr>
              <a:xfrm>
                <a:off x="1885888" y="423000"/>
                <a:ext cx="100900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4036" h="9287" extrusionOk="0">
                    <a:moveTo>
                      <a:pt x="44" y="0"/>
                    </a:moveTo>
                    <a:cubicBezTo>
                      <a:pt x="21" y="0"/>
                      <a:pt x="0" y="20"/>
                      <a:pt x="0" y="44"/>
                    </a:cubicBezTo>
                    <a:cubicBezTo>
                      <a:pt x="0" y="94"/>
                      <a:pt x="47" y="5113"/>
                      <a:pt x="3958" y="9272"/>
                    </a:cubicBezTo>
                    <a:cubicBezTo>
                      <a:pt x="3965" y="9280"/>
                      <a:pt x="3978" y="9286"/>
                      <a:pt x="3989" y="9286"/>
                    </a:cubicBezTo>
                    <a:cubicBezTo>
                      <a:pt x="3998" y="9286"/>
                      <a:pt x="4012" y="9280"/>
                      <a:pt x="4019" y="9272"/>
                    </a:cubicBezTo>
                    <a:cubicBezTo>
                      <a:pt x="4035" y="9256"/>
                      <a:pt x="4035" y="9229"/>
                      <a:pt x="4022" y="9212"/>
                    </a:cubicBezTo>
                    <a:cubicBezTo>
                      <a:pt x="134" y="5079"/>
                      <a:pt x="87" y="94"/>
                      <a:pt x="87" y="44"/>
                    </a:cubicBezTo>
                    <a:cubicBezTo>
                      <a:pt x="87" y="20"/>
                      <a:pt x="67" y="0"/>
                      <a:pt x="44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16" name="Google Shape;1327;p51"/>
              <p:cNvSpPr/>
              <p:nvPr/>
            </p:nvSpPr>
            <p:spPr>
              <a:xfrm>
                <a:off x="1942525" y="533625"/>
                <a:ext cx="252500" cy="189000"/>
              </a:xfrm>
              <a:custGeom>
                <a:avLst/>
                <a:gdLst/>
                <a:ahLst/>
                <a:cxnLst/>
                <a:rect l="l" t="t" r="r" b="b"/>
                <a:pathLst>
                  <a:path w="10100" h="7560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8" y="7134"/>
                      <a:pt x="5229" y="7560"/>
                      <a:pt x="7437" y="7560"/>
                    </a:cubicBezTo>
                    <a:cubicBezTo>
                      <a:pt x="7707" y="7560"/>
                      <a:pt x="7974" y="7553"/>
                      <a:pt x="8236" y="7544"/>
                    </a:cubicBezTo>
                    <a:cubicBezTo>
                      <a:pt x="8901" y="7524"/>
                      <a:pt x="9532" y="7474"/>
                      <a:pt x="10100" y="7417"/>
                    </a:cubicBezTo>
                    <a:lnTo>
                      <a:pt x="10022" y="6061"/>
                    </a:lnTo>
                    <a:cubicBezTo>
                      <a:pt x="9001" y="5876"/>
                      <a:pt x="7736" y="5385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17" name="Google Shape;1328;p51"/>
              <p:cNvSpPr/>
              <p:nvPr/>
            </p:nvSpPr>
            <p:spPr>
              <a:xfrm>
                <a:off x="2193075" y="685125"/>
                <a:ext cx="65150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1357" extrusionOk="0">
                    <a:moveTo>
                      <a:pt x="0" y="1"/>
                    </a:moveTo>
                    <a:lnTo>
                      <a:pt x="78" y="1357"/>
                    </a:lnTo>
                    <a:cubicBezTo>
                      <a:pt x="1565" y="1206"/>
                      <a:pt x="2605" y="991"/>
                      <a:pt x="2605" y="991"/>
                    </a:cubicBezTo>
                    <a:cubicBezTo>
                      <a:pt x="2605" y="991"/>
                      <a:pt x="2274" y="60"/>
                      <a:pt x="1321" y="60"/>
                    </a:cubicBezTo>
                    <a:cubicBezTo>
                      <a:pt x="1273" y="60"/>
                      <a:pt x="1223" y="63"/>
                      <a:pt x="1172" y="68"/>
                    </a:cubicBezTo>
                    <a:cubicBezTo>
                      <a:pt x="1076" y="78"/>
                      <a:pt x="972" y="83"/>
                      <a:pt x="863" y="83"/>
                    </a:cubicBezTo>
                    <a:cubicBezTo>
                      <a:pt x="605" y="83"/>
                      <a:pt x="313" y="55"/>
                      <a:pt x="0" y="1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18" name="Google Shape;1329;p51"/>
              <p:cNvSpPr/>
              <p:nvPr/>
            </p:nvSpPr>
            <p:spPr>
              <a:xfrm>
                <a:off x="2227725" y="701525"/>
                <a:ext cx="2210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884" h="543" extrusionOk="0">
                    <a:moveTo>
                      <a:pt x="541" y="0"/>
                    </a:moveTo>
                    <a:cubicBezTo>
                      <a:pt x="337" y="0"/>
                      <a:pt x="101" y="46"/>
                      <a:pt x="31" y="59"/>
                    </a:cubicBezTo>
                    <a:cubicBezTo>
                      <a:pt x="11" y="63"/>
                      <a:pt x="1" y="83"/>
                      <a:pt x="4" y="100"/>
                    </a:cubicBezTo>
                    <a:cubicBezTo>
                      <a:pt x="7" y="115"/>
                      <a:pt x="21" y="128"/>
                      <a:pt x="38" y="128"/>
                    </a:cubicBezTo>
                    <a:cubicBezTo>
                      <a:pt x="40" y="128"/>
                      <a:pt x="42" y="127"/>
                      <a:pt x="44" y="127"/>
                    </a:cubicBezTo>
                    <a:cubicBezTo>
                      <a:pt x="200" y="94"/>
                      <a:pt x="397" y="68"/>
                      <a:pt x="551" y="68"/>
                    </a:cubicBezTo>
                    <a:cubicBezTo>
                      <a:pt x="678" y="68"/>
                      <a:pt x="775" y="85"/>
                      <a:pt x="799" y="130"/>
                    </a:cubicBezTo>
                    <a:cubicBezTo>
                      <a:pt x="813" y="160"/>
                      <a:pt x="813" y="187"/>
                      <a:pt x="799" y="217"/>
                    </a:cubicBezTo>
                    <a:cubicBezTo>
                      <a:pt x="743" y="324"/>
                      <a:pt x="494" y="432"/>
                      <a:pt x="195" y="476"/>
                    </a:cubicBezTo>
                    <a:cubicBezTo>
                      <a:pt x="175" y="479"/>
                      <a:pt x="165" y="496"/>
                      <a:pt x="165" y="516"/>
                    </a:cubicBezTo>
                    <a:cubicBezTo>
                      <a:pt x="168" y="533"/>
                      <a:pt x="182" y="543"/>
                      <a:pt x="199" y="543"/>
                    </a:cubicBezTo>
                    <a:lnTo>
                      <a:pt x="206" y="543"/>
                    </a:lnTo>
                    <a:cubicBezTo>
                      <a:pt x="534" y="496"/>
                      <a:pt x="790" y="378"/>
                      <a:pt x="860" y="248"/>
                    </a:cubicBezTo>
                    <a:cubicBezTo>
                      <a:pt x="884" y="197"/>
                      <a:pt x="884" y="147"/>
                      <a:pt x="857" y="100"/>
                    </a:cubicBezTo>
                    <a:cubicBezTo>
                      <a:pt x="817" y="24"/>
                      <a:pt x="688" y="0"/>
                      <a:pt x="541" y="0"/>
                    </a:cubicBezTo>
                    <a:close/>
                  </a:path>
                </a:pathLst>
              </a:custGeom>
              <a:solidFill>
                <a:srgbClr val="423F6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19" name="Google Shape;1330;p51"/>
              <p:cNvSpPr/>
              <p:nvPr/>
            </p:nvSpPr>
            <p:spPr>
              <a:xfrm>
                <a:off x="1942525" y="533625"/>
                <a:ext cx="205325" cy="189025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7561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9" y="7141"/>
                      <a:pt x="5239" y="7561"/>
                      <a:pt x="7448" y="7561"/>
                    </a:cubicBezTo>
                    <a:cubicBezTo>
                      <a:pt x="7457" y="7561"/>
                      <a:pt x="7465" y="7561"/>
                      <a:pt x="7474" y="7561"/>
                    </a:cubicBezTo>
                    <a:cubicBezTo>
                      <a:pt x="7881" y="6812"/>
                      <a:pt x="8098" y="6064"/>
                      <a:pt x="8213" y="5483"/>
                    </a:cubicBezTo>
                    <a:cubicBezTo>
                      <a:pt x="7665" y="5238"/>
                      <a:pt x="7108" y="4919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20" name="Google Shape;1331;p51"/>
              <p:cNvSpPr/>
              <p:nvPr/>
            </p:nvSpPr>
            <p:spPr>
              <a:xfrm>
                <a:off x="1961775" y="1066750"/>
                <a:ext cx="85275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1304" extrusionOk="0">
                    <a:moveTo>
                      <a:pt x="487" y="1"/>
                    </a:moveTo>
                    <a:lnTo>
                      <a:pt x="0" y="1303"/>
                    </a:lnTo>
                    <a:lnTo>
                      <a:pt x="3411" y="1303"/>
                    </a:lnTo>
                    <a:lnTo>
                      <a:pt x="1645" y="239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21" name="Google Shape;1332;p51"/>
              <p:cNvSpPr/>
              <p:nvPr/>
            </p:nvSpPr>
            <p:spPr>
              <a:xfrm>
                <a:off x="1973925" y="760550"/>
                <a:ext cx="196925" cy="312175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12487" extrusionOk="0">
                    <a:moveTo>
                      <a:pt x="3299" y="1"/>
                    </a:moveTo>
                    <a:cubicBezTo>
                      <a:pt x="2337" y="1"/>
                      <a:pt x="1572" y="146"/>
                      <a:pt x="1572" y="146"/>
                    </a:cubicBezTo>
                    <a:cubicBezTo>
                      <a:pt x="1572" y="146"/>
                      <a:pt x="3012" y="1324"/>
                      <a:pt x="3059" y="3876"/>
                    </a:cubicBezTo>
                    <a:cubicBezTo>
                      <a:pt x="3106" y="6424"/>
                      <a:pt x="1" y="12249"/>
                      <a:pt x="1" y="12249"/>
                    </a:cubicBezTo>
                    <a:lnTo>
                      <a:pt x="1159" y="12487"/>
                    </a:lnTo>
                    <a:cubicBezTo>
                      <a:pt x="4888" y="7931"/>
                      <a:pt x="7877" y="2127"/>
                      <a:pt x="6343" y="831"/>
                    </a:cubicBezTo>
                    <a:cubicBezTo>
                      <a:pt x="5554" y="163"/>
                      <a:pt x="4316" y="1"/>
                      <a:pt x="32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22" name="Google Shape;1333;p51"/>
              <p:cNvSpPr/>
              <p:nvPr/>
            </p:nvSpPr>
            <p:spPr>
              <a:xfrm>
                <a:off x="2134900" y="783650"/>
                <a:ext cx="12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0" y="0"/>
                    </a:moveTo>
                    <a:lnTo>
                      <a:pt x="4" y="5"/>
                    </a:lnTo>
                    <a:cubicBezTo>
                      <a:pt x="4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23" name="Google Shape;1334;p51"/>
              <p:cNvSpPr/>
              <p:nvPr/>
            </p:nvSpPr>
            <p:spPr>
              <a:xfrm>
                <a:off x="2013200" y="760575"/>
                <a:ext cx="132475" cy="89075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3563" extrusionOk="0">
                    <a:moveTo>
                      <a:pt x="1726" y="1"/>
                    </a:moveTo>
                    <a:cubicBezTo>
                      <a:pt x="766" y="1"/>
                      <a:pt x="1" y="145"/>
                      <a:pt x="1" y="145"/>
                    </a:cubicBezTo>
                    <a:cubicBezTo>
                      <a:pt x="1" y="145"/>
                      <a:pt x="897" y="877"/>
                      <a:pt x="1296" y="2438"/>
                    </a:cubicBezTo>
                    <a:lnTo>
                      <a:pt x="4896" y="3562"/>
                    </a:lnTo>
                    <a:cubicBezTo>
                      <a:pt x="5251" y="2401"/>
                      <a:pt x="5299" y="1484"/>
                      <a:pt x="4919" y="984"/>
                    </a:cubicBezTo>
                    <a:cubicBezTo>
                      <a:pt x="4916" y="981"/>
                      <a:pt x="4916" y="977"/>
                      <a:pt x="4913" y="974"/>
                    </a:cubicBezTo>
                    <a:cubicBezTo>
                      <a:pt x="4909" y="974"/>
                      <a:pt x="4909" y="971"/>
                      <a:pt x="4905" y="971"/>
                    </a:cubicBezTo>
                    <a:lnTo>
                      <a:pt x="4905" y="968"/>
                    </a:lnTo>
                    <a:cubicBezTo>
                      <a:pt x="4902" y="964"/>
                      <a:pt x="4902" y="964"/>
                      <a:pt x="4899" y="961"/>
                    </a:cubicBezTo>
                    <a:lnTo>
                      <a:pt x="4899" y="957"/>
                    </a:lnTo>
                    <a:lnTo>
                      <a:pt x="4896" y="957"/>
                    </a:lnTo>
                    <a:cubicBezTo>
                      <a:pt x="4896" y="954"/>
                      <a:pt x="4896" y="954"/>
                      <a:pt x="4892" y="951"/>
                    </a:cubicBezTo>
                    <a:lnTo>
                      <a:pt x="4888" y="948"/>
                    </a:lnTo>
                    <a:lnTo>
                      <a:pt x="4885" y="944"/>
                    </a:lnTo>
                    <a:lnTo>
                      <a:pt x="4885" y="940"/>
                    </a:lnTo>
                    <a:lnTo>
                      <a:pt x="4882" y="940"/>
                    </a:lnTo>
                    <a:lnTo>
                      <a:pt x="4882" y="937"/>
                    </a:lnTo>
                    <a:cubicBezTo>
                      <a:pt x="4882" y="937"/>
                      <a:pt x="4879" y="937"/>
                      <a:pt x="4879" y="934"/>
                    </a:cubicBezTo>
                    <a:cubicBezTo>
                      <a:pt x="4876" y="934"/>
                      <a:pt x="4876" y="931"/>
                      <a:pt x="4876" y="931"/>
                    </a:cubicBezTo>
                    <a:cubicBezTo>
                      <a:pt x="4876" y="931"/>
                      <a:pt x="4872" y="931"/>
                      <a:pt x="4872" y="928"/>
                    </a:cubicBezTo>
                    <a:cubicBezTo>
                      <a:pt x="4872" y="923"/>
                      <a:pt x="4868" y="923"/>
                      <a:pt x="4868" y="923"/>
                    </a:cubicBezTo>
                    <a:lnTo>
                      <a:pt x="4865" y="920"/>
                    </a:lnTo>
                    <a:cubicBezTo>
                      <a:pt x="4865" y="917"/>
                      <a:pt x="4865" y="917"/>
                      <a:pt x="4862" y="917"/>
                    </a:cubicBezTo>
                    <a:cubicBezTo>
                      <a:pt x="4862" y="914"/>
                      <a:pt x="4862" y="914"/>
                      <a:pt x="4859" y="914"/>
                    </a:cubicBezTo>
                    <a:lnTo>
                      <a:pt x="4859" y="911"/>
                    </a:lnTo>
                    <a:lnTo>
                      <a:pt x="4855" y="911"/>
                    </a:lnTo>
                    <a:cubicBezTo>
                      <a:pt x="4855" y="907"/>
                      <a:pt x="4855" y="907"/>
                      <a:pt x="4852" y="907"/>
                    </a:cubicBezTo>
                    <a:lnTo>
                      <a:pt x="4852" y="903"/>
                    </a:lnTo>
                    <a:cubicBezTo>
                      <a:pt x="4852" y="903"/>
                      <a:pt x="4848" y="903"/>
                      <a:pt x="4848" y="900"/>
                    </a:cubicBezTo>
                    <a:cubicBezTo>
                      <a:pt x="4845" y="900"/>
                      <a:pt x="4845" y="900"/>
                      <a:pt x="4845" y="897"/>
                    </a:cubicBezTo>
                    <a:lnTo>
                      <a:pt x="4842" y="897"/>
                    </a:lnTo>
                    <a:lnTo>
                      <a:pt x="4842" y="894"/>
                    </a:lnTo>
                    <a:lnTo>
                      <a:pt x="4838" y="894"/>
                    </a:lnTo>
                    <a:lnTo>
                      <a:pt x="4838" y="890"/>
                    </a:lnTo>
                    <a:cubicBezTo>
                      <a:pt x="4835" y="890"/>
                      <a:pt x="4835" y="887"/>
                      <a:pt x="4835" y="887"/>
                    </a:cubicBezTo>
                    <a:lnTo>
                      <a:pt x="4832" y="883"/>
                    </a:lnTo>
                    <a:lnTo>
                      <a:pt x="4828" y="880"/>
                    </a:lnTo>
                    <a:cubicBezTo>
                      <a:pt x="4825" y="880"/>
                      <a:pt x="4825" y="877"/>
                      <a:pt x="4825" y="877"/>
                    </a:cubicBezTo>
                    <a:lnTo>
                      <a:pt x="4822" y="877"/>
                    </a:lnTo>
                    <a:cubicBezTo>
                      <a:pt x="4822" y="874"/>
                      <a:pt x="4822" y="874"/>
                      <a:pt x="4818" y="874"/>
                    </a:cubicBezTo>
                    <a:lnTo>
                      <a:pt x="4818" y="870"/>
                    </a:lnTo>
                    <a:lnTo>
                      <a:pt x="4815" y="870"/>
                    </a:lnTo>
                    <a:lnTo>
                      <a:pt x="4815" y="867"/>
                    </a:lnTo>
                    <a:cubicBezTo>
                      <a:pt x="4815" y="867"/>
                      <a:pt x="4812" y="867"/>
                      <a:pt x="4812" y="863"/>
                    </a:cubicBezTo>
                    <a:cubicBezTo>
                      <a:pt x="4808" y="863"/>
                      <a:pt x="4808" y="860"/>
                      <a:pt x="4808" y="860"/>
                    </a:cubicBezTo>
                    <a:lnTo>
                      <a:pt x="4805" y="860"/>
                    </a:lnTo>
                    <a:cubicBezTo>
                      <a:pt x="4805" y="860"/>
                      <a:pt x="4805" y="857"/>
                      <a:pt x="4801" y="857"/>
                    </a:cubicBezTo>
                    <a:cubicBezTo>
                      <a:pt x="4801" y="853"/>
                      <a:pt x="4798" y="853"/>
                      <a:pt x="4798" y="853"/>
                    </a:cubicBezTo>
                    <a:cubicBezTo>
                      <a:pt x="4798" y="850"/>
                      <a:pt x="4795" y="850"/>
                      <a:pt x="4795" y="850"/>
                    </a:cubicBezTo>
                    <a:cubicBezTo>
                      <a:pt x="4795" y="847"/>
                      <a:pt x="4795" y="847"/>
                      <a:pt x="4792" y="847"/>
                    </a:cubicBezTo>
                    <a:lnTo>
                      <a:pt x="4792" y="843"/>
                    </a:lnTo>
                    <a:lnTo>
                      <a:pt x="4788" y="843"/>
                    </a:lnTo>
                    <a:lnTo>
                      <a:pt x="4784" y="840"/>
                    </a:lnTo>
                    <a:lnTo>
                      <a:pt x="4781" y="836"/>
                    </a:lnTo>
                    <a:cubicBezTo>
                      <a:pt x="4778" y="836"/>
                      <a:pt x="4778" y="833"/>
                      <a:pt x="4778" y="833"/>
                    </a:cubicBezTo>
                    <a:lnTo>
                      <a:pt x="4775" y="833"/>
                    </a:lnTo>
                    <a:cubicBezTo>
                      <a:pt x="4775" y="830"/>
                      <a:pt x="4772" y="830"/>
                      <a:pt x="4772" y="830"/>
                    </a:cubicBezTo>
                    <a:cubicBezTo>
                      <a:pt x="3982" y="162"/>
                      <a:pt x="2747" y="1"/>
                      <a:pt x="173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24" name="Google Shape;1335;p51"/>
              <p:cNvSpPr/>
              <p:nvPr/>
            </p:nvSpPr>
            <p:spPr>
              <a:xfrm>
                <a:off x="2050300" y="857425"/>
                <a:ext cx="12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5" h="250" extrusionOk="0">
                    <a:moveTo>
                      <a:pt x="0" y="229"/>
                    </a:moveTo>
                    <a:lnTo>
                      <a:pt x="0" y="249"/>
                    </a:lnTo>
                    <a:lnTo>
                      <a:pt x="0" y="229"/>
                    </a:lnTo>
                    <a:close/>
                    <a:moveTo>
                      <a:pt x="0" y="219"/>
                    </a:moveTo>
                    <a:lnTo>
                      <a:pt x="0" y="229"/>
                    </a:lnTo>
                    <a:lnTo>
                      <a:pt x="0" y="219"/>
                    </a:lnTo>
                    <a:close/>
                    <a:moveTo>
                      <a:pt x="0" y="216"/>
                    </a:moveTo>
                    <a:lnTo>
                      <a:pt x="0" y="219"/>
                    </a:lnTo>
                    <a:lnTo>
                      <a:pt x="0" y="216"/>
                    </a:lnTo>
                    <a:close/>
                    <a:moveTo>
                      <a:pt x="0" y="202"/>
                    </a:moveTo>
                    <a:lnTo>
                      <a:pt x="0" y="212"/>
                    </a:lnTo>
                    <a:lnTo>
                      <a:pt x="0" y="202"/>
                    </a:lnTo>
                    <a:close/>
                    <a:moveTo>
                      <a:pt x="0" y="199"/>
                    </a:moveTo>
                    <a:lnTo>
                      <a:pt x="0" y="202"/>
                    </a:lnTo>
                    <a:lnTo>
                      <a:pt x="0" y="199"/>
                    </a:lnTo>
                    <a:close/>
                    <a:moveTo>
                      <a:pt x="4" y="189"/>
                    </a:moveTo>
                    <a:cubicBezTo>
                      <a:pt x="0" y="192"/>
                      <a:pt x="0" y="196"/>
                      <a:pt x="0" y="199"/>
                    </a:cubicBezTo>
                    <a:cubicBezTo>
                      <a:pt x="0" y="196"/>
                      <a:pt x="0" y="192"/>
                      <a:pt x="4" y="189"/>
                    </a:cubicBezTo>
                    <a:close/>
                    <a:moveTo>
                      <a:pt x="4" y="182"/>
                    </a:moveTo>
                    <a:lnTo>
                      <a:pt x="4" y="185"/>
                    </a:lnTo>
                    <a:lnTo>
                      <a:pt x="4" y="182"/>
                    </a:lnTo>
                    <a:close/>
                    <a:moveTo>
                      <a:pt x="4" y="179"/>
                    </a:moveTo>
                    <a:lnTo>
                      <a:pt x="4" y="182"/>
                    </a:lnTo>
                    <a:lnTo>
                      <a:pt x="4" y="179"/>
                    </a:lnTo>
                    <a:close/>
                    <a:moveTo>
                      <a:pt x="4" y="172"/>
                    </a:moveTo>
                    <a:lnTo>
                      <a:pt x="4" y="179"/>
                    </a:lnTo>
                    <a:lnTo>
                      <a:pt x="4" y="172"/>
                    </a:lnTo>
                    <a:close/>
                    <a:moveTo>
                      <a:pt x="4" y="168"/>
                    </a:moveTo>
                    <a:lnTo>
                      <a:pt x="4" y="172"/>
                    </a:lnTo>
                    <a:lnTo>
                      <a:pt x="4" y="168"/>
                    </a:lnTo>
                    <a:close/>
                    <a:moveTo>
                      <a:pt x="4" y="162"/>
                    </a:moveTo>
                    <a:lnTo>
                      <a:pt x="4" y="165"/>
                    </a:lnTo>
                    <a:lnTo>
                      <a:pt x="4" y="162"/>
                    </a:lnTo>
                    <a:close/>
                    <a:moveTo>
                      <a:pt x="4" y="159"/>
                    </a:moveTo>
                    <a:lnTo>
                      <a:pt x="4" y="162"/>
                    </a:lnTo>
                    <a:lnTo>
                      <a:pt x="4" y="159"/>
                    </a:lnTo>
                    <a:close/>
                    <a:moveTo>
                      <a:pt x="4" y="152"/>
                    </a:moveTo>
                    <a:lnTo>
                      <a:pt x="4" y="156"/>
                    </a:lnTo>
                    <a:lnTo>
                      <a:pt x="4" y="152"/>
                    </a:lnTo>
                    <a:close/>
                    <a:moveTo>
                      <a:pt x="4" y="148"/>
                    </a:moveTo>
                    <a:lnTo>
                      <a:pt x="4" y="152"/>
                    </a:lnTo>
                    <a:lnTo>
                      <a:pt x="4" y="148"/>
                    </a:lnTo>
                    <a:close/>
                    <a:moveTo>
                      <a:pt x="4" y="142"/>
                    </a:moveTo>
                    <a:lnTo>
                      <a:pt x="4" y="145"/>
                    </a:lnTo>
                    <a:lnTo>
                      <a:pt x="4" y="142"/>
                    </a:lnTo>
                    <a:close/>
                    <a:moveTo>
                      <a:pt x="4" y="139"/>
                    </a:moveTo>
                    <a:lnTo>
                      <a:pt x="4" y="142"/>
                    </a:lnTo>
                    <a:lnTo>
                      <a:pt x="4" y="139"/>
                    </a:lnTo>
                    <a:close/>
                    <a:moveTo>
                      <a:pt x="4" y="131"/>
                    </a:moveTo>
                    <a:lnTo>
                      <a:pt x="4" y="135"/>
                    </a:lnTo>
                    <a:lnTo>
                      <a:pt x="4" y="131"/>
                    </a:lnTo>
                    <a:close/>
                    <a:moveTo>
                      <a:pt x="4" y="125"/>
                    </a:moveTo>
                    <a:lnTo>
                      <a:pt x="4" y="131"/>
                    </a:lnTo>
                    <a:lnTo>
                      <a:pt x="4" y="125"/>
                    </a:lnTo>
                    <a:close/>
                    <a:moveTo>
                      <a:pt x="4" y="122"/>
                    </a:moveTo>
                    <a:lnTo>
                      <a:pt x="4" y="125"/>
                    </a:lnTo>
                    <a:lnTo>
                      <a:pt x="4" y="122"/>
                    </a:lnTo>
                    <a:close/>
                    <a:moveTo>
                      <a:pt x="4" y="118"/>
                    </a:moveTo>
                    <a:lnTo>
                      <a:pt x="4" y="118"/>
                    </a:lnTo>
                    <a:lnTo>
                      <a:pt x="4" y="118"/>
                    </a:lnTo>
                    <a:close/>
                    <a:moveTo>
                      <a:pt x="4" y="111"/>
                    </a:moveTo>
                    <a:lnTo>
                      <a:pt x="4" y="115"/>
                    </a:lnTo>
                    <a:lnTo>
                      <a:pt x="4" y="111"/>
                    </a:lnTo>
                    <a:close/>
                    <a:moveTo>
                      <a:pt x="4" y="105"/>
                    </a:moveTo>
                    <a:lnTo>
                      <a:pt x="4" y="108"/>
                    </a:lnTo>
                    <a:lnTo>
                      <a:pt x="4" y="105"/>
                    </a:lnTo>
                    <a:close/>
                    <a:moveTo>
                      <a:pt x="4" y="102"/>
                    </a:moveTo>
                    <a:lnTo>
                      <a:pt x="4" y="105"/>
                    </a:lnTo>
                    <a:lnTo>
                      <a:pt x="4" y="102"/>
                    </a:lnTo>
                    <a:close/>
                    <a:moveTo>
                      <a:pt x="4" y="95"/>
                    </a:moveTo>
                    <a:lnTo>
                      <a:pt x="4" y="98"/>
                    </a:lnTo>
                    <a:lnTo>
                      <a:pt x="4" y="95"/>
                    </a:lnTo>
                    <a:close/>
                    <a:moveTo>
                      <a:pt x="4" y="91"/>
                    </a:moveTo>
                    <a:lnTo>
                      <a:pt x="4" y="95"/>
                    </a:lnTo>
                    <a:lnTo>
                      <a:pt x="4" y="91"/>
                    </a:lnTo>
                    <a:close/>
                    <a:moveTo>
                      <a:pt x="4" y="85"/>
                    </a:moveTo>
                    <a:lnTo>
                      <a:pt x="4" y="88"/>
                    </a:lnTo>
                    <a:lnTo>
                      <a:pt x="4" y="85"/>
                    </a:lnTo>
                    <a:close/>
                    <a:moveTo>
                      <a:pt x="4" y="75"/>
                    </a:moveTo>
                    <a:lnTo>
                      <a:pt x="4" y="85"/>
                    </a:lnTo>
                    <a:lnTo>
                      <a:pt x="4" y="75"/>
                    </a:lnTo>
                    <a:close/>
                    <a:moveTo>
                      <a:pt x="4" y="71"/>
                    </a:moveTo>
                    <a:lnTo>
                      <a:pt x="4" y="75"/>
                    </a:lnTo>
                    <a:lnTo>
                      <a:pt x="4" y="71"/>
                    </a:lnTo>
                    <a:close/>
                    <a:moveTo>
                      <a:pt x="4" y="65"/>
                    </a:moveTo>
                    <a:lnTo>
                      <a:pt x="4" y="68"/>
                    </a:lnTo>
                    <a:lnTo>
                      <a:pt x="4" y="65"/>
                    </a:lnTo>
                    <a:close/>
                    <a:moveTo>
                      <a:pt x="4" y="61"/>
                    </a:moveTo>
                    <a:lnTo>
                      <a:pt x="4" y="65"/>
                    </a:lnTo>
                    <a:lnTo>
                      <a:pt x="4" y="61"/>
                    </a:lnTo>
                    <a:close/>
                    <a:moveTo>
                      <a:pt x="4" y="55"/>
                    </a:moveTo>
                    <a:lnTo>
                      <a:pt x="4" y="58"/>
                    </a:lnTo>
                    <a:lnTo>
                      <a:pt x="4" y="55"/>
                    </a:lnTo>
                    <a:close/>
                    <a:moveTo>
                      <a:pt x="4" y="51"/>
                    </a:moveTo>
                    <a:lnTo>
                      <a:pt x="4" y="55"/>
                    </a:lnTo>
                    <a:lnTo>
                      <a:pt x="4" y="51"/>
                    </a:lnTo>
                    <a:close/>
                    <a:moveTo>
                      <a:pt x="4" y="44"/>
                    </a:moveTo>
                    <a:lnTo>
                      <a:pt x="4" y="51"/>
                    </a:lnTo>
                    <a:lnTo>
                      <a:pt x="4" y="44"/>
                    </a:lnTo>
                    <a:close/>
                    <a:moveTo>
                      <a:pt x="4" y="41"/>
                    </a:moveTo>
                    <a:lnTo>
                      <a:pt x="4" y="44"/>
                    </a:lnTo>
                    <a:lnTo>
                      <a:pt x="4" y="41"/>
                    </a:lnTo>
                    <a:close/>
                    <a:moveTo>
                      <a:pt x="4" y="38"/>
                    </a:moveTo>
                    <a:lnTo>
                      <a:pt x="4" y="38"/>
                    </a:lnTo>
                    <a:lnTo>
                      <a:pt x="4" y="38"/>
                    </a:lnTo>
                    <a:close/>
                    <a:moveTo>
                      <a:pt x="4" y="31"/>
                    </a:moveTo>
                    <a:lnTo>
                      <a:pt x="4" y="35"/>
                    </a:lnTo>
                    <a:lnTo>
                      <a:pt x="4" y="31"/>
                    </a:lnTo>
                    <a:close/>
                    <a:moveTo>
                      <a:pt x="4" y="24"/>
                    </a:moveTo>
                    <a:lnTo>
                      <a:pt x="4" y="27"/>
                    </a:lnTo>
                    <a:lnTo>
                      <a:pt x="4" y="24"/>
                    </a:lnTo>
                    <a:close/>
                    <a:moveTo>
                      <a:pt x="4" y="21"/>
                    </a:moveTo>
                    <a:lnTo>
                      <a:pt x="4" y="24"/>
                    </a:lnTo>
                    <a:lnTo>
                      <a:pt x="4" y="21"/>
                    </a:lnTo>
                    <a:close/>
                    <a:moveTo>
                      <a:pt x="4" y="15"/>
                    </a:moveTo>
                    <a:lnTo>
                      <a:pt x="4" y="21"/>
                    </a:lnTo>
                    <a:lnTo>
                      <a:pt x="4" y="15"/>
                    </a:lnTo>
                    <a:close/>
                    <a:moveTo>
                      <a:pt x="4" y="11"/>
                    </a:moveTo>
                    <a:lnTo>
                      <a:pt x="4" y="15"/>
                    </a:lnTo>
                    <a:lnTo>
                      <a:pt x="4" y="11"/>
                    </a:lnTo>
                    <a:close/>
                    <a:moveTo>
                      <a:pt x="4" y="7"/>
                    </a:moveTo>
                    <a:lnTo>
                      <a:pt x="4" y="11"/>
                    </a:lnTo>
                    <a:lnTo>
                      <a:pt x="4" y="7"/>
                    </a:lnTo>
                    <a:close/>
                    <a:moveTo>
                      <a:pt x="4" y="1"/>
                    </a:move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25" name="Google Shape;1336;p51"/>
              <p:cNvSpPr/>
              <p:nvPr/>
            </p:nvSpPr>
            <p:spPr>
              <a:xfrm>
                <a:off x="2031500" y="907800"/>
                <a:ext cx="10250" cy="3107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243" extrusionOk="0">
                    <a:moveTo>
                      <a:pt x="410" y="0"/>
                    </a:moveTo>
                    <a:cubicBezTo>
                      <a:pt x="293" y="403"/>
                      <a:pt x="155" y="820"/>
                      <a:pt x="0" y="1243"/>
                    </a:cubicBezTo>
                    <a:lnTo>
                      <a:pt x="0" y="1243"/>
                    </a:lnTo>
                    <a:cubicBezTo>
                      <a:pt x="155" y="820"/>
                      <a:pt x="293" y="403"/>
                      <a:pt x="410" y="0"/>
                    </a:cubicBezTo>
                    <a:close/>
                  </a:path>
                </a:pathLst>
              </a:custGeom>
              <a:solidFill>
                <a:srgbClr val="AE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26" name="Google Shape;1337;p51"/>
              <p:cNvSpPr/>
              <p:nvPr/>
            </p:nvSpPr>
            <p:spPr>
              <a:xfrm>
                <a:off x="2041725" y="863725"/>
                <a:ext cx="86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764" extrusionOk="0">
                    <a:moveTo>
                      <a:pt x="343" y="0"/>
                    </a:moveTo>
                    <a:cubicBezTo>
                      <a:pt x="317" y="504"/>
                      <a:pt x="189" y="1112"/>
                      <a:pt x="1" y="1763"/>
                    </a:cubicBezTo>
                    <a:lnTo>
                      <a:pt x="1" y="1763"/>
                    </a:lnTo>
                    <a:cubicBezTo>
                      <a:pt x="189" y="1112"/>
                      <a:pt x="317" y="504"/>
                      <a:pt x="343" y="0"/>
                    </a:cubicBez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27" name="Google Shape;1338;p51"/>
              <p:cNvSpPr/>
              <p:nvPr/>
            </p:nvSpPr>
            <p:spPr>
              <a:xfrm>
                <a:off x="2031500" y="821525"/>
                <a:ext cx="104100" cy="12732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093" extrusionOk="0">
                    <a:moveTo>
                      <a:pt x="564" y="0"/>
                    </a:moveTo>
                    <a:lnTo>
                      <a:pt x="564" y="0"/>
                    </a:lnTo>
                    <a:cubicBezTo>
                      <a:pt x="676" y="419"/>
                      <a:pt x="746" y="896"/>
                      <a:pt x="756" y="1437"/>
                    </a:cubicBezTo>
                    <a:lnTo>
                      <a:pt x="756" y="1440"/>
                    </a:lnTo>
                    <a:lnTo>
                      <a:pt x="756" y="1443"/>
                    </a:lnTo>
                    <a:lnTo>
                      <a:pt x="756" y="1447"/>
                    </a:lnTo>
                    <a:lnTo>
                      <a:pt x="756" y="1451"/>
                    </a:lnTo>
                    <a:lnTo>
                      <a:pt x="756" y="1457"/>
                    </a:lnTo>
                    <a:lnTo>
                      <a:pt x="756" y="1460"/>
                    </a:lnTo>
                    <a:lnTo>
                      <a:pt x="756" y="1463"/>
                    </a:lnTo>
                    <a:lnTo>
                      <a:pt x="756" y="1467"/>
                    </a:lnTo>
                    <a:lnTo>
                      <a:pt x="756" y="1471"/>
                    </a:lnTo>
                    <a:lnTo>
                      <a:pt x="756" y="1474"/>
                    </a:lnTo>
                    <a:lnTo>
                      <a:pt x="756" y="1477"/>
                    </a:lnTo>
                    <a:lnTo>
                      <a:pt x="756" y="1480"/>
                    </a:lnTo>
                    <a:lnTo>
                      <a:pt x="756" y="1487"/>
                    </a:lnTo>
                    <a:lnTo>
                      <a:pt x="756" y="1491"/>
                    </a:lnTo>
                    <a:lnTo>
                      <a:pt x="756" y="1494"/>
                    </a:lnTo>
                    <a:lnTo>
                      <a:pt x="756" y="1497"/>
                    </a:lnTo>
                    <a:lnTo>
                      <a:pt x="756" y="1501"/>
                    </a:lnTo>
                    <a:lnTo>
                      <a:pt x="756" y="1504"/>
                    </a:lnTo>
                    <a:lnTo>
                      <a:pt x="756" y="1507"/>
                    </a:lnTo>
                    <a:lnTo>
                      <a:pt x="756" y="1511"/>
                    </a:lnTo>
                    <a:lnTo>
                      <a:pt x="756" y="1521"/>
                    </a:lnTo>
                    <a:lnTo>
                      <a:pt x="756" y="1524"/>
                    </a:lnTo>
                    <a:lnTo>
                      <a:pt x="756" y="1527"/>
                    </a:lnTo>
                    <a:lnTo>
                      <a:pt x="756" y="1531"/>
                    </a:lnTo>
                    <a:lnTo>
                      <a:pt x="756" y="1534"/>
                    </a:lnTo>
                    <a:lnTo>
                      <a:pt x="756" y="1538"/>
                    </a:lnTo>
                    <a:lnTo>
                      <a:pt x="756" y="1541"/>
                    </a:lnTo>
                    <a:lnTo>
                      <a:pt x="756" y="1544"/>
                    </a:lnTo>
                    <a:lnTo>
                      <a:pt x="756" y="1547"/>
                    </a:lnTo>
                    <a:lnTo>
                      <a:pt x="756" y="1551"/>
                    </a:lnTo>
                    <a:lnTo>
                      <a:pt x="756" y="1554"/>
                    </a:lnTo>
                    <a:lnTo>
                      <a:pt x="756" y="1558"/>
                    </a:lnTo>
                    <a:lnTo>
                      <a:pt x="756" y="1561"/>
                    </a:lnTo>
                    <a:lnTo>
                      <a:pt x="756" y="1567"/>
                    </a:lnTo>
                    <a:lnTo>
                      <a:pt x="756" y="1571"/>
                    </a:lnTo>
                    <a:lnTo>
                      <a:pt x="756" y="1575"/>
                    </a:lnTo>
                    <a:lnTo>
                      <a:pt x="756" y="1578"/>
                    </a:lnTo>
                    <a:lnTo>
                      <a:pt x="756" y="1581"/>
                    </a:lnTo>
                    <a:lnTo>
                      <a:pt x="756" y="1584"/>
                    </a:lnTo>
                    <a:lnTo>
                      <a:pt x="756" y="1588"/>
                    </a:lnTo>
                    <a:lnTo>
                      <a:pt x="756" y="1592"/>
                    </a:lnTo>
                    <a:lnTo>
                      <a:pt x="756" y="1595"/>
                    </a:lnTo>
                    <a:lnTo>
                      <a:pt x="756" y="1598"/>
                    </a:lnTo>
                    <a:lnTo>
                      <a:pt x="756" y="1601"/>
                    </a:lnTo>
                    <a:lnTo>
                      <a:pt x="756" y="1604"/>
                    </a:lnTo>
                    <a:lnTo>
                      <a:pt x="756" y="1608"/>
                    </a:lnTo>
                    <a:lnTo>
                      <a:pt x="756" y="1615"/>
                    </a:lnTo>
                    <a:lnTo>
                      <a:pt x="756" y="1618"/>
                    </a:lnTo>
                    <a:lnTo>
                      <a:pt x="756" y="1621"/>
                    </a:lnTo>
                    <a:lnTo>
                      <a:pt x="756" y="1625"/>
                    </a:lnTo>
                    <a:cubicBezTo>
                      <a:pt x="752" y="1628"/>
                      <a:pt x="752" y="1632"/>
                      <a:pt x="752" y="1635"/>
                    </a:cubicBezTo>
                    <a:lnTo>
                      <a:pt x="752" y="1638"/>
                    </a:lnTo>
                    <a:lnTo>
                      <a:pt x="752" y="1648"/>
                    </a:lnTo>
                    <a:lnTo>
                      <a:pt x="752" y="1652"/>
                    </a:lnTo>
                    <a:lnTo>
                      <a:pt x="752" y="1655"/>
                    </a:lnTo>
                    <a:lnTo>
                      <a:pt x="752" y="1665"/>
                    </a:lnTo>
                    <a:lnTo>
                      <a:pt x="752" y="1685"/>
                    </a:lnTo>
                    <a:lnTo>
                      <a:pt x="752" y="1688"/>
                    </a:lnTo>
                    <a:cubicBezTo>
                      <a:pt x="726" y="2192"/>
                      <a:pt x="598" y="2800"/>
                      <a:pt x="410" y="3451"/>
                    </a:cubicBezTo>
                    <a:cubicBezTo>
                      <a:pt x="293" y="3854"/>
                      <a:pt x="155" y="4271"/>
                      <a:pt x="0" y="4694"/>
                    </a:cubicBezTo>
                    <a:cubicBezTo>
                      <a:pt x="615" y="4878"/>
                      <a:pt x="1384" y="5032"/>
                      <a:pt x="2314" y="5092"/>
                    </a:cubicBezTo>
                    <a:cubicBezTo>
                      <a:pt x="3160" y="3642"/>
                      <a:pt x="3811" y="2266"/>
                      <a:pt x="4164" y="1124"/>
                    </a:cubicBezTo>
                    <a:lnTo>
                      <a:pt x="564" y="0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28" name="Google Shape;1339;p51"/>
              <p:cNvSpPr/>
              <p:nvPr/>
            </p:nvSpPr>
            <p:spPr>
              <a:xfrm>
                <a:off x="1983750" y="414575"/>
                <a:ext cx="113250" cy="1020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4082" extrusionOk="0">
                    <a:moveTo>
                      <a:pt x="3535" y="1"/>
                    </a:moveTo>
                    <a:cubicBezTo>
                      <a:pt x="3053" y="1"/>
                      <a:pt x="2475" y="286"/>
                      <a:pt x="2263" y="348"/>
                    </a:cubicBezTo>
                    <a:cubicBezTo>
                      <a:pt x="2233" y="358"/>
                      <a:pt x="2200" y="362"/>
                      <a:pt x="2165" y="362"/>
                    </a:cubicBezTo>
                    <a:cubicBezTo>
                      <a:pt x="1966" y="362"/>
                      <a:pt x="1706" y="230"/>
                      <a:pt x="1390" y="230"/>
                    </a:cubicBezTo>
                    <a:cubicBezTo>
                      <a:pt x="1187" y="230"/>
                      <a:pt x="962" y="284"/>
                      <a:pt x="716" y="462"/>
                    </a:cubicBezTo>
                    <a:cubicBezTo>
                      <a:pt x="17" y="965"/>
                      <a:pt x="393" y="2010"/>
                      <a:pt x="393" y="2010"/>
                    </a:cubicBezTo>
                    <a:cubicBezTo>
                      <a:pt x="0" y="2466"/>
                      <a:pt x="487" y="2984"/>
                      <a:pt x="487" y="2984"/>
                    </a:cubicBezTo>
                    <a:cubicBezTo>
                      <a:pt x="164" y="3789"/>
                      <a:pt x="773" y="4081"/>
                      <a:pt x="773" y="4081"/>
                    </a:cubicBezTo>
                    <a:lnTo>
                      <a:pt x="1840" y="3151"/>
                    </a:lnTo>
                    <a:lnTo>
                      <a:pt x="3408" y="1684"/>
                    </a:lnTo>
                    <a:cubicBezTo>
                      <a:pt x="4016" y="1617"/>
                      <a:pt x="4529" y="965"/>
                      <a:pt x="4143" y="305"/>
                    </a:cubicBezTo>
                    <a:cubicBezTo>
                      <a:pt x="4010" y="78"/>
                      <a:pt x="3785" y="1"/>
                      <a:pt x="3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29" name="Google Shape;1340;p51"/>
              <p:cNvSpPr/>
              <p:nvPr/>
            </p:nvSpPr>
            <p:spPr>
              <a:xfrm>
                <a:off x="1990625" y="456675"/>
                <a:ext cx="8580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3811" extrusionOk="0">
                    <a:moveTo>
                      <a:pt x="2280" y="0"/>
                    </a:moveTo>
                    <a:cubicBezTo>
                      <a:pt x="2255" y="239"/>
                      <a:pt x="2030" y="586"/>
                      <a:pt x="1820" y="586"/>
                    </a:cubicBezTo>
                    <a:cubicBezTo>
                      <a:pt x="1743" y="586"/>
                      <a:pt x="1668" y="540"/>
                      <a:pt x="1606" y="426"/>
                    </a:cubicBezTo>
                    <a:cubicBezTo>
                      <a:pt x="1504" y="243"/>
                      <a:pt x="1308" y="148"/>
                      <a:pt x="1112" y="148"/>
                    </a:cubicBezTo>
                    <a:cubicBezTo>
                      <a:pt x="852" y="148"/>
                      <a:pt x="594" y="314"/>
                      <a:pt x="561" y="658"/>
                    </a:cubicBezTo>
                    <a:cubicBezTo>
                      <a:pt x="504" y="1263"/>
                      <a:pt x="1045" y="1396"/>
                      <a:pt x="1045" y="1396"/>
                    </a:cubicBezTo>
                    <a:cubicBezTo>
                      <a:pt x="1045" y="1396"/>
                      <a:pt x="840" y="1537"/>
                      <a:pt x="873" y="1816"/>
                    </a:cubicBezTo>
                    <a:cubicBezTo>
                      <a:pt x="907" y="2095"/>
                      <a:pt x="498" y="2397"/>
                      <a:pt x="498" y="2397"/>
                    </a:cubicBezTo>
                    <a:lnTo>
                      <a:pt x="1" y="3280"/>
                    </a:lnTo>
                    <a:lnTo>
                      <a:pt x="1082" y="3810"/>
                    </a:lnTo>
                    <a:lnTo>
                      <a:pt x="1739" y="2622"/>
                    </a:lnTo>
                    <a:cubicBezTo>
                      <a:pt x="1739" y="2622"/>
                      <a:pt x="1871" y="2700"/>
                      <a:pt x="2085" y="2700"/>
                    </a:cubicBezTo>
                    <a:cubicBezTo>
                      <a:pt x="2255" y="2700"/>
                      <a:pt x="2477" y="2650"/>
                      <a:pt x="2726" y="2471"/>
                    </a:cubicBezTo>
                    <a:cubicBezTo>
                      <a:pt x="3170" y="2149"/>
                      <a:pt x="3083" y="1457"/>
                      <a:pt x="3083" y="1457"/>
                    </a:cubicBezTo>
                    <a:cubicBezTo>
                      <a:pt x="3284" y="1444"/>
                      <a:pt x="3431" y="1316"/>
                      <a:pt x="3431" y="1316"/>
                    </a:cubicBezTo>
                    <a:cubicBezTo>
                      <a:pt x="3059" y="840"/>
                      <a:pt x="3132" y="0"/>
                      <a:pt x="3133" y="0"/>
                    </a:cubicBezTo>
                    <a:lnTo>
                      <a:pt x="3133" y="0"/>
                    </a:lnTo>
                    <a:cubicBezTo>
                      <a:pt x="2998" y="66"/>
                      <a:pt x="2859" y="88"/>
                      <a:pt x="2732" y="88"/>
                    </a:cubicBezTo>
                    <a:cubicBezTo>
                      <a:pt x="2480" y="88"/>
                      <a:pt x="2280" y="0"/>
                      <a:pt x="2280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75" name="Google Shape;1341;p51"/>
              <p:cNvSpPr/>
              <p:nvPr/>
            </p:nvSpPr>
            <p:spPr>
              <a:xfrm>
                <a:off x="2038900" y="486875"/>
                <a:ext cx="2132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4" extrusionOk="0">
                    <a:moveTo>
                      <a:pt x="426" y="1"/>
                    </a:moveTo>
                    <a:cubicBezTo>
                      <a:pt x="191" y="1"/>
                      <a:pt x="0" y="192"/>
                      <a:pt x="0" y="427"/>
                    </a:cubicBezTo>
                    <a:cubicBezTo>
                      <a:pt x="0" y="662"/>
                      <a:pt x="191" y="853"/>
                      <a:pt x="426" y="853"/>
                    </a:cubicBezTo>
                    <a:cubicBezTo>
                      <a:pt x="662" y="853"/>
                      <a:pt x="853" y="662"/>
                      <a:pt x="853" y="427"/>
                    </a:cubicBezTo>
                    <a:cubicBezTo>
                      <a:pt x="853" y="192"/>
                      <a:pt x="662" y="1"/>
                      <a:pt x="42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73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76" name="Google Shape;1342;p51"/>
              <p:cNvSpPr/>
              <p:nvPr/>
            </p:nvSpPr>
            <p:spPr>
              <a:xfrm>
                <a:off x="1838275" y="525800"/>
                <a:ext cx="222875" cy="295250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1810" extrusionOk="0">
                    <a:moveTo>
                      <a:pt x="6024" y="0"/>
                    </a:moveTo>
                    <a:cubicBezTo>
                      <a:pt x="2596" y="0"/>
                      <a:pt x="1" y="7175"/>
                      <a:pt x="441" y="10540"/>
                    </a:cubicBezTo>
                    <a:lnTo>
                      <a:pt x="4483" y="11809"/>
                    </a:lnTo>
                    <a:lnTo>
                      <a:pt x="6998" y="9536"/>
                    </a:lnTo>
                    <a:cubicBezTo>
                      <a:pt x="7824" y="6749"/>
                      <a:pt x="8915" y="1012"/>
                      <a:pt x="7058" y="220"/>
                    </a:cubicBezTo>
                    <a:cubicBezTo>
                      <a:pt x="6707" y="70"/>
                      <a:pt x="6361" y="0"/>
                      <a:pt x="6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77" name="Google Shape;1343;p51"/>
              <p:cNvSpPr/>
              <p:nvPr/>
            </p:nvSpPr>
            <p:spPr>
              <a:xfrm>
                <a:off x="1925075" y="623925"/>
                <a:ext cx="103175" cy="169650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6786" extrusionOk="0">
                    <a:moveTo>
                      <a:pt x="447" y="1"/>
                    </a:moveTo>
                    <a:cubicBezTo>
                      <a:pt x="1" y="3805"/>
                      <a:pt x="763" y="6786"/>
                      <a:pt x="763" y="6786"/>
                    </a:cubicBezTo>
                    <a:lnTo>
                      <a:pt x="2344" y="6679"/>
                    </a:lnTo>
                    <a:lnTo>
                      <a:pt x="3526" y="5611"/>
                    </a:lnTo>
                    <a:cubicBezTo>
                      <a:pt x="3727" y="4936"/>
                      <a:pt x="3942" y="4090"/>
                      <a:pt x="4127" y="3183"/>
                    </a:cubicBezTo>
                    <a:lnTo>
                      <a:pt x="447" y="1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78" name="Google Shape;1344;p51"/>
              <p:cNvSpPr/>
              <p:nvPr/>
            </p:nvSpPr>
            <p:spPr>
              <a:xfrm>
                <a:off x="2172500" y="1068925"/>
                <a:ext cx="796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217" extrusionOk="0">
                    <a:moveTo>
                      <a:pt x="142" y="1"/>
                    </a:moveTo>
                    <a:lnTo>
                      <a:pt x="1" y="1216"/>
                    </a:lnTo>
                    <a:lnTo>
                      <a:pt x="3183" y="1216"/>
                    </a:lnTo>
                    <a:lnTo>
                      <a:pt x="1303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79" name="Google Shape;1345;p51"/>
              <p:cNvSpPr/>
              <p:nvPr/>
            </p:nvSpPr>
            <p:spPr>
              <a:xfrm>
                <a:off x="1849275" y="764200"/>
                <a:ext cx="38175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5270" h="12190" extrusionOk="0">
                    <a:moveTo>
                      <a:pt x="6558" y="0"/>
                    </a:moveTo>
                    <a:cubicBezTo>
                      <a:pt x="6558" y="0"/>
                      <a:pt x="3922" y="913"/>
                      <a:pt x="1" y="1004"/>
                    </a:cubicBezTo>
                    <a:cubicBezTo>
                      <a:pt x="41" y="1319"/>
                      <a:pt x="109" y="1601"/>
                      <a:pt x="206" y="1840"/>
                    </a:cubicBezTo>
                    <a:cubicBezTo>
                      <a:pt x="1434" y="4884"/>
                      <a:pt x="2939" y="4881"/>
                      <a:pt x="7951" y="5264"/>
                    </a:cubicBezTo>
                    <a:cubicBezTo>
                      <a:pt x="13346" y="5677"/>
                      <a:pt x="13071" y="12190"/>
                      <a:pt x="13071" y="12190"/>
                    </a:cubicBezTo>
                    <a:lnTo>
                      <a:pt x="14232" y="12190"/>
                    </a:lnTo>
                    <a:cubicBezTo>
                      <a:pt x="14232" y="12190"/>
                      <a:pt x="15269" y="9538"/>
                      <a:pt x="13923" y="5879"/>
                    </a:cubicBezTo>
                    <a:cubicBezTo>
                      <a:pt x="12577" y="2219"/>
                      <a:pt x="6558" y="0"/>
                      <a:pt x="6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80" name="Google Shape;1346;p51"/>
              <p:cNvSpPr/>
              <p:nvPr/>
            </p:nvSpPr>
            <p:spPr>
              <a:xfrm>
                <a:off x="2147150" y="519100"/>
                <a:ext cx="415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569" extrusionOk="0">
                    <a:moveTo>
                      <a:pt x="474" y="1"/>
                    </a:moveTo>
                    <a:lnTo>
                      <a:pt x="1" y="1014"/>
                    </a:lnTo>
                    <a:lnTo>
                      <a:pt x="1189" y="1569"/>
                    </a:lnTo>
                    <a:lnTo>
                      <a:pt x="1662" y="555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F476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81" name="Google Shape;1347;p51"/>
              <p:cNvSpPr/>
              <p:nvPr/>
            </p:nvSpPr>
            <p:spPr>
              <a:xfrm>
                <a:off x="2176875" y="518425"/>
                <a:ext cx="7537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3852" extrusionOk="0">
                    <a:moveTo>
                      <a:pt x="2860" y="1"/>
                    </a:moveTo>
                    <a:cubicBezTo>
                      <a:pt x="2829" y="1"/>
                      <a:pt x="2798" y="10"/>
                      <a:pt x="2770" y="31"/>
                    </a:cubicBezTo>
                    <a:cubicBezTo>
                      <a:pt x="2442" y="284"/>
                      <a:pt x="1781" y="716"/>
                      <a:pt x="1093" y="716"/>
                    </a:cubicBezTo>
                    <a:cubicBezTo>
                      <a:pt x="886" y="716"/>
                      <a:pt x="677" y="677"/>
                      <a:pt x="473" y="582"/>
                    </a:cubicBezTo>
                    <a:lnTo>
                      <a:pt x="0" y="1596"/>
                    </a:lnTo>
                    <a:cubicBezTo>
                      <a:pt x="879" y="2008"/>
                      <a:pt x="1031" y="3173"/>
                      <a:pt x="1054" y="3711"/>
                    </a:cubicBezTo>
                    <a:cubicBezTo>
                      <a:pt x="1059" y="3795"/>
                      <a:pt x="1129" y="3852"/>
                      <a:pt x="1203" y="3852"/>
                    </a:cubicBezTo>
                    <a:cubicBezTo>
                      <a:pt x="1235" y="3852"/>
                      <a:pt x="1268" y="3841"/>
                      <a:pt x="1296" y="3818"/>
                    </a:cubicBezTo>
                    <a:cubicBezTo>
                      <a:pt x="1575" y="3593"/>
                      <a:pt x="2052" y="3100"/>
                      <a:pt x="2498" y="2143"/>
                    </a:cubicBezTo>
                    <a:cubicBezTo>
                      <a:pt x="2945" y="1190"/>
                      <a:pt x="3015" y="505"/>
                      <a:pt x="3008" y="146"/>
                    </a:cubicBezTo>
                    <a:cubicBezTo>
                      <a:pt x="3008" y="59"/>
                      <a:pt x="2936" y="1"/>
                      <a:pt x="2860" y="1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82" name="Google Shape;1348;p51"/>
              <p:cNvSpPr/>
              <p:nvPr/>
            </p:nvSpPr>
            <p:spPr>
              <a:xfrm>
                <a:off x="2116100" y="505850"/>
                <a:ext cx="4290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545" extrusionOk="0">
                    <a:moveTo>
                      <a:pt x="417" y="1"/>
                    </a:moveTo>
                    <a:lnTo>
                      <a:pt x="208" y="447"/>
                    </a:lnTo>
                    <a:lnTo>
                      <a:pt x="1" y="893"/>
                    </a:lnTo>
                    <a:lnTo>
                      <a:pt x="1243" y="1544"/>
                    </a:lnTo>
                    <a:lnTo>
                      <a:pt x="1477" y="1038"/>
                    </a:lnTo>
                    <a:lnTo>
                      <a:pt x="1716" y="531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83" name="Google Shape;1349;p51"/>
              <p:cNvSpPr/>
              <p:nvPr/>
            </p:nvSpPr>
            <p:spPr>
              <a:xfrm>
                <a:off x="1910500" y="531250"/>
                <a:ext cx="222000" cy="223725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8949" extrusionOk="0">
                    <a:moveTo>
                      <a:pt x="3632" y="1"/>
                    </a:moveTo>
                    <a:cubicBezTo>
                      <a:pt x="237" y="1"/>
                      <a:pt x="0" y="8948"/>
                      <a:pt x="3488" y="8948"/>
                    </a:cubicBezTo>
                    <a:cubicBezTo>
                      <a:pt x="3582" y="8948"/>
                      <a:pt x="3679" y="8942"/>
                      <a:pt x="3779" y="8928"/>
                    </a:cubicBezTo>
                    <a:cubicBezTo>
                      <a:pt x="6227" y="8596"/>
                      <a:pt x="7956" y="5813"/>
                      <a:pt x="8880" y="3866"/>
                    </a:cubicBezTo>
                    <a:lnTo>
                      <a:pt x="7788" y="3114"/>
                    </a:lnTo>
                    <a:cubicBezTo>
                      <a:pt x="6694" y="4585"/>
                      <a:pt x="4894" y="6015"/>
                      <a:pt x="4894" y="6015"/>
                    </a:cubicBezTo>
                    <a:cubicBezTo>
                      <a:pt x="5549" y="2533"/>
                      <a:pt x="5203" y="49"/>
                      <a:pt x="3689" y="2"/>
                    </a:cubicBezTo>
                    <a:cubicBezTo>
                      <a:pt x="3670" y="1"/>
                      <a:pt x="3651" y="1"/>
                      <a:pt x="3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84" name="Google Shape;1350;p51"/>
              <p:cNvSpPr/>
              <p:nvPr/>
            </p:nvSpPr>
            <p:spPr>
              <a:xfrm>
                <a:off x="2105175" y="541625"/>
                <a:ext cx="78425" cy="8627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3451" extrusionOk="0">
                    <a:moveTo>
                      <a:pt x="2145" y="0"/>
                    </a:moveTo>
                    <a:cubicBezTo>
                      <a:pt x="1704" y="0"/>
                      <a:pt x="1165" y="405"/>
                      <a:pt x="649" y="1624"/>
                    </a:cubicBezTo>
                    <a:cubicBezTo>
                      <a:pt x="501" y="1971"/>
                      <a:pt x="273" y="2336"/>
                      <a:pt x="1" y="2699"/>
                    </a:cubicBezTo>
                    <a:lnTo>
                      <a:pt x="1093" y="3451"/>
                    </a:lnTo>
                    <a:cubicBezTo>
                      <a:pt x="1606" y="2366"/>
                      <a:pt x="1871" y="1544"/>
                      <a:pt x="1871" y="1544"/>
                    </a:cubicBezTo>
                    <a:cubicBezTo>
                      <a:pt x="2482" y="1413"/>
                      <a:pt x="3137" y="597"/>
                      <a:pt x="2656" y="198"/>
                    </a:cubicBezTo>
                    <a:cubicBezTo>
                      <a:pt x="2512" y="77"/>
                      <a:pt x="2338" y="0"/>
                      <a:pt x="2145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85" name="Google Shape;1351;p51"/>
              <p:cNvSpPr/>
              <p:nvPr/>
            </p:nvSpPr>
            <p:spPr>
              <a:xfrm>
                <a:off x="1870350" y="893425"/>
                <a:ext cx="1600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6400" h="1016" extrusionOk="0">
                    <a:moveTo>
                      <a:pt x="507" y="1"/>
                    </a:moveTo>
                    <a:cubicBezTo>
                      <a:pt x="229" y="1"/>
                      <a:pt x="1" y="230"/>
                      <a:pt x="1" y="508"/>
                    </a:cubicBezTo>
                    <a:cubicBezTo>
                      <a:pt x="1" y="790"/>
                      <a:pt x="229" y="1015"/>
                      <a:pt x="507" y="1015"/>
                    </a:cubicBezTo>
                    <a:lnTo>
                      <a:pt x="5893" y="1015"/>
                    </a:lnTo>
                    <a:cubicBezTo>
                      <a:pt x="6171" y="1015"/>
                      <a:pt x="6400" y="790"/>
                      <a:pt x="6400" y="508"/>
                    </a:cubicBezTo>
                    <a:cubicBezTo>
                      <a:pt x="6400" y="230"/>
                      <a:pt x="6171" y="1"/>
                      <a:pt x="58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86" name="Google Shape;1352;p51"/>
              <p:cNvSpPr/>
              <p:nvPr/>
            </p:nvSpPr>
            <p:spPr>
              <a:xfrm>
                <a:off x="1817650" y="649025"/>
                <a:ext cx="30400" cy="1554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6219" extrusionOk="0">
                    <a:moveTo>
                      <a:pt x="608" y="1"/>
                    </a:moveTo>
                    <a:cubicBezTo>
                      <a:pt x="272" y="1"/>
                      <a:pt x="0" y="273"/>
                      <a:pt x="0" y="608"/>
                    </a:cubicBezTo>
                    <a:lnTo>
                      <a:pt x="0" y="5611"/>
                    </a:lnTo>
                    <a:cubicBezTo>
                      <a:pt x="0" y="5946"/>
                      <a:pt x="272" y="6219"/>
                      <a:pt x="608" y="6219"/>
                    </a:cubicBezTo>
                    <a:cubicBezTo>
                      <a:pt x="944" y="6219"/>
                      <a:pt x="1216" y="5946"/>
                      <a:pt x="1216" y="5611"/>
                    </a:cubicBezTo>
                    <a:lnTo>
                      <a:pt x="1216" y="608"/>
                    </a:lnTo>
                    <a:cubicBezTo>
                      <a:pt x="1216" y="273"/>
                      <a:pt x="944" y="1"/>
                      <a:pt x="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87" name="Google Shape;1353;p51"/>
              <p:cNvSpPr/>
              <p:nvPr/>
            </p:nvSpPr>
            <p:spPr>
              <a:xfrm>
                <a:off x="2132875" y="292975"/>
                <a:ext cx="219300" cy="15042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6017" extrusionOk="0">
                    <a:moveTo>
                      <a:pt x="5088" y="0"/>
                    </a:moveTo>
                    <a:cubicBezTo>
                      <a:pt x="4884" y="0"/>
                      <a:pt x="4676" y="11"/>
                      <a:pt x="4466" y="32"/>
                    </a:cubicBezTo>
                    <a:cubicBezTo>
                      <a:pt x="2385" y="240"/>
                      <a:pt x="874" y="1805"/>
                      <a:pt x="1347" y="3892"/>
                    </a:cubicBezTo>
                    <a:lnTo>
                      <a:pt x="1" y="5219"/>
                    </a:lnTo>
                    <a:lnTo>
                      <a:pt x="1689" y="4809"/>
                    </a:lnTo>
                    <a:cubicBezTo>
                      <a:pt x="2190" y="5617"/>
                      <a:pt x="3363" y="6017"/>
                      <a:pt x="4593" y="6017"/>
                    </a:cubicBezTo>
                    <a:cubicBezTo>
                      <a:pt x="6338" y="6017"/>
                      <a:pt x="8199" y="5211"/>
                      <a:pt x="8417" y="3624"/>
                    </a:cubicBezTo>
                    <a:cubicBezTo>
                      <a:pt x="8772" y="1068"/>
                      <a:pt x="7116" y="0"/>
                      <a:pt x="508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C9C3"/>
                  </a:gs>
                  <a:gs pos="100000">
                    <a:srgbClr val="FF8C8C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88" name="Google Shape;1354;p51"/>
              <p:cNvSpPr/>
              <p:nvPr/>
            </p:nvSpPr>
            <p:spPr>
              <a:xfrm>
                <a:off x="2223875" y="352275"/>
                <a:ext cx="1730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431" extrusionOk="0">
                    <a:moveTo>
                      <a:pt x="148" y="0"/>
                    </a:moveTo>
                    <a:cubicBezTo>
                      <a:pt x="67" y="0"/>
                      <a:pt x="0" y="67"/>
                      <a:pt x="0" y="147"/>
                    </a:cubicBezTo>
                    <a:lnTo>
                      <a:pt x="0" y="1282"/>
                    </a:lnTo>
                    <a:cubicBezTo>
                      <a:pt x="0" y="1363"/>
                      <a:pt x="67" y="1430"/>
                      <a:pt x="148" y="1430"/>
                    </a:cubicBezTo>
                    <a:lnTo>
                      <a:pt x="547" y="1430"/>
                    </a:lnTo>
                    <a:cubicBezTo>
                      <a:pt x="625" y="1430"/>
                      <a:pt x="691" y="1363"/>
                      <a:pt x="691" y="1282"/>
                    </a:cubicBezTo>
                    <a:lnTo>
                      <a:pt x="691" y="147"/>
                    </a:lnTo>
                    <a:cubicBezTo>
                      <a:pt x="691" y="67"/>
                      <a:pt x="625" y="0"/>
                      <a:pt x="547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89" name="Google Shape;1355;p51"/>
              <p:cNvSpPr/>
              <p:nvPr/>
            </p:nvSpPr>
            <p:spPr>
              <a:xfrm>
                <a:off x="2244775" y="328525"/>
                <a:ext cx="4265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2390" extrusionOk="0">
                    <a:moveTo>
                      <a:pt x="678" y="0"/>
                    </a:moveTo>
                    <a:cubicBezTo>
                      <a:pt x="601" y="0"/>
                      <a:pt x="625" y="292"/>
                      <a:pt x="608" y="406"/>
                    </a:cubicBezTo>
                    <a:cubicBezTo>
                      <a:pt x="574" y="587"/>
                      <a:pt x="0" y="916"/>
                      <a:pt x="0" y="1097"/>
                    </a:cubicBezTo>
                    <a:lnTo>
                      <a:pt x="0" y="2232"/>
                    </a:lnTo>
                    <a:cubicBezTo>
                      <a:pt x="0" y="2313"/>
                      <a:pt x="67" y="2380"/>
                      <a:pt x="148" y="2380"/>
                    </a:cubicBezTo>
                    <a:lnTo>
                      <a:pt x="1270" y="2390"/>
                    </a:lnTo>
                    <a:cubicBezTo>
                      <a:pt x="1380" y="2390"/>
                      <a:pt x="1471" y="2303"/>
                      <a:pt x="1471" y="2192"/>
                    </a:cubicBezTo>
                    <a:cubicBezTo>
                      <a:pt x="1471" y="2131"/>
                      <a:pt x="1440" y="2075"/>
                      <a:pt x="1394" y="2038"/>
                    </a:cubicBezTo>
                    <a:cubicBezTo>
                      <a:pt x="1484" y="2018"/>
                      <a:pt x="1547" y="1940"/>
                      <a:pt x="1547" y="1846"/>
                    </a:cubicBezTo>
                    <a:cubicBezTo>
                      <a:pt x="1547" y="1782"/>
                      <a:pt x="1518" y="1725"/>
                      <a:pt x="1474" y="1692"/>
                    </a:cubicBezTo>
                    <a:cubicBezTo>
                      <a:pt x="1561" y="1672"/>
                      <a:pt x="1628" y="1591"/>
                      <a:pt x="1628" y="1497"/>
                    </a:cubicBezTo>
                    <a:cubicBezTo>
                      <a:pt x="1628" y="1433"/>
                      <a:pt x="1598" y="1380"/>
                      <a:pt x="1555" y="1342"/>
                    </a:cubicBezTo>
                    <a:cubicBezTo>
                      <a:pt x="1642" y="1322"/>
                      <a:pt x="1705" y="1245"/>
                      <a:pt x="1705" y="1151"/>
                    </a:cubicBezTo>
                    <a:cubicBezTo>
                      <a:pt x="1705" y="1040"/>
                      <a:pt x="1618" y="950"/>
                      <a:pt x="1507" y="950"/>
                    </a:cubicBezTo>
                    <a:lnTo>
                      <a:pt x="813" y="950"/>
                    </a:lnTo>
                    <a:cubicBezTo>
                      <a:pt x="813" y="950"/>
                      <a:pt x="983" y="611"/>
                      <a:pt x="983" y="349"/>
                    </a:cubicBezTo>
                    <a:cubicBezTo>
                      <a:pt x="983" y="50"/>
                      <a:pt x="813" y="0"/>
                      <a:pt x="678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90" name="Google Shape;1356;p51"/>
              <p:cNvSpPr/>
              <p:nvPr/>
            </p:nvSpPr>
            <p:spPr>
              <a:xfrm>
                <a:off x="2223625" y="709550"/>
                <a:ext cx="14262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461" extrusionOk="0">
                    <a:moveTo>
                      <a:pt x="232" y="0"/>
                    </a:moveTo>
                    <a:cubicBezTo>
                      <a:pt x="104" y="0"/>
                      <a:pt x="0" y="104"/>
                      <a:pt x="0" y="232"/>
                    </a:cubicBezTo>
                    <a:cubicBezTo>
                      <a:pt x="0" y="360"/>
                      <a:pt x="104" y="460"/>
                      <a:pt x="232" y="460"/>
                    </a:cubicBezTo>
                    <a:lnTo>
                      <a:pt x="5472" y="460"/>
                    </a:lnTo>
                    <a:cubicBezTo>
                      <a:pt x="5600" y="460"/>
                      <a:pt x="5704" y="360"/>
                      <a:pt x="5704" y="232"/>
                    </a:cubicBezTo>
                    <a:cubicBezTo>
                      <a:pt x="5704" y="104"/>
                      <a:pt x="5600" y="0"/>
                      <a:pt x="5472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91" name="Google Shape;1357;p51"/>
              <p:cNvSpPr/>
              <p:nvPr/>
            </p:nvSpPr>
            <p:spPr>
              <a:xfrm>
                <a:off x="2361275" y="584750"/>
                <a:ext cx="637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5047" extrusionOk="0">
                    <a:moveTo>
                      <a:pt x="2385" y="0"/>
                    </a:moveTo>
                    <a:cubicBezTo>
                      <a:pt x="2331" y="0"/>
                      <a:pt x="2277" y="32"/>
                      <a:pt x="2253" y="85"/>
                    </a:cubicBezTo>
                    <a:lnTo>
                      <a:pt x="34" y="4842"/>
                    </a:lnTo>
                    <a:cubicBezTo>
                      <a:pt x="0" y="4912"/>
                      <a:pt x="34" y="4999"/>
                      <a:pt x="104" y="5032"/>
                    </a:cubicBezTo>
                    <a:cubicBezTo>
                      <a:pt x="124" y="5042"/>
                      <a:pt x="146" y="5046"/>
                      <a:pt x="167" y="5046"/>
                    </a:cubicBezTo>
                    <a:cubicBezTo>
                      <a:pt x="222" y="5046"/>
                      <a:pt x="274" y="5016"/>
                      <a:pt x="299" y="4962"/>
                    </a:cubicBezTo>
                    <a:lnTo>
                      <a:pt x="2515" y="209"/>
                    </a:lnTo>
                    <a:cubicBezTo>
                      <a:pt x="2548" y="134"/>
                      <a:pt x="2518" y="47"/>
                      <a:pt x="2444" y="14"/>
                    </a:cubicBezTo>
                    <a:cubicBezTo>
                      <a:pt x="2425" y="5"/>
                      <a:pt x="2405" y="0"/>
                      <a:pt x="2385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  <p:sp>
            <p:nvSpPr>
              <p:cNvPr id="92" name="Google Shape;1358;p51"/>
              <p:cNvSpPr/>
              <p:nvPr/>
            </p:nvSpPr>
            <p:spPr>
              <a:xfrm>
                <a:off x="2186775" y="721050"/>
                <a:ext cx="3187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12748" h="491" extrusionOk="0">
                    <a:moveTo>
                      <a:pt x="0" y="0"/>
                    </a:moveTo>
                    <a:lnTo>
                      <a:pt x="0" y="490"/>
                    </a:lnTo>
                    <a:lnTo>
                      <a:pt x="12747" y="490"/>
                    </a:lnTo>
                    <a:lnTo>
                      <a:pt x="12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>
                  <a:latin typeface="Advent Pro SemiBold" charset="0"/>
                  <a:cs typeface="Advent Pro SemiBold" charset="0"/>
                </a:endParaRPr>
              </a:p>
            </p:txBody>
          </p:sp>
        </p:grpSp>
        <p:grpSp>
          <p:nvGrpSpPr>
            <p:cNvPr id="93" name="Google Shape;1359;p51"/>
            <p:cNvGrpSpPr/>
            <p:nvPr/>
          </p:nvGrpSpPr>
          <p:grpSpPr>
            <a:xfrm>
              <a:off x="6857425" y="2088475"/>
              <a:ext cx="359100" cy="816300"/>
              <a:chOff x="6857425" y="2088475"/>
              <a:chExt cx="359100" cy="816300"/>
            </a:xfrm>
          </p:grpSpPr>
          <p:cxnSp>
            <p:nvCxnSpPr>
              <p:cNvPr id="94" name="Google Shape;1360;p51"/>
              <p:cNvCxnSpPr/>
              <p:nvPr/>
            </p:nvCxnSpPr>
            <p:spPr>
              <a:xfrm>
                <a:off x="7036975" y="2088475"/>
                <a:ext cx="0" cy="8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1361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2655147" y="636693"/>
            <a:ext cx="6881707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Node tree</a:t>
            </a:r>
            <a:endParaRPr lang="en-US" altLang="en-GB"/>
          </a:p>
        </p:txBody>
      </p:sp>
      <p:sp>
        <p:nvSpPr>
          <p:cNvPr id="4" name="Text Box 3"/>
          <p:cNvSpPr txBox="1"/>
          <p:nvPr/>
        </p:nvSpPr>
        <p:spPr>
          <a:xfrm>
            <a:off x="1498388" y="1430867"/>
            <a:ext cx="5018193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SzTx/>
              <a:buNone/>
            </a:pPr>
            <a:r>
              <a:rPr lang="en-US" sz="14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&lt;html&gt;</a:t>
            </a:r>
            <a:endParaRPr lang="en-US" sz="14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lvl="7" algn="l">
              <a:buSzTx/>
              <a:buNone/>
            </a:pPr>
            <a:r>
              <a:rPr lang="en-US" sz="14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    &lt;head&gt;</a:t>
            </a:r>
            <a:endParaRPr lang="en-US" sz="14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lvl="7" algn="l">
              <a:buSzTx/>
              <a:buNone/>
            </a:pPr>
            <a:r>
              <a:rPr lang="en-US" sz="14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        &lt;title&gt;Simple Example!&lt;/title&gt;</a:t>
            </a:r>
            <a:endParaRPr lang="en-US" sz="14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lvl="7" algn="l">
              <a:buSzTx/>
              <a:buNone/>
            </a:pPr>
            <a:r>
              <a:rPr lang="en-US" sz="14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    &lt;/head&gt;</a:t>
            </a:r>
            <a:endParaRPr lang="en-US" sz="14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lvl="7" algn="l">
              <a:buSzTx/>
              <a:buNone/>
            </a:pPr>
            <a:r>
              <a:rPr lang="en-US" sz="14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    &lt;body&gt;</a:t>
            </a:r>
            <a:endParaRPr lang="en-US" sz="14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lvl="7" algn="l">
              <a:buSzTx/>
              <a:buNone/>
            </a:pPr>
            <a:r>
              <a:rPr lang="en-US" sz="14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         &lt;h1&gt;Greeting&lt;/h1&gt;</a:t>
            </a:r>
            <a:endParaRPr lang="en-US" sz="14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lvl="7" algn="l">
              <a:buSzTx/>
              <a:buNone/>
            </a:pPr>
            <a:r>
              <a:rPr lang="en-US" sz="14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          Welcome All</a:t>
            </a:r>
            <a:endParaRPr lang="en-US" sz="14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lvl="7" algn="l">
              <a:buSzTx/>
              <a:buNone/>
            </a:pPr>
            <a:r>
              <a:rPr lang="en-US" sz="14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         &lt;p&gt;A paragraph&lt;/p&gt;</a:t>
            </a:r>
            <a:endParaRPr lang="en-US" sz="14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lvl="7" algn="l">
              <a:buSzTx/>
              <a:buNone/>
            </a:pPr>
            <a:r>
              <a:rPr lang="en-US" sz="14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         &lt;!—and that’s all--&gt;</a:t>
            </a:r>
            <a:endParaRPr lang="en-US" sz="14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lvl="7" algn="l">
              <a:buSzTx/>
              <a:buNone/>
            </a:pPr>
            <a:r>
              <a:rPr lang="en-US" sz="14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     &lt;/body&gt;</a:t>
            </a:r>
            <a:endParaRPr lang="en-US" sz="14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algn="l">
              <a:buSzTx/>
              <a:buNone/>
            </a:pPr>
            <a:r>
              <a:rPr lang="en-US" sz="14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&lt;/html&gt;</a:t>
            </a:r>
            <a:endParaRPr lang="en-US" sz="14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grayscl/>
          </a:blip>
          <a:srcRect t="1250" r="2883"/>
          <a:stretch>
            <a:fillRect/>
          </a:stretch>
        </p:blipFill>
        <p:spPr>
          <a:xfrm>
            <a:off x="7029027" y="1493520"/>
            <a:ext cx="3071707" cy="451781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2655147" y="636693"/>
            <a:ext cx="6881707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DOM - collections and methods</a:t>
            </a:r>
            <a:endParaRPr lang="en-US" altLang="en-GB"/>
          </a:p>
        </p:txBody>
      </p:sp>
      <p:sp>
        <p:nvSpPr>
          <p:cNvPr id="4" name="Text Box 3"/>
          <p:cNvSpPr txBox="1"/>
          <p:nvPr/>
        </p:nvSpPr>
        <p:spPr>
          <a:xfrm>
            <a:off x="8773160" y="1185333"/>
            <a:ext cx="20904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sz="3200" u="sng" spc="-1">
                <a:solidFill>
                  <a:schemeClr val="bg2"/>
                </a:solidFill>
                <a:latin typeface="Advent Pro SemiBold" charset="0"/>
                <a:cs typeface="Advent Pro SemiBold" charset="0"/>
                <a:sym typeface="+mn-ea"/>
                <a:hlinkClick r:id="rId1" action="ppaction://hlinkfile"/>
              </a:rPr>
              <a:t>w3schools</a:t>
            </a:r>
            <a:endParaRPr lang="en-US" sz="3200" u="sng" spc="-1">
              <a:solidFill>
                <a:schemeClr val="bg2"/>
              </a:solidFill>
              <a:latin typeface="Advent Pro SemiBold" charset="0"/>
              <a:cs typeface="Advent Pro SemiBold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518833" y="4171527"/>
            <a:ext cx="7155180" cy="1888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grayscl/>
          </a:blip>
          <a:srcRect b="2768"/>
          <a:stretch>
            <a:fillRect/>
          </a:stretch>
        </p:blipFill>
        <p:spPr>
          <a:xfrm>
            <a:off x="1926167" y="1687407"/>
            <a:ext cx="8331200" cy="252814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2655147" y="636693"/>
            <a:ext cx="6881707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Node List</a:t>
            </a:r>
            <a:endParaRPr lang="en-US" altLang="en-GB"/>
          </a:p>
        </p:txBody>
      </p:sp>
      <p:sp>
        <p:nvSpPr>
          <p:cNvPr id="4" name="Text Box 3"/>
          <p:cNvSpPr txBox="1"/>
          <p:nvPr/>
        </p:nvSpPr>
        <p:spPr>
          <a:xfrm>
            <a:off x="1837267" y="1488440"/>
            <a:ext cx="8518313" cy="4605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SzTx/>
              <a:buNone/>
            </a:pPr>
            <a:r>
              <a:rPr lang="en-US" sz="2665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Node Lists have One Property</a:t>
            </a:r>
            <a:endParaRPr lang="en-US" sz="2665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algn="l">
              <a:buSzTx/>
              <a:buNone/>
            </a:pPr>
            <a:r>
              <a:rPr lang="en-US" sz="2665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– length : gives the length of the Collection.</a:t>
            </a:r>
            <a:endParaRPr lang="en-US" sz="2665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algn="l">
              <a:buSzTx/>
              <a:buNone/>
            </a:pPr>
            <a:r>
              <a:rPr lang="en-US" sz="2665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• e.g. childNodes.length: returns number of elements inside the collection</a:t>
            </a:r>
            <a:endParaRPr lang="en-US" sz="2665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algn="l">
              <a:buSzTx/>
              <a:buNone/>
            </a:pPr>
            <a:r>
              <a:rPr lang="en-US" sz="2665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• We can check if there is child collection using </a:t>
            </a:r>
            <a:endParaRPr lang="en-US" sz="2665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algn="l">
              <a:buSzTx/>
              <a:buNone/>
            </a:pPr>
            <a:r>
              <a:rPr lang="en-US" sz="2665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– hasChildNodes(): Tells if a node has any children </a:t>
            </a:r>
            <a:endParaRPr lang="en-US" sz="2665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algn="l">
              <a:buSzTx/>
              <a:buNone/>
            </a:pPr>
            <a:r>
              <a:rPr lang="en-US" sz="2665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• We can check if there is attribute collection using </a:t>
            </a:r>
            <a:endParaRPr lang="en-US" sz="2665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algn="l">
              <a:buSzTx/>
              <a:buNone/>
            </a:pPr>
            <a:r>
              <a:rPr lang="en-US" sz="2665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– hasAttributes(): Tells if a node has any attributes</a:t>
            </a:r>
            <a:endParaRPr lang="en-US" sz="2665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algn="l">
              <a:buSzTx/>
              <a:buNone/>
            </a:pPr>
            <a:r>
              <a:rPr lang="en-US" sz="2665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– childNodes[ ] : Collection of element’s children</a:t>
            </a:r>
            <a:endParaRPr lang="en-US" sz="2665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algn="l">
              <a:buSzTx/>
              <a:buNone/>
            </a:pPr>
            <a:r>
              <a:rPr lang="en-US" sz="2665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– attributes[ ] : Returns an array of the attributes of an </a:t>
            </a:r>
            <a:endParaRPr lang="en-US" sz="2665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algn="l">
              <a:buSzTx/>
              <a:buNone/>
            </a:pPr>
            <a:r>
              <a:rPr lang="en-US" sz="2665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element</a:t>
            </a:r>
            <a:endParaRPr lang="en-US" sz="2665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</p:txBody>
      </p:sp>
      <p:grpSp>
        <p:nvGrpSpPr>
          <p:cNvPr id="30" name="Google Shape;1317;p51"/>
          <p:cNvGrpSpPr/>
          <p:nvPr/>
        </p:nvGrpSpPr>
        <p:grpSpPr>
          <a:xfrm>
            <a:off x="8866293" y="3898900"/>
            <a:ext cx="2413000" cy="2204720"/>
            <a:chOff x="6690212" y="1121576"/>
            <a:chExt cx="1791863" cy="1783199"/>
          </a:xfrm>
        </p:grpSpPr>
        <p:grpSp>
          <p:nvGrpSpPr>
            <p:cNvPr id="31" name="Google Shape;1318;p51"/>
            <p:cNvGrpSpPr/>
            <p:nvPr/>
          </p:nvGrpSpPr>
          <p:grpSpPr>
            <a:xfrm>
              <a:off x="7735975" y="2488900"/>
              <a:ext cx="359100" cy="415875"/>
              <a:chOff x="6857425" y="2488900"/>
              <a:chExt cx="359100" cy="415875"/>
            </a:xfrm>
          </p:grpSpPr>
          <p:cxnSp>
            <p:nvCxnSpPr>
              <p:cNvPr id="32" name="Google Shape;1319;p51"/>
              <p:cNvCxnSpPr/>
              <p:nvPr/>
            </p:nvCxnSpPr>
            <p:spPr>
              <a:xfrm>
                <a:off x="7036975" y="2488900"/>
                <a:ext cx="0" cy="41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1320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4" name="Google Shape;1321;p51"/>
            <p:cNvSpPr/>
            <p:nvPr/>
          </p:nvSpPr>
          <p:spPr>
            <a:xfrm>
              <a:off x="8072575" y="2167875"/>
              <a:ext cx="117375" cy="310675"/>
            </a:xfrm>
            <a:custGeom>
              <a:avLst/>
              <a:gdLst/>
              <a:ahLst/>
              <a:cxnLst/>
              <a:rect l="l" t="t" r="r" b="b"/>
              <a:pathLst>
                <a:path w="4695" h="12427" extrusionOk="0">
                  <a:moveTo>
                    <a:pt x="0" y="12427"/>
                  </a:moveTo>
                  <a:lnTo>
                    <a:pt x="4695" y="12427"/>
                  </a:lnTo>
                  <a:lnTo>
                    <a:pt x="4695" y="0"/>
                  </a:lnTo>
                  <a:lnTo>
                    <a:pt x="345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5" name="Google Shape;1322;p51"/>
            <p:cNvGrpSpPr/>
            <p:nvPr/>
          </p:nvGrpSpPr>
          <p:grpSpPr>
            <a:xfrm flipH="1">
              <a:off x="6690212" y="1121576"/>
              <a:ext cx="1791863" cy="1781040"/>
              <a:chOff x="1694200" y="292975"/>
              <a:chExt cx="811275" cy="806375"/>
            </a:xfrm>
          </p:grpSpPr>
          <p:sp>
            <p:nvSpPr>
              <p:cNvPr id="36" name="Google Shape;1323;p51"/>
              <p:cNvSpPr/>
              <p:nvPr/>
            </p:nvSpPr>
            <p:spPr>
              <a:xfrm>
                <a:off x="1694200" y="486878"/>
                <a:ext cx="270450" cy="362050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4482" extrusionOk="0">
                    <a:moveTo>
                      <a:pt x="3558" y="0"/>
                    </a:moveTo>
                    <a:cubicBezTo>
                      <a:pt x="3029" y="0"/>
                      <a:pt x="2561" y="177"/>
                      <a:pt x="2196" y="535"/>
                    </a:cubicBezTo>
                    <a:cubicBezTo>
                      <a:pt x="1" y="2694"/>
                      <a:pt x="2726" y="6380"/>
                      <a:pt x="5010" y="8273"/>
                    </a:cubicBezTo>
                    <a:cubicBezTo>
                      <a:pt x="7296" y="10167"/>
                      <a:pt x="7793" y="14482"/>
                      <a:pt x="7793" y="14482"/>
                    </a:cubicBezTo>
                    <a:lnTo>
                      <a:pt x="10818" y="12574"/>
                    </a:lnTo>
                    <a:cubicBezTo>
                      <a:pt x="10434" y="4454"/>
                      <a:pt x="6220" y="0"/>
                      <a:pt x="35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BDE"/>
                  </a:gs>
                  <a:gs pos="100000">
                    <a:srgbClr val="70CAC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7" name="Google Shape;1324;p51"/>
              <p:cNvSpPr/>
              <p:nvPr/>
            </p:nvSpPr>
            <p:spPr>
              <a:xfrm>
                <a:off x="1785200" y="551853"/>
                <a:ext cx="146300" cy="272150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10886" extrusionOk="0">
                    <a:moveTo>
                      <a:pt x="48" y="0"/>
                    </a:moveTo>
                    <a:cubicBezTo>
                      <a:pt x="36" y="0"/>
                      <a:pt x="24" y="5"/>
                      <a:pt x="17" y="14"/>
                    </a:cubicBezTo>
                    <a:cubicBezTo>
                      <a:pt x="0" y="34"/>
                      <a:pt x="3" y="62"/>
                      <a:pt x="20" y="79"/>
                    </a:cubicBezTo>
                    <a:cubicBezTo>
                      <a:pt x="2706" y="2290"/>
                      <a:pt x="4693" y="6014"/>
                      <a:pt x="5761" y="10851"/>
                    </a:cubicBezTo>
                    <a:cubicBezTo>
                      <a:pt x="5768" y="10871"/>
                      <a:pt x="5784" y="10885"/>
                      <a:pt x="5805" y="10885"/>
                    </a:cubicBezTo>
                    <a:lnTo>
                      <a:pt x="5814" y="10885"/>
                    </a:lnTo>
                    <a:cubicBezTo>
                      <a:pt x="5838" y="10879"/>
                      <a:pt x="5851" y="10855"/>
                      <a:pt x="5845" y="10831"/>
                    </a:cubicBezTo>
                    <a:cubicBezTo>
                      <a:pt x="4774" y="5977"/>
                      <a:pt x="2777" y="2234"/>
                      <a:pt x="77" y="11"/>
                    </a:cubicBezTo>
                    <a:cubicBezTo>
                      <a:pt x="69" y="3"/>
                      <a:pt x="58" y="0"/>
                      <a:pt x="48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8" name="Google Shape;1325;p51"/>
              <p:cNvSpPr/>
              <p:nvPr/>
            </p:nvSpPr>
            <p:spPr>
              <a:xfrm>
                <a:off x="1818638" y="333225"/>
                <a:ext cx="210025" cy="383125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5325" extrusionOk="0">
                    <a:moveTo>
                      <a:pt x="3311" y="1"/>
                    </a:moveTo>
                    <a:cubicBezTo>
                      <a:pt x="1877" y="1"/>
                      <a:pt x="1" y="2007"/>
                      <a:pt x="438" y="5737"/>
                    </a:cubicBezTo>
                    <a:cubicBezTo>
                      <a:pt x="1005" y="10578"/>
                      <a:pt x="4946" y="15325"/>
                      <a:pt x="4946" y="15325"/>
                    </a:cubicBezTo>
                    <a:lnTo>
                      <a:pt x="8401" y="10356"/>
                    </a:lnTo>
                    <a:cubicBezTo>
                      <a:pt x="4161" y="6526"/>
                      <a:pt x="5607" y="2124"/>
                      <a:pt x="4403" y="543"/>
                    </a:cubicBezTo>
                    <a:cubicBezTo>
                      <a:pt x="4127" y="179"/>
                      <a:pt x="3738" y="1"/>
                      <a:pt x="33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E719E"/>
                  </a:gs>
                  <a:gs pos="100000">
                    <a:srgbClr val="423A6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9" name="Google Shape;1326;p51"/>
              <p:cNvSpPr/>
              <p:nvPr/>
            </p:nvSpPr>
            <p:spPr>
              <a:xfrm>
                <a:off x="1885888" y="423000"/>
                <a:ext cx="100900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4036" h="9287" extrusionOk="0">
                    <a:moveTo>
                      <a:pt x="44" y="0"/>
                    </a:moveTo>
                    <a:cubicBezTo>
                      <a:pt x="21" y="0"/>
                      <a:pt x="0" y="20"/>
                      <a:pt x="0" y="44"/>
                    </a:cubicBezTo>
                    <a:cubicBezTo>
                      <a:pt x="0" y="94"/>
                      <a:pt x="47" y="5113"/>
                      <a:pt x="3958" y="9272"/>
                    </a:cubicBezTo>
                    <a:cubicBezTo>
                      <a:pt x="3965" y="9280"/>
                      <a:pt x="3978" y="9286"/>
                      <a:pt x="3989" y="9286"/>
                    </a:cubicBezTo>
                    <a:cubicBezTo>
                      <a:pt x="3998" y="9286"/>
                      <a:pt x="4012" y="9280"/>
                      <a:pt x="4019" y="9272"/>
                    </a:cubicBezTo>
                    <a:cubicBezTo>
                      <a:pt x="4035" y="9256"/>
                      <a:pt x="4035" y="9229"/>
                      <a:pt x="4022" y="9212"/>
                    </a:cubicBezTo>
                    <a:cubicBezTo>
                      <a:pt x="134" y="5079"/>
                      <a:pt x="87" y="94"/>
                      <a:pt x="87" y="44"/>
                    </a:cubicBezTo>
                    <a:cubicBezTo>
                      <a:pt x="87" y="20"/>
                      <a:pt x="67" y="0"/>
                      <a:pt x="44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0" name="Google Shape;1327;p51"/>
              <p:cNvSpPr/>
              <p:nvPr/>
            </p:nvSpPr>
            <p:spPr>
              <a:xfrm>
                <a:off x="1942525" y="533625"/>
                <a:ext cx="252500" cy="189000"/>
              </a:xfrm>
              <a:custGeom>
                <a:avLst/>
                <a:gdLst/>
                <a:ahLst/>
                <a:cxnLst/>
                <a:rect l="l" t="t" r="r" b="b"/>
                <a:pathLst>
                  <a:path w="10100" h="7560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8" y="7134"/>
                      <a:pt x="5229" y="7560"/>
                      <a:pt x="7437" y="7560"/>
                    </a:cubicBezTo>
                    <a:cubicBezTo>
                      <a:pt x="7707" y="7560"/>
                      <a:pt x="7974" y="7553"/>
                      <a:pt x="8236" y="7544"/>
                    </a:cubicBezTo>
                    <a:cubicBezTo>
                      <a:pt x="8901" y="7524"/>
                      <a:pt x="9532" y="7474"/>
                      <a:pt x="10100" y="7417"/>
                    </a:cubicBezTo>
                    <a:lnTo>
                      <a:pt x="10022" y="6061"/>
                    </a:lnTo>
                    <a:cubicBezTo>
                      <a:pt x="9001" y="5876"/>
                      <a:pt x="7736" y="5385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1" name="Google Shape;1328;p51"/>
              <p:cNvSpPr/>
              <p:nvPr/>
            </p:nvSpPr>
            <p:spPr>
              <a:xfrm>
                <a:off x="2193075" y="685125"/>
                <a:ext cx="65150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1357" extrusionOk="0">
                    <a:moveTo>
                      <a:pt x="0" y="1"/>
                    </a:moveTo>
                    <a:lnTo>
                      <a:pt x="78" y="1357"/>
                    </a:lnTo>
                    <a:cubicBezTo>
                      <a:pt x="1565" y="1206"/>
                      <a:pt x="2605" y="991"/>
                      <a:pt x="2605" y="991"/>
                    </a:cubicBezTo>
                    <a:cubicBezTo>
                      <a:pt x="2605" y="991"/>
                      <a:pt x="2274" y="60"/>
                      <a:pt x="1321" y="60"/>
                    </a:cubicBezTo>
                    <a:cubicBezTo>
                      <a:pt x="1273" y="60"/>
                      <a:pt x="1223" y="63"/>
                      <a:pt x="1172" y="68"/>
                    </a:cubicBezTo>
                    <a:cubicBezTo>
                      <a:pt x="1076" y="78"/>
                      <a:pt x="972" y="83"/>
                      <a:pt x="863" y="83"/>
                    </a:cubicBezTo>
                    <a:cubicBezTo>
                      <a:pt x="605" y="83"/>
                      <a:pt x="313" y="55"/>
                      <a:pt x="0" y="1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2" name="Google Shape;1329;p51"/>
              <p:cNvSpPr/>
              <p:nvPr/>
            </p:nvSpPr>
            <p:spPr>
              <a:xfrm>
                <a:off x="2227725" y="701525"/>
                <a:ext cx="2210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884" h="543" extrusionOk="0">
                    <a:moveTo>
                      <a:pt x="541" y="0"/>
                    </a:moveTo>
                    <a:cubicBezTo>
                      <a:pt x="337" y="0"/>
                      <a:pt x="101" y="46"/>
                      <a:pt x="31" y="59"/>
                    </a:cubicBezTo>
                    <a:cubicBezTo>
                      <a:pt x="11" y="63"/>
                      <a:pt x="1" y="83"/>
                      <a:pt x="4" y="100"/>
                    </a:cubicBezTo>
                    <a:cubicBezTo>
                      <a:pt x="7" y="115"/>
                      <a:pt x="21" y="128"/>
                      <a:pt x="38" y="128"/>
                    </a:cubicBezTo>
                    <a:cubicBezTo>
                      <a:pt x="40" y="128"/>
                      <a:pt x="42" y="127"/>
                      <a:pt x="44" y="127"/>
                    </a:cubicBezTo>
                    <a:cubicBezTo>
                      <a:pt x="200" y="94"/>
                      <a:pt x="397" y="68"/>
                      <a:pt x="551" y="68"/>
                    </a:cubicBezTo>
                    <a:cubicBezTo>
                      <a:pt x="678" y="68"/>
                      <a:pt x="775" y="85"/>
                      <a:pt x="799" y="130"/>
                    </a:cubicBezTo>
                    <a:cubicBezTo>
                      <a:pt x="813" y="160"/>
                      <a:pt x="813" y="187"/>
                      <a:pt x="799" y="217"/>
                    </a:cubicBezTo>
                    <a:cubicBezTo>
                      <a:pt x="743" y="324"/>
                      <a:pt x="494" y="432"/>
                      <a:pt x="195" y="476"/>
                    </a:cubicBezTo>
                    <a:cubicBezTo>
                      <a:pt x="175" y="479"/>
                      <a:pt x="165" y="496"/>
                      <a:pt x="165" y="516"/>
                    </a:cubicBezTo>
                    <a:cubicBezTo>
                      <a:pt x="168" y="533"/>
                      <a:pt x="182" y="543"/>
                      <a:pt x="199" y="543"/>
                    </a:cubicBezTo>
                    <a:lnTo>
                      <a:pt x="206" y="543"/>
                    </a:lnTo>
                    <a:cubicBezTo>
                      <a:pt x="534" y="496"/>
                      <a:pt x="790" y="378"/>
                      <a:pt x="860" y="248"/>
                    </a:cubicBezTo>
                    <a:cubicBezTo>
                      <a:pt x="884" y="197"/>
                      <a:pt x="884" y="147"/>
                      <a:pt x="857" y="100"/>
                    </a:cubicBezTo>
                    <a:cubicBezTo>
                      <a:pt x="817" y="24"/>
                      <a:pt x="688" y="0"/>
                      <a:pt x="541" y="0"/>
                    </a:cubicBezTo>
                    <a:close/>
                  </a:path>
                </a:pathLst>
              </a:custGeom>
              <a:solidFill>
                <a:srgbClr val="423F6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3" name="Google Shape;1330;p51"/>
              <p:cNvSpPr/>
              <p:nvPr/>
            </p:nvSpPr>
            <p:spPr>
              <a:xfrm>
                <a:off x="1942525" y="533625"/>
                <a:ext cx="205325" cy="189025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7561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9" y="7141"/>
                      <a:pt x="5239" y="7561"/>
                      <a:pt x="7448" y="7561"/>
                    </a:cubicBezTo>
                    <a:cubicBezTo>
                      <a:pt x="7457" y="7561"/>
                      <a:pt x="7465" y="7561"/>
                      <a:pt x="7474" y="7561"/>
                    </a:cubicBezTo>
                    <a:cubicBezTo>
                      <a:pt x="7881" y="6812"/>
                      <a:pt x="8098" y="6064"/>
                      <a:pt x="8213" y="5483"/>
                    </a:cubicBezTo>
                    <a:cubicBezTo>
                      <a:pt x="7665" y="5238"/>
                      <a:pt x="7108" y="4919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4" name="Google Shape;1331;p51"/>
              <p:cNvSpPr/>
              <p:nvPr/>
            </p:nvSpPr>
            <p:spPr>
              <a:xfrm>
                <a:off x="1961775" y="1066750"/>
                <a:ext cx="85275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1304" extrusionOk="0">
                    <a:moveTo>
                      <a:pt x="487" y="1"/>
                    </a:moveTo>
                    <a:lnTo>
                      <a:pt x="0" y="1303"/>
                    </a:lnTo>
                    <a:lnTo>
                      <a:pt x="3411" y="1303"/>
                    </a:lnTo>
                    <a:lnTo>
                      <a:pt x="1645" y="239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5" name="Google Shape;1332;p51"/>
              <p:cNvSpPr/>
              <p:nvPr/>
            </p:nvSpPr>
            <p:spPr>
              <a:xfrm>
                <a:off x="1973925" y="760550"/>
                <a:ext cx="196925" cy="312175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12487" extrusionOk="0">
                    <a:moveTo>
                      <a:pt x="3299" y="1"/>
                    </a:moveTo>
                    <a:cubicBezTo>
                      <a:pt x="2337" y="1"/>
                      <a:pt x="1572" y="146"/>
                      <a:pt x="1572" y="146"/>
                    </a:cubicBezTo>
                    <a:cubicBezTo>
                      <a:pt x="1572" y="146"/>
                      <a:pt x="3012" y="1324"/>
                      <a:pt x="3059" y="3876"/>
                    </a:cubicBezTo>
                    <a:cubicBezTo>
                      <a:pt x="3106" y="6424"/>
                      <a:pt x="1" y="12249"/>
                      <a:pt x="1" y="12249"/>
                    </a:cubicBezTo>
                    <a:lnTo>
                      <a:pt x="1159" y="12487"/>
                    </a:lnTo>
                    <a:cubicBezTo>
                      <a:pt x="4888" y="7931"/>
                      <a:pt x="7877" y="2127"/>
                      <a:pt x="6343" y="831"/>
                    </a:cubicBezTo>
                    <a:cubicBezTo>
                      <a:pt x="5554" y="163"/>
                      <a:pt x="4316" y="1"/>
                      <a:pt x="32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6" name="Google Shape;1333;p51"/>
              <p:cNvSpPr/>
              <p:nvPr/>
            </p:nvSpPr>
            <p:spPr>
              <a:xfrm>
                <a:off x="2134900" y="783650"/>
                <a:ext cx="12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0" y="0"/>
                    </a:moveTo>
                    <a:lnTo>
                      <a:pt x="4" y="5"/>
                    </a:lnTo>
                    <a:cubicBezTo>
                      <a:pt x="4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7" name="Google Shape;1334;p51"/>
              <p:cNvSpPr/>
              <p:nvPr/>
            </p:nvSpPr>
            <p:spPr>
              <a:xfrm>
                <a:off x="2013200" y="760575"/>
                <a:ext cx="132475" cy="89075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3563" extrusionOk="0">
                    <a:moveTo>
                      <a:pt x="1726" y="1"/>
                    </a:moveTo>
                    <a:cubicBezTo>
                      <a:pt x="766" y="1"/>
                      <a:pt x="1" y="145"/>
                      <a:pt x="1" y="145"/>
                    </a:cubicBezTo>
                    <a:cubicBezTo>
                      <a:pt x="1" y="145"/>
                      <a:pt x="897" y="877"/>
                      <a:pt x="1296" y="2438"/>
                    </a:cubicBezTo>
                    <a:lnTo>
                      <a:pt x="4896" y="3562"/>
                    </a:lnTo>
                    <a:cubicBezTo>
                      <a:pt x="5251" y="2401"/>
                      <a:pt x="5299" y="1484"/>
                      <a:pt x="4919" y="984"/>
                    </a:cubicBezTo>
                    <a:cubicBezTo>
                      <a:pt x="4916" y="981"/>
                      <a:pt x="4916" y="977"/>
                      <a:pt x="4913" y="974"/>
                    </a:cubicBezTo>
                    <a:cubicBezTo>
                      <a:pt x="4909" y="974"/>
                      <a:pt x="4909" y="971"/>
                      <a:pt x="4905" y="971"/>
                    </a:cubicBezTo>
                    <a:lnTo>
                      <a:pt x="4905" y="968"/>
                    </a:lnTo>
                    <a:cubicBezTo>
                      <a:pt x="4902" y="964"/>
                      <a:pt x="4902" y="964"/>
                      <a:pt x="4899" y="961"/>
                    </a:cubicBezTo>
                    <a:lnTo>
                      <a:pt x="4899" y="957"/>
                    </a:lnTo>
                    <a:lnTo>
                      <a:pt x="4896" y="957"/>
                    </a:lnTo>
                    <a:cubicBezTo>
                      <a:pt x="4896" y="954"/>
                      <a:pt x="4896" y="954"/>
                      <a:pt x="4892" y="951"/>
                    </a:cubicBezTo>
                    <a:lnTo>
                      <a:pt x="4888" y="948"/>
                    </a:lnTo>
                    <a:lnTo>
                      <a:pt x="4885" y="944"/>
                    </a:lnTo>
                    <a:lnTo>
                      <a:pt x="4885" y="940"/>
                    </a:lnTo>
                    <a:lnTo>
                      <a:pt x="4882" y="940"/>
                    </a:lnTo>
                    <a:lnTo>
                      <a:pt x="4882" y="937"/>
                    </a:lnTo>
                    <a:cubicBezTo>
                      <a:pt x="4882" y="937"/>
                      <a:pt x="4879" y="937"/>
                      <a:pt x="4879" y="934"/>
                    </a:cubicBezTo>
                    <a:cubicBezTo>
                      <a:pt x="4876" y="934"/>
                      <a:pt x="4876" y="931"/>
                      <a:pt x="4876" y="931"/>
                    </a:cubicBezTo>
                    <a:cubicBezTo>
                      <a:pt x="4876" y="931"/>
                      <a:pt x="4872" y="931"/>
                      <a:pt x="4872" y="928"/>
                    </a:cubicBezTo>
                    <a:cubicBezTo>
                      <a:pt x="4872" y="923"/>
                      <a:pt x="4868" y="923"/>
                      <a:pt x="4868" y="923"/>
                    </a:cubicBezTo>
                    <a:lnTo>
                      <a:pt x="4865" y="920"/>
                    </a:lnTo>
                    <a:cubicBezTo>
                      <a:pt x="4865" y="917"/>
                      <a:pt x="4865" y="917"/>
                      <a:pt x="4862" y="917"/>
                    </a:cubicBezTo>
                    <a:cubicBezTo>
                      <a:pt x="4862" y="914"/>
                      <a:pt x="4862" y="914"/>
                      <a:pt x="4859" y="914"/>
                    </a:cubicBezTo>
                    <a:lnTo>
                      <a:pt x="4859" y="911"/>
                    </a:lnTo>
                    <a:lnTo>
                      <a:pt x="4855" y="911"/>
                    </a:lnTo>
                    <a:cubicBezTo>
                      <a:pt x="4855" y="907"/>
                      <a:pt x="4855" y="907"/>
                      <a:pt x="4852" y="907"/>
                    </a:cubicBezTo>
                    <a:lnTo>
                      <a:pt x="4852" y="903"/>
                    </a:lnTo>
                    <a:cubicBezTo>
                      <a:pt x="4852" y="903"/>
                      <a:pt x="4848" y="903"/>
                      <a:pt x="4848" y="900"/>
                    </a:cubicBezTo>
                    <a:cubicBezTo>
                      <a:pt x="4845" y="900"/>
                      <a:pt x="4845" y="900"/>
                      <a:pt x="4845" y="897"/>
                    </a:cubicBezTo>
                    <a:lnTo>
                      <a:pt x="4842" y="897"/>
                    </a:lnTo>
                    <a:lnTo>
                      <a:pt x="4842" y="894"/>
                    </a:lnTo>
                    <a:lnTo>
                      <a:pt x="4838" y="894"/>
                    </a:lnTo>
                    <a:lnTo>
                      <a:pt x="4838" y="890"/>
                    </a:lnTo>
                    <a:cubicBezTo>
                      <a:pt x="4835" y="890"/>
                      <a:pt x="4835" y="887"/>
                      <a:pt x="4835" y="887"/>
                    </a:cubicBezTo>
                    <a:lnTo>
                      <a:pt x="4832" y="883"/>
                    </a:lnTo>
                    <a:lnTo>
                      <a:pt x="4828" y="880"/>
                    </a:lnTo>
                    <a:cubicBezTo>
                      <a:pt x="4825" y="880"/>
                      <a:pt x="4825" y="877"/>
                      <a:pt x="4825" y="877"/>
                    </a:cubicBezTo>
                    <a:lnTo>
                      <a:pt x="4822" y="877"/>
                    </a:lnTo>
                    <a:cubicBezTo>
                      <a:pt x="4822" y="874"/>
                      <a:pt x="4822" y="874"/>
                      <a:pt x="4818" y="874"/>
                    </a:cubicBezTo>
                    <a:lnTo>
                      <a:pt x="4818" y="870"/>
                    </a:lnTo>
                    <a:lnTo>
                      <a:pt x="4815" y="870"/>
                    </a:lnTo>
                    <a:lnTo>
                      <a:pt x="4815" y="867"/>
                    </a:lnTo>
                    <a:cubicBezTo>
                      <a:pt x="4815" y="867"/>
                      <a:pt x="4812" y="867"/>
                      <a:pt x="4812" y="863"/>
                    </a:cubicBezTo>
                    <a:cubicBezTo>
                      <a:pt x="4808" y="863"/>
                      <a:pt x="4808" y="860"/>
                      <a:pt x="4808" y="860"/>
                    </a:cubicBezTo>
                    <a:lnTo>
                      <a:pt x="4805" y="860"/>
                    </a:lnTo>
                    <a:cubicBezTo>
                      <a:pt x="4805" y="860"/>
                      <a:pt x="4805" y="857"/>
                      <a:pt x="4801" y="857"/>
                    </a:cubicBezTo>
                    <a:cubicBezTo>
                      <a:pt x="4801" y="853"/>
                      <a:pt x="4798" y="853"/>
                      <a:pt x="4798" y="853"/>
                    </a:cubicBezTo>
                    <a:cubicBezTo>
                      <a:pt x="4798" y="850"/>
                      <a:pt x="4795" y="850"/>
                      <a:pt x="4795" y="850"/>
                    </a:cubicBezTo>
                    <a:cubicBezTo>
                      <a:pt x="4795" y="847"/>
                      <a:pt x="4795" y="847"/>
                      <a:pt x="4792" y="847"/>
                    </a:cubicBezTo>
                    <a:lnTo>
                      <a:pt x="4792" y="843"/>
                    </a:lnTo>
                    <a:lnTo>
                      <a:pt x="4788" y="843"/>
                    </a:lnTo>
                    <a:lnTo>
                      <a:pt x="4784" y="840"/>
                    </a:lnTo>
                    <a:lnTo>
                      <a:pt x="4781" y="836"/>
                    </a:lnTo>
                    <a:cubicBezTo>
                      <a:pt x="4778" y="836"/>
                      <a:pt x="4778" y="833"/>
                      <a:pt x="4778" y="833"/>
                    </a:cubicBezTo>
                    <a:lnTo>
                      <a:pt x="4775" y="833"/>
                    </a:lnTo>
                    <a:cubicBezTo>
                      <a:pt x="4775" y="830"/>
                      <a:pt x="4772" y="830"/>
                      <a:pt x="4772" y="830"/>
                    </a:cubicBezTo>
                    <a:cubicBezTo>
                      <a:pt x="3982" y="162"/>
                      <a:pt x="2747" y="1"/>
                      <a:pt x="173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8" name="Google Shape;1335;p51"/>
              <p:cNvSpPr/>
              <p:nvPr/>
            </p:nvSpPr>
            <p:spPr>
              <a:xfrm>
                <a:off x="2050300" y="857425"/>
                <a:ext cx="12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5" h="250" extrusionOk="0">
                    <a:moveTo>
                      <a:pt x="0" y="229"/>
                    </a:moveTo>
                    <a:lnTo>
                      <a:pt x="0" y="249"/>
                    </a:lnTo>
                    <a:lnTo>
                      <a:pt x="0" y="229"/>
                    </a:lnTo>
                    <a:close/>
                    <a:moveTo>
                      <a:pt x="0" y="219"/>
                    </a:moveTo>
                    <a:lnTo>
                      <a:pt x="0" y="229"/>
                    </a:lnTo>
                    <a:lnTo>
                      <a:pt x="0" y="219"/>
                    </a:lnTo>
                    <a:close/>
                    <a:moveTo>
                      <a:pt x="0" y="216"/>
                    </a:moveTo>
                    <a:lnTo>
                      <a:pt x="0" y="219"/>
                    </a:lnTo>
                    <a:lnTo>
                      <a:pt x="0" y="216"/>
                    </a:lnTo>
                    <a:close/>
                    <a:moveTo>
                      <a:pt x="0" y="202"/>
                    </a:moveTo>
                    <a:lnTo>
                      <a:pt x="0" y="212"/>
                    </a:lnTo>
                    <a:lnTo>
                      <a:pt x="0" y="202"/>
                    </a:lnTo>
                    <a:close/>
                    <a:moveTo>
                      <a:pt x="0" y="199"/>
                    </a:moveTo>
                    <a:lnTo>
                      <a:pt x="0" y="202"/>
                    </a:lnTo>
                    <a:lnTo>
                      <a:pt x="0" y="199"/>
                    </a:lnTo>
                    <a:close/>
                    <a:moveTo>
                      <a:pt x="4" y="189"/>
                    </a:moveTo>
                    <a:cubicBezTo>
                      <a:pt x="0" y="192"/>
                      <a:pt x="0" y="196"/>
                      <a:pt x="0" y="199"/>
                    </a:cubicBezTo>
                    <a:cubicBezTo>
                      <a:pt x="0" y="196"/>
                      <a:pt x="0" y="192"/>
                      <a:pt x="4" y="189"/>
                    </a:cubicBezTo>
                    <a:close/>
                    <a:moveTo>
                      <a:pt x="4" y="182"/>
                    </a:moveTo>
                    <a:lnTo>
                      <a:pt x="4" y="185"/>
                    </a:lnTo>
                    <a:lnTo>
                      <a:pt x="4" y="182"/>
                    </a:lnTo>
                    <a:close/>
                    <a:moveTo>
                      <a:pt x="4" y="179"/>
                    </a:moveTo>
                    <a:lnTo>
                      <a:pt x="4" y="182"/>
                    </a:lnTo>
                    <a:lnTo>
                      <a:pt x="4" y="179"/>
                    </a:lnTo>
                    <a:close/>
                    <a:moveTo>
                      <a:pt x="4" y="172"/>
                    </a:moveTo>
                    <a:lnTo>
                      <a:pt x="4" y="179"/>
                    </a:lnTo>
                    <a:lnTo>
                      <a:pt x="4" y="172"/>
                    </a:lnTo>
                    <a:close/>
                    <a:moveTo>
                      <a:pt x="4" y="168"/>
                    </a:moveTo>
                    <a:lnTo>
                      <a:pt x="4" y="172"/>
                    </a:lnTo>
                    <a:lnTo>
                      <a:pt x="4" y="168"/>
                    </a:lnTo>
                    <a:close/>
                    <a:moveTo>
                      <a:pt x="4" y="162"/>
                    </a:moveTo>
                    <a:lnTo>
                      <a:pt x="4" y="165"/>
                    </a:lnTo>
                    <a:lnTo>
                      <a:pt x="4" y="162"/>
                    </a:lnTo>
                    <a:close/>
                    <a:moveTo>
                      <a:pt x="4" y="159"/>
                    </a:moveTo>
                    <a:lnTo>
                      <a:pt x="4" y="162"/>
                    </a:lnTo>
                    <a:lnTo>
                      <a:pt x="4" y="159"/>
                    </a:lnTo>
                    <a:close/>
                    <a:moveTo>
                      <a:pt x="4" y="152"/>
                    </a:moveTo>
                    <a:lnTo>
                      <a:pt x="4" y="156"/>
                    </a:lnTo>
                    <a:lnTo>
                      <a:pt x="4" y="152"/>
                    </a:lnTo>
                    <a:close/>
                    <a:moveTo>
                      <a:pt x="4" y="148"/>
                    </a:moveTo>
                    <a:lnTo>
                      <a:pt x="4" y="152"/>
                    </a:lnTo>
                    <a:lnTo>
                      <a:pt x="4" y="148"/>
                    </a:lnTo>
                    <a:close/>
                    <a:moveTo>
                      <a:pt x="4" y="142"/>
                    </a:moveTo>
                    <a:lnTo>
                      <a:pt x="4" y="145"/>
                    </a:lnTo>
                    <a:lnTo>
                      <a:pt x="4" y="142"/>
                    </a:lnTo>
                    <a:close/>
                    <a:moveTo>
                      <a:pt x="4" y="139"/>
                    </a:moveTo>
                    <a:lnTo>
                      <a:pt x="4" y="142"/>
                    </a:lnTo>
                    <a:lnTo>
                      <a:pt x="4" y="139"/>
                    </a:lnTo>
                    <a:close/>
                    <a:moveTo>
                      <a:pt x="4" y="131"/>
                    </a:moveTo>
                    <a:lnTo>
                      <a:pt x="4" y="135"/>
                    </a:lnTo>
                    <a:lnTo>
                      <a:pt x="4" y="131"/>
                    </a:lnTo>
                    <a:close/>
                    <a:moveTo>
                      <a:pt x="4" y="125"/>
                    </a:moveTo>
                    <a:lnTo>
                      <a:pt x="4" y="131"/>
                    </a:lnTo>
                    <a:lnTo>
                      <a:pt x="4" y="125"/>
                    </a:lnTo>
                    <a:close/>
                    <a:moveTo>
                      <a:pt x="4" y="122"/>
                    </a:moveTo>
                    <a:lnTo>
                      <a:pt x="4" y="125"/>
                    </a:lnTo>
                    <a:lnTo>
                      <a:pt x="4" y="122"/>
                    </a:lnTo>
                    <a:close/>
                    <a:moveTo>
                      <a:pt x="4" y="118"/>
                    </a:moveTo>
                    <a:lnTo>
                      <a:pt x="4" y="118"/>
                    </a:lnTo>
                    <a:lnTo>
                      <a:pt x="4" y="118"/>
                    </a:lnTo>
                    <a:close/>
                    <a:moveTo>
                      <a:pt x="4" y="111"/>
                    </a:moveTo>
                    <a:lnTo>
                      <a:pt x="4" y="115"/>
                    </a:lnTo>
                    <a:lnTo>
                      <a:pt x="4" y="111"/>
                    </a:lnTo>
                    <a:close/>
                    <a:moveTo>
                      <a:pt x="4" y="105"/>
                    </a:moveTo>
                    <a:lnTo>
                      <a:pt x="4" y="108"/>
                    </a:lnTo>
                    <a:lnTo>
                      <a:pt x="4" y="105"/>
                    </a:lnTo>
                    <a:close/>
                    <a:moveTo>
                      <a:pt x="4" y="102"/>
                    </a:moveTo>
                    <a:lnTo>
                      <a:pt x="4" y="105"/>
                    </a:lnTo>
                    <a:lnTo>
                      <a:pt x="4" y="102"/>
                    </a:lnTo>
                    <a:close/>
                    <a:moveTo>
                      <a:pt x="4" y="95"/>
                    </a:moveTo>
                    <a:lnTo>
                      <a:pt x="4" y="98"/>
                    </a:lnTo>
                    <a:lnTo>
                      <a:pt x="4" y="95"/>
                    </a:lnTo>
                    <a:close/>
                    <a:moveTo>
                      <a:pt x="4" y="91"/>
                    </a:moveTo>
                    <a:lnTo>
                      <a:pt x="4" y="95"/>
                    </a:lnTo>
                    <a:lnTo>
                      <a:pt x="4" y="91"/>
                    </a:lnTo>
                    <a:close/>
                    <a:moveTo>
                      <a:pt x="4" y="85"/>
                    </a:moveTo>
                    <a:lnTo>
                      <a:pt x="4" y="88"/>
                    </a:lnTo>
                    <a:lnTo>
                      <a:pt x="4" y="85"/>
                    </a:lnTo>
                    <a:close/>
                    <a:moveTo>
                      <a:pt x="4" y="75"/>
                    </a:moveTo>
                    <a:lnTo>
                      <a:pt x="4" y="85"/>
                    </a:lnTo>
                    <a:lnTo>
                      <a:pt x="4" y="75"/>
                    </a:lnTo>
                    <a:close/>
                    <a:moveTo>
                      <a:pt x="4" y="71"/>
                    </a:moveTo>
                    <a:lnTo>
                      <a:pt x="4" y="75"/>
                    </a:lnTo>
                    <a:lnTo>
                      <a:pt x="4" y="71"/>
                    </a:lnTo>
                    <a:close/>
                    <a:moveTo>
                      <a:pt x="4" y="65"/>
                    </a:moveTo>
                    <a:lnTo>
                      <a:pt x="4" y="68"/>
                    </a:lnTo>
                    <a:lnTo>
                      <a:pt x="4" y="65"/>
                    </a:lnTo>
                    <a:close/>
                    <a:moveTo>
                      <a:pt x="4" y="61"/>
                    </a:moveTo>
                    <a:lnTo>
                      <a:pt x="4" y="65"/>
                    </a:lnTo>
                    <a:lnTo>
                      <a:pt x="4" y="61"/>
                    </a:lnTo>
                    <a:close/>
                    <a:moveTo>
                      <a:pt x="4" y="55"/>
                    </a:moveTo>
                    <a:lnTo>
                      <a:pt x="4" y="58"/>
                    </a:lnTo>
                    <a:lnTo>
                      <a:pt x="4" y="55"/>
                    </a:lnTo>
                    <a:close/>
                    <a:moveTo>
                      <a:pt x="4" y="51"/>
                    </a:moveTo>
                    <a:lnTo>
                      <a:pt x="4" y="55"/>
                    </a:lnTo>
                    <a:lnTo>
                      <a:pt x="4" y="51"/>
                    </a:lnTo>
                    <a:close/>
                    <a:moveTo>
                      <a:pt x="4" y="44"/>
                    </a:moveTo>
                    <a:lnTo>
                      <a:pt x="4" y="51"/>
                    </a:lnTo>
                    <a:lnTo>
                      <a:pt x="4" y="44"/>
                    </a:lnTo>
                    <a:close/>
                    <a:moveTo>
                      <a:pt x="4" y="41"/>
                    </a:moveTo>
                    <a:lnTo>
                      <a:pt x="4" y="44"/>
                    </a:lnTo>
                    <a:lnTo>
                      <a:pt x="4" y="41"/>
                    </a:lnTo>
                    <a:close/>
                    <a:moveTo>
                      <a:pt x="4" y="38"/>
                    </a:moveTo>
                    <a:lnTo>
                      <a:pt x="4" y="38"/>
                    </a:lnTo>
                    <a:lnTo>
                      <a:pt x="4" y="38"/>
                    </a:lnTo>
                    <a:close/>
                    <a:moveTo>
                      <a:pt x="4" y="31"/>
                    </a:moveTo>
                    <a:lnTo>
                      <a:pt x="4" y="35"/>
                    </a:lnTo>
                    <a:lnTo>
                      <a:pt x="4" y="31"/>
                    </a:lnTo>
                    <a:close/>
                    <a:moveTo>
                      <a:pt x="4" y="24"/>
                    </a:moveTo>
                    <a:lnTo>
                      <a:pt x="4" y="27"/>
                    </a:lnTo>
                    <a:lnTo>
                      <a:pt x="4" y="24"/>
                    </a:lnTo>
                    <a:close/>
                    <a:moveTo>
                      <a:pt x="4" y="21"/>
                    </a:moveTo>
                    <a:lnTo>
                      <a:pt x="4" y="24"/>
                    </a:lnTo>
                    <a:lnTo>
                      <a:pt x="4" y="21"/>
                    </a:lnTo>
                    <a:close/>
                    <a:moveTo>
                      <a:pt x="4" y="15"/>
                    </a:moveTo>
                    <a:lnTo>
                      <a:pt x="4" y="21"/>
                    </a:lnTo>
                    <a:lnTo>
                      <a:pt x="4" y="15"/>
                    </a:lnTo>
                    <a:close/>
                    <a:moveTo>
                      <a:pt x="4" y="11"/>
                    </a:moveTo>
                    <a:lnTo>
                      <a:pt x="4" y="15"/>
                    </a:lnTo>
                    <a:lnTo>
                      <a:pt x="4" y="11"/>
                    </a:lnTo>
                    <a:close/>
                    <a:moveTo>
                      <a:pt x="4" y="7"/>
                    </a:moveTo>
                    <a:lnTo>
                      <a:pt x="4" y="11"/>
                    </a:lnTo>
                    <a:lnTo>
                      <a:pt x="4" y="7"/>
                    </a:lnTo>
                    <a:close/>
                    <a:moveTo>
                      <a:pt x="4" y="1"/>
                    </a:move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9" name="Google Shape;1336;p51"/>
              <p:cNvSpPr/>
              <p:nvPr/>
            </p:nvSpPr>
            <p:spPr>
              <a:xfrm>
                <a:off x="2031500" y="907800"/>
                <a:ext cx="10250" cy="3107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243" extrusionOk="0">
                    <a:moveTo>
                      <a:pt x="410" y="0"/>
                    </a:moveTo>
                    <a:cubicBezTo>
                      <a:pt x="293" y="403"/>
                      <a:pt x="155" y="820"/>
                      <a:pt x="0" y="1243"/>
                    </a:cubicBezTo>
                    <a:lnTo>
                      <a:pt x="0" y="1243"/>
                    </a:lnTo>
                    <a:cubicBezTo>
                      <a:pt x="155" y="820"/>
                      <a:pt x="293" y="403"/>
                      <a:pt x="410" y="0"/>
                    </a:cubicBezTo>
                    <a:close/>
                  </a:path>
                </a:pathLst>
              </a:custGeom>
              <a:solidFill>
                <a:srgbClr val="AE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0" name="Google Shape;1337;p51"/>
              <p:cNvSpPr/>
              <p:nvPr/>
            </p:nvSpPr>
            <p:spPr>
              <a:xfrm>
                <a:off x="2041725" y="863725"/>
                <a:ext cx="86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764" extrusionOk="0">
                    <a:moveTo>
                      <a:pt x="343" y="0"/>
                    </a:moveTo>
                    <a:cubicBezTo>
                      <a:pt x="317" y="504"/>
                      <a:pt x="189" y="1112"/>
                      <a:pt x="1" y="1763"/>
                    </a:cubicBezTo>
                    <a:lnTo>
                      <a:pt x="1" y="1763"/>
                    </a:lnTo>
                    <a:cubicBezTo>
                      <a:pt x="189" y="1112"/>
                      <a:pt x="317" y="504"/>
                      <a:pt x="343" y="0"/>
                    </a:cubicBez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1" name="Google Shape;1338;p51"/>
              <p:cNvSpPr/>
              <p:nvPr/>
            </p:nvSpPr>
            <p:spPr>
              <a:xfrm>
                <a:off x="2031500" y="821525"/>
                <a:ext cx="104100" cy="12732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093" extrusionOk="0">
                    <a:moveTo>
                      <a:pt x="564" y="0"/>
                    </a:moveTo>
                    <a:lnTo>
                      <a:pt x="564" y="0"/>
                    </a:lnTo>
                    <a:cubicBezTo>
                      <a:pt x="676" y="419"/>
                      <a:pt x="746" y="896"/>
                      <a:pt x="756" y="1437"/>
                    </a:cubicBezTo>
                    <a:lnTo>
                      <a:pt x="756" y="1440"/>
                    </a:lnTo>
                    <a:lnTo>
                      <a:pt x="756" y="1443"/>
                    </a:lnTo>
                    <a:lnTo>
                      <a:pt x="756" y="1447"/>
                    </a:lnTo>
                    <a:lnTo>
                      <a:pt x="756" y="1451"/>
                    </a:lnTo>
                    <a:lnTo>
                      <a:pt x="756" y="1457"/>
                    </a:lnTo>
                    <a:lnTo>
                      <a:pt x="756" y="1460"/>
                    </a:lnTo>
                    <a:lnTo>
                      <a:pt x="756" y="1463"/>
                    </a:lnTo>
                    <a:lnTo>
                      <a:pt x="756" y="1467"/>
                    </a:lnTo>
                    <a:lnTo>
                      <a:pt x="756" y="1471"/>
                    </a:lnTo>
                    <a:lnTo>
                      <a:pt x="756" y="1474"/>
                    </a:lnTo>
                    <a:lnTo>
                      <a:pt x="756" y="1477"/>
                    </a:lnTo>
                    <a:lnTo>
                      <a:pt x="756" y="1480"/>
                    </a:lnTo>
                    <a:lnTo>
                      <a:pt x="756" y="1487"/>
                    </a:lnTo>
                    <a:lnTo>
                      <a:pt x="756" y="1491"/>
                    </a:lnTo>
                    <a:lnTo>
                      <a:pt x="756" y="1494"/>
                    </a:lnTo>
                    <a:lnTo>
                      <a:pt x="756" y="1497"/>
                    </a:lnTo>
                    <a:lnTo>
                      <a:pt x="756" y="1501"/>
                    </a:lnTo>
                    <a:lnTo>
                      <a:pt x="756" y="1504"/>
                    </a:lnTo>
                    <a:lnTo>
                      <a:pt x="756" y="1507"/>
                    </a:lnTo>
                    <a:lnTo>
                      <a:pt x="756" y="1511"/>
                    </a:lnTo>
                    <a:lnTo>
                      <a:pt x="756" y="1521"/>
                    </a:lnTo>
                    <a:lnTo>
                      <a:pt x="756" y="1524"/>
                    </a:lnTo>
                    <a:lnTo>
                      <a:pt x="756" y="1527"/>
                    </a:lnTo>
                    <a:lnTo>
                      <a:pt x="756" y="1531"/>
                    </a:lnTo>
                    <a:lnTo>
                      <a:pt x="756" y="1534"/>
                    </a:lnTo>
                    <a:lnTo>
                      <a:pt x="756" y="1538"/>
                    </a:lnTo>
                    <a:lnTo>
                      <a:pt x="756" y="1541"/>
                    </a:lnTo>
                    <a:lnTo>
                      <a:pt x="756" y="1544"/>
                    </a:lnTo>
                    <a:lnTo>
                      <a:pt x="756" y="1547"/>
                    </a:lnTo>
                    <a:lnTo>
                      <a:pt x="756" y="1551"/>
                    </a:lnTo>
                    <a:lnTo>
                      <a:pt x="756" y="1554"/>
                    </a:lnTo>
                    <a:lnTo>
                      <a:pt x="756" y="1558"/>
                    </a:lnTo>
                    <a:lnTo>
                      <a:pt x="756" y="1561"/>
                    </a:lnTo>
                    <a:lnTo>
                      <a:pt x="756" y="1567"/>
                    </a:lnTo>
                    <a:lnTo>
                      <a:pt x="756" y="1571"/>
                    </a:lnTo>
                    <a:lnTo>
                      <a:pt x="756" y="1575"/>
                    </a:lnTo>
                    <a:lnTo>
                      <a:pt x="756" y="1578"/>
                    </a:lnTo>
                    <a:lnTo>
                      <a:pt x="756" y="1581"/>
                    </a:lnTo>
                    <a:lnTo>
                      <a:pt x="756" y="1584"/>
                    </a:lnTo>
                    <a:lnTo>
                      <a:pt x="756" y="1588"/>
                    </a:lnTo>
                    <a:lnTo>
                      <a:pt x="756" y="1592"/>
                    </a:lnTo>
                    <a:lnTo>
                      <a:pt x="756" y="1595"/>
                    </a:lnTo>
                    <a:lnTo>
                      <a:pt x="756" y="1598"/>
                    </a:lnTo>
                    <a:lnTo>
                      <a:pt x="756" y="1601"/>
                    </a:lnTo>
                    <a:lnTo>
                      <a:pt x="756" y="1604"/>
                    </a:lnTo>
                    <a:lnTo>
                      <a:pt x="756" y="1608"/>
                    </a:lnTo>
                    <a:lnTo>
                      <a:pt x="756" y="1615"/>
                    </a:lnTo>
                    <a:lnTo>
                      <a:pt x="756" y="1618"/>
                    </a:lnTo>
                    <a:lnTo>
                      <a:pt x="756" y="1621"/>
                    </a:lnTo>
                    <a:lnTo>
                      <a:pt x="756" y="1625"/>
                    </a:lnTo>
                    <a:cubicBezTo>
                      <a:pt x="752" y="1628"/>
                      <a:pt x="752" y="1632"/>
                      <a:pt x="752" y="1635"/>
                    </a:cubicBezTo>
                    <a:lnTo>
                      <a:pt x="752" y="1638"/>
                    </a:lnTo>
                    <a:lnTo>
                      <a:pt x="752" y="1648"/>
                    </a:lnTo>
                    <a:lnTo>
                      <a:pt x="752" y="1652"/>
                    </a:lnTo>
                    <a:lnTo>
                      <a:pt x="752" y="1655"/>
                    </a:lnTo>
                    <a:lnTo>
                      <a:pt x="752" y="1665"/>
                    </a:lnTo>
                    <a:lnTo>
                      <a:pt x="752" y="1685"/>
                    </a:lnTo>
                    <a:lnTo>
                      <a:pt x="752" y="1688"/>
                    </a:lnTo>
                    <a:cubicBezTo>
                      <a:pt x="726" y="2192"/>
                      <a:pt x="598" y="2800"/>
                      <a:pt x="410" y="3451"/>
                    </a:cubicBezTo>
                    <a:cubicBezTo>
                      <a:pt x="293" y="3854"/>
                      <a:pt x="155" y="4271"/>
                      <a:pt x="0" y="4694"/>
                    </a:cubicBezTo>
                    <a:cubicBezTo>
                      <a:pt x="615" y="4878"/>
                      <a:pt x="1384" y="5032"/>
                      <a:pt x="2314" y="5092"/>
                    </a:cubicBezTo>
                    <a:cubicBezTo>
                      <a:pt x="3160" y="3642"/>
                      <a:pt x="3811" y="2266"/>
                      <a:pt x="4164" y="1124"/>
                    </a:cubicBezTo>
                    <a:lnTo>
                      <a:pt x="564" y="0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2" name="Google Shape;1339;p51"/>
              <p:cNvSpPr/>
              <p:nvPr/>
            </p:nvSpPr>
            <p:spPr>
              <a:xfrm>
                <a:off x="1983750" y="414575"/>
                <a:ext cx="113250" cy="1020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4082" extrusionOk="0">
                    <a:moveTo>
                      <a:pt x="3535" y="1"/>
                    </a:moveTo>
                    <a:cubicBezTo>
                      <a:pt x="3053" y="1"/>
                      <a:pt x="2475" y="286"/>
                      <a:pt x="2263" y="348"/>
                    </a:cubicBezTo>
                    <a:cubicBezTo>
                      <a:pt x="2233" y="358"/>
                      <a:pt x="2200" y="362"/>
                      <a:pt x="2165" y="362"/>
                    </a:cubicBezTo>
                    <a:cubicBezTo>
                      <a:pt x="1966" y="362"/>
                      <a:pt x="1706" y="230"/>
                      <a:pt x="1390" y="230"/>
                    </a:cubicBezTo>
                    <a:cubicBezTo>
                      <a:pt x="1187" y="230"/>
                      <a:pt x="962" y="284"/>
                      <a:pt x="716" y="462"/>
                    </a:cubicBezTo>
                    <a:cubicBezTo>
                      <a:pt x="17" y="965"/>
                      <a:pt x="393" y="2010"/>
                      <a:pt x="393" y="2010"/>
                    </a:cubicBezTo>
                    <a:cubicBezTo>
                      <a:pt x="0" y="2466"/>
                      <a:pt x="487" y="2984"/>
                      <a:pt x="487" y="2984"/>
                    </a:cubicBezTo>
                    <a:cubicBezTo>
                      <a:pt x="164" y="3789"/>
                      <a:pt x="773" y="4081"/>
                      <a:pt x="773" y="4081"/>
                    </a:cubicBezTo>
                    <a:lnTo>
                      <a:pt x="1840" y="3151"/>
                    </a:lnTo>
                    <a:lnTo>
                      <a:pt x="3408" y="1684"/>
                    </a:lnTo>
                    <a:cubicBezTo>
                      <a:pt x="4016" y="1617"/>
                      <a:pt x="4529" y="965"/>
                      <a:pt x="4143" y="305"/>
                    </a:cubicBezTo>
                    <a:cubicBezTo>
                      <a:pt x="4010" y="78"/>
                      <a:pt x="3785" y="1"/>
                      <a:pt x="3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3" name="Google Shape;1340;p51"/>
              <p:cNvSpPr/>
              <p:nvPr/>
            </p:nvSpPr>
            <p:spPr>
              <a:xfrm>
                <a:off x="1990625" y="456675"/>
                <a:ext cx="8580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3811" extrusionOk="0">
                    <a:moveTo>
                      <a:pt x="2280" y="0"/>
                    </a:moveTo>
                    <a:cubicBezTo>
                      <a:pt x="2255" y="239"/>
                      <a:pt x="2030" y="586"/>
                      <a:pt x="1820" y="586"/>
                    </a:cubicBezTo>
                    <a:cubicBezTo>
                      <a:pt x="1743" y="586"/>
                      <a:pt x="1668" y="540"/>
                      <a:pt x="1606" y="426"/>
                    </a:cubicBezTo>
                    <a:cubicBezTo>
                      <a:pt x="1504" y="243"/>
                      <a:pt x="1308" y="148"/>
                      <a:pt x="1112" y="148"/>
                    </a:cubicBezTo>
                    <a:cubicBezTo>
                      <a:pt x="852" y="148"/>
                      <a:pt x="594" y="314"/>
                      <a:pt x="561" y="658"/>
                    </a:cubicBezTo>
                    <a:cubicBezTo>
                      <a:pt x="504" y="1263"/>
                      <a:pt x="1045" y="1396"/>
                      <a:pt x="1045" y="1396"/>
                    </a:cubicBezTo>
                    <a:cubicBezTo>
                      <a:pt x="1045" y="1396"/>
                      <a:pt x="840" y="1537"/>
                      <a:pt x="873" y="1816"/>
                    </a:cubicBezTo>
                    <a:cubicBezTo>
                      <a:pt x="907" y="2095"/>
                      <a:pt x="498" y="2397"/>
                      <a:pt x="498" y="2397"/>
                    </a:cubicBezTo>
                    <a:lnTo>
                      <a:pt x="1" y="3280"/>
                    </a:lnTo>
                    <a:lnTo>
                      <a:pt x="1082" y="3810"/>
                    </a:lnTo>
                    <a:lnTo>
                      <a:pt x="1739" y="2622"/>
                    </a:lnTo>
                    <a:cubicBezTo>
                      <a:pt x="1739" y="2622"/>
                      <a:pt x="1871" y="2700"/>
                      <a:pt x="2085" y="2700"/>
                    </a:cubicBezTo>
                    <a:cubicBezTo>
                      <a:pt x="2255" y="2700"/>
                      <a:pt x="2477" y="2650"/>
                      <a:pt x="2726" y="2471"/>
                    </a:cubicBezTo>
                    <a:cubicBezTo>
                      <a:pt x="3170" y="2149"/>
                      <a:pt x="3083" y="1457"/>
                      <a:pt x="3083" y="1457"/>
                    </a:cubicBezTo>
                    <a:cubicBezTo>
                      <a:pt x="3284" y="1444"/>
                      <a:pt x="3431" y="1316"/>
                      <a:pt x="3431" y="1316"/>
                    </a:cubicBezTo>
                    <a:cubicBezTo>
                      <a:pt x="3059" y="840"/>
                      <a:pt x="3132" y="0"/>
                      <a:pt x="3133" y="0"/>
                    </a:cubicBezTo>
                    <a:lnTo>
                      <a:pt x="3133" y="0"/>
                    </a:lnTo>
                    <a:cubicBezTo>
                      <a:pt x="2998" y="66"/>
                      <a:pt x="2859" y="88"/>
                      <a:pt x="2732" y="88"/>
                    </a:cubicBezTo>
                    <a:cubicBezTo>
                      <a:pt x="2480" y="88"/>
                      <a:pt x="2280" y="0"/>
                      <a:pt x="2280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4" name="Google Shape;1341;p51"/>
              <p:cNvSpPr/>
              <p:nvPr/>
            </p:nvSpPr>
            <p:spPr>
              <a:xfrm>
                <a:off x="2038900" y="486875"/>
                <a:ext cx="2132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4" extrusionOk="0">
                    <a:moveTo>
                      <a:pt x="426" y="1"/>
                    </a:moveTo>
                    <a:cubicBezTo>
                      <a:pt x="191" y="1"/>
                      <a:pt x="0" y="192"/>
                      <a:pt x="0" y="427"/>
                    </a:cubicBezTo>
                    <a:cubicBezTo>
                      <a:pt x="0" y="662"/>
                      <a:pt x="191" y="853"/>
                      <a:pt x="426" y="853"/>
                    </a:cubicBezTo>
                    <a:cubicBezTo>
                      <a:pt x="662" y="853"/>
                      <a:pt x="853" y="662"/>
                      <a:pt x="853" y="427"/>
                    </a:cubicBezTo>
                    <a:cubicBezTo>
                      <a:pt x="853" y="192"/>
                      <a:pt x="662" y="1"/>
                      <a:pt x="42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73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5" name="Google Shape;1342;p51"/>
              <p:cNvSpPr/>
              <p:nvPr/>
            </p:nvSpPr>
            <p:spPr>
              <a:xfrm>
                <a:off x="1838275" y="525800"/>
                <a:ext cx="222875" cy="295250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1810" extrusionOk="0">
                    <a:moveTo>
                      <a:pt x="6024" y="0"/>
                    </a:moveTo>
                    <a:cubicBezTo>
                      <a:pt x="2596" y="0"/>
                      <a:pt x="1" y="7175"/>
                      <a:pt x="441" y="10540"/>
                    </a:cubicBezTo>
                    <a:lnTo>
                      <a:pt x="4483" y="11809"/>
                    </a:lnTo>
                    <a:lnTo>
                      <a:pt x="6998" y="9536"/>
                    </a:lnTo>
                    <a:cubicBezTo>
                      <a:pt x="7824" y="6749"/>
                      <a:pt x="8915" y="1012"/>
                      <a:pt x="7058" y="220"/>
                    </a:cubicBezTo>
                    <a:cubicBezTo>
                      <a:pt x="6707" y="70"/>
                      <a:pt x="6361" y="0"/>
                      <a:pt x="6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6" name="Google Shape;1343;p51"/>
              <p:cNvSpPr/>
              <p:nvPr/>
            </p:nvSpPr>
            <p:spPr>
              <a:xfrm>
                <a:off x="1925075" y="623925"/>
                <a:ext cx="103175" cy="169650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6786" extrusionOk="0">
                    <a:moveTo>
                      <a:pt x="447" y="1"/>
                    </a:moveTo>
                    <a:cubicBezTo>
                      <a:pt x="1" y="3805"/>
                      <a:pt x="763" y="6786"/>
                      <a:pt x="763" y="6786"/>
                    </a:cubicBezTo>
                    <a:lnTo>
                      <a:pt x="2344" y="6679"/>
                    </a:lnTo>
                    <a:lnTo>
                      <a:pt x="3526" y="5611"/>
                    </a:lnTo>
                    <a:cubicBezTo>
                      <a:pt x="3727" y="4936"/>
                      <a:pt x="3942" y="4090"/>
                      <a:pt x="4127" y="3183"/>
                    </a:cubicBezTo>
                    <a:lnTo>
                      <a:pt x="447" y="1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7" name="Google Shape;1344;p51"/>
              <p:cNvSpPr/>
              <p:nvPr/>
            </p:nvSpPr>
            <p:spPr>
              <a:xfrm>
                <a:off x="2172500" y="1068925"/>
                <a:ext cx="796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217" extrusionOk="0">
                    <a:moveTo>
                      <a:pt x="142" y="1"/>
                    </a:moveTo>
                    <a:lnTo>
                      <a:pt x="1" y="1216"/>
                    </a:lnTo>
                    <a:lnTo>
                      <a:pt x="3183" y="1216"/>
                    </a:lnTo>
                    <a:lnTo>
                      <a:pt x="1303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8" name="Google Shape;1345;p51"/>
              <p:cNvSpPr/>
              <p:nvPr/>
            </p:nvSpPr>
            <p:spPr>
              <a:xfrm>
                <a:off x="1849275" y="764200"/>
                <a:ext cx="38175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5270" h="12190" extrusionOk="0">
                    <a:moveTo>
                      <a:pt x="6558" y="0"/>
                    </a:moveTo>
                    <a:cubicBezTo>
                      <a:pt x="6558" y="0"/>
                      <a:pt x="3922" y="913"/>
                      <a:pt x="1" y="1004"/>
                    </a:cubicBezTo>
                    <a:cubicBezTo>
                      <a:pt x="41" y="1319"/>
                      <a:pt x="109" y="1601"/>
                      <a:pt x="206" y="1840"/>
                    </a:cubicBezTo>
                    <a:cubicBezTo>
                      <a:pt x="1434" y="4884"/>
                      <a:pt x="2939" y="4881"/>
                      <a:pt x="7951" y="5264"/>
                    </a:cubicBezTo>
                    <a:cubicBezTo>
                      <a:pt x="13346" y="5677"/>
                      <a:pt x="13071" y="12190"/>
                      <a:pt x="13071" y="12190"/>
                    </a:cubicBezTo>
                    <a:lnTo>
                      <a:pt x="14232" y="12190"/>
                    </a:lnTo>
                    <a:cubicBezTo>
                      <a:pt x="14232" y="12190"/>
                      <a:pt x="15269" y="9538"/>
                      <a:pt x="13923" y="5879"/>
                    </a:cubicBezTo>
                    <a:cubicBezTo>
                      <a:pt x="12577" y="2219"/>
                      <a:pt x="6558" y="0"/>
                      <a:pt x="6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9" name="Google Shape;1346;p51"/>
              <p:cNvSpPr/>
              <p:nvPr/>
            </p:nvSpPr>
            <p:spPr>
              <a:xfrm>
                <a:off x="2147150" y="519100"/>
                <a:ext cx="415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569" extrusionOk="0">
                    <a:moveTo>
                      <a:pt x="474" y="1"/>
                    </a:moveTo>
                    <a:lnTo>
                      <a:pt x="1" y="1014"/>
                    </a:lnTo>
                    <a:lnTo>
                      <a:pt x="1189" y="1569"/>
                    </a:lnTo>
                    <a:lnTo>
                      <a:pt x="1662" y="555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F476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0" name="Google Shape;1347;p51"/>
              <p:cNvSpPr/>
              <p:nvPr/>
            </p:nvSpPr>
            <p:spPr>
              <a:xfrm>
                <a:off x="2176875" y="518425"/>
                <a:ext cx="7537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3852" extrusionOk="0">
                    <a:moveTo>
                      <a:pt x="2860" y="1"/>
                    </a:moveTo>
                    <a:cubicBezTo>
                      <a:pt x="2829" y="1"/>
                      <a:pt x="2798" y="10"/>
                      <a:pt x="2770" y="31"/>
                    </a:cubicBezTo>
                    <a:cubicBezTo>
                      <a:pt x="2442" y="284"/>
                      <a:pt x="1781" y="716"/>
                      <a:pt x="1093" y="716"/>
                    </a:cubicBezTo>
                    <a:cubicBezTo>
                      <a:pt x="886" y="716"/>
                      <a:pt x="677" y="677"/>
                      <a:pt x="473" y="582"/>
                    </a:cubicBezTo>
                    <a:lnTo>
                      <a:pt x="0" y="1596"/>
                    </a:lnTo>
                    <a:cubicBezTo>
                      <a:pt x="879" y="2008"/>
                      <a:pt x="1031" y="3173"/>
                      <a:pt x="1054" y="3711"/>
                    </a:cubicBezTo>
                    <a:cubicBezTo>
                      <a:pt x="1059" y="3795"/>
                      <a:pt x="1129" y="3852"/>
                      <a:pt x="1203" y="3852"/>
                    </a:cubicBezTo>
                    <a:cubicBezTo>
                      <a:pt x="1235" y="3852"/>
                      <a:pt x="1268" y="3841"/>
                      <a:pt x="1296" y="3818"/>
                    </a:cubicBezTo>
                    <a:cubicBezTo>
                      <a:pt x="1575" y="3593"/>
                      <a:pt x="2052" y="3100"/>
                      <a:pt x="2498" y="2143"/>
                    </a:cubicBezTo>
                    <a:cubicBezTo>
                      <a:pt x="2945" y="1190"/>
                      <a:pt x="3015" y="505"/>
                      <a:pt x="3008" y="146"/>
                    </a:cubicBezTo>
                    <a:cubicBezTo>
                      <a:pt x="3008" y="59"/>
                      <a:pt x="2936" y="1"/>
                      <a:pt x="2860" y="1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1" name="Google Shape;1348;p51"/>
              <p:cNvSpPr/>
              <p:nvPr/>
            </p:nvSpPr>
            <p:spPr>
              <a:xfrm>
                <a:off x="2116100" y="505850"/>
                <a:ext cx="4290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545" extrusionOk="0">
                    <a:moveTo>
                      <a:pt x="417" y="1"/>
                    </a:moveTo>
                    <a:lnTo>
                      <a:pt x="208" y="447"/>
                    </a:lnTo>
                    <a:lnTo>
                      <a:pt x="1" y="893"/>
                    </a:lnTo>
                    <a:lnTo>
                      <a:pt x="1243" y="1544"/>
                    </a:lnTo>
                    <a:lnTo>
                      <a:pt x="1477" y="1038"/>
                    </a:lnTo>
                    <a:lnTo>
                      <a:pt x="1716" y="531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2" name="Google Shape;1349;p51"/>
              <p:cNvSpPr/>
              <p:nvPr/>
            </p:nvSpPr>
            <p:spPr>
              <a:xfrm>
                <a:off x="1910500" y="531250"/>
                <a:ext cx="222000" cy="223725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8949" extrusionOk="0">
                    <a:moveTo>
                      <a:pt x="3632" y="1"/>
                    </a:moveTo>
                    <a:cubicBezTo>
                      <a:pt x="237" y="1"/>
                      <a:pt x="0" y="8948"/>
                      <a:pt x="3488" y="8948"/>
                    </a:cubicBezTo>
                    <a:cubicBezTo>
                      <a:pt x="3582" y="8948"/>
                      <a:pt x="3679" y="8942"/>
                      <a:pt x="3779" y="8928"/>
                    </a:cubicBezTo>
                    <a:cubicBezTo>
                      <a:pt x="6227" y="8596"/>
                      <a:pt x="7956" y="5813"/>
                      <a:pt x="8880" y="3866"/>
                    </a:cubicBezTo>
                    <a:lnTo>
                      <a:pt x="7788" y="3114"/>
                    </a:lnTo>
                    <a:cubicBezTo>
                      <a:pt x="6694" y="4585"/>
                      <a:pt x="4894" y="6015"/>
                      <a:pt x="4894" y="6015"/>
                    </a:cubicBezTo>
                    <a:cubicBezTo>
                      <a:pt x="5549" y="2533"/>
                      <a:pt x="5203" y="49"/>
                      <a:pt x="3689" y="2"/>
                    </a:cubicBezTo>
                    <a:cubicBezTo>
                      <a:pt x="3670" y="1"/>
                      <a:pt x="3651" y="1"/>
                      <a:pt x="3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3" name="Google Shape;1350;p51"/>
              <p:cNvSpPr/>
              <p:nvPr/>
            </p:nvSpPr>
            <p:spPr>
              <a:xfrm>
                <a:off x="2105175" y="541625"/>
                <a:ext cx="78425" cy="8627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3451" extrusionOk="0">
                    <a:moveTo>
                      <a:pt x="2145" y="0"/>
                    </a:moveTo>
                    <a:cubicBezTo>
                      <a:pt x="1704" y="0"/>
                      <a:pt x="1165" y="405"/>
                      <a:pt x="649" y="1624"/>
                    </a:cubicBezTo>
                    <a:cubicBezTo>
                      <a:pt x="501" y="1971"/>
                      <a:pt x="273" y="2336"/>
                      <a:pt x="1" y="2699"/>
                    </a:cubicBezTo>
                    <a:lnTo>
                      <a:pt x="1093" y="3451"/>
                    </a:lnTo>
                    <a:cubicBezTo>
                      <a:pt x="1606" y="2366"/>
                      <a:pt x="1871" y="1544"/>
                      <a:pt x="1871" y="1544"/>
                    </a:cubicBezTo>
                    <a:cubicBezTo>
                      <a:pt x="2482" y="1413"/>
                      <a:pt x="3137" y="597"/>
                      <a:pt x="2656" y="198"/>
                    </a:cubicBezTo>
                    <a:cubicBezTo>
                      <a:pt x="2512" y="77"/>
                      <a:pt x="2338" y="0"/>
                      <a:pt x="2145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4" name="Google Shape;1351;p51"/>
              <p:cNvSpPr/>
              <p:nvPr/>
            </p:nvSpPr>
            <p:spPr>
              <a:xfrm>
                <a:off x="1870350" y="893425"/>
                <a:ext cx="1600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6400" h="1016" extrusionOk="0">
                    <a:moveTo>
                      <a:pt x="507" y="1"/>
                    </a:moveTo>
                    <a:cubicBezTo>
                      <a:pt x="229" y="1"/>
                      <a:pt x="1" y="230"/>
                      <a:pt x="1" y="508"/>
                    </a:cubicBezTo>
                    <a:cubicBezTo>
                      <a:pt x="1" y="790"/>
                      <a:pt x="229" y="1015"/>
                      <a:pt x="507" y="1015"/>
                    </a:cubicBezTo>
                    <a:lnTo>
                      <a:pt x="5893" y="1015"/>
                    </a:lnTo>
                    <a:cubicBezTo>
                      <a:pt x="6171" y="1015"/>
                      <a:pt x="6400" y="790"/>
                      <a:pt x="6400" y="508"/>
                    </a:cubicBezTo>
                    <a:cubicBezTo>
                      <a:pt x="6400" y="230"/>
                      <a:pt x="6171" y="1"/>
                      <a:pt x="58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5" name="Google Shape;1352;p51"/>
              <p:cNvSpPr/>
              <p:nvPr/>
            </p:nvSpPr>
            <p:spPr>
              <a:xfrm>
                <a:off x="1817650" y="649025"/>
                <a:ext cx="30400" cy="1554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6219" extrusionOk="0">
                    <a:moveTo>
                      <a:pt x="608" y="1"/>
                    </a:moveTo>
                    <a:cubicBezTo>
                      <a:pt x="272" y="1"/>
                      <a:pt x="0" y="273"/>
                      <a:pt x="0" y="608"/>
                    </a:cubicBezTo>
                    <a:lnTo>
                      <a:pt x="0" y="5611"/>
                    </a:lnTo>
                    <a:cubicBezTo>
                      <a:pt x="0" y="5946"/>
                      <a:pt x="272" y="6219"/>
                      <a:pt x="608" y="6219"/>
                    </a:cubicBezTo>
                    <a:cubicBezTo>
                      <a:pt x="944" y="6219"/>
                      <a:pt x="1216" y="5946"/>
                      <a:pt x="1216" y="5611"/>
                    </a:cubicBezTo>
                    <a:lnTo>
                      <a:pt x="1216" y="608"/>
                    </a:lnTo>
                    <a:cubicBezTo>
                      <a:pt x="1216" y="273"/>
                      <a:pt x="944" y="1"/>
                      <a:pt x="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6" name="Google Shape;1353;p51"/>
              <p:cNvSpPr/>
              <p:nvPr/>
            </p:nvSpPr>
            <p:spPr>
              <a:xfrm>
                <a:off x="2132875" y="292975"/>
                <a:ext cx="219300" cy="15042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6017" extrusionOk="0">
                    <a:moveTo>
                      <a:pt x="5088" y="0"/>
                    </a:moveTo>
                    <a:cubicBezTo>
                      <a:pt x="4884" y="0"/>
                      <a:pt x="4676" y="11"/>
                      <a:pt x="4466" y="32"/>
                    </a:cubicBezTo>
                    <a:cubicBezTo>
                      <a:pt x="2385" y="240"/>
                      <a:pt x="874" y="1805"/>
                      <a:pt x="1347" y="3892"/>
                    </a:cubicBezTo>
                    <a:lnTo>
                      <a:pt x="1" y="5219"/>
                    </a:lnTo>
                    <a:lnTo>
                      <a:pt x="1689" y="4809"/>
                    </a:lnTo>
                    <a:cubicBezTo>
                      <a:pt x="2190" y="5617"/>
                      <a:pt x="3363" y="6017"/>
                      <a:pt x="4593" y="6017"/>
                    </a:cubicBezTo>
                    <a:cubicBezTo>
                      <a:pt x="6338" y="6017"/>
                      <a:pt x="8199" y="5211"/>
                      <a:pt x="8417" y="3624"/>
                    </a:cubicBezTo>
                    <a:cubicBezTo>
                      <a:pt x="8772" y="1068"/>
                      <a:pt x="7116" y="0"/>
                      <a:pt x="508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C9C3"/>
                  </a:gs>
                  <a:gs pos="100000">
                    <a:srgbClr val="FF8C8C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7" name="Google Shape;1354;p51"/>
              <p:cNvSpPr/>
              <p:nvPr/>
            </p:nvSpPr>
            <p:spPr>
              <a:xfrm>
                <a:off x="2223875" y="352275"/>
                <a:ext cx="1730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431" extrusionOk="0">
                    <a:moveTo>
                      <a:pt x="148" y="0"/>
                    </a:moveTo>
                    <a:cubicBezTo>
                      <a:pt x="67" y="0"/>
                      <a:pt x="0" y="67"/>
                      <a:pt x="0" y="147"/>
                    </a:cubicBezTo>
                    <a:lnTo>
                      <a:pt x="0" y="1282"/>
                    </a:lnTo>
                    <a:cubicBezTo>
                      <a:pt x="0" y="1363"/>
                      <a:pt x="67" y="1430"/>
                      <a:pt x="148" y="1430"/>
                    </a:cubicBezTo>
                    <a:lnTo>
                      <a:pt x="547" y="1430"/>
                    </a:lnTo>
                    <a:cubicBezTo>
                      <a:pt x="625" y="1430"/>
                      <a:pt x="691" y="1363"/>
                      <a:pt x="691" y="1282"/>
                    </a:cubicBezTo>
                    <a:lnTo>
                      <a:pt x="691" y="147"/>
                    </a:lnTo>
                    <a:cubicBezTo>
                      <a:pt x="691" y="67"/>
                      <a:pt x="625" y="0"/>
                      <a:pt x="547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8" name="Google Shape;1355;p51"/>
              <p:cNvSpPr/>
              <p:nvPr/>
            </p:nvSpPr>
            <p:spPr>
              <a:xfrm>
                <a:off x="2244775" y="328525"/>
                <a:ext cx="4265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2390" extrusionOk="0">
                    <a:moveTo>
                      <a:pt x="678" y="0"/>
                    </a:moveTo>
                    <a:cubicBezTo>
                      <a:pt x="601" y="0"/>
                      <a:pt x="625" y="292"/>
                      <a:pt x="608" y="406"/>
                    </a:cubicBezTo>
                    <a:cubicBezTo>
                      <a:pt x="574" y="587"/>
                      <a:pt x="0" y="916"/>
                      <a:pt x="0" y="1097"/>
                    </a:cubicBezTo>
                    <a:lnTo>
                      <a:pt x="0" y="2232"/>
                    </a:lnTo>
                    <a:cubicBezTo>
                      <a:pt x="0" y="2313"/>
                      <a:pt x="67" y="2380"/>
                      <a:pt x="148" y="2380"/>
                    </a:cubicBezTo>
                    <a:lnTo>
                      <a:pt x="1270" y="2390"/>
                    </a:lnTo>
                    <a:cubicBezTo>
                      <a:pt x="1380" y="2390"/>
                      <a:pt x="1471" y="2303"/>
                      <a:pt x="1471" y="2192"/>
                    </a:cubicBezTo>
                    <a:cubicBezTo>
                      <a:pt x="1471" y="2131"/>
                      <a:pt x="1440" y="2075"/>
                      <a:pt x="1394" y="2038"/>
                    </a:cubicBezTo>
                    <a:cubicBezTo>
                      <a:pt x="1484" y="2018"/>
                      <a:pt x="1547" y="1940"/>
                      <a:pt x="1547" y="1846"/>
                    </a:cubicBezTo>
                    <a:cubicBezTo>
                      <a:pt x="1547" y="1782"/>
                      <a:pt x="1518" y="1725"/>
                      <a:pt x="1474" y="1692"/>
                    </a:cubicBezTo>
                    <a:cubicBezTo>
                      <a:pt x="1561" y="1672"/>
                      <a:pt x="1628" y="1591"/>
                      <a:pt x="1628" y="1497"/>
                    </a:cubicBezTo>
                    <a:cubicBezTo>
                      <a:pt x="1628" y="1433"/>
                      <a:pt x="1598" y="1380"/>
                      <a:pt x="1555" y="1342"/>
                    </a:cubicBezTo>
                    <a:cubicBezTo>
                      <a:pt x="1642" y="1322"/>
                      <a:pt x="1705" y="1245"/>
                      <a:pt x="1705" y="1151"/>
                    </a:cubicBezTo>
                    <a:cubicBezTo>
                      <a:pt x="1705" y="1040"/>
                      <a:pt x="1618" y="950"/>
                      <a:pt x="1507" y="950"/>
                    </a:cubicBezTo>
                    <a:lnTo>
                      <a:pt x="813" y="950"/>
                    </a:lnTo>
                    <a:cubicBezTo>
                      <a:pt x="813" y="950"/>
                      <a:pt x="983" y="611"/>
                      <a:pt x="983" y="349"/>
                    </a:cubicBezTo>
                    <a:cubicBezTo>
                      <a:pt x="983" y="50"/>
                      <a:pt x="813" y="0"/>
                      <a:pt x="678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9" name="Google Shape;1356;p51"/>
              <p:cNvSpPr/>
              <p:nvPr/>
            </p:nvSpPr>
            <p:spPr>
              <a:xfrm>
                <a:off x="2223625" y="709550"/>
                <a:ext cx="14262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461" extrusionOk="0">
                    <a:moveTo>
                      <a:pt x="232" y="0"/>
                    </a:moveTo>
                    <a:cubicBezTo>
                      <a:pt x="104" y="0"/>
                      <a:pt x="0" y="104"/>
                      <a:pt x="0" y="232"/>
                    </a:cubicBezTo>
                    <a:cubicBezTo>
                      <a:pt x="0" y="360"/>
                      <a:pt x="104" y="460"/>
                      <a:pt x="232" y="460"/>
                    </a:cubicBezTo>
                    <a:lnTo>
                      <a:pt x="5472" y="460"/>
                    </a:lnTo>
                    <a:cubicBezTo>
                      <a:pt x="5600" y="460"/>
                      <a:pt x="5704" y="360"/>
                      <a:pt x="5704" y="232"/>
                    </a:cubicBezTo>
                    <a:cubicBezTo>
                      <a:pt x="5704" y="104"/>
                      <a:pt x="5600" y="0"/>
                      <a:pt x="5472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0" name="Google Shape;1357;p51"/>
              <p:cNvSpPr/>
              <p:nvPr/>
            </p:nvSpPr>
            <p:spPr>
              <a:xfrm>
                <a:off x="2361275" y="584750"/>
                <a:ext cx="637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5047" extrusionOk="0">
                    <a:moveTo>
                      <a:pt x="2385" y="0"/>
                    </a:moveTo>
                    <a:cubicBezTo>
                      <a:pt x="2331" y="0"/>
                      <a:pt x="2277" y="32"/>
                      <a:pt x="2253" y="85"/>
                    </a:cubicBezTo>
                    <a:lnTo>
                      <a:pt x="34" y="4842"/>
                    </a:lnTo>
                    <a:cubicBezTo>
                      <a:pt x="0" y="4912"/>
                      <a:pt x="34" y="4999"/>
                      <a:pt x="104" y="5032"/>
                    </a:cubicBezTo>
                    <a:cubicBezTo>
                      <a:pt x="124" y="5042"/>
                      <a:pt x="146" y="5046"/>
                      <a:pt x="167" y="5046"/>
                    </a:cubicBezTo>
                    <a:cubicBezTo>
                      <a:pt x="222" y="5046"/>
                      <a:pt x="274" y="5016"/>
                      <a:pt x="299" y="4962"/>
                    </a:cubicBezTo>
                    <a:lnTo>
                      <a:pt x="2515" y="209"/>
                    </a:lnTo>
                    <a:cubicBezTo>
                      <a:pt x="2548" y="134"/>
                      <a:pt x="2518" y="47"/>
                      <a:pt x="2444" y="14"/>
                    </a:cubicBezTo>
                    <a:cubicBezTo>
                      <a:pt x="2425" y="5"/>
                      <a:pt x="2405" y="0"/>
                      <a:pt x="2385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1" name="Google Shape;1358;p51"/>
              <p:cNvSpPr/>
              <p:nvPr/>
            </p:nvSpPr>
            <p:spPr>
              <a:xfrm>
                <a:off x="2186775" y="721050"/>
                <a:ext cx="3187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12748" h="491" extrusionOk="0">
                    <a:moveTo>
                      <a:pt x="0" y="0"/>
                    </a:moveTo>
                    <a:lnTo>
                      <a:pt x="0" y="490"/>
                    </a:lnTo>
                    <a:lnTo>
                      <a:pt x="12747" y="490"/>
                    </a:lnTo>
                    <a:lnTo>
                      <a:pt x="12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grpSp>
          <p:nvGrpSpPr>
            <p:cNvPr id="72" name="Google Shape;1359;p51"/>
            <p:cNvGrpSpPr/>
            <p:nvPr/>
          </p:nvGrpSpPr>
          <p:grpSpPr>
            <a:xfrm>
              <a:off x="6857425" y="2088475"/>
              <a:ext cx="359100" cy="816300"/>
              <a:chOff x="6857425" y="2088475"/>
              <a:chExt cx="359100" cy="816300"/>
            </a:xfrm>
          </p:grpSpPr>
          <p:cxnSp>
            <p:nvCxnSpPr>
              <p:cNvPr id="73" name="Google Shape;1360;p51"/>
              <p:cNvCxnSpPr/>
              <p:nvPr/>
            </p:nvCxnSpPr>
            <p:spPr>
              <a:xfrm>
                <a:off x="7036975" y="2088475"/>
                <a:ext cx="0" cy="8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1361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2655147" y="636693"/>
            <a:ext cx="6881707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Dealing with DOM </a:t>
            </a:r>
            <a:endParaRPr lang="en-US" altLang="en-GB"/>
          </a:p>
        </p:txBody>
      </p:sp>
      <p:sp>
        <p:nvSpPr>
          <p:cNvPr id="4" name="Text Box 3"/>
          <p:cNvSpPr txBox="1"/>
          <p:nvPr/>
        </p:nvSpPr>
        <p:spPr>
          <a:xfrm>
            <a:off x="1837267" y="1488440"/>
            <a:ext cx="8518313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SzTx/>
              <a:buNone/>
            </a:pPr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Dealing with nodes fall into six main categories: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algn="l">
              <a:buSzTx/>
              <a:buNone/>
            </a:pPr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– Accessing Node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algn="l">
              <a:buSzTx/>
              <a:buNone/>
            </a:pPr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– Modifying Node’s content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algn="l">
              <a:buSzTx/>
              <a:buNone/>
            </a:pPr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– Change Node’s style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algn="l">
              <a:buSzTx/>
              <a:buNone/>
            </a:pPr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– Adding New Node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algn="l">
              <a:buSzTx/>
              <a:buNone/>
            </a:pPr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– Remove Node from tree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  <a:sym typeface="+mn-ea"/>
            </a:endParaRPr>
          </a:p>
          <a:p>
            <a:pPr algn="l">
              <a:buSzTx/>
              <a:buNone/>
            </a:pPr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– Adding event to Node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</p:txBody>
      </p:sp>
      <p:grpSp>
        <p:nvGrpSpPr>
          <p:cNvPr id="30" name="Google Shape;1317;p51"/>
          <p:cNvGrpSpPr/>
          <p:nvPr/>
        </p:nvGrpSpPr>
        <p:grpSpPr>
          <a:xfrm>
            <a:off x="8866293" y="3898900"/>
            <a:ext cx="2413000" cy="2204720"/>
            <a:chOff x="6690212" y="1121576"/>
            <a:chExt cx="1791863" cy="1783199"/>
          </a:xfrm>
        </p:grpSpPr>
        <p:grpSp>
          <p:nvGrpSpPr>
            <p:cNvPr id="31" name="Google Shape;1318;p51"/>
            <p:cNvGrpSpPr/>
            <p:nvPr/>
          </p:nvGrpSpPr>
          <p:grpSpPr>
            <a:xfrm>
              <a:off x="7735975" y="2488900"/>
              <a:ext cx="359100" cy="415875"/>
              <a:chOff x="6857425" y="2488900"/>
              <a:chExt cx="359100" cy="415875"/>
            </a:xfrm>
          </p:grpSpPr>
          <p:cxnSp>
            <p:nvCxnSpPr>
              <p:cNvPr id="32" name="Google Shape;1319;p51"/>
              <p:cNvCxnSpPr/>
              <p:nvPr/>
            </p:nvCxnSpPr>
            <p:spPr>
              <a:xfrm>
                <a:off x="7036975" y="2488900"/>
                <a:ext cx="0" cy="41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1320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4" name="Google Shape;1321;p51"/>
            <p:cNvSpPr/>
            <p:nvPr/>
          </p:nvSpPr>
          <p:spPr>
            <a:xfrm>
              <a:off x="8072575" y="2167875"/>
              <a:ext cx="117375" cy="310675"/>
            </a:xfrm>
            <a:custGeom>
              <a:avLst/>
              <a:gdLst/>
              <a:ahLst/>
              <a:cxnLst/>
              <a:rect l="l" t="t" r="r" b="b"/>
              <a:pathLst>
                <a:path w="4695" h="12427" extrusionOk="0">
                  <a:moveTo>
                    <a:pt x="0" y="12427"/>
                  </a:moveTo>
                  <a:lnTo>
                    <a:pt x="4695" y="12427"/>
                  </a:lnTo>
                  <a:lnTo>
                    <a:pt x="4695" y="0"/>
                  </a:lnTo>
                  <a:lnTo>
                    <a:pt x="345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5" name="Google Shape;1322;p51"/>
            <p:cNvGrpSpPr/>
            <p:nvPr/>
          </p:nvGrpSpPr>
          <p:grpSpPr>
            <a:xfrm flipH="1">
              <a:off x="6690212" y="1121576"/>
              <a:ext cx="1791863" cy="1781040"/>
              <a:chOff x="1694200" y="292975"/>
              <a:chExt cx="811275" cy="806375"/>
            </a:xfrm>
          </p:grpSpPr>
          <p:sp>
            <p:nvSpPr>
              <p:cNvPr id="36" name="Google Shape;1323;p51"/>
              <p:cNvSpPr/>
              <p:nvPr/>
            </p:nvSpPr>
            <p:spPr>
              <a:xfrm>
                <a:off x="1694200" y="486878"/>
                <a:ext cx="270450" cy="362050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4482" extrusionOk="0">
                    <a:moveTo>
                      <a:pt x="3558" y="0"/>
                    </a:moveTo>
                    <a:cubicBezTo>
                      <a:pt x="3029" y="0"/>
                      <a:pt x="2561" y="177"/>
                      <a:pt x="2196" y="535"/>
                    </a:cubicBezTo>
                    <a:cubicBezTo>
                      <a:pt x="1" y="2694"/>
                      <a:pt x="2726" y="6380"/>
                      <a:pt x="5010" y="8273"/>
                    </a:cubicBezTo>
                    <a:cubicBezTo>
                      <a:pt x="7296" y="10167"/>
                      <a:pt x="7793" y="14482"/>
                      <a:pt x="7793" y="14482"/>
                    </a:cubicBezTo>
                    <a:lnTo>
                      <a:pt x="10818" y="12574"/>
                    </a:lnTo>
                    <a:cubicBezTo>
                      <a:pt x="10434" y="4454"/>
                      <a:pt x="6220" y="0"/>
                      <a:pt x="35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BDE"/>
                  </a:gs>
                  <a:gs pos="100000">
                    <a:srgbClr val="70CAC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7" name="Google Shape;1324;p51"/>
              <p:cNvSpPr/>
              <p:nvPr/>
            </p:nvSpPr>
            <p:spPr>
              <a:xfrm>
                <a:off x="1785200" y="551853"/>
                <a:ext cx="146300" cy="272150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10886" extrusionOk="0">
                    <a:moveTo>
                      <a:pt x="48" y="0"/>
                    </a:moveTo>
                    <a:cubicBezTo>
                      <a:pt x="36" y="0"/>
                      <a:pt x="24" y="5"/>
                      <a:pt x="17" y="14"/>
                    </a:cubicBezTo>
                    <a:cubicBezTo>
                      <a:pt x="0" y="34"/>
                      <a:pt x="3" y="62"/>
                      <a:pt x="20" y="79"/>
                    </a:cubicBezTo>
                    <a:cubicBezTo>
                      <a:pt x="2706" y="2290"/>
                      <a:pt x="4693" y="6014"/>
                      <a:pt x="5761" y="10851"/>
                    </a:cubicBezTo>
                    <a:cubicBezTo>
                      <a:pt x="5768" y="10871"/>
                      <a:pt x="5784" y="10885"/>
                      <a:pt x="5805" y="10885"/>
                    </a:cubicBezTo>
                    <a:lnTo>
                      <a:pt x="5814" y="10885"/>
                    </a:lnTo>
                    <a:cubicBezTo>
                      <a:pt x="5838" y="10879"/>
                      <a:pt x="5851" y="10855"/>
                      <a:pt x="5845" y="10831"/>
                    </a:cubicBezTo>
                    <a:cubicBezTo>
                      <a:pt x="4774" y="5977"/>
                      <a:pt x="2777" y="2234"/>
                      <a:pt x="77" y="11"/>
                    </a:cubicBezTo>
                    <a:cubicBezTo>
                      <a:pt x="69" y="3"/>
                      <a:pt x="58" y="0"/>
                      <a:pt x="48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8" name="Google Shape;1325;p51"/>
              <p:cNvSpPr/>
              <p:nvPr/>
            </p:nvSpPr>
            <p:spPr>
              <a:xfrm>
                <a:off x="1818638" y="333225"/>
                <a:ext cx="210025" cy="383125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5325" extrusionOk="0">
                    <a:moveTo>
                      <a:pt x="3311" y="1"/>
                    </a:moveTo>
                    <a:cubicBezTo>
                      <a:pt x="1877" y="1"/>
                      <a:pt x="1" y="2007"/>
                      <a:pt x="438" y="5737"/>
                    </a:cubicBezTo>
                    <a:cubicBezTo>
                      <a:pt x="1005" y="10578"/>
                      <a:pt x="4946" y="15325"/>
                      <a:pt x="4946" y="15325"/>
                    </a:cubicBezTo>
                    <a:lnTo>
                      <a:pt x="8401" y="10356"/>
                    </a:lnTo>
                    <a:cubicBezTo>
                      <a:pt x="4161" y="6526"/>
                      <a:pt x="5607" y="2124"/>
                      <a:pt x="4403" y="543"/>
                    </a:cubicBezTo>
                    <a:cubicBezTo>
                      <a:pt x="4127" y="179"/>
                      <a:pt x="3738" y="1"/>
                      <a:pt x="33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E719E"/>
                  </a:gs>
                  <a:gs pos="100000">
                    <a:srgbClr val="423A6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9" name="Google Shape;1326;p51"/>
              <p:cNvSpPr/>
              <p:nvPr/>
            </p:nvSpPr>
            <p:spPr>
              <a:xfrm>
                <a:off x="1885888" y="423000"/>
                <a:ext cx="100900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4036" h="9287" extrusionOk="0">
                    <a:moveTo>
                      <a:pt x="44" y="0"/>
                    </a:moveTo>
                    <a:cubicBezTo>
                      <a:pt x="21" y="0"/>
                      <a:pt x="0" y="20"/>
                      <a:pt x="0" y="44"/>
                    </a:cubicBezTo>
                    <a:cubicBezTo>
                      <a:pt x="0" y="94"/>
                      <a:pt x="47" y="5113"/>
                      <a:pt x="3958" y="9272"/>
                    </a:cubicBezTo>
                    <a:cubicBezTo>
                      <a:pt x="3965" y="9280"/>
                      <a:pt x="3978" y="9286"/>
                      <a:pt x="3989" y="9286"/>
                    </a:cubicBezTo>
                    <a:cubicBezTo>
                      <a:pt x="3998" y="9286"/>
                      <a:pt x="4012" y="9280"/>
                      <a:pt x="4019" y="9272"/>
                    </a:cubicBezTo>
                    <a:cubicBezTo>
                      <a:pt x="4035" y="9256"/>
                      <a:pt x="4035" y="9229"/>
                      <a:pt x="4022" y="9212"/>
                    </a:cubicBezTo>
                    <a:cubicBezTo>
                      <a:pt x="134" y="5079"/>
                      <a:pt x="87" y="94"/>
                      <a:pt x="87" y="44"/>
                    </a:cubicBezTo>
                    <a:cubicBezTo>
                      <a:pt x="87" y="20"/>
                      <a:pt x="67" y="0"/>
                      <a:pt x="44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0" name="Google Shape;1327;p51"/>
              <p:cNvSpPr/>
              <p:nvPr/>
            </p:nvSpPr>
            <p:spPr>
              <a:xfrm>
                <a:off x="1942525" y="533625"/>
                <a:ext cx="252500" cy="189000"/>
              </a:xfrm>
              <a:custGeom>
                <a:avLst/>
                <a:gdLst/>
                <a:ahLst/>
                <a:cxnLst/>
                <a:rect l="l" t="t" r="r" b="b"/>
                <a:pathLst>
                  <a:path w="10100" h="7560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8" y="7134"/>
                      <a:pt x="5229" y="7560"/>
                      <a:pt x="7437" y="7560"/>
                    </a:cubicBezTo>
                    <a:cubicBezTo>
                      <a:pt x="7707" y="7560"/>
                      <a:pt x="7974" y="7553"/>
                      <a:pt x="8236" y="7544"/>
                    </a:cubicBezTo>
                    <a:cubicBezTo>
                      <a:pt x="8901" y="7524"/>
                      <a:pt x="9532" y="7474"/>
                      <a:pt x="10100" y="7417"/>
                    </a:cubicBezTo>
                    <a:lnTo>
                      <a:pt x="10022" y="6061"/>
                    </a:lnTo>
                    <a:cubicBezTo>
                      <a:pt x="9001" y="5876"/>
                      <a:pt x="7736" y="5385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1" name="Google Shape;1328;p51"/>
              <p:cNvSpPr/>
              <p:nvPr/>
            </p:nvSpPr>
            <p:spPr>
              <a:xfrm>
                <a:off x="2193075" y="685125"/>
                <a:ext cx="65150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1357" extrusionOk="0">
                    <a:moveTo>
                      <a:pt x="0" y="1"/>
                    </a:moveTo>
                    <a:lnTo>
                      <a:pt x="78" y="1357"/>
                    </a:lnTo>
                    <a:cubicBezTo>
                      <a:pt x="1565" y="1206"/>
                      <a:pt x="2605" y="991"/>
                      <a:pt x="2605" y="991"/>
                    </a:cubicBezTo>
                    <a:cubicBezTo>
                      <a:pt x="2605" y="991"/>
                      <a:pt x="2274" y="60"/>
                      <a:pt x="1321" y="60"/>
                    </a:cubicBezTo>
                    <a:cubicBezTo>
                      <a:pt x="1273" y="60"/>
                      <a:pt x="1223" y="63"/>
                      <a:pt x="1172" y="68"/>
                    </a:cubicBezTo>
                    <a:cubicBezTo>
                      <a:pt x="1076" y="78"/>
                      <a:pt x="972" y="83"/>
                      <a:pt x="863" y="83"/>
                    </a:cubicBezTo>
                    <a:cubicBezTo>
                      <a:pt x="605" y="83"/>
                      <a:pt x="313" y="55"/>
                      <a:pt x="0" y="1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2" name="Google Shape;1329;p51"/>
              <p:cNvSpPr/>
              <p:nvPr/>
            </p:nvSpPr>
            <p:spPr>
              <a:xfrm>
                <a:off x="2227725" y="701525"/>
                <a:ext cx="2210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884" h="543" extrusionOk="0">
                    <a:moveTo>
                      <a:pt x="541" y="0"/>
                    </a:moveTo>
                    <a:cubicBezTo>
                      <a:pt x="337" y="0"/>
                      <a:pt x="101" y="46"/>
                      <a:pt x="31" y="59"/>
                    </a:cubicBezTo>
                    <a:cubicBezTo>
                      <a:pt x="11" y="63"/>
                      <a:pt x="1" y="83"/>
                      <a:pt x="4" y="100"/>
                    </a:cubicBezTo>
                    <a:cubicBezTo>
                      <a:pt x="7" y="115"/>
                      <a:pt x="21" y="128"/>
                      <a:pt x="38" y="128"/>
                    </a:cubicBezTo>
                    <a:cubicBezTo>
                      <a:pt x="40" y="128"/>
                      <a:pt x="42" y="127"/>
                      <a:pt x="44" y="127"/>
                    </a:cubicBezTo>
                    <a:cubicBezTo>
                      <a:pt x="200" y="94"/>
                      <a:pt x="397" y="68"/>
                      <a:pt x="551" y="68"/>
                    </a:cubicBezTo>
                    <a:cubicBezTo>
                      <a:pt x="678" y="68"/>
                      <a:pt x="775" y="85"/>
                      <a:pt x="799" y="130"/>
                    </a:cubicBezTo>
                    <a:cubicBezTo>
                      <a:pt x="813" y="160"/>
                      <a:pt x="813" y="187"/>
                      <a:pt x="799" y="217"/>
                    </a:cubicBezTo>
                    <a:cubicBezTo>
                      <a:pt x="743" y="324"/>
                      <a:pt x="494" y="432"/>
                      <a:pt x="195" y="476"/>
                    </a:cubicBezTo>
                    <a:cubicBezTo>
                      <a:pt x="175" y="479"/>
                      <a:pt x="165" y="496"/>
                      <a:pt x="165" y="516"/>
                    </a:cubicBezTo>
                    <a:cubicBezTo>
                      <a:pt x="168" y="533"/>
                      <a:pt x="182" y="543"/>
                      <a:pt x="199" y="543"/>
                    </a:cubicBezTo>
                    <a:lnTo>
                      <a:pt x="206" y="543"/>
                    </a:lnTo>
                    <a:cubicBezTo>
                      <a:pt x="534" y="496"/>
                      <a:pt x="790" y="378"/>
                      <a:pt x="860" y="248"/>
                    </a:cubicBezTo>
                    <a:cubicBezTo>
                      <a:pt x="884" y="197"/>
                      <a:pt x="884" y="147"/>
                      <a:pt x="857" y="100"/>
                    </a:cubicBezTo>
                    <a:cubicBezTo>
                      <a:pt x="817" y="24"/>
                      <a:pt x="688" y="0"/>
                      <a:pt x="541" y="0"/>
                    </a:cubicBezTo>
                    <a:close/>
                  </a:path>
                </a:pathLst>
              </a:custGeom>
              <a:solidFill>
                <a:srgbClr val="423F6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3" name="Google Shape;1330;p51"/>
              <p:cNvSpPr/>
              <p:nvPr/>
            </p:nvSpPr>
            <p:spPr>
              <a:xfrm>
                <a:off x="1942525" y="533625"/>
                <a:ext cx="205325" cy="189025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7561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9" y="7141"/>
                      <a:pt x="5239" y="7561"/>
                      <a:pt x="7448" y="7561"/>
                    </a:cubicBezTo>
                    <a:cubicBezTo>
                      <a:pt x="7457" y="7561"/>
                      <a:pt x="7465" y="7561"/>
                      <a:pt x="7474" y="7561"/>
                    </a:cubicBezTo>
                    <a:cubicBezTo>
                      <a:pt x="7881" y="6812"/>
                      <a:pt x="8098" y="6064"/>
                      <a:pt x="8213" y="5483"/>
                    </a:cubicBezTo>
                    <a:cubicBezTo>
                      <a:pt x="7665" y="5238"/>
                      <a:pt x="7108" y="4919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4" name="Google Shape;1331;p51"/>
              <p:cNvSpPr/>
              <p:nvPr/>
            </p:nvSpPr>
            <p:spPr>
              <a:xfrm>
                <a:off x="1961775" y="1066750"/>
                <a:ext cx="85275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1304" extrusionOk="0">
                    <a:moveTo>
                      <a:pt x="487" y="1"/>
                    </a:moveTo>
                    <a:lnTo>
                      <a:pt x="0" y="1303"/>
                    </a:lnTo>
                    <a:lnTo>
                      <a:pt x="3411" y="1303"/>
                    </a:lnTo>
                    <a:lnTo>
                      <a:pt x="1645" y="239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5" name="Google Shape;1332;p51"/>
              <p:cNvSpPr/>
              <p:nvPr/>
            </p:nvSpPr>
            <p:spPr>
              <a:xfrm>
                <a:off x="1973925" y="760550"/>
                <a:ext cx="196925" cy="312175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12487" extrusionOk="0">
                    <a:moveTo>
                      <a:pt x="3299" y="1"/>
                    </a:moveTo>
                    <a:cubicBezTo>
                      <a:pt x="2337" y="1"/>
                      <a:pt x="1572" y="146"/>
                      <a:pt x="1572" y="146"/>
                    </a:cubicBezTo>
                    <a:cubicBezTo>
                      <a:pt x="1572" y="146"/>
                      <a:pt x="3012" y="1324"/>
                      <a:pt x="3059" y="3876"/>
                    </a:cubicBezTo>
                    <a:cubicBezTo>
                      <a:pt x="3106" y="6424"/>
                      <a:pt x="1" y="12249"/>
                      <a:pt x="1" y="12249"/>
                    </a:cubicBezTo>
                    <a:lnTo>
                      <a:pt x="1159" y="12487"/>
                    </a:lnTo>
                    <a:cubicBezTo>
                      <a:pt x="4888" y="7931"/>
                      <a:pt x="7877" y="2127"/>
                      <a:pt x="6343" y="831"/>
                    </a:cubicBezTo>
                    <a:cubicBezTo>
                      <a:pt x="5554" y="163"/>
                      <a:pt x="4316" y="1"/>
                      <a:pt x="32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6" name="Google Shape;1333;p51"/>
              <p:cNvSpPr/>
              <p:nvPr/>
            </p:nvSpPr>
            <p:spPr>
              <a:xfrm>
                <a:off x="2134900" y="783650"/>
                <a:ext cx="12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0" y="0"/>
                    </a:moveTo>
                    <a:lnTo>
                      <a:pt x="4" y="5"/>
                    </a:lnTo>
                    <a:cubicBezTo>
                      <a:pt x="4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7" name="Google Shape;1334;p51"/>
              <p:cNvSpPr/>
              <p:nvPr/>
            </p:nvSpPr>
            <p:spPr>
              <a:xfrm>
                <a:off x="2013200" y="760575"/>
                <a:ext cx="132475" cy="89075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3563" extrusionOk="0">
                    <a:moveTo>
                      <a:pt x="1726" y="1"/>
                    </a:moveTo>
                    <a:cubicBezTo>
                      <a:pt x="766" y="1"/>
                      <a:pt x="1" y="145"/>
                      <a:pt x="1" y="145"/>
                    </a:cubicBezTo>
                    <a:cubicBezTo>
                      <a:pt x="1" y="145"/>
                      <a:pt x="897" y="877"/>
                      <a:pt x="1296" y="2438"/>
                    </a:cubicBezTo>
                    <a:lnTo>
                      <a:pt x="4896" y="3562"/>
                    </a:lnTo>
                    <a:cubicBezTo>
                      <a:pt x="5251" y="2401"/>
                      <a:pt x="5299" y="1484"/>
                      <a:pt x="4919" y="984"/>
                    </a:cubicBezTo>
                    <a:cubicBezTo>
                      <a:pt x="4916" y="981"/>
                      <a:pt x="4916" y="977"/>
                      <a:pt x="4913" y="974"/>
                    </a:cubicBezTo>
                    <a:cubicBezTo>
                      <a:pt x="4909" y="974"/>
                      <a:pt x="4909" y="971"/>
                      <a:pt x="4905" y="971"/>
                    </a:cubicBezTo>
                    <a:lnTo>
                      <a:pt x="4905" y="968"/>
                    </a:lnTo>
                    <a:cubicBezTo>
                      <a:pt x="4902" y="964"/>
                      <a:pt x="4902" y="964"/>
                      <a:pt x="4899" y="961"/>
                    </a:cubicBezTo>
                    <a:lnTo>
                      <a:pt x="4899" y="957"/>
                    </a:lnTo>
                    <a:lnTo>
                      <a:pt x="4896" y="957"/>
                    </a:lnTo>
                    <a:cubicBezTo>
                      <a:pt x="4896" y="954"/>
                      <a:pt x="4896" y="954"/>
                      <a:pt x="4892" y="951"/>
                    </a:cubicBezTo>
                    <a:lnTo>
                      <a:pt x="4888" y="948"/>
                    </a:lnTo>
                    <a:lnTo>
                      <a:pt x="4885" y="944"/>
                    </a:lnTo>
                    <a:lnTo>
                      <a:pt x="4885" y="940"/>
                    </a:lnTo>
                    <a:lnTo>
                      <a:pt x="4882" y="940"/>
                    </a:lnTo>
                    <a:lnTo>
                      <a:pt x="4882" y="937"/>
                    </a:lnTo>
                    <a:cubicBezTo>
                      <a:pt x="4882" y="937"/>
                      <a:pt x="4879" y="937"/>
                      <a:pt x="4879" y="934"/>
                    </a:cubicBezTo>
                    <a:cubicBezTo>
                      <a:pt x="4876" y="934"/>
                      <a:pt x="4876" y="931"/>
                      <a:pt x="4876" y="931"/>
                    </a:cubicBezTo>
                    <a:cubicBezTo>
                      <a:pt x="4876" y="931"/>
                      <a:pt x="4872" y="931"/>
                      <a:pt x="4872" y="928"/>
                    </a:cubicBezTo>
                    <a:cubicBezTo>
                      <a:pt x="4872" y="923"/>
                      <a:pt x="4868" y="923"/>
                      <a:pt x="4868" y="923"/>
                    </a:cubicBezTo>
                    <a:lnTo>
                      <a:pt x="4865" y="920"/>
                    </a:lnTo>
                    <a:cubicBezTo>
                      <a:pt x="4865" y="917"/>
                      <a:pt x="4865" y="917"/>
                      <a:pt x="4862" y="917"/>
                    </a:cubicBezTo>
                    <a:cubicBezTo>
                      <a:pt x="4862" y="914"/>
                      <a:pt x="4862" y="914"/>
                      <a:pt x="4859" y="914"/>
                    </a:cubicBezTo>
                    <a:lnTo>
                      <a:pt x="4859" y="911"/>
                    </a:lnTo>
                    <a:lnTo>
                      <a:pt x="4855" y="911"/>
                    </a:lnTo>
                    <a:cubicBezTo>
                      <a:pt x="4855" y="907"/>
                      <a:pt x="4855" y="907"/>
                      <a:pt x="4852" y="907"/>
                    </a:cubicBezTo>
                    <a:lnTo>
                      <a:pt x="4852" y="903"/>
                    </a:lnTo>
                    <a:cubicBezTo>
                      <a:pt x="4852" y="903"/>
                      <a:pt x="4848" y="903"/>
                      <a:pt x="4848" y="900"/>
                    </a:cubicBezTo>
                    <a:cubicBezTo>
                      <a:pt x="4845" y="900"/>
                      <a:pt x="4845" y="900"/>
                      <a:pt x="4845" y="897"/>
                    </a:cubicBezTo>
                    <a:lnTo>
                      <a:pt x="4842" y="897"/>
                    </a:lnTo>
                    <a:lnTo>
                      <a:pt x="4842" y="894"/>
                    </a:lnTo>
                    <a:lnTo>
                      <a:pt x="4838" y="894"/>
                    </a:lnTo>
                    <a:lnTo>
                      <a:pt x="4838" y="890"/>
                    </a:lnTo>
                    <a:cubicBezTo>
                      <a:pt x="4835" y="890"/>
                      <a:pt x="4835" y="887"/>
                      <a:pt x="4835" y="887"/>
                    </a:cubicBezTo>
                    <a:lnTo>
                      <a:pt x="4832" y="883"/>
                    </a:lnTo>
                    <a:lnTo>
                      <a:pt x="4828" y="880"/>
                    </a:lnTo>
                    <a:cubicBezTo>
                      <a:pt x="4825" y="880"/>
                      <a:pt x="4825" y="877"/>
                      <a:pt x="4825" y="877"/>
                    </a:cubicBezTo>
                    <a:lnTo>
                      <a:pt x="4822" y="877"/>
                    </a:lnTo>
                    <a:cubicBezTo>
                      <a:pt x="4822" y="874"/>
                      <a:pt x="4822" y="874"/>
                      <a:pt x="4818" y="874"/>
                    </a:cubicBezTo>
                    <a:lnTo>
                      <a:pt x="4818" y="870"/>
                    </a:lnTo>
                    <a:lnTo>
                      <a:pt x="4815" y="870"/>
                    </a:lnTo>
                    <a:lnTo>
                      <a:pt x="4815" y="867"/>
                    </a:lnTo>
                    <a:cubicBezTo>
                      <a:pt x="4815" y="867"/>
                      <a:pt x="4812" y="867"/>
                      <a:pt x="4812" y="863"/>
                    </a:cubicBezTo>
                    <a:cubicBezTo>
                      <a:pt x="4808" y="863"/>
                      <a:pt x="4808" y="860"/>
                      <a:pt x="4808" y="860"/>
                    </a:cubicBezTo>
                    <a:lnTo>
                      <a:pt x="4805" y="860"/>
                    </a:lnTo>
                    <a:cubicBezTo>
                      <a:pt x="4805" y="860"/>
                      <a:pt x="4805" y="857"/>
                      <a:pt x="4801" y="857"/>
                    </a:cubicBezTo>
                    <a:cubicBezTo>
                      <a:pt x="4801" y="853"/>
                      <a:pt x="4798" y="853"/>
                      <a:pt x="4798" y="853"/>
                    </a:cubicBezTo>
                    <a:cubicBezTo>
                      <a:pt x="4798" y="850"/>
                      <a:pt x="4795" y="850"/>
                      <a:pt x="4795" y="850"/>
                    </a:cubicBezTo>
                    <a:cubicBezTo>
                      <a:pt x="4795" y="847"/>
                      <a:pt x="4795" y="847"/>
                      <a:pt x="4792" y="847"/>
                    </a:cubicBezTo>
                    <a:lnTo>
                      <a:pt x="4792" y="843"/>
                    </a:lnTo>
                    <a:lnTo>
                      <a:pt x="4788" y="843"/>
                    </a:lnTo>
                    <a:lnTo>
                      <a:pt x="4784" y="840"/>
                    </a:lnTo>
                    <a:lnTo>
                      <a:pt x="4781" y="836"/>
                    </a:lnTo>
                    <a:cubicBezTo>
                      <a:pt x="4778" y="836"/>
                      <a:pt x="4778" y="833"/>
                      <a:pt x="4778" y="833"/>
                    </a:cubicBezTo>
                    <a:lnTo>
                      <a:pt x="4775" y="833"/>
                    </a:lnTo>
                    <a:cubicBezTo>
                      <a:pt x="4775" y="830"/>
                      <a:pt x="4772" y="830"/>
                      <a:pt x="4772" y="830"/>
                    </a:cubicBezTo>
                    <a:cubicBezTo>
                      <a:pt x="3982" y="162"/>
                      <a:pt x="2747" y="1"/>
                      <a:pt x="173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8" name="Google Shape;1335;p51"/>
              <p:cNvSpPr/>
              <p:nvPr/>
            </p:nvSpPr>
            <p:spPr>
              <a:xfrm>
                <a:off x="2050300" y="857425"/>
                <a:ext cx="12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5" h="250" extrusionOk="0">
                    <a:moveTo>
                      <a:pt x="0" y="229"/>
                    </a:moveTo>
                    <a:lnTo>
                      <a:pt x="0" y="249"/>
                    </a:lnTo>
                    <a:lnTo>
                      <a:pt x="0" y="229"/>
                    </a:lnTo>
                    <a:close/>
                    <a:moveTo>
                      <a:pt x="0" y="219"/>
                    </a:moveTo>
                    <a:lnTo>
                      <a:pt x="0" y="229"/>
                    </a:lnTo>
                    <a:lnTo>
                      <a:pt x="0" y="219"/>
                    </a:lnTo>
                    <a:close/>
                    <a:moveTo>
                      <a:pt x="0" y="216"/>
                    </a:moveTo>
                    <a:lnTo>
                      <a:pt x="0" y="219"/>
                    </a:lnTo>
                    <a:lnTo>
                      <a:pt x="0" y="216"/>
                    </a:lnTo>
                    <a:close/>
                    <a:moveTo>
                      <a:pt x="0" y="202"/>
                    </a:moveTo>
                    <a:lnTo>
                      <a:pt x="0" y="212"/>
                    </a:lnTo>
                    <a:lnTo>
                      <a:pt x="0" y="202"/>
                    </a:lnTo>
                    <a:close/>
                    <a:moveTo>
                      <a:pt x="0" y="199"/>
                    </a:moveTo>
                    <a:lnTo>
                      <a:pt x="0" y="202"/>
                    </a:lnTo>
                    <a:lnTo>
                      <a:pt x="0" y="199"/>
                    </a:lnTo>
                    <a:close/>
                    <a:moveTo>
                      <a:pt x="4" y="189"/>
                    </a:moveTo>
                    <a:cubicBezTo>
                      <a:pt x="0" y="192"/>
                      <a:pt x="0" y="196"/>
                      <a:pt x="0" y="199"/>
                    </a:cubicBezTo>
                    <a:cubicBezTo>
                      <a:pt x="0" y="196"/>
                      <a:pt x="0" y="192"/>
                      <a:pt x="4" y="189"/>
                    </a:cubicBezTo>
                    <a:close/>
                    <a:moveTo>
                      <a:pt x="4" y="182"/>
                    </a:moveTo>
                    <a:lnTo>
                      <a:pt x="4" y="185"/>
                    </a:lnTo>
                    <a:lnTo>
                      <a:pt x="4" y="182"/>
                    </a:lnTo>
                    <a:close/>
                    <a:moveTo>
                      <a:pt x="4" y="179"/>
                    </a:moveTo>
                    <a:lnTo>
                      <a:pt x="4" y="182"/>
                    </a:lnTo>
                    <a:lnTo>
                      <a:pt x="4" y="179"/>
                    </a:lnTo>
                    <a:close/>
                    <a:moveTo>
                      <a:pt x="4" y="172"/>
                    </a:moveTo>
                    <a:lnTo>
                      <a:pt x="4" y="179"/>
                    </a:lnTo>
                    <a:lnTo>
                      <a:pt x="4" y="172"/>
                    </a:lnTo>
                    <a:close/>
                    <a:moveTo>
                      <a:pt x="4" y="168"/>
                    </a:moveTo>
                    <a:lnTo>
                      <a:pt x="4" y="172"/>
                    </a:lnTo>
                    <a:lnTo>
                      <a:pt x="4" y="168"/>
                    </a:lnTo>
                    <a:close/>
                    <a:moveTo>
                      <a:pt x="4" y="162"/>
                    </a:moveTo>
                    <a:lnTo>
                      <a:pt x="4" y="165"/>
                    </a:lnTo>
                    <a:lnTo>
                      <a:pt x="4" y="162"/>
                    </a:lnTo>
                    <a:close/>
                    <a:moveTo>
                      <a:pt x="4" y="159"/>
                    </a:moveTo>
                    <a:lnTo>
                      <a:pt x="4" y="162"/>
                    </a:lnTo>
                    <a:lnTo>
                      <a:pt x="4" y="159"/>
                    </a:lnTo>
                    <a:close/>
                    <a:moveTo>
                      <a:pt x="4" y="152"/>
                    </a:moveTo>
                    <a:lnTo>
                      <a:pt x="4" y="156"/>
                    </a:lnTo>
                    <a:lnTo>
                      <a:pt x="4" y="152"/>
                    </a:lnTo>
                    <a:close/>
                    <a:moveTo>
                      <a:pt x="4" y="148"/>
                    </a:moveTo>
                    <a:lnTo>
                      <a:pt x="4" y="152"/>
                    </a:lnTo>
                    <a:lnTo>
                      <a:pt x="4" y="148"/>
                    </a:lnTo>
                    <a:close/>
                    <a:moveTo>
                      <a:pt x="4" y="142"/>
                    </a:moveTo>
                    <a:lnTo>
                      <a:pt x="4" y="145"/>
                    </a:lnTo>
                    <a:lnTo>
                      <a:pt x="4" y="142"/>
                    </a:lnTo>
                    <a:close/>
                    <a:moveTo>
                      <a:pt x="4" y="139"/>
                    </a:moveTo>
                    <a:lnTo>
                      <a:pt x="4" y="142"/>
                    </a:lnTo>
                    <a:lnTo>
                      <a:pt x="4" y="139"/>
                    </a:lnTo>
                    <a:close/>
                    <a:moveTo>
                      <a:pt x="4" y="131"/>
                    </a:moveTo>
                    <a:lnTo>
                      <a:pt x="4" y="135"/>
                    </a:lnTo>
                    <a:lnTo>
                      <a:pt x="4" y="131"/>
                    </a:lnTo>
                    <a:close/>
                    <a:moveTo>
                      <a:pt x="4" y="125"/>
                    </a:moveTo>
                    <a:lnTo>
                      <a:pt x="4" y="131"/>
                    </a:lnTo>
                    <a:lnTo>
                      <a:pt x="4" y="125"/>
                    </a:lnTo>
                    <a:close/>
                    <a:moveTo>
                      <a:pt x="4" y="122"/>
                    </a:moveTo>
                    <a:lnTo>
                      <a:pt x="4" y="125"/>
                    </a:lnTo>
                    <a:lnTo>
                      <a:pt x="4" y="122"/>
                    </a:lnTo>
                    <a:close/>
                    <a:moveTo>
                      <a:pt x="4" y="118"/>
                    </a:moveTo>
                    <a:lnTo>
                      <a:pt x="4" y="118"/>
                    </a:lnTo>
                    <a:lnTo>
                      <a:pt x="4" y="118"/>
                    </a:lnTo>
                    <a:close/>
                    <a:moveTo>
                      <a:pt x="4" y="111"/>
                    </a:moveTo>
                    <a:lnTo>
                      <a:pt x="4" y="115"/>
                    </a:lnTo>
                    <a:lnTo>
                      <a:pt x="4" y="111"/>
                    </a:lnTo>
                    <a:close/>
                    <a:moveTo>
                      <a:pt x="4" y="105"/>
                    </a:moveTo>
                    <a:lnTo>
                      <a:pt x="4" y="108"/>
                    </a:lnTo>
                    <a:lnTo>
                      <a:pt x="4" y="105"/>
                    </a:lnTo>
                    <a:close/>
                    <a:moveTo>
                      <a:pt x="4" y="102"/>
                    </a:moveTo>
                    <a:lnTo>
                      <a:pt x="4" y="105"/>
                    </a:lnTo>
                    <a:lnTo>
                      <a:pt x="4" y="102"/>
                    </a:lnTo>
                    <a:close/>
                    <a:moveTo>
                      <a:pt x="4" y="95"/>
                    </a:moveTo>
                    <a:lnTo>
                      <a:pt x="4" y="98"/>
                    </a:lnTo>
                    <a:lnTo>
                      <a:pt x="4" y="95"/>
                    </a:lnTo>
                    <a:close/>
                    <a:moveTo>
                      <a:pt x="4" y="91"/>
                    </a:moveTo>
                    <a:lnTo>
                      <a:pt x="4" y="95"/>
                    </a:lnTo>
                    <a:lnTo>
                      <a:pt x="4" y="91"/>
                    </a:lnTo>
                    <a:close/>
                    <a:moveTo>
                      <a:pt x="4" y="85"/>
                    </a:moveTo>
                    <a:lnTo>
                      <a:pt x="4" y="88"/>
                    </a:lnTo>
                    <a:lnTo>
                      <a:pt x="4" y="85"/>
                    </a:lnTo>
                    <a:close/>
                    <a:moveTo>
                      <a:pt x="4" y="75"/>
                    </a:moveTo>
                    <a:lnTo>
                      <a:pt x="4" y="85"/>
                    </a:lnTo>
                    <a:lnTo>
                      <a:pt x="4" y="75"/>
                    </a:lnTo>
                    <a:close/>
                    <a:moveTo>
                      <a:pt x="4" y="71"/>
                    </a:moveTo>
                    <a:lnTo>
                      <a:pt x="4" y="75"/>
                    </a:lnTo>
                    <a:lnTo>
                      <a:pt x="4" y="71"/>
                    </a:lnTo>
                    <a:close/>
                    <a:moveTo>
                      <a:pt x="4" y="65"/>
                    </a:moveTo>
                    <a:lnTo>
                      <a:pt x="4" y="68"/>
                    </a:lnTo>
                    <a:lnTo>
                      <a:pt x="4" y="65"/>
                    </a:lnTo>
                    <a:close/>
                    <a:moveTo>
                      <a:pt x="4" y="61"/>
                    </a:moveTo>
                    <a:lnTo>
                      <a:pt x="4" y="65"/>
                    </a:lnTo>
                    <a:lnTo>
                      <a:pt x="4" y="61"/>
                    </a:lnTo>
                    <a:close/>
                    <a:moveTo>
                      <a:pt x="4" y="55"/>
                    </a:moveTo>
                    <a:lnTo>
                      <a:pt x="4" y="58"/>
                    </a:lnTo>
                    <a:lnTo>
                      <a:pt x="4" y="55"/>
                    </a:lnTo>
                    <a:close/>
                    <a:moveTo>
                      <a:pt x="4" y="51"/>
                    </a:moveTo>
                    <a:lnTo>
                      <a:pt x="4" y="55"/>
                    </a:lnTo>
                    <a:lnTo>
                      <a:pt x="4" y="51"/>
                    </a:lnTo>
                    <a:close/>
                    <a:moveTo>
                      <a:pt x="4" y="44"/>
                    </a:moveTo>
                    <a:lnTo>
                      <a:pt x="4" y="51"/>
                    </a:lnTo>
                    <a:lnTo>
                      <a:pt x="4" y="44"/>
                    </a:lnTo>
                    <a:close/>
                    <a:moveTo>
                      <a:pt x="4" y="41"/>
                    </a:moveTo>
                    <a:lnTo>
                      <a:pt x="4" y="44"/>
                    </a:lnTo>
                    <a:lnTo>
                      <a:pt x="4" y="41"/>
                    </a:lnTo>
                    <a:close/>
                    <a:moveTo>
                      <a:pt x="4" y="38"/>
                    </a:moveTo>
                    <a:lnTo>
                      <a:pt x="4" y="38"/>
                    </a:lnTo>
                    <a:lnTo>
                      <a:pt x="4" y="38"/>
                    </a:lnTo>
                    <a:close/>
                    <a:moveTo>
                      <a:pt x="4" y="31"/>
                    </a:moveTo>
                    <a:lnTo>
                      <a:pt x="4" y="35"/>
                    </a:lnTo>
                    <a:lnTo>
                      <a:pt x="4" y="31"/>
                    </a:lnTo>
                    <a:close/>
                    <a:moveTo>
                      <a:pt x="4" y="24"/>
                    </a:moveTo>
                    <a:lnTo>
                      <a:pt x="4" y="27"/>
                    </a:lnTo>
                    <a:lnTo>
                      <a:pt x="4" y="24"/>
                    </a:lnTo>
                    <a:close/>
                    <a:moveTo>
                      <a:pt x="4" y="21"/>
                    </a:moveTo>
                    <a:lnTo>
                      <a:pt x="4" y="24"/>
                    </a:lnTo>
                    <a:lnTo>
                      <a:pt x="4" y="21"/>
                    </a:lnTo>
                    <a:close/>
                    <a:moveTo>
                      <a:pt x="4" y="15"/>
                    </a:moveTo>
                    <a:lnTo>
                      <a:pt x="4" y="21"/>
                    </a:lnTo>
                    <a:lnTo>
                      <a:pt x="4" y="15"/>
                    </a:lnTo>
                    <a:close/>
                    <a:moveTo>
                      <a:pt x="4" y="11"/>
                    </a:moveTo>
                    <a:lnTo>
                      <a:pt x="4" y="15"/>
                    </a:lnTo>
                    <a:lnTo>
                      <a:pt x="4" y="11"/>
                    </a:lnTo>
                    <a:close/>
                    <a:moveTo>
                      <a:pt x="4" y="7"/>
                    </a:moveTo>
                    <a:lnTo>
                      <a:pt x="4" y="11"/>
                    </a:lnTo>
                    <a:lnTo>
                      <a:pt x="4" y="7"/>
                    </a:lnTo>
                    <a:close/>
                    <a:moveTo>
                      <a:pt x="4" y="1"/>
                    </a:move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9" name="Google Shape;1336;p51"/>
              <p:cNvSpPr/>
              <p:nvPr/>
            </p:nvSpPr>
            <p:spPr>
              <a:xfrm>
                <a:off x="2031500" y="907800"/>
                <a:ext cx="10250" cy="3107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243" extrusionOk="0">
                    <a:moveTo>
                      <a:pt x="410" y="0"/>
                    </a:moveTo>
                    <a:cubicBezTo>
                      <a:pt x="293" y="403"/>
                      <a:pt x="155" y="820"/>
                      <a:pt x="0" y="1243"/>
                    </a:cubicBezTo>
                    <a:lnTo>
                      <a:pt x="0" y="1243"/>
                    </a:lnTo>
                    <a:cubicBezTo>
                      <a:pt x="155" y="820"/>
                      <a:pt x="293" y="403"/>
                      <a:pt x="410" y="0"/>
                    </a:cubicBezTo>
                    <a:close/>
                  </a:path>
                </a:pathLst>
              </a:custGeom>
              <a:solidFill>
                <a:srgbClr val="AE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0" name="Google Shape;1337;p51"/>
              <p:cNvSpPr/>
              <p:nvPr/>
            </p:nvSpPr>
            <p:spPr>
              <a:xfrm>
                <a:off x="2041725" y="863725"/>
                <a:ext cx="86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764" extrusionOk="0">
                    <a:moveTo>
                      <a:pt x="343" y="0"/>
                    </a:moveTo>
                    <a:cubicBezTo>
                      <a:pt x="317" y="504"/>
                      <a:pt x="189" y="1112"/>
                      <a:pt x="1" y="1763"/>
                    </a:cubicBezTo>
                    <a:lnTo>
                      <a:pt x="1" y="1763"/>
                    </a:lnTo>
                    <a:cubicBezTo>
                      <a:pt x="189" y="1112"/>
                      <a:pt x="317" y="504"/>
                      <a:pt x="343" y="0"/>
                    </a:cubicBez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1" name="Google Shape;1338;p51"/>
              <p:cNvSpPr/>
              <p:nvPr/>
            </p:nvSpPr>
            <p:spPr>
              <a:xfrm>
                <a:off x="2031500" y="821525"/>
                <a:ext cx="104100" cy="12732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093" extrusionOk="0">
                    <a:moveTo>
                      <a:pt x="564" y="0"/>
                    </a:moveTo>
                    <a:lnTo>
                      <a:pt x="564" y="0"/>
                    </a:lnTo>
                    <a:cubicBezTo>
                      <a:pt x="676" y="419"/>
                      <a:pt x="746" y="896"/>
                      <a:pt x="756" y="1437"/>
                    </a:cubicBezTo>
                    <a:lnTo>
                      <a:pt x="756" y="1440"/>
                    </a:lnTo>
                    <a:lnTo>
                      <a:pt x="756" y="1443"/>
                    </a:lnTo>
                    <a:lnTo>
                      <a:pt x="756" y="1447"/>
                    </a:lnTo>
                    <a:lnTo>
                      <a:pt x="756" y="1451"/>
                    </a:lnTo>
                    <a:lnTo>
                      <a:pt x="756" y="1457"/>
                    </a:lnTo>
                    <a:lnTo>
                      <a:pt x="756" y="1460"/>
                    </a:lnTo>
                    <a:lnTo>
                      <a:pt x="756" y="1463"/>
                    </a:lnTo>
                    <a:lnTo>
                      <a:pt x="756" y="1467"/>
                    </a:lnTo>
                    <a:lnTo>
                      <a:pt x="756" y="1471"/>
                    </a:lnTo>
                    <a:lnTo>
                      <a:pt x="756" y="1474"/>
                    </a:lnTo>
                    <a:lnTo>
                      <a:pt x="756" y="1477"/>
                    </a:lnTo>
                    <a:lnTo>
                      <a:pt x="756" y="1480"/>
                    </a:lnTo>
                    <a:lnTo>
                      <a:pt x="756" y="1487"/>
                    </a:lnTo>
                    <a:lnTo>
                      <a:pt x="756" y="1491"/>
                    </a:lnTo>
                    <a:lnTo>
                      <a:pt x="756" y="1494"/>
                    </a:lnTo>
                    <a:lnTo>
                      <a:pt x="756" y="1497"/>
                    </a:lnTo>
                    <a:lnTo>
                      <a:pt x="756" y="1501"/>
                    </a:lnTo>
                    <a:lnTo>
                      <a:pt x="756" y="1504"/>
                    </a:lnTo>
                    <a:lnTo>
                      <a:pt x="756" y="1507"/>
                    </a:lnTo>
                    <a:lnTo>
                      <a:pt x="756" y="1511"/>
                    </a:lnTo>
                    <a:lnTo>
                      <a:pt x="756" y="1521"/>
                    </a:lnTo>
                    <a:lnTo>
                      <a:pt x="756" y="1524"/>
                    </a:lnTo>
                    <a:lnTo>
                      <a:pt x="756" y="1527"/>
                    </a:lnTo>
                    <a:lnTo>
                      <a:pt x="756" y="1531"/>
                    </a:lnTo>
                    <a:lnTo>
                      <a:pt x="756" y="1534"/>
                    </a:lnTo>
                    <a:lnTo>
                      <a:pt x="756" y="1538"/>
                    </a:lnTo>
                    <a:lnTo>
                      <a:pt x="756" y="1541"/>
                    </a:lnTo>
                    <a:lnTo>
                      <a:pt x="756" y="1544"/>
                    </a:lnTo>
                    <a:lnTo>
                      <a:pt x="756" y="1547"/>
                    </a:lnTo>
                    <a:lnTo>
                      <a:pt x="756" y="1551"/>
                    </a:lnTo>
                    <a:lnTo>
                      <a:pt x="756" y="1554"/>
                    </a:lnTo>
                    <a:lnTo>
                      <a:pt x="756" y="1558"/>
                    </a:lnTo>
                    <a:lnTo>
                      <a:pt x="756" y="1561"/>
                    </a:lnTo>
                    <a:lnTo>
                      <a:pt x="756" y="1567"/>
                    </a:lnTo>
                    <a:lnTo>
                      <a:pt x="756" y="1571"/>
                    </a:lnTo>
                    <a:lnTo>
                      <a:pt x="756" y="1575"/>
                    </a:lnTo>
                    <a:lnTo>
                      <a:pt x="756" y="1578"/>
                    </a:lnTo>
                    <a:lnTo>
                      <a:pt x="756" y="1581"/>
                    </a:lnTo>
                    <a:lnTo>
                      <a:pt x="756" y="1584"/>
                    </a:lnTo>
                    <a:lnTo>
                      <a:pt x="756" y="1588"/>
                    </a:lnTo>
                    <a:lnTo>
                      <a:pt x="756" y="1592"/>
                    </a:lnTo>
                    <a:lnTo>
                      <a:pt x="756" y="1595"/>
                    </a:lnTo>
                    <a:lnTo>
                      <a:pt x="756" y="1598"/>
                    </a:lnTo>
                    <a:lnTo>
                      <a:pt x="756" y="1601"/>
                    </a:lnTo>
                    <a:lnTo>
                      <a:pt x="756" y="1604"/>
                    </a:lnTo>
                    <a:lnTo>
                      <a:pt x="756" y="1608"/>
                    </a:lnTo>
                    <a:lnTo>
                      <a:pt x="756" y="1615"/>
                    </a:lnTo>
                    <a:lnTo>
                      <a:pt x="756" y="1618"/>
                    </a:lnTo>
                    <a:lnTo>
                      <a:pt x="756" y="1621"/>
                    </a:lnTo>
                    <a:lnTo>
                      <a:pt x="756" y="1625"/>
                    </a:lnTo>
                    <a:cubicBezTo>
                      <a:pt x="752" y="1628"/>
                      <a:pt x="752" y="1632"/>
                      <a:pt x="752" y="1635"/>
                    </a:cubicBezTo>
                    <a:lnTo>
                      <a:pt x="752" y="1638"/>
                    </a:lnTo>
                    <a:lnTo>
                      <a:pt x="752" y="1648"/>
                    </a:lnTo>
                    <a:lnTo>
                      <a:pt x="752" y="1652"/>
                    </a:lnTo>
                    <a:lnTo>
                      <a:pt x="752" y="1655"/>
                    </a:lnTo>
                    <a:lnTo>
                      <a:pt x="752" y="1665"/>
                    </a:lnTo>
                    <a:lnTo>
                      <a:pt x="752" y="1685"/>
                    </a:lnTo>
                    <a:lnTo>
                      <a:pt x="752" y="1688"/>
                    </a:lnTo>
                    <a:cubicBezTo>
                      <a:pt x="726" y="2192"/>
                      <a:pt x="598" y="2800"/>
                      <a:pt x="410" y="3451"/>
                    </a:cubicBezTo>
                    <a:cubicBezTo>
                      <a:pt x="293" y="3854"/>
                      <a:pt x="155" y="4271"/>
                      <a:pt x="0" y="4694"/>
                    </a:cubicBezTo>
                    <a:cubicBezTo>
                      <a:pt x="615" y="4878"/>
                      <a:pt x="1384" y="5032"/>
                      <a:pt x="2314" y="5092"/>
                    </a:cubicBezTo>
                    <a:cubicBezTo>
                      <a:pt x="3160" y="3642"/>
                      <a:pt x="3811" y="2266"/>
                      <a:pt x="4164" y="1124"/>
                    </a:cubicBezTo>
                    <a:lnTo>
                      <a:pt x="564" y="0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2" name="Google Shape;1339;p51"/>
              <p:cNvSpPr/>
              <p:nvPr/>
            </p:nvSpPr>
            <p:spPr>
              <a:xfrm>
                <a:off x="1983750" y="414575"/>
                <a:ext cx="113250" cy="1020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4082" extrusionOk="0">
                    <a:moveTo>
                      <a:pt x="3535" y="1"/>
                    </a:moveTo>
                    <a:cubicBezTo>
                      <a:pt x="3053" y="1"/>
                      <a:pt x="2475" y="286"/>
                      <a:pt x="2263" y="348"/>
                    </a:cubicBezTo>
                    <a:cubicBezTo>
                      <a:pt x="2233" y="358"/>
                      <a:pt x="2200" y="362"/>
                      <a:pt x="2165" y="362"/>
                    </a:cubicBezTo>
                    <a:cubicBezTo>
                      <a:pt x="1966" y="362"/>
                      <a:pt x="1706" y="230"/>
                      <a:pt x="1390" y="230"/>
                    </a:cubicBezTo>
                    <a:cubicBezTo>
                      <a:pt x="1187" y="230"/>
                      <a:pt x="962" y="284"/>
                      <a:pt x="716" y="462"/>
                    </a:cubicBezTo>
                    <a:cubicBezTo>
                      <a:pt x="17" y="965"/>
                      <a:pt x="393" y="2010"/>
                      <a:pt x="393" y="2010"/>
                    </a:cubicBezTo>
                    <a:cubicBezTo>
                      <a:pt x="0" y="2466"/>
                      <a:pt x="487" y="2984"/>
                      <a:pt x="487" y="2984"/>
                    </a:cubicBezTo>
                    <a:cubicBezTo>
                      <a:pt x="164" y="3789"/>
                      <a:pt x="773" y="4081"/>
                      <a:pt x="773" y="4081"/>
                    </a:cubicBezTo>
                    <a:lnTo>
                      <a:pt x="1840" y="3151"/>
                    </a:lnTo>
                    <a:lnTo>
                      <a:pt x="3408" y="1684"/>
                    </a:lnTo>
                    <a:cubicBezTo>
                      <a:pt x="4016" y="1617"/>
                      <a:pt x="4529" y="965"/>
                      <a:pt x="4143" y="305"/>
                    </a:cubicBezTo>
                    <a:cubicBezTo>
                      <a:pt x="4010" y="78"/>
                      <a:pt x="3785" y="1"/>
                      <a:pt x="3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3" name="Google Shape;1340;p51"/>
              <p:cNvSpPr/>
              <p:nvPr/>
            </p:nvSpPr>
            <p:spPr>
              <a:xfrm>
                <a:off x="1990625" y="456675"/>
                <a:ext cx="8580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3811" extrusionOk="0">
                    <a:moveTo>
                      <a:pt x="2280" y="0"/>
                    </a:moveTo>
                    <a:cubicBezTo>
                      <a:pt x="2255" y="239"/>
                      <a:pt x="2030" y="586"/>
                      <a:pt x="1820" y="586"/>
                    </a:cubicBezTo>
                    <a:cubicBezTo>
                      <a:pt x="1743" y="586"/>
                      <a:pt x="1668" y="540"/>
                      <a:pt x="1606" y="426"/>
                    </a:cubicBezTo>
                    <a:cubicBezTo>
                      <a:pt x="1504" y="243"/>
                      <a:pt x="1308" y="148"/>
                      <a:pt x="1112" y="148"/>
                    </a:cubicBezTo>
                    <a:cubicBezTo>
                      <a:pt x="852" y="148"/>
                      <a:pt x="594" y="314"/>
                      <a:pt x="561" y="658"/>
                    </a:cubicBezTo>
                    <a:cubicBezTo>
                      <a:pt x="504" y="1263"/>
                      <a:pt x="1045" y="1396"/>
                      <a:pt x="1045" y="1396"/>
                    </a:cubicBezTo>
                    <a:cubicBezTo>
                      <a:pt x="1045" y="1396"/>
                      <a:pt x="840" y="1537"/>
                      <a:pt x="873" y="1816"/>
                    </a:cubicBezTo>
                    <a:cubicBezTo>
                      <a:pt x="907" y="2095"/>
                      <a:pt x="498" y="2397"/>
                      <a:pt x="498" y="2397"/>
                    </a:cubicBezTo>
                    <a:lnTo>
                      <a:pt x="1" y="3280"/>
                    </a:lnTo>
                    <a:lnTo>
                      <a:pt x="1082" y="3810"/>
                    </a:lnTo>
                    <a:lnTo>
                      <a:pt x="1739" y="2622"/>
                    </a:lnTo>
                    <a:cubicBezTo>
                      <a:pt x="1739" y="2622"/>
                      <a:pt x="1871" y="2700"/>
                      <a:pt x="2085" y="2700"/>
                    </a:cubicBezTo>
                    <a:cubicBezTo>
                      <a:pt x="2255" y="2700"/>
                      <a:pt x="2477" y="2650"/>
                      <a:pt x="2726" y="2471"/>
                    </a:cubicBezTo>
                    <a:cubicBezTo>
                      <a:pt x="3170" y="2149"/>
                      <a:pt x="3083" y="1457"/>
                      <a:pt x="3083" y="1457"/>
                    </a:cubicBezTo>
                    <a:cubicBezTo>
                      <a:pt x="3284" y="1444"/>
                      <a:pt x="3431" y="1316"/>
                      <a:pt x="3431" y="1316"/>
                    </a:cubicBezTo>
                    <a:cubicBezTo>
                      <a:pt x="3059" y="840"/>
                      <a:pt x="3132" y="0"/>
                      <a:pt x="3133" y="0"/>
                    </a:cubicBezTo>
                    <a:lnTo>
                      <a:pt x="3133" y="0"/>
                    </a:lnTo>
                    <a:cubicBezTo>
                      <a:pt x="2998" y="66"/>
                      <a:pt x="2859" y="88"/>
                      <a:pt x="2732" y="88"/>
                    </a:cubicBezTo>
                    <a:cubicBezTo>
                      <a:pt x="2480" y="88"/>
                      <a:pt x="2280" y="0"/>
                      <a:pt x="2280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4" name="Google Shape;1341;p51"/>
              <p:cNvSpPr/>
              <p:nvPr/>
            </p:nvSpPr>
            <p:spPr>
              <a:xfrm>
                <a:off x="2038900" y="486875"/>
                <a:ext cx="2132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4" extrusionOk="0">
                    <a:moveTo>
                      <a:pt x="426" y="1"/>
                    </a:moveTo>
                    <a:cubicBezTo>
                      <a:pt x="191" y="1"/>
                      <a:pt x="0" y="192"/>
                      <a:pt x="0" y="427"/>
                    </a:cubicBezTo>
                    <a:cubicBezTo>
                      <a:pt x="0" y="662"/>
                      <a:pt x="191" y="853"/>
                      <a:pt x="426" y="853"/>
                    </a:cubicBezTo>
                    <a:cubicBezTo>
                      <a:pt x="662" y="853"/>
                      <a:pt x="853" y="662"/>
                      <a:pt x="853" y="427"/>
                    </a:cubicBezTo>
                    <a:cubicBezTo>
                      <a:pt x="853" y="192"/>
                      <a:pt x="662" y="1"/>
                      <a:pt x="42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73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5" name="Google Shape;1342;p51"/>
              <p:cNvSpPr/>
              <p:nvPr/>
            </p:nvSpPr>
            <p:spPr>
              <a:xfrm>
                <a:off x="1838275" y="525800"/>
                <a:ext cx="222875" cy="295250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1810" extrusionOk="0">
                    <a:moveTo>
                      <a:pt x="6024" y="0"/>
                    </a:moveTo>
                    <a:cubicBezTo>
                      <a:pt x="2596" y="0"/>
                      <a:pt x="1" y="7175"/>
                      <a:pt x="441" y="10540"/>
                    </a:cubicBezTo>
                    <a:lnTo>
                      <a:pt x="4483" y="11809"/>
                    </a:lnTo>
                    <a:lnTo>
                      <a:pt x="6998" y="9536"/>
                    </a:lnTo>
                    <a:cubicBezTo>
                      <a:pt x="7824" y="6749"/>
                      <a:pt x="8915" y="1012"/>
                      <a:pt x="7058" y="220"/>
                    </a:cubicBezTo>
                    <a:cubicBezTo>
                      <a:pt x="6707" y="70"/>
                      <a:pt x="6361" y="0"/>
                      <a:pt x="6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6" name="Google Shape;1343;p51"/>
              <p:cNvSpPr/>
              <p:nvPr/>
            </p:nvSpPr>
            <p:spPr>
              <a:xfrm>
                <a:off x="1925075" y="623925"/>
                <a:ext cx="103175" cy="169650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6786" extrusionOk="0">
                    <a:moveTo>
                      <a:pt x="447" y="1"/>
                    </a:moveTo>
                    <a:cubicBezTo>
                      <a:pt x="1" y="3805"/>
                      <a:pt x="763" y="6786"/>
                      <a:pt x="763" y="6786"/>
                    </a:cubicBezTo>
                    <a:lnTo>
                      <a:pt x="2344" y="6679"/>
                    </a:lnTo>
                    <a:lnTo>
                      <a:pt x="3526" y="5611"/>
                    </a:lnTo>
                    <a:cubicBezTo>
                      <a:pt x="3727" y="4936"/>
                      <a:pt x="3942" y="4090"/>
                      <a:pt x="4127" y="3183"/>
                    </a:cubicBezTo>
                    <a:lnTo>
                      <a:pt x="447" y="1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7" name="Google Shape;1344;p51"/>
              <p:cNvSpPr/>
              <p:nvPr/>
            </p:nvSpPr>
            <p:spPr>
              <a:xfrm>
                <a:off x="2172500" y="1068925"/>
                <a:ext cx="796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217" extrusionOk="0">
                    <a:moveTo>
                      <a:pt x="142" y="1"/>
                    </a:moveTo>
                    <a:lnTo>
                      <a:pt x="1" y="1216"/>
                    </a:lnTo>
                    <a:lnTo>
                      <a:pt x="3183" y="1216"/>
                    </a:lnTo>
                    <a:lnTo>
                      <a:pt x="1303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8" name="Google Shape;1345;p51"/>
              <p:cNvSpPr/>
              <p:nvPr/>
            </p:nvSpPr>
            <p:spPr>
              <a:xfrm>
                <a:off x="1849275" y="764200"/>
                <a:ext cx="38175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5270" h="12190" extrusionOk="0">
                    <a:moveTo>
                      <a:pt x="6558" y="0"/>
                    </a:moveTo>
                    <a:cubicBezTo>
                      <a:pt x="6558" y="0"/>
                      <a:pt x="3922" y="913"/>
                      <a:pt x="1" y="1004"/>
                    </a:cubicBezTo>
                    <a:cubicBezTo>
                      <a:pt x="41" y="1319"/>
                      <a:pt x="109" y="1601"/>
                      <a:pt x="206" y="1840"/>
                    </a:cubicBezTo>
                    <a:cubicBezTo>
                      <a:pt x="1434" y="4884"/>
                      <a:pt x="2939" y="4881"/>
                      <a:pt x="7951" y="5264"/>
                    </a:cubicBezTo>
                    <a:cubicBezTo>
                      <a:pt x="13346" y="5677"/>
                      <a:pt x="13071" y="12190"/>
                      <a:pt x="13071" y="12190"/>
                    </a:cubicBezTo>
                    <a:lnTo>
                      <a:pt x="14232" y="12190"/>
                    </a:lnTo>
                    <a:cubicBezTo>
                      <a:pt x="14232" y="12190"/>
                      <a:pt x="15269" y="9538"/>
                      <a:pt x="13923" y="5879"/>
                    </a:cubicBezTo>
                    <a:cubicBezTo>
                      <a:pt x="12577" y="2219"/>
                      <a:pt x="6558" y="0"/>
                      <a:pt x="6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9" name="Google Shape;1346;p51"/>
              <p:cNvSpPr/>
              <p:nvPr/>
            </p:nvSpPr>
            <p:spPr>
              <a:xfrm>
                <a:off x="2147150" y="519100"/>
                <a:ext cx="415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569" extrusionOk="0">
                    <a:moveTo>
                      <a:pt x="474" y="1"/>
                    </a:moveTo>
                    <a:lnTo>
                      <a:pt x="1" y="1014"/>
                    </a:lnTo>
                    <a:lnTo>
                      <a:pt x="1189" y="1569"/>
                    </a:lnTo>
                    <a:lnTo>
                      <a:pt x="1662" y="555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F476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0" name="Google Shape;1347;p51"/>
              <p:cNvSpPr/>
              <p:nvPr/>
            </p:nvSpPr>
            <p:spPr>
              <a:xfrm>
                <a:off x="2176875" y="518425"/>
                <a:ext cx="7537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3852" extrusionOk="0">
                    <a:moveTo>
                      <a:pt x="2860" y="1"/>
                    </a:moveTo>
                    <a:cubicBezTo>
                      <a:pt x="2829" y="1"/>
                      <a:pt x="2798" y="10"/>
                      <a:pt x="2770" y="31"/>
                    </a:cubicBezTo>
                    <a:cubicBezTo>
                      <a:pt x="2442" y="284"/>
                      <a:pt x="1781" y="716"/>
                      <a:pt x="1093" y="716"/>
                    </a:cubicBezTo>
                    <a:cubicBezTo>
                      <a:pt x="886" y="716"/>
                      <a:pt x="677" y="677"/>
                      <a:pt x="473" y="582"/>
                    </a:cubicBezTo>
                    <a:lnTo>
                      <a:pt x="0" y="1596"/>
                    </a:lnTo>
                    <a:cubicBezTo>
                      <a:pt x="879" y="2008"/>
                      <a:pt x="1031" y="3173"/>
                      <a:pt x="1054" y="3711"/>
                    </a:cubicBezTo>
                    <a:cubicBezTo>
                      <a:pt x="1059" y="3795"/>
                      <a:pt x="1129" y="3852"/>
                      <a:pt x="1203" y="3852"/>
                    </a:cubicBezTo>
                    <a:cubicBezTo>
                      <a:pt x="1235" y="3852"/>
                      <a:pt x="1268" y="3841"/>
                      <a:pt x="1296" y="3818"/>
                    </a:cubicBezTo>
                    <a:cubicBezTo>
                      <a:pt x="1575" y="3593"/>
                      <a:pt x="2052" y="3100"/>
                      <a:pt x="2498" y="2143"/>
                    </a:cubicBezTo>
                    <a:cubicBezTo>
                      <a:pt x="2945" y="1190"/>
                      <a:pt x="3015" y="505"/>
                      <a:pt x="3008" y="146"/>
                    </a:cubicBezTo>
                    <a:cubicBezTo>
                      <a:pt x="3008" y="59"/>
                      <a:pt x="2936" y="1"/>
                      <a:pt x="2860" y="1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1" name="Google Shape;1348;p51"/>
              <p:cNvSpPr/>
              <p:nvPr/>
            </p:nvSpPr>
            <p:spPr>
              <a:xfrm>
                <a:off x="2116100" y="505850"/>
                <a:ext cx="4290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545" extrusionOk="0">
                    <a:moveTo>
                      <a:pt x="417" y="1"/>
                    </a:moveTo>
                    <a:lnTo>
                      <a:pt x="208" y="447"/>
                    </a:lnTo>
                    <a:lnTo>
                      <a:pt x="1" y="893"/>
                    </a:lnTo>
                    <a:lnTo>
                      <a:pt x="1243" y="1544"/>
                    </a:lnTo>
                    <a:lnTo>
                      <a:pt x="1477" y="1038"/>
                    </a:lnTo>
                    <a:lnTo>
                      <a:pt x="1716" y="531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2" name="Google Shape;1349;p51"/>
              <p:cNvSpPr/>
              <p:nvPr/>
            </p:nvSpPr>
            <p:spPr>
              <a:xfrm>
                <a:off x="1910500" y="531250"/>
                <a:ext cx="222000" cy="223725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8949" extrusionOk="0">
                    <a:moveTo>
                      <a:pt x="3632" y="1"/>
                    </a:moveTo>
                    <a:cubicBezTo>
                      <a:pt x="237" y="1"/>
                      <a:pt x="0" y="8948"/>
                      <a:pt x="3488" y="8948"/>
                    </a:cubicBezTo>
                    <a:cubicBezTo>
                      <a:pt x="3582" y="8948"/>
                      <a:pt x="3679" y="8942"/>
                      <a:pt x="3779" y="8928"/>
                    </a:cubicBezTo>
                    <a:cubicBezTo>
                      <a:pt x="6227" y="8596"/>
                      <a:pt x="7956" y="5813"/>
                      <a:pt x="8880" y="3866"/>
                    </a:cubicBezTo>
                    <a:lnTo>
                      <a:pt x="7788" y="3114"/>
                    </a:lnTo>
                    <a:cubicBezTo>
                      <a:pt x="6694" y="4585"/>
                      <a:pt x="4894" y="6015"/>
                      <a:pt x="4894" y="6015"/>
                    </a:cubicBezTo>
                    <a:cubicBezTo>
                      <a:pt x="5549" y="2533"/>
                      <a:pt x="5203" y="49"/>
                      <a:pt x="3689" y="2"/>
                    </a:cubicBezTo>
                    <a:cubicBezTo>
                      <a:pt x="3670" y="1"/>
                      <a:pt x="3651" y="1"/>
                      <a:pt x="3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3" name="Google Shape;1350;p51"/>
              <p:cNvSpPr/>
              <p:nvPr/>
            </p:nvSpPr>
            <p:spPr>
              <a:xfrm>
                <a:off x="2105175" y="541625"/>
                <a:ext cx="78425" cy="8627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3451" extrusionOk="0">
                    <a:moveTo>
                      <a:pt x="2145" y="0"/>
                    </a:moveTo>
                    <a:cubicBezTo>
                      <a:pt x="1704" y="0"/>
                      <a:pt x="1165" y="405"/>
                      <a:pt x="649" y="1624"/>
                    </a:cubicBezTo>
                    <a:cubicBezTo>
                      <a:pt x="501" y="1971"/>
                      <a:pt x="273" y="2336"/>
                      <a:pt x="1" y="2699"/>
                    </a:cubicBezTo>
                    <a:lnTo>
                      <a:pt x="1093" y="3451"/>
                    </a:lnTo>
                    <a:cubicBezTo>
                      <a:pt x="1606" y="2366"/>
                      <a:pt x="1871" y="1544"/>
                      <a:pt x="1871" y="1544"/>
                    </a:cubicBezTo>
                    <a:cubicBezTo>
                      <a:pt x="2482" y="1413"/>
                      <a:pt x="3137" y="597"/>
                      <a:pt x="2656" y="198"/>
                    </a:cubicBezTo>
                    <a:cubicBezTo>
                      <a:pt x="2512" y="77"/>
                      <a:pt x="2338" y="0"/>
                      <a:pt x="2145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4" name="Google Shape;1351;p51"/>
              <p:cNvSpPr/>
              <p:nvPr/>
            </p:nvSpPr>
            <p:spPr>
              <a:xfrm>
                <a:off x="1870350" y="893425"/>
                <a:ext cx="1600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6400" h="1016" extrusionOk="0">
                    <a:moveTo>
                      <a:pt x="507" y="1"/>
                    </a:moveTo>
                    <a:cubicBezTo>
                      <a:pt x="229" y="1"/>
                      <a:pt x="1" y="230"/>
                      <a:pt x="1" y="508"/>
                    </a:cubicBezTo>
                    <a:cubicBezTo>
                      <a:pt x="1" y="790"/>
                      <a:pt x="229" y="1015"/>
                      <a:pt x="507" y="1015"/>
                    </a:cubicBezTo>
                    <a:lnTo>
                      <a:pt x="5893" y="1015"/>
                    </a:lnTo>
                    <a:cubicBezTo>
                      <a:pt x="6171" y="1015"/>
                      <a:pt x="6400" y="790"/>
                      <a:pt x="6400" y="508"/>
                    </a:cubicBezTo>
                    <a:cubicBezTo>
                      <a:pt x="6400" y="230"/>
                      <a:pt x="6171" y="1"/>
                      <a:pt x="58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5" name="Google Shape;1352;p51"/>
              <p:cNvSpPr/>
              <p:nvPr/>
            </p:nvSpPr>
            <p:spPr>
              <a:xfrm>
                <a:off x="1817650" y="649025"/>
                <a:ext cx="30400" cy="1554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6219" extrusionOk="0">
                    <a:moveTo>
                      <a:pt x="608" y="1"/>
                    </a:moveTo>
                    <a:cubicBezTo>
                      <a:pt x="272" y="1"/>
                      <a:pt x="0" y="273"/>
                      <a:pt x="0" y="608"/>
                    </a:cubicBezTo>
                    <a:lnTo>
                      <a:pt x="0" y="5611"/>
                    </a:lnTo>
                    <a:cubicBezTo>
                      <a:pt x="0" y="5946"/>
                      <a:pt x="272" y="6219"/>
                      <a:pt x="608" y="6219"/>
                    </a:cubicBezTo>
                    <a:cubicBezTo>
                      <a:pt x="944" y="6219"/>
                      <a:pt x="1216" y="5946"/>
                      <a:pt x="1216" y="5611"/>
                    </a:cubicBezTo>
                    <a:lnTo>
                      <a:pt x="1216" y="608"/>
                    </a:lnTo>
                    <a:cubicBezTo>
                      <a:pt x="1216" y="273"/>
                      <a:pt x="944" y="1"/>
                      <a:pt x="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6" name="Google Shape;1353;p51"/>
              <p:cNvSpPr/>
              <p:nvPr/>
            </p:nvSpPr>
            <p:spPr>
              <a:xfrm>
                <a:off x="2132875" y="292975"/>
                <a:ext cx="219300" cy="15042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6017" extrusionOk="0">
                    <a:moveTo>
                      <a:pt x="5088" y="0"/>
                    </a:moveTo>
                    <a:cubicBezTo>
                      <a:pt x="4884" y="0"/>
                      <a:pt x="4676" y="11"/>
                      <a:pt x="4466" y="32"/>
                    </a:cubicBezTo>
                    <a:cubicBezTo>
                      <a:pt x="2385" y="240"/>
                      <a:pt x="874" y="1805"/>
                      <a:pt x="1347" y="3892"/>
                    </a:cubicBezTo>
                    <a:lnTo>
                      <a:pt x="1" y="5219"/>
                    </a:lnTo>
                    <a:lnTo>
                      <a:pt x="1689" y="4809"/>
                    </a:lnTo>
                    <a:cubicBezTo>
                      <a:pt x="2190" y="5617"/>
                      <a:pt x="3363" y="6017"/>
                      <a:pt x="4593" y="6017"/>
                    </a:cubicBezTo>
                    <a:cubicBezTo>
                      <a:pt x="6338" y="6017"/>
                      <a:pt x="8199" y="5211"/>
                      <a:pt x="8417" y="3624"/>
                    </a:cubicBezTo>
                    <a:cubicBezTo>
                      <a:pt x="8772" y="1068"/>
                      <a:pt x="7116" y="0"/>
                      <a:pt x="508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C9C3"/>
                  </a:gs>
                  <a:gs pos="100000">
                    <a:srgbClr val="FF8C8C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7" name="Google Shape;1354;p51"/>
              <p:cNvSpPr/>
              <p:nvPr/>
            </p:nvSpPr>
            <p:spPr>
              <a:xfrm>
                <a:off x="2223875" y="352275"/>
                <a:ext cx="1730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431" extrusionOk="0">
                    <a:moveTo>
                      <a:pt x="148" y="0"/>
                    </a:moveTo>
                    <a:cubicBezTo>
                      <a:pt x="67" y="0"/>
                      <a:pt x="0" y="67"/>
                      <a:pt x="0" y="147"/>
                    </a:cubicBezTo>
                    <a:lnTo>
                      <a:pt x="0" y="1282"/>
                    </a:lnTo>
                    <a:cubicBezTo>
                      <a:pt x="0" y="1363"/>
                      <a:pt x="67" y="1430"/>
                      <a:pt x="148" y="1430"/>
                    </a:cubicBezTo>
                    <a:lnTo>
                      <a:pt x="547" y="1430"/>
                    </a:lnTo>
                    <a:cubicBezTo>
                      <a:pt x="625" y="1430"/>
                      <a:pt x="691" y="1363"/>
                      <a:pt x="691" y="1282"/>
                    </a:cubicBezTo>
                    <a:lnTo>
                      <a:pt x="691" y="147"/>
                    </a:lnTo>
                    <a:cubicBezTo>
                      <a:pt x="691" y="67"/>
                      <a:pt x="625" y="0"/>
                      <a:pt x="547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8" name="Google Shape;1355;p51"/>
              <p:cNvSpPr/>
              <p:nvPr/>
            </p:nvSpPr>
            <p:spPr>
              <a:xfrm>
                <a:off x="2244775" y="328525"/>
                <a:ext cx="4265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2390" extrusionOk="0">
                    <a:moveTo>
                      <a:pt x="678" y="0"/>
                    </a:moveTo>
                    <a:cubicBezTo>
                      <a:pt x="601" y="0"/>
                      <a:pt x="625" y="292"/>
                      <a:pt x="608" y="406"/>
                    </a:cubicBezTo>
                    <a:cubicBezTo>
                      <a:pt x="574" y="587"/>
                      <a:pt x="0" y="916"/>
                      <a:pt x="0" y="1097"/>
                    </a:cubicBezTo>
                    <a:lnTo>
                      <a:pt x="0" y="2232"/>
                    </a:lnTo>
                    <a:cubicBezTo>
                      <a:pt x="0" y="2313"/>
                      <a:pt x="67" y="2380"/>
                      <a:pt x="148" y="2380"/>
                    </a:cubicBezTo>
                    <a:lnTo>
                      <a:pt x="1270" y="2390"/>
                    </a:lnTo>
                    <a:cubicBezTo>
                      <a:pt x="1380" y="2390"/>
                      <a:pt x="1471" y="2303"/>
                      <a:pt x="1471" y="2192"/>
                    </a:cubicBezTo>
                    <a:cubicBezTo>
                      <a:pt x="1471" y="2131"/>
                      <a:pt x="1440" y="2075"/>
                      <a:pt x="1394" y="2038"/>
                    </a:cubicBezTo>
                    <a:cubicBezTo>
                      <a:pt x="1484" y="2018"/>
                      <a:pt x="1547" y="1940"/>
                      <a:pt x="1547" y="1846"/>
                    </a:cubicBezTo>
                    <a:cubicBezTo>
                      <a:pt x="1547" y="1782"/>
                      <a:pt x="1518" y="1725"/>
                      <a:pt x="1474" y="1692"/>
                    </a:cubicBezTo>
                    <a:cubicBezTo>
                      <a:pt x="1561" y="1672"/>
                      <a:pt x="1628" y="1591"/>
                      <a:pt x="1628" y="1497"/>
                    </a:cubicBezTo>
                    <a:cubicBezTo>
                      <a:pt x="1628" y="1433"/>
                      <a:pt x="1598" y="1380"/>
                      <a:pt x="1555" y="1342"/>
                    </a:cubicBezTo>
                    <a:cubicBezTo>
                      <a:pt x="1642" y="1322"/>
                      <a:pt x="1705" y="1245"/>
                      <a:pt x="1705" y="1151"/>
                    </a:cubicBezTo>
                    <a:cubicBezTo>
                      <a:pt x="1705" y="1040"/>
                      <a:pt x="1618" y="950"/>
                      <a:pt x="1507" y="950"/>
                    </a:cubicBezTo>
                    <a:lnTo>
                      <a:pt x="813" y="950"/>
                    </a:lnTo>
                    <a:cubicBezTo>
                      <a:pt x="813" y="950"/>
                      <a:pt x="983" y="611"/>
                      <a:pt x="983" y="349"/>
                    </a:cubicBezTo>
                    <a:cubicBezTo>
                      <a:pt x="983" y="50"/>
                      <a:pt x="813" y="0"/>
                      <a:pt x="678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9" name="Google Shape;1356;p51"/>
              <p:cNvSpPr/>
              <p:nvPr/>
            </p:nvSpPr>
            <p:spPr>
              <a:xfrm>
                <a:off x="2223625" y="709550"/>
                <a:ext cx="14262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461" extrusionOk="0">
                    <a:moveTo>
                      <a:pt x="232" y="0"/>
                    </a:moveTo>
                    <a:cubicBezTo>
                      <a:pt x="104" y="0"/>
                      <a:pt x="0" y="104"/>
                      <a:pt x="0" y="232"/>
                    </a:cubicBezTo>
                    <a:cubicBezTo>
                      <a:pt x="0" y="360"/>
                      <a:pt x="104" y="460"/>
                      <a:pt x="232" y="460"/>
                    </a:cubicBezTo>
                    <a:lnTo>
                      <a:pt x="5472" y="460"/>
                    </a:lnTo>
                    <a:cubicBezTo>
                      <a:pt x="5600" y="460"/>
                      <a:pt x="5704" y="360"/>
                      <a:pt x="5704" y="232"/>
                    </a:cubicBezTo>
                    <a:cubicBezTo>
                      <a:pt x="5704" y="104"/>
                      <a:pt x="5600" y="0"/>
                      <a:pt x="5472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0" name="Google Shape;1357;p51"/>
              <p:cNvSpPr/>
              <p:nvPr/>
            </p:nvSpPr>
            <p:spPr>
              <a:xfrm>
                <a:off x="2361275" y="584750"/>
                <a:ext cx="637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5047" extrusionOk="0">
                    <a:moveTo>
                      <a:pt x="2385" y="0"/>
                    </a:moveTo>
                    <a:cubicBezTo>
                      <a:pt x="2331" y="0"/>
                      <a:pt x="2277" y="32"/>
                      <a:pt x="2253" y="85"/>
                    </a:cubicBezTo>
                    <a:lnTo>
                      <a:pt x="34" y="4842"/>
                    </a:lnTo>
                    <a:cubicBezTo>
                      <a:pt x="0" y="4912"/>
                      <a:pt x="34" y="4999"/>
                      <a:pt x="104" y="5032"/>
                    </a:cubicBezTo>
                    <a:cubicBezTo>
                      <a:pt x="124" y="5042"/>
                      <a:pt x="146" y="5046"/>
                      <a:pt x="167" y="5046"/>
                    </a:cubicBezTo>
                    <a:cubicBezTo>
                      <a:pt x="222" y="5046"/>
                      <a:pt x="274" y="5016"/>
                      <a:pt x="299" y="4962"/>
                    </a:cubicBezTo>
                    <a:lnTo>
                      <a:pt x="2515" y="209"/>
                    </a:lnTo>
                    <a:cubicBezTo>
                      <a:pt x="2548" y="134"/>
                      <a:pt x="2518" y="47"/>
                      <a:pt x="2444" y="14"/>
                    </a:cubicBezTo>
                    <a:cubicBezTo>
                      <a:pt x="2425" y="5"/>
                      <a:pt x="2405" y="0"/>
                      <a:pt x="2385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1" name="Google Shape;1358;p51"/>
              <p:cNvSpPr/>
              <p:nvPr/>
            </p:nvSpPr>
            <p:spPr>
              <a:xfrm>
                <a:off x="2186775" y="721050"/>
                <a:ext cx="3187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12748" h="491" extrusionOk="0">
                    <a:moveTo>
                      <a:pt x="0" y="0"/>
                    </a:moveTo>
                    <a:lnTo>
                      <a:pt x="0" y="490"/>
                    </a:lnTo>
                    <a:lnTo>
                      <a:pt x="12747" y="490"/>
                    </a:lnTo>
                    <a:lnTo>
                      <a:pt x="12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grpSp>
          <p:nvGrpSpPr>
            <p:cNvPr id="72" name="Google Shape;1359;p51"/>
            <p:cNvGrpSpPr/>
            <p:nvPr/>
          </p:nvGrpSpPr>
          <p:grpSpPr>
            <a:xfrm>
              <a:off x="6857425" y="2088475"/>
              <a:ext cx="359100" cy="816300"/>
              <a:chOff x="6857425" y="2088475"/>
              <a:chExt cx="359100" cy="816300"/>
            </a:xfrm>
          </p:grpSpPr>
          <p:cxnSp>
            <p:nvCxnSpPr>
              <p:cNvPr id="73" name="Google Shape;1360;p51"/>
              <p:cNvCxnSpPr/>
              <p:nvPr/>
            </p:nvCxnSpPr>
            <p:spPr>
              <a:xfrm>
                <a:off x="7036975" y="2088475"/>
                <a:ext cx="0" cy="8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1361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2655147" y="636693"/>
            <a:ext cx="6881707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Accessing DOM Nodes</a:t>
            </a:r>
            <a:endParaRPr lang="en-US" altLang="en-GB"/>
          </a:p>
        </p:txBody>
      </p:sp>
      <p:sp>
        <p:nvSpPr>
          <p:cNvPr id="2" name="Text Box 1"/>
          <p:cNvSpPr txBox="1"/>
          <p:nvPr/>
        </p:nvSpPr>
        <p:spPr>
          <a:xfrm>
            <a:off x="1837267" y="1488440"/>
            <a:ext cx="8518313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You can access a node in 5 ways: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– document.getElementById(“id”)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– document.getElementsByName(“name”)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– document.getElementsByTagName(“tagname”)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– document.getElementsByClassName(“Classname”)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  <a:sym typeface="+mn-ea"/>
              </a:rPr>
              <a:t>– New HTML5 Selectors.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– By navigating the node tree, using the node 	relationships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</p:txBody>
      </p:sp>
      <p:grpSp>
        <p:nvGrpSpPr>
          <p:cNvPr id="30" name="Google Shape;1317;p51"/>
          <p:cNvGrpSpPr/>
          <p:nvPr/>
        </p:nvGrpSpPr>
        <p:grpSpPr>
          <a:xfrm>
            <a:off x="8866293" y="3898900"/>
            <a:ext cx="2413000" cy="2204720"/>
            <a:chOff x="6690212" y="1121576"/>
            <a:chExt cx="1791863" cy="1783199"/>
          </a:xfrm>
        </p:grpSpPr>
        <p:grpSp>
          <p:nvGrpSpPr>
            <p:cNvPr id="31" name="Google Shape;1318;p51"/>
            <p:cNvGrpSpPr/>
            <p:nvPr/>
          </p:nvGrpSpPr>
          <p:grpSpPr>
            <a:xfrm>
              <a:off x="7735975" y="2488900"/>
              <a:ext cx="359100" cy="415875"/>
              <a:chOff x="6857425" y="2488900"/>
              <a:chExt cx="359100" cy="415875"/>
            </a:xfrm>
          </p:grpSpPr>
          <p:cxnSp>
            <p:nvCxnSpPr>
              <p:cNvPr id="32" name="Google Shape;1319;p51"/>
              <p:cNvCxnSpPr/>
              <p:nvPr/>
            </p:nvCxnSpPr>
            <p:spPr>
              <a:xfrm>
                <a:off x="7036975" y="2488900"/>
                <a:ext cx="0" cy="41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1320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4" name="Google Shape;1321;p51"/>
            <p:cNvSpPr/>
            <p:nvPr/>
          </p:nvSpPr>
          <p:spPr>
            <a:xfrm>
              <a:off x="8072575" y="2167875"/>
              <a:ext cx="117375" cy="310675"/>
            </a:xfrm>
            <a:custGeom>
              <a:avLst/>
              <a:gdLst/>
              <a:ahLst/>
              <a:cxnLst/>
              <a:rect l="l" t="t" r="r" b="b"/>
              <a:pathLst>
                <a:path w="4695" h="12427" extrusionOk="0">
                  <a:moveTo>
                    <a:pt x="0" y="12427"/>
                  </a:moveTo>
                  <a:lnTo>
                    <a:pt x="4695" y="12427"/>
                  </a:lnTo>
                  <a:lnTo>
                    <a:pt x="4695" y="0"/>
                  </a:lnTo>
                  <a:lnTo>
                    <a:pt x="345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5" name="Google Shape;1322;p51"/>
            <p:cNvGrpSpPr/>
            <p:nvPr/>
          </p:nvGrpSpPr>
          <p:grpSpPr>
            <a:xfrm flipH="1">
              <a:off x="6690212" y="1121576"/>
              <a:ext cx="1791863" cy="1781040"/>
              <a:chOff x="1694200" y="292975"/>
              <a:chExt cx="811275" cy="806375"/>
            </a:xfrm>
          </p:grpSpPr>
          <p:sp>
            <p:nvSpPr>
              <p:cNvPr id="36" name="Google Shape;1323;p51"/>
              <p:cNvSpPr/>
              <p:nvPr/>
            </p:nvSpPr>
            <p:spPr>
              <a:xfrm>
                <a:off x="1694200" y="486878"/>
                <a:ext cx="270450" cy="362050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4482" extrusionOk="0">
                    <a:moveTo>
                      <a:pt x="3558" y="0"/>
                    </a:moveTo>
                    <a:cubicBezTo>
                      <a:pt x="3029" y="0"/>
                      <a:pt x="2561" y="177"/>
                      <a:pt x="2196" y="535"/>
                    </a:cubicBezTo>
                    <a:cubicBezTo>
                      <a:pt x="1" y="2694"/>
                      <a:pt x="2726" y="6380"/>
                      <a:pt x="5010" y="8273"/>
                    </a:cubicBezTo>
                    <a:cubicBezTo>
                      <a:pt x="7296" y="10167"/>
                      <a:pt x="7793" y="14482"/>
                      <a:pt x="7793" y="14482"/>
                    </a:cubicBezTo>
                    <a:lnTo>
                      <a:pt x="10818" y="12574"/>
                    </a:lnTo>
                    <a:cubicBezTo>
                      <a:pt x="10434" y="4454"/>
                      <a:pt x="6220" y="0"/>
                      <a:pt x="35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BDE"/>
                  </a:gs>
                  <a:gs pos="100000">
                    <a:srgbClr val="70CAC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7" name="Google Shape;1324;p51"/>
              <p:cNvSpPr/>
              <p:nvPr/>
            </p:nvSpPr>
            <p:spPr>
              <a:xfrm>
                <a:off x="1785200" y="551853"/>
                <a:ext cx="146300" cy="272150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10886" extrusionOk="0">
                    <a:moveTo>
                      <a:pt x="48" y="0"/>
                    </a:moveTo>
                    <a:cubicBezTo>
                      <a:pt x="36" y="0"/>
                      <a:pt x="24" y="5"/>
                      <a:pt x="17" y="14"/>
                    </a:cubicBezTo>
                    <a:cubicBezTo>
                      <a:pt x="0" y="34"/>
                      <a:pt x="3" y="62"/>
                      <a:pt x="20" y="79"/>
                    </a:cubicBezTo>
                    <a:cubicBezTo>
                      <a:pt x="2706" y="2290"/>
                      <a:pt x="4693" y="6014"/>
                      <a:pt x="5761" y="10851"/>
                    </a:cubicBezTo>
                    <a:cubicBezTo>
                      <a:pt x="5768" y="10871"/>
                      <a:pt x="5784" y="10885"/>
                      <a:pt x="5805" y="10885"/>
                    </a:cubicBezTo>
                    <a:lnTo>
                      <a:pt x="5814" y="10885"/>
                    </a:lnTo>
                    <a:cubicBezTo>
                      <a:pt x="5838" y="10879"/>
                      <a:pt x="5851" y="10855"/>
                      <a:pt x="5845" y="10831"/>
                    </a:cubicBezTo>
                    <a:cubicBezTo>
                      <a:pt x="4774" y="5977"/>
                      <a:pt x="2777" y="2234"/>
                      <a:pt x="77" y="11"/>
                    </a:cubicBezTo>
                    <a:cubicBezTo>
                      <a:pt x="69" y="3"/>
                      <a:pt x="58" y="0"/>
                      <a:pt x="48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8" name="Google Shape;1325;p51"/>
              <p:cNvSpPr/>
              <p:nvPr/>
            </p:nvSpPr>
            <p:spPr>
              <a:xfrm>
                <a:off x="1818638" y="333225"/>
                <a:ext cx="210025" cy="383125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5325" extrusionOk="0">
                    <a:moveTo>
                      <a:pt x="3311" y="1"/>
                    </a:moveTo>
                    <a:cubicBezTo>
                      <a:pt x="1877" y="1"/>
                      <a:pt x="1" y="2007"/>
                      <a:pt x="438" y="5737"/>
                    </a:cubicBezTo>
                    <a:cubicBezTo>
                      <a:pt x="1005" y="10578"/>
                      <a:pt x="4946" y="15325"/>
                      <a:pt x="4946" y="15325"/>
                    </a:cubicBezTo>
                    <a:lnTo>
                      <a:pt x="8401" y="10356"/>
                    </a:lnTo>
                    <a:cubicBezTo>
                      <a:pt x="4161" y="6526"/>
                      <a:pt x="5607" y="2124"/>
                      <a:pt x="4403" y="543"/>
                    </a:cubicBezTo>
                    <a:cubicBezTo>
                      <a:pt x="4127" y="179"/>
                      <a:pt x="3738" y="1"/>
                      <a:pt x="33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E719E"/>
                  </a:gs>
                  <a:gs pos="100000">
                    <a:srgbClr val="423A6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9" name="Google Shape;1326;p51"/>
              <p:cNvSpPr/>
              <p:nvPr/>
            </p:nvSpPr>
            <p:spPr>
              <a:xfrm>
                <a:off x="1885888" y="423000"/>
                <a:ext cx="100900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4036" h="9287" extrusionOk="0">
                    <a:moveTo>
                      <a:pt x="44" y="0"/>
                    </a:moveTo>
                    <a:cubicBezTo>
                      <a:pt x="21" y="0"/>
                      <a:pt x="0" y="20"/>
                      <a:pt x="0" y="44"/>
                    </a:cubicBezTo>
                    <a:cubicBezTo>
                      <a:pt x="0" y="94"/>
                      <a:pt x="47" y="5113"/>
                      <a:pt x="3958" y="9272"/>
                    </a:cubicBezTo>
                    <a:cubicBezTo>
                      <a:pt x="3965" y="9280"/>
                      <a:pt x="3978" y="9286"/>
                      <a:pt x="3989" y="9286"/>
                    </a:cubicBezTo>
                    <a:cubicBezTo>
                      <a:pt x="3998" y="9286"/>
                      <a:pt x="4012" y="9280"/>
                      <a:pt x="4019" y="9272"/>
                    </a:cubicBezTo>
                    <a:cubicBezTo>
                      <a:pt x="4035" y="9256"/>
                      <a:pt x="4035" y="9229"/>
                      <a:pt x="4022" y="9212"/>
                    </a:cubicBezTo>
                    <a:cubicBezTo>
                      <a:pt x="134" y="5079"/>
                      <a:pt x="87" y="94"/>
                      <a:pt x="87" y="44"/>
                    </a:cubicBezTo>
                    <a:cubicBezTo>
                      <a:pt x="87" y="20"/>
                      <a:pt x="67" y="0"/>
                      <a:pt x="44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0" name="Google Shape;1327;p51"/>
              <p:cNvSpPr/>
              <p:nvPr/>
            </p:nvSpPr>
            <p:spPr>
              <a:xfrm>
                <a:off x="1942525" y="533625"/>
                <a:ext cx="252500" cy="189000"/>
              </a:xfrm>
              <a:custGeom>
                <a:avLst/>
                <a:gdLst/>
                <a:ahLst/>
                <a:cxnLst/>
                <a:rect l="l" t="t" r="r" b="b"/>
                <a:pathLst>
                  <a:path w="10100" h="7560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8" y="7134"/>
                      <a:pt x="5229" y="7560"/>
                      <a:pt x="7437" y="7560"/>
                    </a:cubicBezTo>
                    <a:cubicBezTo>
                      <a:pt x="7707" y="7560"/>
                      <a:pt x="7974" y="7553"/>
                      <a:pt x="8236" y="7544"/>
                    </a:cubicBezTo>
                    <a:cubicBezTo>
                      <a:pt x="8901" y="7524"/>
                      <a:pt x="9532" y="7474"/>
                      <a:pt x="10100" y="7417"/>
                    </a:cubicBezTo>
                    <a:lnTo>
                      <a:pt x="10022" y="6061"/>
                    </a:lnTo>
                    <a:cubicBezTo>
                      <a:pt x="9001" y="5876"/>
                      <a:pt x="7736" y="5385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1" name="Google Shape;1328;p51"/>
              <p:cNvSpPr/>
              <p:nvPr/>
            </p:nvSpPr>
            <p:spPr>
              <a:xfrm>
                <a:off x="2193075" y="685125"/>
                <a:ext cx="65150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1357" extrusionOk="0">
                    <a:moveTo>
                      <a:pt x="0" y="1"/>
                    </a:moveTo>
                    <a:lnTo>
                      <a:pt x="78" y="1357"/>
                    </a:lnTo>
                    <a:cubicBezTo>
                      <a:pt x="1565" y="1206"/>
                      <a:pt x="2605" y="991"/>
                      <a:pt x="2605" y="991"/>
                    </a:cubicBezTo>
                    <a:cubicBezTo>
                      <a:pt x="2605" y="991"/>
                      <a:pt x="2274" y="60"/>
                      <a:pt x="1321" y="60"/>
                    </a:cubicBezTo>
                    <a:cubicBezTo>
                      <a:pt x="1273" y="60"/>
                      <a:pt x="1223" y="63"/>
                      <a:pt x="1172" y="68"/>
                    </a:cubicBezTo>
                    <a:cubicBezTo>
                      <a:pt x="1076" y="78"/>
                      <a:pt x="972" y="83"/>
                      <a:pt x="863" y="83"/>
                    </a:cubicBezTo>
                    <a:cubicBezTo>
                      <a:pt x="605" y="83"/>
                      <a:pt x="313" y="55"/>
                      <a:pt x="0" y="1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2" name="Google Shape;1329;p51"/>
              <p:cNvSpPr/>
              <p:nvPr/>
            </p:nvSpPr>
            <p:spPr>
              <a:xfrm>
                <a:off x="2227725" y="701525"/>
                <a:ext cx="2210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884" h="543" extrusionOk="0">
                    <a:moveTo>
                      <a:pt x="541" y="0"/>
                    </a:moveTo>
                    <a:cubicBezTo>
                      <a:pt x="337" y="0"/>
                      <a:pt x="101" y="46"/>
                      <a:pt x="31" y="59"/>
                    </a:cubicBezTo>
                    <a:cubicBezTo>
                      <a:pt x="11" y="63"/>
                      <a:pt x="1" y="83"/>
                      <a:pt x="4" y="100"/>
                    </a:cubicBezTo>
                    <a:cubicBezTo>
                      <a:pt x="7" y="115"/>
                      <a:pt x="21" y="128"/>
                      <a:pt x="38" y="128"/>
                    </a:cubicBezTo>
                    <a:cubicBezTo>
                      <a:pt x="40" y="128"/>
                      <a:pt x="42" y="127"/>
                      <a:pt x="44" y="127"/>
                    </a:cubicBezTo>
                    <a:cubicBezTo>
                      <a:pt x="200" y="94"/>
                      <a:pt x="397" y="68"/>
                      <a:pt x="551" y="68"/>
                    </a:cubicBezTo>
                    <a:cubicBezTo>
                      <a:pt x="678" y="68"/>
                      <a:pt x="775" y="85"/>
                      <a:pt x="799" y="130"/>
                    </a:cubicBezTo>
                    <a:cubicBezTo>
                      <a:pt x="813" y="160"/>
                      <a:pt x="813" y="187"/>
                      <a:pt x="799" y="217"/>
                    </a:cubicBezTo>
                    <a:cubicBezTo>
                      <a:pt x="743" y="324"/>
                      <a:pt x="494" y="432"/>
                      <a:pt x="195" y="476"/>
                    </a:cubicBezTo>
                    <a:cubicBezTo>
                      <a:pt x="175" y="479"/>
                      <a:pt x="165" y="496"/>
                      <a:pt x="165" y="516"/>
                    </a:cubicBezTo>
                    <a:cubicBezTo>
                      <a:pt x="168" y="533"/>
                      <a:pt x="182" y="543"/>
                      <a:pt x="199" y="543"/>
                    </a:cubicBezTo>
                    <a:lnTo>
                      <a:pt x="206" y="543"/>
                    </a:lnTo>
                    <a:cubicBezTo>
                      <a:pt x="534" y="496"/>
                      <a:pt x="790" y="378"/>
                      <a:pt x="860" y="248"/>
                    </a:cubicBezTo>
                    <a:cubicBezTo>
                      <a:pt x="884" y="197"/>
                      <a:pt x="884" y="147"/>
                      <a:pt x="857" y="100"/>
                    </a:cubicBezTo>
                    <a:cubicBezTo>
                      <a:pt x="817" y="24"/>
                      <a:pt x="688" y="0"/>
                      <a:pt x="541" y="0"/>
                    </a:cubicBezTo>
                    <a:close/>
                  </a:path>
                </a:pathLst>
              </a:custGeom>
              <a:solidFill>
                <a:srgbClr val="423F6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3" name="Google Shape;1330;p51"/>
              <p:cNvSpPr/>
              <p:nvPr/>
            </p:nvSpPr>
            <p:spPr>
              <a:xfrm>
                <a:off x="1942525" y="533625"/>
                <a:ext cx="205325" cy="189025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7561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9" y="7141"/>
                      <a:pt x="5239" y="7561"/>
                      <a:pt x="7448" y="7561"/>
                    </a:cubicBezTo>
                    <a:cubicBezTo>
                      <a:pt x="7457" y="7561"/>
                      <a:pt x="7465" y="7561"/>
                      <a:pt x="7474" y="7561"/>
                    </a:cubicBezTo>
                    <a:cubicBezTo>
                      <a:pt x="7881" y="6812"/>
                      <a:pt x="8098" y="6064"/>
                      <a:pt x="8213" y="5483"/>
                    </a:cubicBezTo>
                    <a:cubicBezTo>
                      <a:pt x="7665" y="5238"/>
                      <a:pt x="7108" y="4919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4" name="Google Shape;1331;p51"/>
              <p:cNvSpPr/>
              <p:nvPr/>
            </p:nvSpPr>
            <p:spPr>
              <a:xfrm>
                <a:off x="1961775" y="1066750"/>
                <a:ext cx="85275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1304" extrusionOk="0">
                    <a:moveTo>
                      <a:pt x="487" y="1"/>
                    </a:moveTo>
                    <a:lnTo>
                      <a:pt x="0" y="1303"/>
                    </a:lnTo>
                    <a:lnTo>
                      <a:pt x="3411" y="1303"/>
                    </a:lnTo>
                    <a:lnTo>
                      <a:pt x="1645" y="239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5" name="Google Shape;1332;p51"/>
              <p:cNvSpPr/>
              <p:nvPr/>
            </p:nvSpPr>
            <p:spPr>
              <a:xfrm>
                <a:off x="1973925" y="760550"/>
                <a:ext cx="196925" cy="312175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12487" extrusionOk="0">
                    <a:moveTo>
                      <a:pt x="3299" y="1"/>
                    </a:moveTo>
                    <a:cubicBezTo>
                      <a:pt x="2337" y="1"/>
                      <a:pt x="1572" y="146"/>
                      <a:pt x="1572" y="146"/>
                    </a:cubicBezTo>
                    <a:cubicBezTo>
                      <a:pt x="1572" y="146"/>
                      <a:pt x="3012" y="1324"/>
                      <a:pt x="3059" y="3876"/>
                    </a:cubicBezTo>
                    <a:cubicBezTo>
                      <a:pt x="3106" y="6424"/>
                      <a:pt x="1" y="12249"/>
                      <a:pt x="1" y="12249"/>
                    </a:cubicBezTo>
                    <a:lnTo>
                      <a:pt x="1159" y="12487"/>
                    </a:lnTo>
                    <a:cubicBezTo>
                      <a:pt x="4888" y="7931"/>
                      <a:pt x="7877" y="2127"/>
                      <a:pt x="6343" y="831"/>
                    </a:cubicBezTo>
                    <a:cubicBezTo>
                      <a:pt x="5554" y="163"/>
                      <a:pt x="4316" y="1"/>
                      <a:pt x="32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6" name="Google Shape;1333;p51"/>
              <p:cNvSpPr/>
              <p:nvPr/>
            </p:nvSpPr>
            <p:spPr>
              <a:xfrm>
                <a:off x="2134900" y="783650"/>
                <a:ext cx="12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0" y="0"/>
                    </a:moveTo>
                    <a:lnTo>
                      <a:pt x="4" y="5"/>
                    </a:lnTo>
                    <a:cubicBezTo>
                      <a:pt x="4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7" name="Google Shape;1334;p51"/>
              <p:cNvSpPr/>
              <p:nvPr/>
            </p:nvSpPr>
            <p:spPr>
              <a:xfrm>
                <a:off x="2013200" y="760575"/>
                <a:ext cx="132475" cy="89075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3563" extrusionOk="0">
                    <a:moveTo>
                      <a:pt x="1726" y="1"/>
                    </a:moveTo>
                    <a:cubicBezTo>
                      <a:pt x="766" y="1"/>
                      <a:pt x="1" y="145"/>
                      <a:pt x="1" y="145"/>
                    </a:cubicBezTo>
                    <a:cubicBezTo>
                      <a:pt x="1" y="145"/>
                      <a:pt x="897" y="877"/>
                      <a:pt x="1296" y="2438"/>
                    </a:cubicBezTo>
                    <a:lnTo>
                      <a:pt x="4896" y="3562"/>
                    </a:lnTo>
                    <a:cubicBezTo>
                      <a:pt x="5251" y="2401"/>
                      <a:pt x="5299" y="1484"/>
                      <a:pt x="4919" y="984"/>
                    </a:cubicBezTo>
                    <a:cubicBezTo>
                      <a:pt x="4916" y="981"/>
                      <a:pt x="4916" y="977"/>
                      <a:pt x="4913" y="974"/>
                    </a:cubicBezTo>
                    <a:cubicBezTo>
                      <a:pt x="4909" y="974"/>
                      <a:pt x="4909" y="971"/>
                      <a:pt x="4905" y="971"/>
                    </a:cubicBezTo>
                    <a:lnTo>
                      <a:pt x="4905" y="968"/>
                    </a:lnTo>
                    <a:cubicBezTo>
                      <a:pt x="4902" y="964"/>
                      <a:pt x="4902" y="964"/>
                      <a:pt x="4899" y="961"/>
                    </a:cubicBezTo>
                    <a:lnTo>
                      <a:pt x="4899" y="957"/>
                    </a:lnTo>
                    <a:lnTo>
                      <a:pt x="4896" y="957"/>
                    </a:lnTo>
                    <a:cubicBezTo>
                      <a:pt x="4896" y="954"/>
                      <a:pt x="4896" y="954"/>
                      <a:pt x="4892" y="951"/>
                    </a:cubicBezTo>
                    <a:lnTo>
                      <a:pt x="4888" y="948"/>
                    </a:lnTo>
                    <a:lnTo>
                      <a:pt x="4885" y="944"/>
                    </a:lnTo>
                    <a:lnTo>
                      <a:pt x="4885" y="940"/>
                    </a:lnTo>
                    <a:lnTo>
                      <a:pt x="4882" y="940"/>
                    </a:lnTo>
                    <a:lnTo>
                      <a:pt x="4882" y="937"/>
                    </a:lnTo>
                    <a:cubicBezTo>
                      <a:pt x="4882" y="937"/>
                      <a:pt x="4879" y="937"/>
                      <a:pt x="4879" y="934"/>
                    </a:cubicBezTo>
                    <a:cubicBezTo>
                      <a:pt x="4876" y="934"/>
                      <a:pt x="4876" y="931"/>
                      <a:pt x="4876" y="931"/>
                    </a:cubicBezTo>
                    <a:cubicBezTo>
                      <a:pt x="4876" y="931"/>
                      <a:pt x="4872" y="931"/>
                      <a:pt x="4872" y="928"/>
                    </a:cubicBezTo>
                    <a:cubicBezTo>
                      <a:pt x="4872" y="923"/>
                      <a:pt x="4868" y="923"/>
                      <a:pt x="4868" y="923"/>
                    </a:cubicBezTo>
                    <a:lnTo>
                      <a:pt x="4865" y="920"/>
                    </a:lnTo>
                    <a:cubicBezTo>
                      <a:pt x="4865" y="917"/>
                      <a:pt x="4865" y="917"/>
                      <a:pt x="4862" y="917"/>
                    </a:cubicBezTo>
                    <a:cubicBezTo>
                      <a:pt x="4862" y="914"/>
                      <a:pt x="4862" y="914"/>
                      <a:pt x="4859" y="914"/>
                    </a:cubicBezTo>
                    <a:lnTo>
                      <a:pt x="4859" y="911"/>
                    </a:lnTo>
                    <a:lnTo>
                      <a:pt x="4855" y="911"/>
                    </a:lnTo>
                    <a:cubicBezTo>
                      <a:pt x="4855" y="907"/>
                      <a:pt x="4855" y="907"/>
                      <a:pt x="4852" y="907"/>
                    </a:cubicBezTo>
                    <a:lnTo>
                      <a:pt x="4852" y="903"/>
                    </a:lnTo>
                    <a:cubicBezTo>
                      <a:pt x="4852" y="903"/>
                      <a:pt x="4848" y="903"/>
                      <a:pt x="4848" y="900"/>
                    </a:cubicBezTo>
                    <a:cubicBezTo>
                      <a:pt x="4845" y="900"/>
                      <a:pt x="4845" y="900"/>
                      <a:pt x="4845" y="897"/>
                    </a:cubicBezTo>
                    <a:lnTo>
                      <a:pt x="4842" y="897"/>
                    </a:lnTo>
                    <a:lnTo>
                      <a:pt x="4842" y="894"/>
                    </a:lnTo>
                    <a:lnTo>
                      <a:pt x="4838" y="894"/>
                    </a:lnTo>
                    <a:lnTo>
                      <a:pt x="4838" y="890"/>
                    </a:lnTo>
                    <a:cubicBezTo>
                      <a:pt x="4835" y="890"/>
                      <a:pt x="4835" y="887"/>
                      <a:pt x="4835" y="887"/>
                    </a:cubicBezTo>
                    <a:lnTo>
                      <a:pt x="4832" y="883"/>
                    </a:lnTo>
                    <a:lnTo>
                      <a:pt x="4828" y="880"/>
                    </a:lnTo>
                    <a:cubicBezTo>
                      <a:pt x="4825" y="880"/>
                      <a:pt x="4825" y="877"/>
                      <a:pt x="4825" y="877"/>
                    </a:cubicBezTo>
                    <a:lnTo>
                      <a:pt x="4822" y="877"/>
                    </a:lnTo>
                    <a:cubicBezTo>
                      <a:pt x="4822" y="874"/>
                      <a:pt x="4822" y="874"/>
                      <a:pt x="4818" y="874"/>
                    </a:cubicBezTo>
                    <a:lnTo>
                      <a:pt x="4818" y="870"/>
                    </a:lnTo>
                    <a:lnTo>
                      <a:pt x="4815" y="870"/>
                    </a:lnTo>
                    <a:lnTo>
                      <a:pt x="4815" y="867"/>
                    </a:lnTo>
                    <a:cubicBezTo>
                      <a:pt x="4815" y="867"/>
                      <a:pt x="4812" y="867"/>
                      <a:pt x="4812" y="863"/>
                    </a:cubicBezTo>
                    <a:cubicBezTo>
                      <a:pt x="4808" y="863"/>
                      <a:pt x="4808" y="860"/>
                      <a:pt x="4808" y="860"/>
                    </a:cubicBezTo>
                    <a:lnTo>
                      <a:pt x="4805" y="860"/>
                    </a:lnTo>
                    <a:cubicBezTo>
                      <a:pt x="4805" y="860"/>
                      <a:pt x="4805" y="857"/>
                      <a:pt x="4801" y="857"/>
                    </a:cubicBezTo>
                    <a:cubicBezTo>
                      <a:pt x="4801" y="853"/>
                      <a:pt x="4798" y="853"/>
                      <a:pt x="4798" y="853"/>
                    </a:cubicBezTo>
                    <a:cubicBezTo>
                      <a:pt x="4798" y="850"/>
                      <a:pt x="4795" y="850"/>
                      <a:pt x="4795" y="850"/>
                    </a:cubicBezTo>
                    <a:cubicBezTo>
                      <a:pt x="4795" y="847"/>
                      <a:pt x="4795" y="847"/>
                      <a:pt x="4792" y="847"/>
                    </a:cubicBezTo>
                    <a:lnTo>
                      <a:pt x="4792" y="843"/>
                    </a:lnTo>
                    <a:lnTo>
                      <a:pt x="4788" y="843"/>
                    </a:lnTo>
                    <a:lnTo>
                      <a:pt x="4784" y="840"/>
                    </a:lnTo>
                    <a:lnTo>
                      <a:pt x="4781" y="836"/>
                    </a:lnTo>
                    <a:cubicBezTo>
                      <a:pt x="4778" y="836"/>
                      <a:pt x="4778" y="833"/>
                      <a:pt x="4778" y="833"/>
                    </a:cubicBezTo>
                    <a:lnTo>
                      <a:pt x="4775" y="833"/>
                    </a:lnTo>
                    <a:cubicBezTo>
                      <a:pt x="4775" y="830"/>
                      <a:pt x="4772" y="830"/>
                      <a:pt x="4772" y="830"/>
                    </a:cubicBezTo>
                    <a:cubicBezTo>
                      <a:pt x="3982" y="162"/>
                      <a:pt x="2747" y="1"/>
                      <a:pt x="173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8" name="Google Shape;1335;p51"/>
              <p:cNvSpPr/>
              <p:nvPr/>
            </p:nvSpPr>
            <p:spPr>
              <a:xfrm>
                <a:off x="2050300" y="857425"/>
                <a:ext cx="12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5" h="250" extrusionOk="0">
                    <a:moveTo>
                      <a:pt x="0" y="229"/>
                    </a:moveTo>
                    <a:lnTo>
                      <a:pt x="0" y="249"/>
                    </a:lnTo>
                    <a:lnTo>
                      <a:pt x="0" y="229"/>
                    </a:lnTo>
                    <a:close/>
                    <a:moveTo>
                      <a:pt x="0" y="219"/>
                    </a:moveTo>
                    <a:lnTo>
                      <a:pt x="0" y="229"/>
                    </a:lnTo>
                    <a:lnTo>
                      <a:pt x="0" y="219"/>
                    </a:lnTo>
                    <a:close/>
                    <a:moveTo>
                      <a:pt x="0" y="216"/>
                    </a:moveTo>
                    <a:lnTo>
                      <a:pt x="0" y="219"/>
                    </a:lnTo>
                    <a:lnTo>
                      <a:pt x="0" y="216"/>
                    </a:lnTo>
                    <a:close/>
                    <a:moveTo>
                      <a:pt x="0" y="202"/>
                    </a:moveTo>
                    <a:lnTo>
                      <a:pt x="0" y="212"/>
                    </a:lnTo>
                    <a:lnTo>
                      <a:pt x="0" y="202"/>
                    </a:lnTo>
                    <a:close/>
                    <a:moveTo>
                      <a:pt x="0" y="199"/>
                    </a:moveTo>
                    <a:lnTo>
                      <a:pt x="0" y="202"/>
                    </a:lnTo>
                    <a:lnTo>
                      <a:pt x="0" y="199"/>
                    </a:lnTo>
                    <a:close/>
                    <a:moveTo>
                      <a:pt x="4" y="189"/>
                    </a:moveTo>
                    <a:cubicBezTo>
                      <a:pt x="0" y="192"/>
                      <a:pt x="0" y="196"/>
                      <a:pt x="0" y="199"/>
                    </a:cubicBezTo>
                    <a:cubicBezTo>
                      <a:pt x="0" y="196"/>
                      <a:pt x="0" y="192"/>
                      <a:pt x="4" y="189"/>
                    </a:cubicBezTo>
                    <a:close/>
                    <a:moveTo>
                      <a:pt x="4" y="182"/>
                    </a:moveTo>
                    <a:lnTo>
                      <a:pt x="4" y="185"/>
                    </a:lnTo>
                    <a:lnTo>
                      <a:pt x="4" y="182"/>
                    </a:lnTo>
                    <a:close/>
                    <a:moveTo>
                      <a:pt x="4" y="179"/>
                    </a:moveTo>
                    <a:lnTo>
                      <a:pt x="4" y="182"/>
                    </a:lnTo>
                    <a:lnTo>
                      <a:pt x="4" y="179"/>
                    </a:lnTo>
                    <a:close/>
                    <a:moveTo>
                      <a:pt x="4" y="172"/>
                    </a:moveTo>
                    <a:lnTo>
                      <a:pt x="4" y="179"/>
                    </a:lnTo>
                    <a:lnTo>
                      <a:pt x="4" y="172"/>
                    </a:lnTo>
                    <a:close/>
                    <a:moveTo>
                      <a:pt x="4" y="168"/>
                    </a:moveTo>
                    <a:lnTo>
                      <a:pt x="4" y="172"/>
                    </a:lnTo>
                    <a:lnTo>
                      <a:pt x="4" y="168"/>
                    </a:lnTo>
                    <a:close/>
                    <a:moveTo>
                      <a:pt x="4" y="162"/>
                    </a:moveTo>
                    <a:lnTo>
                      <a:pt x="4" y="165"/>
                    </a:lnTo>
                    <a:lnTo>
                      <a:pt x="4" y="162"/>
                    </a:lnTo>
                    <a:close/>
                    <a:moveTo>
                      <a:pt x="4" y="159"/>
                    </a:moveTo>
                    <a:lnTo>
                      <a:pt x="4" y="162"/>
                    </a:lnTo>
                    <a:lnTo>
                      <a:pt x="4" y="159"/>
                    </a:lnTo>
                    <a:close/>
                    <a:moveTo>
                      <a:pt x="4" y="152"/>
                    </a:moveTo>
                    <a:lnTo>
                      <a:pt x="4" y="156"/>
                    </a:lnTo>
                    <a:lnTo>
                      <a:pt x="4" y="152"/>
                    </a:lnTo>
                    <a:close/>
                    <a:moveTo>
                      <a:pt x="4" y="148"/>
                    </a:moveTo>
                    <a:lnTo>
                      <a:pt x="4" y="152"/>
                    </a:lnTo>
                    <a:lnTo>
                      <a:pt x="4" y="148"/>
                    </a:lnTo>
                    <a:close/>
                    <a:moveTo>
                      <a:pt x="4" y="142"/>
                    </a:moveTo>
                    <a:lnTo>
                      <a:pt x="4" y="145"/>
                    </a:lnTo>
                    <a:lnTo>
                      <a:pt x="4" y="142"/>
                    </a:lnTo>
                    <a:close/>
                    <a:moveTo>
                      <a:pt x="4" y="139"/>
                    </a:moveTo>
                    <a:lnTo>
                      <a:pt x="4" y="142"/>
                    </a:lnTo>
                    <a:lnTo>
                      <a:pt x="4" y="139"/>
                    </a:lnTo>
                    <a:close/>
                    <a:moveTo>
                      <a:pt x="4" y="131"/>
                    </a:moveTo>
                    <a:lnTo>
                      <a:pt x="4" y="135"/>
                    </a:lnTo>
                    <a:lnTo>
                      <a:pt x="4" y="131"/>
                    </a:lnTo>
                    <a:close/>
                    <a:moveTo>
                      <a:pt x="4" y="125"/>
                    </a:moveTo>
                    <a:lnTo>
                      <a:pt x="4" y="131"/>
                    </a:lnTo>
                    <a:lnTo>
                      <a:pt x="4" y="125"/>
                    </a:lnTo>
                    <a:close/>
                    <a:moveTo>
                      <a:pt x="4" y="122"/>
                    </a:moveTo>
                    <a:lnTo>
                      <a:pt x="4" y="125"/>
                    </a:lnTo>
                    <a:lnTo>
                      <a:pt x="4" y="122"/>
                    </a:lnTo>
                    <a:close/>
                    <a:moveTo>
                      <a:pt x="4" y="118"/>
                    </a:moveTo>
                    <a:lnTo>
                      <a:pt x="4" y="118"/>
                    </a:lnTo>
                    <a:lnTo>
                      <a:pt x="4" y="118"/>
                    </a:lnTo>
                    <a:close/>
                    <a:moveTo>
                      <a:pt x="4" y="111"/>
                    </a:moveTo>
                    <a:lnTo>
                      <a:pt x="4" y="115"/>
                    </a:lnTo>
                    <a:lnTo>
                      <a:pt x="4" y="111"/>
                    </a:lnTo>
                    <a:close/>
                    <a:moveTo>
                      <a:pt x="4" y="105"/>
                    </a:moveTo>
                    <a:lnTo>
                      <a:pt x="4" y="108"/>
                    </a:lnTo>
                    <a:lnTo>
                      <a:pt x="4" y="105"/>
                    </a:lnTo>
                    <a:close/>
                    <a:moveTo>
                      <a:pt x="4" y="102"/>
                    </a:moveTo>
                    <a:lnTo>
                      <a:pt x="4" y="105"/>
                    </a:lnTo>
                    <a:lnTo>
                      <a:pt x="4" y="102"/>
                    </a:lnTo>
                    <a:close/>
                    <a:moveTo>
                      <a:pt x="4" y="95"/>
                    </a:moveTo>
                    <a:lnTo>
                      <a:pt x="4" y="98"/>
                    </a:lnTo>
                    <a:lnTo>
                      <a:pt x="4" y="95"/>
                    </a:lnTo>
                    <a:close/>
                    <a:moveTo>
                      <a:pt x="4" y="91"/>
                    </a:moveTo>
                    <a:lnTo>
                      <a:pt x="4" y="95"/>
                    </a:lnTo>
                    <a:lnTo>
                      <a:pt x="4" y="91"/>
                    </a:lnTo>
                    <a:close/>
                    <a:moveTo>
                      <a:pt x="4" y="85"/>
                    </a:moveTo>
                    <a:lnTo>
                      <a:pt x="4" y="88"/>
                    </a:lnTo>
                    <a:lnTo>
                      <a:pt x="4" y="85"/>
                    </a:lnTo>
                    <a:close/>
                    <a:moveTo>
                      <a:pt x="4" y="75"/>
                    </a:moveTo>
                    <a:lnTo>
                      <a:pt x="4" y="85"/>
                    </a:lnTo>
                    <a:lnTo>
                      <a:pt x="4" y="75"/>
                    </a:lnTo>
                    <a:close/>
                    <a:moveTo>
                      <a:pt x="4" y="71"/>
                    </a:moveTo>
                    <a:lnTo>
                      <a:pt x="4" y="75"/>
                    </a:lnTo>
                    <a:lnTo>
                      <a:pt x="4" y="71"/>
                    </a:lnTo>
                    <a:close/>
                    <a:moveTo>
                      <a:pt x="4" y="65"/>
                    </a:moveTo>
                    <a:lnTo>
                      <a:pt x="4" y="68"/>
                    </a:lnTo>
                    <a:lnTo>
                      <a:pt x="4" y="65"/>
                    </a:lnTo>
                    <a:close/>
                    <a:moveTo>
                      <a:pt x="4" y="61"/>
                    </a:moveTo>
                    <a:lnTo>
                      <a:pt x="4" y="65"/>
                    </a:lnTo>
                    <a:lnTo>
                      <a:pt x="4" y="61"/>
                    </a:lnTo>
                    <a:close/>
                    <a:moveTo>
                      <a:pt x="4" y="55"/>
                    </a:moveTo>
                    <a:lnTo>
                      <a:pt x="4" y="58"/>
                    </a:lnTo>
                    <a:lnTo>
                      <a:pt x="4" y="55"/>
                    </a:lnTo>
                    <a:close/>
                    <a:moveTo>
                      <a:pt x="4" y="51"/>
                    </a:moveTo>
                    <a:lnTo>
                      <a:pt x="4" y="55"/>
                    </a:lnTo>
                    <a:lnTo>
                      <a:pt x="4" y="51"/>
                    </a:lnTo>
                    <a:close/>
                    <a:moveTo>
                      <a:pt x="4" y="44"/>
                    </a:moveTo>
                    <a:lnTo>
                      <a:pt x="4" y="51"/>
                    </a:lnTo>
                    <a:lnTo>
                      <a:pt x="4" y="44"/>
                    </a:lnTo>
                    <a:close/>
                    <a:moveTo>
                      <a:pt x="4" y="41"/>
                    </a:moveTo>
                    <a:lnTo>
                      <a:pt x="4" y="44"/>
                    </a:lnTo>
                    <a:lnTo>
                      <a:pt x="4" y="41"/>
                    </a:lnTo>
                    <a:close/>
                    <a:moveTo>
                      <a:pt x="4" y="38"/>
                    </a:moveTo>
                    <a:lnTo>
                      <a:pt x="4" y="38"/>
                    </a:lnTo>
                    <a:lnTo>
                      <a:pt x="4" y="38"/>
                    </a:lnTo>
                    <a:close/>
                    <a:moveTo>
                      <a:pt x="4" y="31"/>
                    </a:moveTo>
                    <a:lnTo>
                      <a:pt x="4" y="35"/>
                    </a:lnTo>
                    <a:lnTo>
                      <a:pt x="4" y="31"/>
                    </a:lnTo>
                    <a:close/>
                    <a:moveTo>
                      <a:pt x="4" y="24"/>
                    </a:moveTo>
                    <a:lnTo>
                      <a:pt x="4" y="27"/>
                    </a:lnTo>
                    <a:lnTo>
                      <a:pt x="4" y="24"/>
                    </a:lnTo>
                    <a:close/>
                    <a:moveTo>
                      <a:pt x="4" y="21"/>
                    </a:moveTo>
                    <a:lnTo>
                      <a:pt x="4" y="24"/>
                    </a:lnTo>
                    <a:lnTo>
                      <a:pt x="4" y="21"/>
                    </a:lnTo>
                    <a:close/>
                    <a:moveTo>
                      <a:pt x="4" y="15"/>
                    </a:moveTo>
                    <a:lnTo>
                      <a:pt x="4" y="21"/>
                    </a:lnTo>
                    <a:lnTo>
                      <a:pt x="4" y="15"/>
                    </a:lnTo>
                    <a:close/>
                    <a:moveTo>
                      <a:pt x="4" y="11"/>
                    </a:moveTo>
                    <a:lnTo>
                      <a:pt x="4" y="15"/>
                    </a:lnTo>
                    <a:lnTo>
                      <a:pt x="4" y="11"/>
                    </a:lnTo>
                    <a:close/>
                    <a:moveTo>
                      <a:pt x="4" y="7"/>
                    </a:moveTo>
                    <a:lnTo>
                      <a:pt x="4" y="11"/>
                    </a:lnTo>
                    <a:lnTo>
                      <a:pt x="4" y="7"/>
                    </a:lnTo>
                    <a:close/>
                    <a:moveTo>
                      <a:pt x="4" y="1"/>
                    </a:move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9" name="Google Shape;1336;p51"/>
              <p:cNvSpPr/>
              <p:nvPr/>
            </p:nvSpPr>
            <p:spPr>
              <a:xfrm>
                <a:off x="2031500" y="907800"/>
                <a:ext cx="10250" cy="3107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243" extrusionOk="0">
                    <a:moveTo>
                      <a:pt x="410" y="0"/>
                    </a:moveTo>
                    <a:cubicBezTo>
                      <a:pt x="293" y="403"/>
                      <a:pt x="155" y="820"/>
                      <a:pt x="0" y="1243"/>
                    </a:cubicBezTo>
                    <a:lnTo>
                      <a:pt x="0" y="1243"/>
                    </a:lnTo>
                    <a:cubicBezTo>
                      <a:pt x="155" y="820"/>
                      <a:pt x="293" y="403"/>
                      <a:pt x="410" y="0"/>
                    </a:cubicBezTo>
                    <a:close/>
                  </a:path>
                </a:pathLst>
              </a:custGeom>
              <a:solidFill>
                <a:srgbClr val="AE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0" name="Google Shape;1337;p51"/>
              <p:cNvSpPr/>
              <p:nvPr/>
            </p:nvSpPr>
            <p:spPr>
              <a:xfrm>
                <a:off x="2041725" y="863725"/>
                <a:ext cx="86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764" extrusionOk="0">
                    <a:moveTo>
                      <a:pt x="343" y="0"/>
                    </a:moveTo>
                    <a:cubicBezTo>
                      <a:pt x="317" y="504"/>
                      <a:pt x="189" y="1112"/>
                      <a:pt x="1" y="1763"/>
                    </a:cubicBezTo>
                    <a:lnTo>
                      <a:pt x="1" y="1763"/>
                    </a:lnTo>
                    <a:cubicBezTo>
                      <a:pt x="189" y="1112"/>
                      <a:pt x="317" y="504"/>
                      <a:pt x="343" y="0"/>
                    </a:cubicBez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1" name="Google Shape;1338;p51"/>
              <p:cNvSpPr/>
              <p:nvPr/>
            </p:nvSpPr>
            <p:spPr>
              <a:xfrm>
                <a:off x="2031500" y="821525"/>
                <a:ext cx="104100" cy="12732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093" extrusionOk="0">
                    <a:moveTo>
                      <a:pt x="564" y="0"/>
                    </a:moveTo>
                    <a:lnTo>
                      <a:pt x="564" y="0"/>
                    </a:lnTo>
                    <a:cubicBezTo>
                      <a:pt x="676" y="419"/>
                      <a:pt x="746" y="896"/>
                      <a:pt x="756" y="1437"/>
                    </a:cubicBezTo>
                    <a:lnTo>
                      <a:pt x="756" y="1440"/>
                    </a:lnTo>
                    <a:lnTo>
                      <a:pt x="756" y="1443"/>
                    </a:lnTo>
                    <a:lnTo>
                      <a:pt x="756" y="1447"/>
                    </a:lnTo>
                    <a:lnTo>
                      <a:pt x="756" y="1451"/>
                    </a:lnTo>
                    <a:lnTo>
                      <a:pt x="756" y="1457"/>
                    </a:lnTo>
                    <a:lnTo>
                      <a:pt x="756" y="1460"/>
                    </a:lnTo>
                    <a:lnTo>
                      <a:pt x="756" y="1463"/>
                    </a:lnTo>
                    <a:lnTo>
                      <a:pt x="756" y="1467"/>
                    </a:lnTo>
                    <a:lnTo>
                      <a:pt x="756" y="1471"/>
                    </a:lnTo>
                    <a:lnTo>
                      <a:pt x="756" y="1474"/>
                    </a:lnTo>
                    <a:lnTo>
                      <a:pt x="756" y="1477"/>
                    </a:lnTo>
                    <a:lnTo>
                      <a:pt x="756" y="1480"/>
                    </a:lnTo>
                    <a:lnTo>
                      <a:pt x="756" y="1487"/>
                    </a:lnTo>
                    <a:lnTo>
                      <a:pt x="756" y="1491"/>
                    </a:lnTo>
                    <a:lnTo>
                      <a:pt x="756" y="1494"/>
                    </a:lnTo>
                    <a:lnTo>
                      <a:pt x="756" y="1497"/>
                    </a:lnTo>
                    <a:lnTo>
                      <a:pt x="756" y="1501"/>
                    </a:lnTo>
                    <a:lnTo>
                      <a:pt x="756" y="1504"/>
                    </a:lnTo>
                    <a:lnTo>
                      <a:pt x="756" y="1507"/>
                    </a:lnTo>
                    <a:lnTo>
                      <a:pt x="756" y="1511"/>
                    </a:lnTo>
                    <a:lnTo>
                      <a:pt x="756" y="1521"/>
                    </a:lnTo>
                    <a:lnTo>
                      <a:pt x="756" y="1524"/>
                    </a:lnTo>
                    <a:lnTo>
                      <a:pt x="756" y="1527"/>
                    </a:lnTo>
                    <a:lnTo>
                      <a:pt x="756" y="1531"/>
                    </a:lnTo>
                    <a:lnTo>
                      <a:pt x="756" y="1534"/>
                    </a:lnTo>
                    <a:lnTo>
                      <a:pt x="756" y="1538"/>
                    </a:lnTo>
                    <a:lnTo>
                      <a:pt x="756" y="1541"/>
                    </a:lnTo>
                    <a:lnTo>
                      <a:pt x="756" y="1544"/>
                    </a:lnTo>
                    <a:lnTo>
                      <a:pt x="756" y="1547"/>
                    </a:lnTo>
                    <a:lnTo>
                      <a:pt x="756" y="1551"/>
                    </a:lnTo>
                    <a:lnTo>
                      <a:pt x="756" y="1554"/>
                    </a:lnTo>
                    <a:lnTo>
                      <a:pt x="756" y="1558"/>
                    </a:lnTo>
                    <a:lnTo>
                      <a:pt x="756" y="1561"/>
                    </a:lnTo>
                    <a:lnTo>
                      <a:pt x="756" y="1567"/>
                    </a:lnTo>
                    <a:lnTo>
                      <a:pt x="756" y="1571"/>
                    </a:lnTo>
                    <a:lnTo>
                      <a:pt x="756" y="1575"/>
                    </a:lnTo>
                    <a:lnTo>
                      <a:pt x="756" y="1578"/>
                    </a:lnTo>
                    <a:lnTo>
                      <a:pt x="756" y="1581"/>
                    </a:lnTo>
                    <a:lnTo>
                      <a:pt x="756" y="1584"/>
                    </a:lnTo>
                    <a:lnTo>
                      <a:pt x="756" y="1588"/>
                    </a:lnTo>
                    <a:lnTo>
                      <a:pt x="756" y="1592"/>
                    </a:lnTo>
                    <a:lnTo>
                      <a:pt x="756" y="1595"/>
                    </a:lnTo>
                    <a:lnTo>
                      <a:pt x="756" y="1598"/>
                    </a:lnTo>
                    <a:lnTo>
                      <a:pt x="756" y="1601"/>
                    </a:lnTo>
                    <a:lnTo>
                      <a:pt x="756" y="1604"/>
                    </a:lnTo>
                    <a:lnTo>
                      <a:pt x="756" y="1608"/>
                    </a:lnTo>
                    <a:lnTo>
                      <a:pt x="756" y="1615"/>
                    </a:lnTo>
                    <a:lnTo>
                      <a:pt x="756" y="1618"/>
                    </a:lnTo>
                    <a:lnTo>
                      <a:pt x="756" y="1621"/>
                    </a:lnTo>
                    <a:lnTo>
                      <a:pt x="756" y="1625"/>
                    </a:lnTo>
                    <a:cubicBezTo>
                      <a:pt x="752" y="1628"/>
                      <a:pt x="752" y="1632"/>
                      <a:pt x="752" y="1635"/>
                    </a:cubicBezTo>
                    <a:lnTo>
                      <a:pt x="752" y="1638"/>
                    </a:lnTo>
                    <a:lnTo>
                      <a:pt x="752" y="1648"/>
                    </a:lnTo>
                    <a:lnTo>
                      <a:pt x="752" y="1652"/>
                    </a:lnTo>
                    <a:lnTo>
                      <a:pt x="752" y="1655"/>
                    </a:lnTo>
                    <a:lnTo>
                      <a:pt x="752" y="1665"/>
                    </a:lnTo>
                    <a:lnTo>
                      <a:pt x="752" y="1685"/>
                    </a:lnTo>
                    <a:lnTo>
                      <a:pt x="752" y="1688"/>
                    </a:lnTo>
                    <a:cubicBezTo>
                      <a:pt x="726" y="2192"/>
                      <a:pt x="598" y="2800"/>
                      <a:pt x="410" y="3451"/>
                    </a:cubicBezTo>
                    <a:cubicBezTo>
                      <a:pt x="293" y="3854"/>
                      <a:pt x="155" y="4271"/>
                      <a:pt x="0" y="4694"/>
                    </a:cubicBezTo>
                    <a:cubicBezTo>
                      <a:pt x="615" y="4878"/>
                      <a:pt x="1384" y="5032"/>
                      <a:pt x="2314" y="5092"/>
                    </a:cubicBezTo>
                    <a:cubicBezTo>
                      <a:pt x="3160" y="3642"/>
                      <a:pt x="3811" y="2266"/>
                      <a:pt x="4164" y="1124"/>
                    </a:cubicBezTo>
                    <a:lnTo>
                      <a:pt x="564" y="0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2" name="Google Shape;1339;p51"/>
              <p:cNvSpPr/>
              <p:nvPr/>
            </p:nvSpPr>
            <p:spPr>
              <a:xfrm>
                <a:off x="1983750" y="414575"/>
                <a:ext cx="113250" cy="1020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4082" extrusionOk="0">
                    <a:moveTo>
                      <a:pt x="3535" y="1"/>
                    </a:moveTo>
                    <a:cubicBezTo>
                      <a:pt x="3053" y="1"/>
                      <a:pt x="2475" y="286"/>
                      <a:pt x="2263" y="348"/>
                    </a:cubicBezTo>
                    <a:cubicBezTo>
                      <a:pt x="2233" y="358"/>
                      <a:pt x="2200" y="362"/>
                      <a:pt x="2165" y="362"/>
                    </a:cubicBezTo>
                    <a:cubicBezTo>
                      <a:pt x="1966" y="362"/>
                      <a:pt x="1706" y="230"/>
                      <a:pt x="1390" y="230"/>
                    </a:cubicBezTo>
                    <a:cubicBezTo>
                      <a:pt x="1187" y="230"/>
                      <a:pt x="962" y="284"/>
                      <a:pt x="716" y="462"/>
                    </a:cubicBezTo>
                    <a:cubicBezTo>
                      <a:pt x="17" y="965"/>
                      <a:pt x="393" y="2010"/>
                      <a:pt x="393" y="2010"/>
                    </a:cubicBezTo>
                    <a:cubicBezTo>
                      <a:pt x="0" y="2466"/>
                      <a:pt x="487" y="2984"/>
                      <a:pt x="487" y="2984"/>
                    </a:cubicBezTo>
                    <a:cubicBezTo>
                      <a:pt x="164" y="3789"/>
                      <a:pt x="773" y="4081"/>
                      <a:pt x="773" y="4081"/>
                    </a:cubicBezTo>
                    <a:lnTo>
                      <a:pt x="1840" y="3151"/>
                    </a:lnTo>
                    <a:lnTo>
                      <a:pt x="3408" y="1684"/>
                    </a:lnTo>
                    <a:cubicBezTo>
                      <a:pt x="4016" y="1617"/>
                      <a:pt x="4529" y="965"/>
                      <a:pt x="4143" y="305"/>
                    </a:cubicBezTo>
                    <a:cubicBezTo>
                      <a:pt x="4010" y="78"/>
                      <a:pt x="3785" y="1"/>
                      <a:pt x="3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3" name="Google Shape;1340;p51"/>
              <p:cNvSpPr/>
              <p:nvPr/>
            </p:nvSpPr>
            <p:spPr>
              <a:xfrm>
                <a:off x="1990625" y="456675"/>
                <a:ext cx="8580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3811" extrusionOk="0">
                    <a:moveTo>
                      <a:pt x="2280" y="0"/>
                    </a:moveTo>
                    <a:cubicBezTo>
                      <a:pt x="2255" y="239"/>
                      <a:pt x="2030" y="586"/>
                      <a:pt x="1820" y="586"/>
                    </a:cubicBezTo>
                    <a:cubicBezTo>
                      <a:pt x="1743" y="586"/>
                      <a:pt x="1668" y="540"/>
                      <a:pt x="1606" y="426"/>
                    </a:cubicBezTo>
                    <a:cubicBezTo>
                      <a:pt x="1504" y="243"/>
                      <a:pt x="1308" y="148"/>
                      <a:pt x="1112" y="148"/>
                    </a:cubicBezTo>
                    <a:cubicBezTo>
                      <a:pt x="852" y="148"/>
                      <a:pt x="594" y="314"/>
                      <a:pt x="561" y="658"/>
                    </a:cubicBezTo>
                    <a:cubicBezTo>
                      <a:pt x="504" y="1263"/>
                      <a:pt x="1045" y="1396"/>
                      <a:pt x="1045" y="1396"/>
                    </a:cubicBezTo>
                    <a:cubicBezTo>
                      <a:pt x="1045" y="1396"/>
                      <a:pt x="840" y="1537"/>
                      <a:pt x="873" y="1816"/>
                    </a:cubicBezTo>
                    <a:cubicBezTo>
                      <a:pt x="907" y="2095"/>
                      <a:pt x="498" y="2397"/>
                      <a:pt x="498" y="2397"/>
                    </a:cubicBezTo>
                    <a:lnTo>
                      <a:pt x="1" y="3280"/>
                    </a:lnTo>
                    <a:lnTo>
                      <a:pt x="1082" y="3810"/>
                    </a:lnTo>
                    <a:lnTo>
                      <a:pt x="1739" y="2622"/>
                    </a:lnTo>
                    <a:cubicBezTo>
                      <a:pt x="1739" y="2622"/>
                      <a:pt x="1871" y="2700"/>
                      <a:pt x="2085" y="2700"/>
                    </a:cubicBezTo>
                    <a:cubicBezTo>
                      <a:pt x="2255" y="2700"/>
                      <a:pt x="2477" y="2650"/>
                      <a:pt x="2726" y="2471"/>
                    </a:cubicBezTo>
                    <a:cubicBezTo>
                      <a:pt x="3170" y="2149"/>
                      <a:pt x="3083" y="1457"/>
                      <a:pt x="3083" y="1457"/>
                    </a:cubicBezTo>
                    <a:cubicBezTo>
                      <a:pt x="3284" y="1444"/>
                      <a:pt x="3431" y="1316"/>
                      <a:pt x="3431" y="1316"/>
                    </a:cubicBezTo>
                    <a:cubicBezTo>
                      <a:pt x="3059" y="840"/>
                      <a:pt x="3132" y="0"/>
                      <a:pt x="3133" y="0"/>
                    </a:cubicBezTo>
                    <a:lnTo>
                      <a:pt x="3133" y="0"/>
                    </a:lnTo>
                    <a:cubicBezTo>
                      <a:pt x="2998" y="66"/>
                      <a:pt x="2859" y="88"/>
                      <a:pt x="2732" y="88"/>
                    </a:cubicBezTo>
                    <a:cubicBezTo>
                      <a:pt x="2480" y="88"/>
                      <a:pt x="2280" y="0"/>
                      <a:pt x="2280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4" name="Google Shape;1341;p51"/>
              <p:cNvSpPr/>
              <p:nvPr/>
            </p:nvSpPr>
            <p:spPr>
              <a:xfrm>
                <a:off x="2038900" y="486875"/>
                <a:ext cx="2132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4" extrusionOk="0">
                    <a:moveTo>
                      <a:pt x="426" y="1"/>
                    </a:moveTo>
                    <a:cubicBezTo>
                      <a:pt x="191" y="1"/>
                      <a:pt x="0" y="192"/>
                      <a:pt x="0" y="427"/>
                    </a:cubicBezTo>
                    <a:cubicBezTo>
                      <a:pt x="0" y="662"/>
                      <a:pt x="191" y="853"/>
                      <a:pt x="426" y="853"/>
                    </a:cubicBezTo>
                    <a:cubicBezTo>
                      <a:pt x="662" y="853"/>
                      <a:pt x="853" y="662"/>
                      <a:pt x="853" y="427"/>
                    </a:cubicBezTo>
                    <a:cubicBezTo>
                      <a:pt x="853" y="192"/>
                      <a:pt x="662" y="1"/>
                      <a:pt x="42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73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5" name="Google Shape;1342;p51"/>
              <p:cNvSpPr/>
              <p:nvPr/>
            </p:nvSpPr>
            <p:spPr>
              <a:xfrm>
                <a:off x="1838275" y="525800"/>
                <a:ext cx="222875" cy="295250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1810" extrusionOk="0">
                    <a:moveTo>
                      <a:pt x="6024" y="0"/>
                    </a:moveTo>
                    <a:cubicBezTo>
                      <a:pt x="2596" y="0"/>
                      <a:pt x="1" y="7175"/>
                      <a:pt x="441" y="10540"/>
                    </a:cubicBezTo>
                    <a:lnTo>
                      <a:pt x="4483" y="11809"/>
                    </a:lnTo>
                    <a:lnTo>
                      <a:pt x="6998" y="9536"/>
                    </a:lnTo>
                    <a:cubicBezTo>
                      <a:pt x="7824" y="6749"/>
                      <a:pt x="8915" y="1012"/>
                      <a:pt x="7058" y="220"/>
                    </a:cubicBezTo>
                    <a:cubicBezTo>
                      <a:pt x="6707" y="70"/>
                      <a:pt x="6361" y="0"/>
                      <a:pt x="6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6" name="Google Shape;1343;p51"/>
              <p:cNvSpPr/>
              <p:nvPr/>
            </p:nvSpPr>
            <p:spPr>
              <a:xfrm>
                <a:off x="1925075" y="623925"/>
                <a:ext cx="103175" cy="169650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6786" extrusionOk="0">
                    <a:moveTo>
                      <a:pt x="447" y="1"/>
                    </a:moveTo>
                    <a:cubicBezTo>
                      <a:pt x="1" y="3805"/>
                      <a:pt x="763" y="6786"/>
                      <a:pt x="763" y="6786"/>
                    </a:cubicBezTo>
                    <a:lnTo>
                      <a:pt x="2344" y="6679"/>
                    </a:lnTo>
                    <a:lnTo>
                      <a:pt x="3526" y="5611"/>
                    </a:lnTo>
                    <a:cubicBezTo>
                      <a:pt x="3727" y="4936"/>
                      <a:pt x="3942" y="4090"/>
                      <a:pt x="4127" y="3183"/>
                    </a:cubicBezTo>
                    <a:lnTo>
                      <a:pt x="447" y="1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7" name="Google Shape;1344;p51"/>
              <p:cNvSpPr/>
              <p:nvPr/>
            </p:nvSpPr>
            <p:spPr>
              <a:xfrm>
                <a:off x="2172500" y="1068925"/>
                <a:ext cx="796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217" extrusionOk="0">
                    <a:moveTo>
                      <a:pt x="142" y="1"/>
                    </a:moveTo>
                    <a:lnTo>
                      <a:pt x="1" y="1216"/>
                    </a:lnTo>
                    <a:lnTo>
                      <a:pt x="3183" y="1216"/>
                    </a:lnTo>
                    <a:lnTo>
                      <a:pt x="1303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8" name="Google Shape;1345;p51"/>
              <p:cNvSpPr/>
              <p:nvPr/>
            </p:nvSpPr>
            <p:spPr>
              <a:xfrm>
                <a:off x="1849275" y="764200"/>
                <a:ext cx="38175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5270" h="12190" extrusionOk="0">
                    <a:moveTo>
                      <a:pt x="6558" y="0"/>
                    </a:moveTo>
                    <a:cubicBezTo>
                      <a:pt x="6558" y="0"/>
                      <a:pt x="3922" y="913"/>
                      <a:pt x="1" y="1004"/>
                    </a:cubicBezTo>
                    <a:cubicBezTo>
                      <a:pt x="41" y="1319"/>
                      <a:pt x="109" y="1601"/>
                      <a:pt x="206" y="1840"/>
                    </a:cubicBezTo>
                    <a:cubicBezTo>
                      <a:pt x="1434" y="4884"/>
                      <a:pt x="2939" y="4881"/>
                      <a:pt x="7951" y="5264"/>
                    </a:cubicBezTo>
                    <a:cubicBezTo>
                      <a:pt x="13346" y="5677"/>
                      <a:pt x="13071" y="12190"/>
                      <a:pt x="13071" y="12190"/>
                    </a:cubicBezTo>
                    <a:lnTo>
                      <a:pt x="14232" y="12190"/>
                    </a:lnTo>
                    <a:cubicBezTo>
                      <a:pt x="14232" y="12190"/>
                      <a:pt x="15269" y="9538"/>
                      <a:pt x="13923" y="5879"/>
                    </a:cubicBezTo>
                    <a:cubicBezTo>
                      <a:pt x="12577" y="2219"/>
                      <a:pt x="6558" y="0"/>
                      <a:pt x="6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9" name="Google Shape;1346;p51"/>
              <p:cNvSpPr/>
              <p:nvPr/>
            </p:nvSpPr>
            <p:spPr>
              <a:xfrm>
                <a:off x="2147150" y="519100"/>
                <a:ext cx="415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569" extrusionOk="0">
                    <a:moveTo>
                      <a:pt x="474" y="1"/>
                    </a:moveTo>
                    <a:lnTo>
                      <a:pt x="1" y="1014"/>
                    </a:lnTo>
                    <a:lnTo>
                      <a:pt x="1189" y="1569"/>
                    </a:lnTo>
                    <a:lnTo>
                      <a:pt x="1662" y="555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F476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0" name="Google Shape;1347;p51"/>
              <p:cNvSpPr/>
              <p:nvPr/>
            </p:nvSpPr>
            <p:spPr>
              <a:xfrm>
                <a:off x="2176875" y="518425"/>
                <a:ext cx="7537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3852" extrusionOk="0">
                    <a:moveTo>
                      <a:pt x="2860" y="1"/>
                    </a:moveTo>
                    <a:cubicBezTo>
                      <a:pt x="2829" y="1"/>
                      <a:pt x="2798" y="10"/>
                      <a:pt x="2770" y="31"/>
                    </a:cubicBezTo>
                    <a:cubicBezTo>
                      <a:pt x="2442" y="284"/>
                      <a:pt x="1781" y="716"/>
                      <a:pt x="1093" y="716"/>
                    </a:cubicBezTo>
                    <a:cubicBezTo>
                      <a:pt x="886" y="716"/>
                      <a:pt x="677" y="677"/>
                      <a:pt x="473" y="582"/>
                    </a:cubicBezTo>
                    <a:lnTo>
                      <a:pt x="0" y="1596"/>
                    </a:lnTo>
                    <a:cubicBezTo>
                      <a:pt x="879" y="2008"/>
                      <a:pt x="1031" y="3173"/>
                      <a:pt x="1054" y="3711"/>
                    </a:cubicBezTo>
                    <a:cubicBezTo>
                      <a:pt x="1059" y="3795"/>
                      <a:pt x="1129" y="3852"/>
                      <a:pt x="1203" y="3852"/>
                    </a:cubicBezTo>
                    <a:cubicBezTo>
                      <a:pt x="1235" y="3852"/>
                      <a:pt x="1268" y="3841"/>
                      <a:pt x="1296" y="3818"/>
                    </a:cubicBezTo>
                    <a:cubicBezTo>
                      <a:pt x="1575" y="3593"/>
                      <a:pt x="2052" y="3100"/>
                      <a:pt x="2498" y="2143"/>
                    </a:cubicBezTo>
                    <a:cubicBezTo>
                      <a:pt x="2945" y="1190"/>
                      <a:pt x="3015" y="505"/>
                      <a:pt x="3008" y="146"/>
                    </a:cubicBezTo>
                    <a:cubicBezTo>
                      <a:pt x="3008" y="59"/>
                      <a:pt x="2936" y="1"/>
                      <a:pt x="2860" y="1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1" name="Google Shape;1348;p51"/>
              <p:cNvSpPr/>
              <p:nvPr/>
            </p:nvSpPr>
            <p:spPr>
              <a:xfrm>
                <a:off x="2116100" y="505850"/>
                <a:ext cx="4290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545" extrusionOk="0">
                    <a:moveTo>
                      <a:pt x="417" y="1"/>
                    </a:moveTo>
                    <a:lnTo>
                      <a:pt x="208" y="447"/>
                    </a:lnTo>
                    <a:lnTo>
                      <a:pt x="1" y="893"/>
                    </a:lnTo>
                    <a:lnTo>
                      <a:pt x="1243" y="1544"/>
                    </a:lnTo>
                    <a:lnTo>
                      <a:pt x="1477" y="1038"/>
                    </a:lnTo>
                    <a:lnTo>
                      <a:pt x="1716" y="531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2" name="Google Shape;1349;p51"/>
              <p:cNvSpPr/>
              <p:nvPr/>
            </p:nvSpPr>
            <p:spPr>
              <a:xfrm>
                <a:off x="1910500" y="531250"/>
                <a:ext cx="222000" cy="223725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8949" extrusionOk="0">
                    <a:moveTo>
                      <a:pt x="3632" y="1"/>
                    </a:moveTo>
                    <a:cubicBezTo>
                      <a:pt x="237" y="1"/>
                      <a:pt x="0" y="8948"/>
                      <a:pt x="3488" y="8948"/>
                    </a:cubicBezTo>
                    <a:cubicBezTo>
                      <a:pt x="3582" y="8948"/>
                      <a:pt x="3679" y="8942"/>
                      <a:pt x="3779" y="8928"/>
                    </a:cubicBezTo>
                    <a:cubicBezTo>
                      <a:pt x="6227" y="8596"/>
                      <a:pt x="7956" y="5813"/>
                      <a:pt x="8880" y="3866"/>
                    </a:cubicBezTo>
                    <a:lnTo>
                      <a:pt x="7788" y="3114"/>
                    </a:lnTo>
                    <a:cubicBezTo>
                      <a:pt x="6694" y="4585"/>
                      <a:pt x="4894" y="6015"/>
                      <a:pt x="4894" y="6015"/>
                    </a:cubicBezTo>
                    <a:cubicBezTo>
                      <a:pt x="5549" y="2533"/>
                      <a:pt x="5203" y="49"/>
                      <a:pt x="3689" y="2"/>
                    </a:cubicBezTo>
                    <a:cubicBezTo>
                      <a:pt x="3670" y="1"/>
                      <a:pt x="3651" y="1"/>
                      <a:pt x="3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3" name="Google Shape;1350;p51"/>
              <p:cNvSpPr/>
              <p:nvPr/>
            </p:nvSpPr>
            <p:spPr>
              <a:xfrm>
                <a:off x="2105175" y="541625"/>
                <a:ext cx="78425" cy="8627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3451" extrusionOk="0">
                    <a:moveTo>
                      <a:pt x="2145" y="0"/>
                    </a:moveTo>
                    <a:cubicBezTo>
                      <a:pt x="1704" y="0"/>
                      <a:pt x="1165" y="405"/>
                      <a:pt x="649" y="1624"/>
                    </a:cubicBezTo>
                    <a:cubicBezTo>
                      <a:pt x="501" y="1971"/>
                      <a:pt x="273" y="2336"/>
                      <a:pt x="1" y="2699"/>
                    </a:cubicBezTo>
                    <a:lnTo>
                      <a:pt x="1093" y="3451"/>
                    </a:lnTo>
                    <a:cubicBezTo>
                      <a:pt x="1606" y="2366"/>
                      <a:pt x="1871" y="1544"/>
                      <a:pt x="1871" y="1544"/>
                    </a:cubicBezTo>
                    <a:cubicBezTo>
                      <a:pt x="2482" y="1413"/>
                      <a:pt x="3137" y="597"/>
                      <a:pt x="2656" y="198"/>
                    </a:cubicBezTo>
                    <a:cubicBezTo>
                      <a:pt x="2512" y="77"/>
                      <a:pt x="2338" y="0"/>
                      <a:pt x="2145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4" name="Google Shape;1351;p51"/>
              <p:cNvSpPr/>
              <p:nvPr/>
            </p:nvSpPr>
            <p:spPr>
              <a:xfrm>
                <a:off x="1870350" y="893425"/>
                <a:ext cx="1600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6400" h="1016" extrusionOk="0">
                    <a:moveTo>
                      <a:pt x="507" y="1"/>
                    </a:moveTo>
                    <a:cubicBezTo>
                      <a:pt x="229" y="1"/>
                      <a:pt x="1" y="230"/>
                      <a:pt x="1" y="508"/>
                    </a:cubicBezTo>
                    <a:cubicBezTo>
                      <a:pt x="1" y="790"/>
                      <a:pt x="229" y="1015"/>
                      <a:pt x="507" y="1015"/>
                    </a:cubicBezTo>
                    <a:lnTo>
                      <a:pt x="5893" y="1015"/>
                    </a:lnTo>
                    <a:cubicBezTo>
                      <a:pt x="6171" y="1015"/>
                      <a:pt x="6400" y="790"/>
                      <a:pt x="6400" y="508"/>
                    </a:cubicBezTo>
                    <a:cubicBezTo>
                      <a:pt x="6400" y="230"/>
                      <a:pt x="6171" y="1"/>
                      <a:pt x="58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5" name="Google Shape;1352;p51"/>
              <p:cNvSpPr/>
              <p:nvPr/>
            </p:nvSpPr>
            <p:spPr>
              <a:xfrm>
                <a:off x="1817650" y="649025"/>
                <a:ext cx="30400" cy="1554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6219" extrusionOk="0">
                    <a:moveTo>
                      <a:pt x="608" y="1"/>
                    </a:moveTo>
                    <a:cubicBezTo>
                      <a:pt x="272" y="1"/>
                      <a:pt x="0" y="273"/>
                      <a:pt x="0" y="608"/>
                    </a:cubicBezTo>
                    <a:lnTo>
                      <a:pt x="0" y="5611"/>
                    </a:lnTo>
                    <a:cubicBezTo>
                      <a:pt x="0" y="5946"/>
                      <a:pt x="272" y="6219"/>
                      <a:pt x="608" y="6219"/>
                    </a:cubicBezTo>
                    <a:cubicBezTo>
                      <a:pt x="944" y="6219"/>
                      <a:pt x="1216" y="5946"/>
                      <a:pt x="1216" y="5611"/>
                    </a:cubicBezTo>
                    <a:lnTo>
                      <a:pt x="1216" y="608"/>
                    </a:lnTo>
                    <a:cubicBezTo>
                      <a:pt x="1216" y="273"/>
                      <a:pt x="944" y="1"/>
                      <a:pt x="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6" name="Google Shape;1353;p51"/>
              <p:cNvSpPr/>
              <p:nvPr/>
            </p:nvSpPr>
            <p:spPr>
              <a:xfrm>
                <a:off x="2132875" y="292975"/>
                <a:ext cx="219300" cy="15042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6017" extrusionOk="0">
                    <a:moveTo>
                      <a:pt x="5088" y="0"/>
                    </a:moveTo>
                    <a:cubicBezTo>
                      <a:pt x="4884" y="0"/>
                      <a:pt x="4676" y="11"/>
                      <a:pt x="4466" y="32"/>
                    </a:cubicBezTo>
                    <a:cubicBezTo>
                      <a:pt x="2385" y="240"/>
                      <a:pt x="874" y="1805"/>
                      <a:pt x="1347" y="3892"/>
                    </a:cubicBezTo>
                    <a:lnTo>
                      <a:pt x="1" y="5219"/>
                    </a:lnTo>
                    <a:lnTo>
                      <a:pt x="1689" y="4809"/>
                    </a:lnTo>
                    <a:cubicBezTo>
                      <a:pt x="2190" y="5617"/>
                      <a:pt x="3363" y="6017"/>
                      <a:pt x="4593" y="6017"/>
                    </a:cubicBezTo>
                    <a:cubicBezTo>
                      <a:pt x="6338" y="6017"/>
                      <a:pt x="8199" y="5211"/>
                      <a:pt x="8417" y="3624"/>
                    </a:cubicBezTo>
                    <a:cubicBezTo>
                      <a:pt x="8772" y="1068"/>
                      <a:pt x="7116" y="0"/>
                      <a:pt x="508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C9C3"/>
                  </a:gs>
                  <a:gs pos="100000">
                    <a:srgbClr val="FF8C8C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7" name="Google Shape;1354;p51"/>
              <p:cNvSpPr/>
              <p:nvPr/>
            </p:nvSpPr>
            <p:spPr>
              <a:xfrm>
                <a:off x="2223875" y="352275"/>
                <a:ext cx="1730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431" extrusionOk="0">
                    <a:moveTo>
                      <a:pt x="148" y="0"/>
                    </a:moveTo>
                    <a:cubicBezTo>
                      <a:pt x="67" y="0"/>
                      <a:pt x="0" y="67"/>
                      <a:pt x="0" y="147"/>
                    </a:cubicBezTo>
                    <a:lnTo>
                      <a:pt x="0" y="1282"/>
                    </a:lnTo>
                    <a:cubicBezTo>
                      <a:pt x="0" y="1363"/>
                      <a:pt x="67" y="1430"/>
                      <a:pt x="148" y="1430"/>
                    </a:cubicBezTo>
                    <a:lnTo>
                      <a:pt x="547" y="1430"/>
                    </a:lnTo>
                    <a:cubicBezTo>
                      <a:pt x="625" y="1430"/>
                      <a:pt x="691" y="1363"/>
                      <a:pt x="691" y="1282"/>
                    </a:cubicBezTo>
                    <a:lnTo>
                      <a:pt x="691" y="147"/>
                    </a:lnTo>
                    <a:cubicBezTo>
                      <a:pt x="691" y="67"/>
                      <a:pt x="625" y="0"/>
                      <a:pt x="547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8" name="Google Shape;1355;p51"/>
              <p:cNvSpPr/>
              <p:nvPr/>
            </p:nvSpPr>
            <p:spPr>
              <a:xfrm>
                <a:off x="2244775" y="328525"/>
                <a:ext cx="4265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2390" extrusionOk="0">
                    <a:moveTo>
                      <a:pt x="678" y="0"/>
                    </a:moveTo>
                    <a:cubicBezTo>
                      <a:pt x="601" y="0"/>
                      <a:pt x="625" y="292"/>
                      <a:pt x="608" y="406"/>
                    </a:cubicBezTo>
                    <a:cubicBezTo>
                      <a:pt x="574" y="587"/>
                      <a:pt x="0" y="916"/>
                      <a:pt x="0" y="1097"/>
                    </a:cubicBezTo>
                    <a:lnTo>
                      <a:pt x="0" y="2232"/>
                    </a:lnTo>
                    <a:cubicBezTo>
                      <a:pt x="0" y="2313"/>
                      <a:pt x="67" y="2380"/>
                      <a:pt x="148" y="2380"/>
                    </a:cubicBezTo>
                    <a:lnTo>
                      <a:pt x="1270" y="2390"/>
                    </a:lnTo>
                    <a:cubicBezTo>
                      <a:pt x="1380" y="2390"/>
                      <a:pt x="1471" y="2303"/>
                      <a:pt x="1471" y="2192"/>
                    </a:cubicBezTo>
                    <a:cubicBezTo>
                      <a:pt x="1471" y="2131"/>
                      <a:pt x="1440" y="2075"/>
                      <a:pt x="1394" y="2038"/>
                    </a:cubicBezTo>
                    <a:cubicBezTo>
                      <a:pt x="1484" y="2018"/>
                      <a:pt x="1547" y="1940"/>
                      <a:pt x="1547" y="1846"/>
                    </a:cubicBezTo>
                    <a:cubicBezTo>
                      <a:pt x="1547" y="1782"/>
                      <a:pt x="1518" y="1725"/>
                      <a:pt x="1474" y="1692"/>
                    </a:cubicBezTo>
                    <a:cubicBezTo>
                      <a:pt x="1561" y="1672"/>
                      <a:pt x="1628" y="1591"/>
                      <a:pt x="1628" y="1497"/>
                    </a:cubicBezTo>
                    <a:cubicBezTo>
                      <a:pt x="1628" y="1433"/>
                      <a:pt x="1598" y="1380"/>
                      <a:pt x="1555" y="1342"/>
                    </a:cubicBezTo>
                    <a:cubicBezTo>
                      <a:pt x="1642" y="1322"/>
                      <a:pt x="1705" y="1245"/>
                      <a:pt x="1705" y="1151"/>
                    </a:cubicBezTo>
                    <a:cubicBezTo>
                      <a:pt x="1705" y="1040"/>
                      <a:pt x="1618" y="950"/>
                      <a:pt x="1507" y="950"/>
                    </a:cubicBezTo>
                    <a:lnTo>
                      <a:pt x="813" y="950"/>
                    </a:lnTo>
                    <a:cubicBezTo>
                      <a:pt x="813" y="950"/>
                      <a:pt x="983" y="611"/>
                      <a:pt x="983" y="349"/>
                    </a:cubicBezTo>
                    <a:cubicBezTo>
                      <a:pt x="983" y="50"/>
                      <a:pt x="813" y="0"/>
                      <a:pt x="678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9" name="Google Shape;1356;p51"/>
              <p:cNvSpPr/>
              <p:nvPr/>
            </p:nvSpPr>
            <p:spPr>
              <a:xfrm>
                <a:off x="2223625" y="709550"/>
                <a:ext cx="14262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461" extrusionOk="0">
                    <a:moveTo>
                      <a:pt x="232" y="0"/>
                    </a:moveTo>
                    <a:cubicBezTo>
                      <a:pt x="104" y="0"/>
                      <a:pt x="0" y="104"/>
                      <a:pt x="0" y="232"/>
                    </a:cubicBezTo>
                    <a:cubicBezTo>
                      <a:pt x="0" y="360"/>
                      <a:pt x="104" y="460"/>
                      <a:pt x="232" y="460"/>
                    </a:cubicBezTo>
                    <a:lnTo>
                      <a:pt x="5472" y="460"/>
                    </a:lnTo>
                    <a:cubicBezTo>
                      <a:pt x="5600" y="460"/>
                      <a:pt x="5704" y="360"/>
                      <a:pt x="5704" y="232"/>
                    </a:cubicBezTo>
                    <a:cubicBezTo>
                      <a:pt x="5704" y="104"/>
                      <a:pt x="5600" y="0"/>
                      <a:pt x="5472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0" name="Google Shape;1357;p51"/>
              <p:cNvSpPr/>
              <p:nvPr/>
            </p:nvSpPr>
            <p:spPr>
              <a:xfrm>
                <a:off x="2361275" y="584750"/>
                <a:ext cx="637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5047" extrusionOk="0">
                    <a:moveTo>
                      <a:pt x="2385" y="0"/>
                    </a:moveTo>
                    <a:cubicBezTo>
                      <a:pt x="2331" y="0"/>
                      <a:pt x="2277" y="32"/>
                      <a:pt x="2253" y="85"/>
                    </a:cubicBezTo>
                    <a:lnTo>
                      <a:pt x="34" y="4842"/>
                    </a:lnTo>
                    <a:cubicBezTo>
                      <a:pt x="0" y="4912"/>
                      <a:pt x="34" y="4999"/>
                      <a:pt x="104" y="5032"/>
                    </a:cubicBezTo>
                    <a:cubicBezTo>
                      <a:pt x="124" y="5042"/>
                      <a:pt x="146" y="5046"/>
                      <a:pt x="167" y="5046"/>
                    </a:cubicBezTo>
                    <a:cubicBezTo>
                      <a:pt x="222" y="5046"/>
                      <a:pt x="274" y="5016"/>
                      <a:pt x="299" y="4962"/>
                    </a:cubicBezTo>
                    <a:lnTo>
                      <a:pt x="2515" y="209"/>
                    </a:lnTo>
                    <a:cubicBezTo>
                      <a:pt x="2548" y="134"/>
                      <a:pt x="2518" y="47"/>
                      <a:pt x="2444" y="14"/>
                    </a:cubicBezTo>
                    <a:cubicBezTo>
                      <a:pt x="2425" y="5"/>
                      <a:pt x="2405" y="0"/>
                      <a:pt x="2385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1" name="Google Shape;1358;p51"/>
              <p:cNvSpPr/>
              <p:nvPr/>
            </p:nvSpPr>
            <p:spPr>
              <a:xfrm>
                <a:off x="2186775" y="721050"/>
                <a:ext cx="3187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12748" h="491" extrusionOk="0">
                    <a:moveTo>
                      <a:pt x="0" y="0"/>
                    </a:moveTo>
                    <a:lnTo>
                      <a:pt x="0" y="490"/>
                    </a:lnTo>
                    <a:lnTo>
                      <a:pt x="12747" y="490"/>
                    </a:lnTo>
                    <a:lnTo>
                      <a:pt x="12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grpSp>
          <p:nvGrpSpPr>
            <p:cNvPr id="72" name="Google Shape;1359;p51"/>
            <p:cNvGrpSpPr/>
            <p:nvPr/>
          </p:nvGrpSpPr>
          <p:grpSpPr>
            <a:xfrm>
              <a:off x="6857425" y="2088475"/>
              <a:ext cx="359100" cy="816300"/>
              <a:chOff x="6857425" y="2088475"/>
              <a:chExt cx="359100" cy="816300"/>
            </a:xfrm>
          </p:grpSpPr>
          <p:cxnSp>
            <p:nvCxnSpPr>
              <p:cNvPr id="73" name="Google Shape;1360;p51"/>
              <p:cNvCxnSpPr/>
              <p:nvPr/>
            </p:nvCxnSpPr>
            <p:spPr>
              <a:xfrm>
                <a:off x="7036975" y="2088475"/>
                <a:ext cx="0" cy="8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1361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2655147" y="636693"/>
            <a:ext cx="6881707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Accessing DOM Nodes</a:t>
            </a:r>
            <a:endParaRPr lang="en-US" altLang="en-GB"/>
          </a:p>
        </p:txBody>
      </p:sp>
      <p:grpSp>
        <p:nvGrpSpPr>
          <p:cNvPr id="30" name="Google Shape;1317;p51"/>
          <p:cNvGrpSpPr/>
          <p:nvPr/>
        </p:nvGrpSpPr>
        <p:grpSpPr>
          <a:xfrm>
            <a:off x="8866293" y="3898900"/>
            <a:ext cx="2413000" cy="2204720"/>
            <a:chOff x="6690212" y="1121576"/>
            <a:chExt cx="1791863" cy="1783199"/>
          </a:xfrm>
        </p:grpSpPr>
        <p:grpSp>
          <p:nvGrpSpPr>
            <p:cNvPr id="31" name="Google Shape;1318;p51"/>
            <p:cNvGrpSpPr/>
            <p:nvPr/>
          </p:nvGrpSpPr>
          <p:grpSpPr>
            <a:xfrm>
              <a:off x="7735975" y="2488900"/>
              <a:ext cx="359100" cy="415875"/>
              <a:chOff x="6857425" y="2488900"/>
              <a:chExt cx="359100" cy="415875"/>
            </a:xfrm>
          </p:grpSpPr>
          <p:cxnSp>
            <p:nvCxnSpPr>
              <p:cNvPr id="32" name="Google Shape;1319;p51"/>
              <p:cNvCxnSpPr/>
              <p:nvPr/>
            </p:nvCxnSpPr>
            <p:spPr>
              <a:xfrm>
                <a:off x="7036975" y="2488900"/>
                <a:ext cx="0" cy="41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1320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4" name="Google Shape;1321;p51"/>
            <p:cNvSpPr/>
            <p:nvPr/>
          </p:nvSpPr>
          <p:spPr>
            <a:xfrm>
              <a:off x="8072575" y="2167875"/>
              <a:ext cx="117375" cy="310675"/>
            </a:xfrm>
            <a:custGeom>
              <a:avLst/>
              <a:gdLst/>
              <a:ahLst/>
              <a:cxnLst/>
              <a:rect l="l" t="t" r="r" b="b"/>
              <a:pathLst>
                <a:path w="4695" h="12427" extrusionOk="0">
                  <a:moveTo>
                    <a:pt x="0" y="12427"/>
                  </a:moveTo>
                  <a:lnTo>
                    <a:pt x="4695" y="12427"/>
                  </a:lnTo>
                  <a:lnTo>
                    <a:pt x="4695" y="0"/>
                  </a:lnTo>
                  <a:lnTo>
                    <a:pt x="345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5" name="Google Shape;1322;p51"/>
            <p:cNvGrpSpPr/>
            <p:nvPr/>
          </p:nvGrpSpPr>
          <p:grpSpPr>
            <a:xfrm flipH="1">
              <a:off x="6690212" y="1121576"/>
              <a:ext cx="1791863" cy="1781040"/>
              <a:chOff x="1694200" y="292975"/>
              <a:chExt cx="811275" cy="806375"/>
            </a:xfrm>
          </p:grpSpPr>
          <p:sp>
            <p:nvSpPr>
              <p:cNvPr id="36" name="Google Shape;1323;p51"/>
              <p:cNvSpPr/>
              <p:nvPr/>
            </p:nvSpPr>
            <p:spPr>
              <a:xfrm>
                <a:off x="1694200" y="486878"/>
                <a:ext cx="270450" cy="362050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4482" extrusionOk="0">
                    <a:moveTo>
                      <a:pt x="3558" y="0"/>
                    </a:moveTo>
                    <a:cubicBezTo>
                      <a:pt x="3029" y="0"/>
                      <a:pt x="2561" y="177"/>
                      <a:pt x="2196" y="535"/>
                    </a:cubicBezTo>
                    <a:cubicBezTo>
                      <a:pt x="1" y="2694"/>
                      <a:pt x="2726" y="6380"/>
                      <a:pt x="5010" y="8273"/>
                    </a:cubicBezTo>
                    <a:cubicBezTo>
                      <a:pt x="7296" y="10167"/>
                      <a:pt x="7793" y="14482"/>
                      <a:pt x="7793" y="14482"/>
                    </a:cubicBezTo>
                    <a:lnTo>
                      <a:pt x="10818" y="12574"/>
                    </a:lnTo>
                    <a:cubicBezTo>
                      <a:pt x="10434" y="4454"/>
                      <a:pt x="6220" y="0"/>
                      <a:pt x="35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BDE"/>
                  </a:gs>
                  <a:gs pos="100000">
                    <a:srgbClr val="70CAC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7" name="Google Shape;1324;p51"/>
              <p:cNvSpPr/>
              <p:nvPr/>
            </p:nvSpPr>
            <p:spPr>
              <a:xfrm>
                <a:off x="1785200" y="551853"/>
                <a:ext cx="146300" cy="272150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10886" extrusionOk="0">
                    <a:moveTo>
                      <a:pt x="48" y="0"/>
                    </a:moveTo>
                    <a:cubicBezTo>
                      <a:pt x="36" y="0"/>
                      <a:pt x="24" y="5"/>
                      <a:pt x="17" y="14"/>
                    </a:cubicBezTo>
                    <a:cubicBezTo>
                      <a:pt x="0" y="34"/>
                      <a:pt x="3" y="62"/>
                      <a:pt x="20" y="79"/>
                    </a:cubicBezTo>
                    <a:cubicBezTo>
                      <a:pt x="2706" y="2290"/>
                      <a:pt x="4693" y="6014"/>
                      <a:pt x="5761" y="10851"/>
                    </a:cubicBezTo>
                    <a:cubicBezTo>
                      <a:pt x="5768" y="10871"/>
                      <a:pt x="5784" y="10885"/>
                      <a:pt x="5805" y="10885"/>
                    </a:cubicBezTo>
                    <a:lnTo>
                      <a:pt x="5814" y="10885"/>
                    </a:lnTo>
                    <a:cubicBezTo>
                      <a:pt x="5838" y="10879"/>
                      <a:pt x="5851" y="10855"/>
                      <a:pt x="5845" y="10831"/>
                    </a:cubicBezTo>
                    <a:cubicBezTo>
                      <a:pt x="4774" y="5977"/>
                      <a:pt x="2777" y="2234"/>
                      <a:pt x="77" y="11"/>
                    </a:cubicBezTo>
                    <a:cubicBezTo>
                      <a:pt x="69" y="3"/>
                      <a:pt x="58" y="0"/>
                      <a:pt x="48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8" name="Google Shape;1325;p51"/>
              <p:cNvSpPr/>
              <p:nvPr/>
            </p:nvSpPr>
            <p:spPr>
              <a:xfrm>
                <a:off x="1818638" y="333225"/>
                <a:ext cx="210025" cy="383125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5325" extrusionOk="0">
                    <a:moveTo>
                      <a:pt x="3311" y="1"/>
                    </a:moveTo>
                    <a:cubicBezTo>
                      <a:pt x="1877" y="1"/>
                      <a:pt x="1" y="2007"/>
                      <a:pt x="438" y="5737"/>
                    </a:cubicBezTo>
                    <a:cubicBezTo>
                      <a:pt x="1005" y="10578"/>
                      <a:pt x="4946" y="15325"/>
                      <a:pt x="4946" y="15325"/>
                    </a:cubicBezTo>
                    <a:lnTo>
                      <a:pt x="8401" y="10356"/>
                    </a:lnTo>
                    <a:cubicBezTo>
                      <a:pt x="4161" y="6526"/>
                      <a:pt x="5607" y="2124"/>
                      <a:pt x="4403" y="543"/>
                    </a:cubicBezTo>
                    <a:cubicBezTo>
                      <a:pt x="4127" y="179"/>
                      <a:pt x="3738" y="1"/>
                      <a:pt x="33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E719E"/>
                  </a:gs>
                  <a:gs pos="100000">
                    <a:srgbClr val="423A6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9" name="Google Shape;1326;p51"/>
              <p:cNvSpPr/>
              <p:nvPr/>
            </p:nvSpPr>
            <p:spPr>
              <a:xfrm>
                <a:off x="1885888" y="423000"/>
                <a:ext cx="100900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4036" h="9287" extrusionOk="0">
                    <a:moveTo>
                      <a:pt x="44" y="0"/>
                    </a:moveTo>
                    <a:cubicBezTo>
                      <a:pt x="21" y="0"/>
                      <a:pt x="0" y="20"/>
                      <a:pt x="0" y="44"/>
                    </a:cubicBezTo>
                    <a:cubicBezTo>
                      <a:pt x="0" y="94"/>
                      <a:pt x="47" y="5113"/>
                      <a:pt x="3958" y="9272"/>
                    </a:cubicBezTo>
                    <a:cubicBezTo>
                      <a:pt x="3965" y="9280"/>
                      <a:pt x="3978" y="9286"/>
                      <a:pt x="3989" y="9286"/>
                    </a:cubicBezTo>
                    <a:cubicBezTo>
                      <a:pt x="3998" y="9286"/>
                      <a:pt x="4012" y="9280"/>
                      <a:pt x="4019" y="9272"/>
                    </a:cubicBezTo>
                    <a:cubicBezTo>
                      <a:pt x="4035" y="9256"/>
                      <a:pt x="4035" y="9229"/>
                      <a:pt x="4022" y="9212"/>
                    </a:cubicBezTo>
                    <a:cubicBezTo>
                      <a:pt x="134" y="5079"/>
                      <a:pt x="87" y="94"/>
                      <a:pt x="87" y="44"/>
                    </a:cubicBezTo>
                    <a:cubicBezTo>
                      <a:pt x="87" y="20"/>
                      <a:pt x="67" y="0"/>
                      <a:pt x="44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0" name="Google Shape;1327;p51"/>
              <p:cNvSpPr/>
              <p:nvPr/>
            </p:nvSpPr>
            <p:spPr>
              <a:xfrm>
                <a:off x="1942525" y="533625"/>
                <a:ext cx="252500" cy="189000"/>
              </a:xfrm>
              <a:custGeom>
                <a:avLst/>
                <a:gdLst/>
                <a:ahLst/>
                <a:cxnLst/>
                <a:rect l="l" t="t" r="r" b="b"/>
                <a:pathLst>
                  <a:path w="10100" h="7560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8" y="7134"/>
                      <a:pt x="5229" y="7560"/>
                      <a:pt x="7437" y="7560"/>
                    </a:cubicBezTo>
                    <a:cubicBezTo>
                      <a:pt x="7707" y="7560"/>
                      <a:pt x="7974" y="7553"/>
                      <a:pt x="8236" y="7544"/>
                    </a:cubicBezTo>
                    <a:cubicBezTo>
                      <a:pt x="8901" y="7524"/>
                      <a:pt x="9532" y="7474"/>
                      <a:pt x="10100" y="7417"/>
                    </a:cubicBezTo>
                    <a:lnTo>
                      <a:pt x="10022" y="6061"/>
                    </a:lnTo>
                    <a:cubicBezTo>
                      <a:pt x="9001" y="5876"/>
                      <a:pt x="7736" y="5385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1" name="Google Shape;1328;p51"/>
              <p:cNvSpPr/>
              <p:nvPr/>
            </p:nvSpPr>
            <p:spPr>
              <a:xfrm>
                <a:off x="2193075" y="685125"/>
                <a:ext cx="65150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1357" extrusionOk="0">
                    <a:moveTo>
                      <a:pt x="0" y="1"/>
                    </a:moveTo>
                    <a:lnTo>
                      <a:pt x="78" y="1357"/>
                    </a:lnTo>
                    <a:cubicBezTo>
                      <a:pt x="1565" y="1206"/>
                      <a:pt x="2605" y="991"/>
                      <a:pt x="2605" y="991"/>
                    </a:cubicBezTo>
                    <a:cubicBezTo>
                      <a:pt x="2605" y="991"/>
                      <a:pt x="2274" y="60"/>
                      <a:pt x="1321" y="60"/>
                    </a:cubicBezTo>
                    <a:cubicBezTo>
                      <a:pt x="1273" y="60"/>
                      <a:pt x="1223" y="63"/>
                      <a:pt x="1172" y="68"/>
                    </a:cubicBezTo>
                    <a:cubicBezTo>
                      <a:pt x="1076" y="78"/>
                      <a:pt x="972" y="83"/>
                      <a:pt x="863" y="83"/>
                    </a:cubicBezTo>
                    <a:cubicBezTo>
                      <a:pt x="605" y="83"/>
                      <a:pt x="313" y="55"/>
                      <a:pt x="0" y="1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2" name="Google Shape;1329;p51"/>
              <p:cNvSpPr/>
              <p:nvPr/>
            </p:nvSpPr>
            <p:spPr>
              <a:xfrm>
                <a:off x="2227725" y="701525"/>
                <a:ext cx="2210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884" h="543" extrusionOk="0">
                    <a:moveTo>
                      <a:pt x="541" y="0"/>
                    </a:moveTo>
                    <a:cubicBezTo>
                      <a:pt x="337" y="0"/>
                      <a:pt x="101" y="46"/>
                      <a:pt x="31" y="59"/>
                    </a:cubicBezTo>
                    <a:cubicBezTo>
                      <a:pt x="11" y="63"/>
                      <a:pt x="1" y="83"/>
                      <a:pt x="4" y="100"/>
                    </a:cubicBezTo>
                    <a:cubicBezTo>
                      <a:pt x="7" y="115"/>
                      <a:pt x="21" y="128"/>
                      <a:pt x="38" y="128"/>
                    </a:cubicBezTo>
                    <a:cubicBezTo>
                      <a:pt x="40" y="128"/>
                      <a:pt x="42" y="127"/>
                      <a:pt x="44" y="127"/>
                    </a:cubicBezTo>
                    <a:cubicBezTo>
                      <a:pt x="200" y="94"/>
                      <a:pt x="397" y="68"/>
                      <a:pt x="551" y="68"/>
                    </a:cubicBezTo>
                    <a:cubicBezTo>
                      <a:pt x="678" y="68"/>
                      <a:pt x="775" y="85"/>
                      <a:pt x="799" y="130"/>
                    </a:cubicBezTo>
                    <a:cubicBezTo>
                      <a:pt x="813" y="160"/>
                      <a:pt x="813" y="187"/>
                      <a:pt x="799" y="217"/>
                    </a:cubicBezTo>
                    <a:cubicBezTo>
                      <a:pt x="743" y="324"/>
                      <a:pt x="494" y="432"/>
                      <a:pt x="195" y="476"/>
                    </a:cubicBezTo>
                    <a:cubicBezTo>
                      <a:pt x="175" y="479"/>
                      <a:pt x="165" y="496"/>
                      <a:pt x="165" y="516"/>
                    </a:cubicBezTo>
                    <a:cubicBezTo>
                      <a:pt x="168" y="533"/>
                      <a:pt x="182" y="543"/>
                      <a:pt x="199" y="543"/>
                    </a:cubicBezTo>
                    <a:lnTo>
                      <a:pt x="206" y="543"/>
                    </a:lnTo>
                    <a:cubicBezTo>
                      <a:pt x="534" y="496"/>
                      <a:pt x="790" y="378"/>
                      <a:pt x="860" y="248"/>
                    </a:cubicBezTo>
                    <a:cubicBezTo>
                      <a:pt x="884" y="197"/>
                      <a:pt x="884" y="147"/>
                      <a:pt x="857" y="100"/>
                    </a:cubicBezTo>
                    <a:cubicBezTo>
                      <a:pt x="817" y="24"/>
                      <a:pt x="688" y="0"/>
                      <a:pt x="541" y="0"/>
                    </a:cubicBezTo>
                    <a:close/>
                  </a:path>
                </a:pathLst>
              </a:custGeom>
              <a:solidFill>
                <a:srgbClr val="423F6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3" name="Google Shape;1330;p51"/>
              <p:cNvSpPr/>
              <p:nvPr/>
            </p:nvSpPr>
            <p:spPr>
              <a:xfrm>
                <a:off x="1942525" y="533625"/>
                <a:ext cx="205325" cy="189025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7561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9" y="7141"/>
                      <a:pt x="5239" y="7561"/>
                      <a:pt x="7448" y="7561"/>
                    </a:cubicBezTo>
                    <a:cubicBezTo>
                      <a:pt x="7457" y="7561"/>
                      <a:pt x="7465" y="7561"/>
                      <a:pt x="7474" y="7561"/>
                    </a:cubicBezTo>
                    <a:cubicBezTo>
                      <a:pt x="7881" y="6812"/>
                      <a:pt x="8098" y="6064"/>
                      <a:pt x="8213" y="5483"/>
                    </a:cubicBezTo>
                    <a:cubicBezTo>
                      <a:pt x="7665" y="5238"/>
                      <a:pt x="7108" y="4919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4" name="Google Shape;1331;p51"/>
              <p:cNvSpPr/>
              <p:nvPr/>
            </p:nvSpPr>
            <p:spPr>
              <a:xfrm>
                <a:off x="1961775" y="1066750"/>
                <a:ext cx="85275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1304" extrusionOk="0">
                    <a:moveTo>
                      <a:pt x="487" y="1"/>
                    </a:moveTo>
                    <a:lnTo>
                      <a:pt x="0" y="1303"/>
                    </a:lnTo>
                    <a:lnTo>
                      <a:pt x="3411" y="1303"/>
                    </a:lnTo>
                    <a:lnTo>
                      <a:pt x="1645" y="239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5" name="Google Shape;1332;p51"/>
              <p:cNvSpPr/>
              <p:nvPr/>
            </p:nvSpPr>
            <p:spPr>
              <a:xfrm>
                <a:off x="1973925" y="760550"/>
                <a:ext cx="196925" cy="312175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12487" extrusionOk="0">
                    <a:moveTo>
                      <a:pt x="3299" y="1"/>
                    </a:moveTo>
                    <a:cubicBezTo>
                      <a:pt x="2337" y="1"/>
                      <a:pt x="1572" y="146"/>
                      <a:pt x="1572" y="146"/>
                    </a:cubicBezTo>
                    <a:cubicBezTo>
                      <a:pt x="1572" y="146"/>
                      <a:pt x="3012" y="1324"/>
                      <a:pt x="3059" y="3876"/>
                    </a:cubicBezTo>
                    <a:cubicBezTo>
                      <a:pt x="3106" y="6424"/>
                      <a:pt x="1" y="12249"/>
                      <a:pt x="1" y="12249"/>
                    </a:cubicBezTo>
                    <a:lnTo>
                      <a:pt x="1159" y="12487"/>
                    </a:lnTo>
                    <a:cubicBezTo>
                      <a:pt x="4888" y="7931"/>
                      <a:pt x="7877" y="2127"/>
                      <a:pt x="6343" y="831"/>
                    </a:cubicBezTo>
                    <a:cubicBezTo>
                      <a:pt x="5554" y="163"/>
                      <a:pt x="4316" y="1"/>
                      <a:pt x="32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6" name="Google Shape;1333;p51"/>
              <p:cNvSpPr/>
              <p:nvPr/>
            </p:nvSpPr>
            <p:spPr>
              <a:xfrm>
                <a:off x="2134900" y="783650"/>
                <a:ext cx="12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0" y="0"/>
                    </a:moveTo>
                    <a:lnTo>
                      <a:pt x="4" y="5"/>
                    </a:lnTo>
                    <a:cubicBezTo>
                      <a:pt x="4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7" name="Google Shape;1334;p51"/>
              <p:cNvSpPr/>
              <p:nvPr/>
            </p:nvSpPr>
            <p:spPr>
              <a:xfrm>
                <a:off x="2013200" y="760575"/>
                <a:ext cx="132475" cy="89075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3563" extrusionOk="0">
                    <a:moveTo>
                      <a:pt x="1726" y="1"/>
                    </a:moveTo>
                    <a:cubicBezTo>
                      <a:pt x="766" y="1"/>
                      <a:pt x="1" y="145"/>
                      <a:pt x="1" y="145"/>
                    </a:cubicBezTo>
                    <a:cubicBezTo>
                      <a:pt x="1" y="145"/>
                      <a:pt x="897" y="877"/>
                      <a:pt x="1296" y="2438"/>
                    </a:cubicBezTo>
                    <a:lnTo>
                      <a:pt x="4896" y="3562"/>
                    </a:lnTo>
                    <a:cubicBezTo>
                      <a:pt x="5251" y="2401"/>
                      <a:pt x="5299" y="1484"/>
                      <a:pt x="4919" y="984"/>
                    </a:cubicBezTo>
                    <a:cubicBezTo>
                      <a:pt x="4916" y="981"/>
                      <a:pt x="4916" y="977"/>
                      <a:pt x="4913" y="974"/>
                    </a:cubicBezTo>
                    <a:cubicBezTo>
                      <a:pt x="4909" y="974"/>
                      <a:pt x="4909" y="971"/>
                      <a:pt x="4905" y="971"/>
                    </a:cubicBezTo>
                    <a:lnTo>
                      <a:pt x="4905" y="968"/>
                    </a:lnTo>
                    <a:cubicBezTo>
                      <a:pt x="4902" y="964"/>
                      <a:pt x="4902" y="964"/>
                      <a:pt x="4899" y="961"/>
                    </a:cubicBezTo>
                    <a:lnTo>
                      <a:pt x="4899" y="957"/>
                    </a:lnTo>
                    <a:lnTo>
                      <a:pt x="4896" y="957"/>
                    </a:lnTo>
                    <a:cubicBezTo>
                      <a:pt x="4896" y="954"/>
                      <a:pt x="4896" y="954"/>
                      <a:pt x="4892" y="951"/>
                    </a:cubicBezTo>
                    <a:lnTo>
                      <a:pt x="4888" y="948"/>
                    </a:lnTo>
                    <a:lnTo>
                      <a:pt x="4885" y="944"/>
                    </a:lnTo>
                    <a:lnTo>
                      <a:pt x="4885" y="940"/>
                    </a:lnTo>
                    <a:lnTo>
                      <a:pt x="4882" y="940"/>
                    </a:lnTo>
                    <a:lnTo>
                      <a:pt x="4882" y="937"/>
                    </a:lnTo>
                    <a:cubicBezTo>
                      <a:pt x="4882" y="937"/>
                      <a:pt x="4879" y="937"/>
                      <a:pt x="4879" y="934"/>
                    </a:cubicBezTo>
                    <a:cubicBezTo>
                      <a:pt x="4876" y="934"/>
                      <a:pt x="4876" y="931"/>
                      <a:pt x="4876" y="931"/>
                    </a:cubicBezTo>
                    <a:cubicBezTo>
                      <a:pt x="4876" y="931"/>
                      <a:pt x="4872" y="931"/>
                      <a:pt x="4872" y="928"/>
                    </a:cubicBezTo>
                    <a:cubicBezTo>
                      <a:pt x="4872" y="923"/>
                      <a:pt x="4868" y="923"/>
                      <a:pt x="4868" y="923"/>
                    </a:cubicBezTo>
                    <a:lnTo>
                      <a:pt x="4865" y="920"/>
                    </a:lnTo>
                    <a:cubicBezTo>
                      <a:pt x="4865" y="917"/>
                      <a:pt x="4865" y="917"/>
                      <a:pt x="4862" y="917"/>
                    </a:cubicBezTo>
                    <a:cubicBezTo>
                      <a:pt x="4862" y="914"/>
                      <a:pt x="4862" y="914"/>
                      <a:pt x="4859" y="914"/>
                    </a:cubicBezTo>
                    <a:lnTo>
                      <a:pt x="4859" y="911"/>
                    </a:lnTo>
                    <a:lnTo>
                      <a:pt x="4855" y="911"/>
                    </a:lnTo>
                    <a:cubicBezTo>
                      <a:pt x="4855" y="907"/>
                      <a:pt x="4855" y="907"/>
                      <a:pt x="4852" y="907"/>
                    </a:cubicBezTo>
                    <a:lnTo>
                      <a:pt x="4852" y="903"/>
                    </a:lnTo>
                    <a:cubicBezTo>
                      <a:pt x="4852" y="903"/>
                      <a:pt x="4848" y="903"/>
                      <a:pt x="4848" y="900"/>
                    </a:cubicBezTo>
                    <a:cubicBezTo>
                      <a:pt x="4845" y="900"/>
                      <a:pt x="4845" y="900"/>
                      <a:pt x="4845" y="897"/>
                    </a:cubicBezTo>
                    <a:lnTo>
                      <a:pt x="4842" y="897"/>
                    </a:lnTo>
                    <a:lnTo>
                      <a:pt x="4842" y="894"/>
                    </a:lnTo>
                    <a:lnTo>
                      <a:pt x="4838" y="894"/>
                    </a:lnTo>
                    <a:lnTo>
                      <a:pt x="4838" y="890"/>
                    </a:lnTo>
                    <a:cubicBezTo>
                      <a:pt x="4835" y="890"/>
                      <a:pt x="4835" y="887"/>
                      <a:pt x="4835" y="887"/>
                    </a:cubicBezTo>
                    <a:lnTo>
                      <a:pt x="4832" y="883"/>
                    </a:lnTo>
                    <a:lnTo>
                      <a:pt x="4828" y="880"/>
                    </a:lnTo>
                    <a:cubicBezTo>
                      <a:pt x="4825" y="880"/>
                      <a:pt x="4825" y="877"/>
                      <a:pt x="4825" y="877"/>
                    </a:cubicBezTo>
                    <a:lnTo>
                      <a:pt x="4822" y="877"/>
                    </a:lnTo>
                    <a:cubicBezTo>
                      <a:pt x="4822" y="874"/>
                      <a:pt x="4822" y="874"/>
                      <a:pt x="4818" y="874"/>
                    </a:cubicBezTo>
                    <a:lnTo>
                      <a:pt x="4818" y="870"/>
                    </a:lnTo>
                    <a:lnTo>
                      <a:pt x="4815" y="870"/>
                    </a:lnTo>
                    <a:lnTo>
                      <a:pt x="4815" y="867"/>
                    </a:lnTo>
                    <a:cubicBezTo>
                      <a:pt x="4815" y="867"/>
                      <a:pt x="4812" y="867"/>
                      <a:pt x="4812" y="863"/>
                    </a:cubicBezTo>
                    <a:cubicBezTo>
                      <a:pt x="4808" y="863"/>
                      <a:pt x="4808" y="860"/>
                      <a:pt x="4808" y="860"/>
                    </a:cubicBezTo>
                    <a:lnTo>
                      <a:pt x="4805" y="860"/>
                    </a:lnTo>
                    <a:cubicBezTo>
                      <a:pt x="4805" y="860"/>
                      <a:pt x="4805" y="857"/>
                      <a:pt x="4801" y="857"/>
                    </a:cubicBezTo>
                    <a:cubicBezTo>
                      <a:pt x="4801" y="853"/>
                      <a:pt x="4798" y="853"/>
                      <a:pt x="4798" y="853"/>
                    </a:cubicBezTo>
                    <a:cubicBezTo>
                      <a:pt x="4798" y="850"/>
                      <a:pt x="4795" y="850"/>
                      <a:pt x="4795" y="850"/>
                    </a:cubicBezTo>
                    <a:cubicBezTo>
                      <a:pt x="4795" y="847"/>
                      <a:pt x="4795" y="847"/>
                      <a:pt x="4792" y="847"/>
                    </a:cubicBezTo>
                    <a:lnTo>
                      <a:pt x="4792" y="843"/>
                    </a:lnTo>
                    <a:lnTo>
                      <a:pt x="4788" y="843"/>
                    </a:lnTo>
                    <a:lnTo>
                      <a:pt x="4784" y="840"/>
                    </a:lnTo>
                    <a:lnTo>
                      <a:pt x="4781" y="836"/>
                    </a:lnTo>
                    <a:cubicBezTo>
                      <a:pt x="4778" y="836"/>
                      <a:pt x="4778" y="833"/>
                      <a:pt x="4778" y="833"/>
                    </a:cubicBezTo>
                    <a:lnTo>
                      <a:pt x="4775" y="833"/>
                    </a:lnTo>
                    <a:cubicBezTo>
                      <a:pt x="4775" y="830"/>
                      <a:pt x="4772" y="830"/>
                      <a:pt x="4772" y="830"/>
                    </a:cubicBezTo>
                    <a:cubicBezTo>
                      <a:pt x="3982" y="162"/>
                      <a:pt x="2747" y="1"/>
                      <a:pt x="173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8" name="Google Shape;1335;p51"/>
              <p:cNvSpPr/>
              <p:nvPr/>
            </p:nvSpPr>
            <p:spPr>
              <a:xfrm>
                <a:off x="2050300" y="857425"/>
                <a:ext cx="12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5" h="250" extrusionOk="0">
                    <a:moveTo>
                      <a:pt x="0" y="229"/>
                    </a:moveTo>
                    <a:lnTo>
                      <a:pt x="0" y="249"/>
                    </a:lnTo>
                    <a:lnTo>
                      <a:pt x="0" y="229"/>
                    </a:lnTo>
                    <a:close/>
                    <a:moveTo>
                      <a:pt x="0" y="219"/>
                    </a:moveTo>
                    <a:lnTo>
                      <a:pt x="0" y="229"/>
                    </a:lnTo>
                    <a:lnTo>
                      <a:pt x="0" y="219"/>
                    </a:lnTo>
                    <a:close/>
                    <a:moveTo>
                      <a:pt x="0" y="216"/>
                    </a:moveTo>
                    <a:lnTo>
                      <a:pt x="0" y="219"/>
                    </a:lnTo>
                    <a:lnTo>
                      <a:pt x="0" y="216"/>
                    </a:lnTo>
                    <a:close/>
                    <a:moveTo>
                      <a:pt x="0" y="202"/>
                    </a:moveTo>
                    <a:lnTo>
                      <a:pt x="0" y="212"/>
                    </a:lnTo>
                    <a:lnTo>
                      <a:pt x="0" y="202"/>
                    </a:lnTo>
                    <a:close/>
                    <a:moveTo>
                      <a:pt x="0" y="199"/>
                    </a:moveTo>
                    <a:lnTo>
                      <a:pt x="0" y="202"/>
                    </a:lnTo>
                    <a:lnTo>
                      <a:pt x="0" y="199"/>
                    </a:lnTo>
                    <a:close/>
                    <a:moveTo>
                      <a:pt x="4" y="189"/>
                    </a:moveTo>
                    <a:cubicBezTo>
                      <a:pt x="0" y="192"/>
                      <a:pt x="0" y="196"/>
                      <a:pt x="0" y="199"/>
                    </a:cubicBezTo>
                    <a:cubicBezTo>
                      <a:pt x="0" y="196"/>
                      <a:pt x="0" y="192"/>
                      <a:pt x="4" y="189"/>
                    </a:cubicBezTo>
                    <a:close/>
                    <a:moveTo>
                      <a:pt x="4" y="182"/>
                    </a:moveTo>
                    <a:lnTo>
                      <a:pt x="4" y="185"/>
                    </a:lnTo>
                    <a:lnTo>
                      <a:pt x="4" y="182"/>
                    </a:lnTo>
                    <a:close/>
                    <a:moveTo>
                      <a:pt x="4" y="179"/>
                    </a:moveTo>
                    <a:lnTo>
                      <a:pt x="4" y="182"/>
                    </a:lnTo>
                    <a:lnTo>
                      <a:pt x="4" y="179"/>
                    </a:lnTo>
                    <a:close/>
                    <a:moveTo>
                      <a:pt x="4" y="172"/>
                    </a:moveTo>
                    <a:lnTo>
                      <a:pt x="4" y="179"/>
                    </a:lnTo>
                    <a:lnTo>
                      <a:pt x="4" y="172"/>
                    </a:lnTo>
                    <a:close/>
                    <a:moveTo>
                      <a:pt x="4" y="168"/>
                    </a:moveTo>
                    <a:lnTo>
                      <a:pt x="4" y="172"/>
                    </a:lnTo>
                    <a:lnTo>
                      <a:pt x="4" y="168"/>
                    </a:lnTo>
                    <a:close/>
                    <a:moveTo>
                      <a:pt x="4" y="162"/>
                    </a:moveTo>
                    <a:lnTo>
                      <a:pt x="4" y="165"/>
                    </a:lnTo>
                    <a:lnTo>
                      <a:pt x="4" y="162"/>
                    </a:lnTo>
                    <a:close/>
                    <a:moveTo>
                      <a:pt x="4" y="159"/>
                    </a:moveTo>
                    <a:lnTo>
                      <a:pt x="4" y="162"/>
                    </a:lnTo>
                    <a:lnTo>
                      <a:pt x="4" y="159"/>
                    </a:lnTo>
                    <a:close/>
                    <a:moveTo>
                      <a:pt x="4" y="152"/>
                    </a:moveTo>
                    <a:lnTo>
                      <a:pt x="4" y="156"/>
                    </a:lnTo>
                    <a:lnTo>
                      <a:pt x="4" y="152"/>
                    </a:lnTo>
                    <a:close/>
                    <a:moveTo>
                      <a:pt x="4" y="148"/>
                    </a:moveTo>
                    <a:lnTo>
                      <a:pt x="4" y="152"/>
                    </a:lnTo>
                    <a:lnTo>
                      <a:pt x="4" y="148"/>
                    </a:lnTo>
                    <a:close/>
                    <a:moveTo>
                      <a:pt x="4" y="142"/>
                    </a:moveTo>
                    <a:lnTo>
                      <a:pt x="4" y="145"/>
                    </a:lnTo>
                    <a:lnTo>
                      <a:pt x="4" y="142"/>
                    </a:lnTo>
                    <a:close/>
                    <a:moveTo>
                      <a:pt x="4" y="139"/>
                    </a:moveTo>
                    <a:lnTo>
                      <a:pt x="4" y="142"/>
                    </a:lnTo>
                    <a:lnTo>
                      <a:pt x="4" y="139"/>
                    </a:lnTo>
                    <a:close/>
                    <a:moveTo>
                      <a:pt x="4" y="131"/>
                    </a:moveTo>
                    <a:lnTo>
                      <a:pt x="4" y="135"/>
                    </a:lnTo>
                    <a:lnTo>
                      <a:pt x="4" y="131"/>
                    </a:lnTo>
                    <a:close/>
                    <a:moveTo>
                      <a:pt x="4" y="125"/>
                    </a:moveTo>
                    <a:lnTo>
                      <a:pt x="4" y="131"/>
                    </a:lnTo>
                    <a:lnTo>
                      <a:pt x="4" y="125"/>
                    </a:lnTo>
                    <a:close/>
                    <a:moveTo>
                      <a:pt x="4" y="122"/>
                    </a:moveTo>
                    <a:lnTo>
                      <a:pt x="4" y="125"/>
                    </a:lnTo>
                    <a:lnTo>
                      <a:pt x="4" y="122"/>
                    </a:lnTo>
                    <a:close/>
                    <a:moveTo>
                      <a:pt x="4" y="118"/>
                    </a:moveTo>
                    <a:lnTo>
                      <a:pt x="4" y="118"/>
                    </a:lnTo>
                    <a:lnTo>
                      <a:pt x="4" y="118"/>
                    </a:lnTo>
                    <a:close/>
                    <a:moveTo>
                      <a:pt x="4" y="111"/>
                    </a:moveTo>
                    <a:lnTo>
                      <a:pt x="4" y="115"/>
                    </a:lnTo>
                    <a:lnTo>
                      <a:pt x="4" y="111"/>
                    </a:lnTo>
                    <a:close/>
                    <a:moveTo>
                      <a:pt x="4" y="105"/>
                    </a:moveTo>
                    <a:lnTo>
                      <a:pt x="4" y="108"/>
                    </a:lnTo>
                    <a:lnTo>
                      <a:pt x="4" y="105"/>
                    </a:lnTo>
                    <a:close/>
                    <a:moveTo>
                      <a:pt x="4" y="102"/>
                    </a:moveTo>
                    <a:lnTo>
                      <a:pt x="4" y="105"/>
                    </a:lnTo>
                    <a:lnTo>
                      <a:pt x="4" y="102"/>
                    </a:lnTo>
                    <a:close/>
                    <a:moveTo>
                      <a:pt x="4" y="95"/>
                    </a:moveTo>
                    <a:lnTo>
                      <a:pt x="4" y="98"/>
                    </a:lnTo>
                    <a:lnTo>
                      <a:pt x="4" y="95"/>
                    </a:lnTo>
                    <a:close/>
                    <a:moveTo>
                      <a:pt x="4" y="91"/>
                    </a:moveTo>
                    <a:lnTo>
                      <a:pt x="4" y="95"/>
                    </a:lnTo>
                    <a:lnTo>
                      <a:pt x="4" y="91"/>
                    </a:lnTo>
                    <a:close/>
                    <a:moveTo>
                      <a:pt x="4" y="85"/>
                    </a:moveTo>
                    <a:lnTo>
                      <a:pt x="4" y="88"/>
                    </a:lnTo>
                    <a:lnTo>
                      <a:pt x="4" y="85"/>
                    </a:lnTo>
                    <a:close/>
                    <a:moveTo>
                      <a:pt x="4" y="75"/>
                    </a:moveTo>
                    <a:lnTo>
                      <a:pt x="4" y="85"/>
                    </a:lnTo>
                    <a:lnTo>
                      <a:pt x="4" y="75"/>
                    </a:lnTo>
                    <a:close/>
                    <a:moveTo>
                      <a:pt x="4" y="71"/>
                    </a:moveTo>
                    <a:lnTo>
                      <a:pt x="4" y="75"/>
                    </a:lnTo>
                    <a:lnTo>
                      <a:pt x="4" y="71"/>
                    </a:lnTo>
                    <a:close/>
                    <a:moveTo>
                      <a:pt x="4" y="65"/>
                    </a:moveTo>
                    <a:lnTo>
                      <a:pt x="4" y="68"/>
                    </a:lnTo>
                    <a:lnTo>
                      <a:pt x="4" y="65"/>
                    </a:lnTo>
                    <a:close/>
                    <a:moveTo>
                      <a:pt x="4" y="61"/>
                    </a:moveTo>
                    <a:lnTo>
                      <a:pt x="4" y="65"/>
                    </a:lnTo>
                    <a:lnTo>
                      <a:pt x="4" y="61"/>
                    </a:lnTo>
                    <a:close/>
                    <a:moveTo>
                      <a:pt x="4" y="55"/>
                    </a:moveTo>
                    <a:lnTo>
                      <a:pt x="4" y="58"/>
                    </a:lnTo>
                    <a:lnTo>
                      <a:pt x="4" y="55"/>
                    </a:lnTo>
                    <a:close/>
                    <a:moveTo>
                      <a:pt x="4" y="51"/>
                    </a:moveTo>
                    <a:lnTo>
                      <a:pt x="4" y="55"/>
                    </a:lnTo>
                    <a:lnTo>
                      <a:pt x="4" y="51"/>
                    </a:lnTo>
                    <a:close/>
                    <a:moveTo>
                      <a:pt x="4" y="44"/>
                    </a:moveTo>
                    <a:lnTo>
                      <a:pt x="4" y="51"/>
                    </a:lnTo>
                    <a:lnTo>
                      <a:pt x="4" y="44"/>
                    </a:lnTo>
                    <a:close/>
                    <a:moveTo>
                      <a:pt x="4" y="41"/>
                    </a:moveTo>
                    <a:lnTo>
                      <a:pt x="4" y="44"/>
                    </a:lnTo>
                    <a:lnTo>
                      <a:pt x="4" y="41"/>
                    </a:lnTo>
                    <a:close/>
                    <a:moveTo>
                      <a:pt x="4" y="38"/>
                    </a:moveTo>
                    <a:lnTo>
                      <a:pt x="4" y="38"/>
                    </a:lnTo>
                    <a:lnTo>
                      <a:pt x="4" y="38"/>
                    </a:lnTo>
                    <a:close/>
                    <a:moveTo>
                      <a:pt x="4" y="31"/>
                    </a:moveTo>
                    <a:lnTo>
                      <a:pt x="4" y="35"/>
                    </a:lnTo>
                    <a:lnTo>
                      <a:pt x="4" y="31"/>
                    </a:lnTo>
                    <a:close/>
                    <a:moveTo>
                      <a:pt x="4" y="24"/>
                    </a:moveTo>
                    <a:lnTo>
                      <a:pt x="4" y="27"/>
                    </a:lnTo>
                    <a:lnTo>
                      <a:pt x="4" y="24"/>
                    </a:lnTo>
                    <a:close/>
                    <a:moveTo>
                      <a:pt x="4" y="21"/>
                    </a:moveTo>
                    <a:lnTo>
                      <a:pt x="4" y="24"/>
                    </a:lnTo>
                    <a:lnTo>
                      <a:pt x="4" y="21"/>
                    </a:lnTo>
                    <a:close/>
                    <a:moveTo>
                      <a:pt x="4" y="15"/>
                    </a:moveTo>
                    <a:lnTo>
                      <a:pt x="4" y="21"/>
                    </a:lnTo>
                    <a:lnTo>
                      <a:pt x="4" y="15"/>
                    </a:lnTo>
                    <a:close/>
                    <a:moveTo>
                      <a:pt x="4" y="11"/>
                    </a:moveTo>
                    <a:lnTo>
                      <a:pt x="4" y="15"/>
                    </a:lnTo>
                    <a:lnTo>
                      <a:pt x="4" y="11"/>
                    </a:lnTo>
                    <a:close/>
                    <a:moveTo>
                      <a:pt x="4" y="7"/>
                    </a:moveTo>
                    <a:lnTo>
                      <a:pt x="4" y="11"/>
                    </a:lnTo>
                    <a:lnTo>
                      <a:pt x="4" y="7"/>
                    </a:lnTo>
                    <a:close/>
                    <a:moveTo>
                      <a:pt x="4" y="1"/>
                    </a:move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9" name="Google Shape;1336;p51"/>
              <p:cNvSpPr/>
              <p:nvPr/>
            </p:nvSpPr>
            <p:spPr>
              <a:xfrm>
                <a:off x="2031500" y="907800"/>
                <a:ext cx="10250" cy="3107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243" extrusionOk="0">
                    <a:moveTo>
                      <a:pt x="410" y="0"/>
                    </a:moveTo>
                    <a:cubicBezTo>
                      <a:pt x="293" y="403"/>
                      <a:pt x="155" y="820"/>
                      <a:pt x="0" y="1243"/>
                    </a:cubicBezTo>
                    <a:lnTo>
                      <a:pt x="0" y="1243"/>
                    </a:lnTo>
                    <a:cubicBezTo>
                      <a:pt x="155" y="820"/>
                      <a:pt x="293" y="403"/>
                      <a:pt x="410" y="0"/>
                    </a:cubicBezTo>
                    <a:close/>
                  </a:path>
                </a:pathLst>
              </a:custGeom>
              <a:solidFill>
                <a:srgbClr val="AE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0" name="Google Shape;1337;p51"/>
              <p:cNvSpPr/>
              <p:nvPr/>
            </p:nvSpPr>
            <p:spPr>
              <a:xfrm>
                <a:off x="2041725" y="863725"/>
                <a:ext cx="86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764" extrusionOk="0">
                    <a:moveTo>
                      <a:pt x="343" y="0"/>
                    </a:moveTo>
                    <a:cubicBezTo>
                      <a:pt x="317" y="504"/>
                      <a:pt x="189" y="1112"/>
                      <a:pt x="1" y="1763"/>
                    </a:cubicBezTo>
                    <a:lnTo>
                      <a:pt x="1" y="1763"/>
                    </a:lnTo>
                    <a:cubicBezTo>
                      <a:pt x="189" y="1112"/>
                      <a:pt x="317" y="504"/>
                      <a:pt x="343" y="0"/>
                    </a:cubicBez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1" name="Google Shape;1338;p51"/>
              <p:cNvSpPr/>
              <p:nvPr/>
            </p:nvSpPr>
            <p:spPr>
              <a:xfrm>
                <a:off x="2031500" y="821525"/>
                <a:ext cx="104100" cy="12732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093" extrusionOk="0">
                    <a:moveTo>
                      <a:pt x="564" y="0"/>
                    </a:moveTo>
                    <a:lnTo>
                      <a:pt x="564" y="0"/>
                    </a:lnTo>
                    <a:cubicBezTo>
                      <a:pt x="676" y="419"/>
                      <a:pt x="746" y="896"/>
                      <a:pt x="756" y="1437"/>
                    </a:cubicBezTo>
                    <a:lnTo>
                      <a:pt x="756" y="1440"/>
                    </a:lnTo>
                    <a:lnTo>
                      <a:pt x="756" y="1443"/>
                    </a:lnTo>
                    <a:lnTo>
                      <a:pt x="756" y="1447"/>
                    </a:lnTo>
                    <a:lnTo>
                      <a:pt x="756" y="1451"/>
                    </a:lnTo>
                    <a:lnTo>
                      <a:pt x="756" y="1457"/>
                    </a:lnTo>
                    <a:lnTo>
                      <a:pt x="756" y="1460"/>
                    </a:lnTo>
                    <a:lnTo>
                      <a:pt x="756" y="1463"/>
                    </a:lnTo>
                    <a:lnTo>
                      <a:pt x="756" y="1467"/>
                    </a:lnTo>
                    <a:lnTo>
                      <a:pt x="756" y="1471"/>
                    </a:lnTo>
                    <a:lnTo>
                      <a:pt x="756" y="1474"/>
                    </a:lnTo>
                    <a:lnTo>
                      <a:pt x="756" y="1477"/>
                    </a:lnTo>
                    <a:lnTo>
                      <a:pt x="756" y="1480"/>
                    </a:lnTo>
                    <a:lnTo>
                      <a:pt x="756" y="1487"/>
                    </a:lnTo>
                    <a:lnTo>
                      <a:pt x="756" y="1491"/>
                    </a:lnTo>
                    <a:lnTo>
                      <a:pt x="756" y="1494"/>
                    </a:lnTo>
                    <a:lnTo>
                      <a:pt x="756" y="1497"/>
                    </a:lnTo>
                    <a:lnTo>
                      <a:pt x="756" y="1501"/>
                    </a:lnTo>
                    <a:lnTo>
                      <a:pt x="756" y="1504"/>
                    </a:lnTo>
                    <a:lnTo>
                      <a:pt x="756" y="1507"/>
                    </a:lnTo>
                    <a:lnTo>
                      <a:pt x="756" y="1511"/>
                    </a:lnTo>
                    <a:lnTo>
                      <a:pt x="756" y="1521"/>
                    </a:lnTo>
                    <a:lnTo>
                      <a:pt x="756" y="1524"/>
                    </a:lnTo>
                    <a:lnTo>
                      <a:pt x="756" y="1527"/>
                    </a:lnTo>
                    <a:lnTo>
                      <a:pt x="756" y="1531"/>
                    </a:lnTo>
                    <a:lnTo>
                      <a:pt x="756" y="1534"/>
                    </a:lnTo>
                    <a:lnTo>
                      <a:pt x="756" y="1538"/>
                    </a:lnTo>
                    <a:lnTo>
                      <a:pt x="756" y="1541"/>
                    </a:lnTo>
                    <a:lnTo>
                      <a:pt x="756" y="1544"/>
                    </a:lnTo>
                    <a:lnTo>
                      <a:pt x="756" y="1547"/>
                    </a:lnTo>
                    <a:lnTo>
                      <a:pt x="756" y="1551"/>
                    </a:lnTo>
                    <a:lnTo>
                      <a:pt x="756" y="1554"/>
                    </a:lnTo>
                    <a:lnTo>
                      <a:pt x="756" y="1558"/>
                    </a:lnTo>
                    <a:lnTo>
                      <a:pt x="756" y="1561"/>
                    </a:lnTo>
                    <a:lnTo>
                      <a:pt x="756" y="1567"/>
                    </a:lnTo>
                    <a:lnTo>
                      <a:pt x="756" y="1571"/>
                    </a:lnTo>
                    <a:lnTo>
                      <a:pt x="756" y="1575"/>
                    </a:lnTo>
                    <a:lnTo>
                      <a:pt x="756" y="1578"/>
                    </a:lnTo>
                    <a:lnTo>
                      <a:pt x="756" y="1581"/>
                    </a:lnTo>
                    <a:lnTo>
                      <a:pt x="756" y="1584"/>
                    </a:lnTo>
                    <a:lnTo>
                      <a:pt x="756" y="1588"/>
                    </a:lnTo>
                    <a:lnTo>
                      <a:pt x="756" y="1592"/>
                    </a:lnTo>
                    <a:lnTo>
                      <a:pt x="756" y="1595"/>
                    </a:lnTo>
                    <a:lnTo>
                      <a:pt x="756" y="1598"/>
                    </a:lnTo>
                    <a:lnTo>
                      <a:pt x="756" y="1601"/>
                    </a:lnTo>
                    <a:lnTo>
                      <a:pt x="756" y="1604"/>
                    </a:lnTo>
                    <a:lnTo>
                      <a:pt x="756" y="1608"/>
                    </a:lnTo>
                    <a:lnTo>
                      <a:pt x="756" y="1615"/>
                    </a:lnTo>
                    <a:lnTo>
                      <a:pt x="756" y="1618"/>
                    </a:lnTo>
                    <a:lnTo>
                      <a:pt x="756" y="1621"/>
                    </a:lnTo>
                    <a:lnTo>
                      <a:pt x="756" y="1625"/>
                    </a:lnTo>
                    <a:cubicBezTo>
                      <a:pt x="752" y="1628"/>
                      <a:pt x="752" y="1632"/>
                      <a:pt x="752" y="1635"/>
                    </a:cubicBezTo>
                    <a:lnTo>
                      <a:pt x="752" y="1638"/>
                    </a:lnTo>
                    <a:lnTo>
                      <a:pt x="752" y="1648"/>
                    </a:lnTo>
                    <a:lnTo>
                      <a:pt x="752" y="1652"/>
                    </a:lnTo>
                    <a:lnTo>
                      <a:pt x="752" y="1655"/>
                    </a:lnTo>
                    <a:lnTo>
                      <a:pt x="752" y="1665"/>
                    </a:lnTo>
                    <a:lnTo>
                      <a:pt x="752" y="1685"/>
                    </a:lnTo>
                    <a:lnTo>
                      <a:pt x="752" y="1688"/>
                    </a:lnTo>
                    <a:cubicBezTo>
                      <a:pt x="726" y="2192"/>
                      <a:pt x="598" y="2800"/>
                      <a:pt x="410" y="3451"/>
                    </a:cubicBezTo>
                    <a:cubicBezTo>
                      <a:pt x="293" y="3854"/>
                      <a:pt x="155" y="4271"/>
                      <a:pt x="0" y="4694"/>
                    </a:cubicBezTo>
                    <a:cubicBezTo>
                      <a:pt x="615" y="4878"/>
                      <a:pt x="1384" y="5032"/>
                      <a:pt x="2314" y="5092"/>
                    </a:cubicBezTo>
                    <a:cubicBezTo>
                      <a:pt x="3160" y="3642"/>
                      <a:pt x="3811" y="2266"/>
                      <a:pt x="4164" y="1124"/>
                    </a:cubicBezTo>
                    <a:lnTo>
                      <a:pt x="564" y="0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2" name="Google Shape;1339;p51"/>
              <p:cNvSpPr/>
              <p:nvPr/>
            </p:nvSpPr>
            <p:spPr>
              <a:xfrm>
                <a:off x="1983750" y="414575"/>
                <a:ext cx="113250" cy="1020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4082" extrusionOk="0">
                    <a:moveTo>
                      <a:pt x="3535" y="1"/>
                    </a:moveTo>
                    <a:cubicBezTo>
                      <a:pt x="3053" y="1"/>
                      <a:pt x="2475" y="286"/>
                      <a:pt x="2263" y="348"/>
                    </a:cubicBezTo>
                    <a:cubicBezTo>
                      <a:pt x="2233" y="358"/>
                      <a:pt x="2200" y="362"/>
                      <a:pt x="2165" y="362"/>
                    </a:cubicBezTo>
                    <a:cubicBezTo>
                      <a:pt x="1966" y="362"/>
                      <a:pt x="1706" y="230"/>
                      <a:pt x="1390" y="230"/>
                    </a:cubicBezTo>
                    <a:cubicBezTo>
                      <a:pt x="1187" y="230"/>
                      <a:pt x="962" y="284"/>
                      <a:pt x="716" y="462"/>
                    </a:cubicBezTo>
                    <a:cubicBezTo>
                      <a:pt x="17" y="965"/>
                      <a:pt x="393" y="2010"/>
                      <a:pt x="393" y="2010"/>
                    </a:cubicBezTo>
                    <a:cubicBezTo>
                      <a:pt x="0" y="2466"/>
                      <a:pt x="487" y="2984"/>
                      <a:pt x="487" y="2984"/>
                    </a:cubicBezTo>
                    <a:cubicBezTo>
                      <a:pt x="164" y="3789"/>
                      <a:pt x="773" y="4081"/>
                      <a:pt x="773" y="4081"/>
                    </a:cubicBezTo>
                    <a:lnTo>
                      <a:pt x="1840" y="3151"/>
                    </a:lnTo>
                    <a:lnTo>
                      <a:pt x="3408" y="1684"/>
                    </a:lnTo>
                    <a:cubicBezTo>
                      <a:pt x="4016" y="1617"/>
                      <a:pt x="4529" y="965"/>
                      <a:pt x="4143" y="305"/>
                    </a:cubicBezTo>
                    <a:cubicBezTo>
                      <a:pt x="4010" y="78"/>
                      <a:pt x="3785" y="1"/>
                      <a:pt x="3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3" name="Google Shape;1340;p51"/>
              <p:cNvSpPr/>
              <p:nvPr/>
            </p:nvSpPr>
            <p:spPr>
              <a:xfrm>
                <a:off x="1990625" y="456675"/>
                <a:ext cx="8580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3811" extrusionOk="0">
                    <a:moveTo>
                      <a:pt x="2280" y="0"/>
                    </a:moveTo>
                    <a:cubicBezTo>
                      <a:pt x="2255" y="239"/>
                      <a:pt x="2030" y="586"/>
                      <a:pt x="1820" y="586"/>
                    </a:cubicBezTo>
                    <a:cubicBezTo>
                      <a:pt x="1743" y="586"/>
                      <a:pt x="1668" y="540"/>
                      <a:pt x="1606" y="426"/>
                    </a:cubicBezTo>
                    <a:cubicBezTo>
                      <a:pt x="1504" y="243"/>
                      <a:pt x="1308" y="148"/>
                      <a:pt x="1112" y="148"/>
                    </a:cubicBezTo>
                    <a:cubicBezTo>
                      <a:pt x="852" y="148"/>
                      <a:pt x="594" y="314"/>
                      <a:pt x="561" y="658"/>
                    </a:cubicBezTo>
                    <a:cubicBezTo>
                      <a:pt x="504" y="1263"/>
                      <a:pt x="1045" y="1396"/>
                      <a:pt x="1045" y="1396"/>
                    </a:cubicBezTo>
                    <a:cubicBezTo>
                      <a:pt x="1045" y="1396"/>
                      <a:pt x="840" y="1537"/>
                      <a:pt x="873" y="1816"/>
                    </a:cubicBezTo>
                    <a:cubicBezTo>
                      <a:pt x="907" y="2095"/>
                      <a:pt x="498" y="2397"/>
                      <a:pt x="498" y="2397"/>
                    </a:cubicBezTo>
                    <a:lnTo>
                      <a:pt x="1" y="3280"/>
                    </a:lnTo>
                    <a:lnTo>
                      <a:pt x="1082" y="3810"/>
                    </a:lnTo>
                    <a:lnTo>
                      <a:pt x="1739" y="2622"/>
                    </a:lnTo>
                    <a:cubicBezTo>
                      <a:pt x="1739" y="2622"/>
                      <a:pt x="1871" y="2700"/>
                      <a:pt x="2085" y="2700"/>
                    </a:cubicBezTo>
                    <a:cubicBezTo>
                      <a:pt x="2255" y="2700"/>
                      <a:pt x="2477" y="2650"/>
                      <a:pt x="2726" y="2471"/>
                    </a:cubicBezTo>
                    <a:cubicBezTo>
                      <a:pt x="3170" y="2149"/>
                      <a:pt x="3083" y="1457"/>
                      <a:pt x="3083" y="1457"/>
                    </a:cubicBezTo>
                    <a:cubicBezTo>
                      <a:pt x="3284" y="1444"/>
                      <a:pt x="3431" y="1316"/>
                      <a:pt x="3431" y="1316"/>
                    </a:cubicBezTo>
                    <a:cubicBezTo>
                      <a:pt x="3059" y="840"/>
                      <a:pt x="3132" y="0"/>
                      <a:pt x="3133" y="0"/>
                    </a:cubicBezTo>
                    <a:lnTo>
                      <a:pt x="3133" y="0"/>
                    </a:lnTo>
                    <a:cubicBezTo>
                      <a:pt x="2998" y="66"/>
                      <a:pt x="2859" y="88"/>
                      <a:pt x="2732" y="88"/>
                    </a:cubicBezTo>
                    <a:cubicBezTo>
                      <a:pt x="2480" y="88"/>
                      <a:pt x="2280" y="0"/>
                      <a:pt x="2280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4" name="Google Shape;1341;p51"/>
              <p:cNvSpPr/>
              <p:nvPr/>
            </p:nvSpPr>
            <p:spPr>
              <a:xfrm>
                <a:off x="2038900" y="486875"/>
                <a:ext cx="2132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4" extrusionOk="0">
                    <a:moveTo>
                      <a:pt x="426" y="1"/>
                    </a:moveTo>
                    <a:cubicBezTo>
                      <a:pt x="191" y="1"/>
                      <a:pt x="0" y="192"/>
                      <a:pt x="0" y="427"/>
                    </a:cubicBezTo>
                    <a:cubicBezTo>
                      <a:pt x="0" y="662"/>
                      <a:pt x="191" y="853"/>
                      <a:pt x="426" y="853"/>
                    </a:cubicBezTo>
                    <a:cubicBezTo>
                      <a:pt x="662" y="853"/>
                      <a:pt x="853" y="662"/>
                      <a:pt x="853" y="427"/>
                    </a:cubicBezTo>
                    <a:cubicBezTo>
                      <a:pt x="853" y="192"/>
                      <a:pt x="662" y="1"/>
                      <a:pt x="42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73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5" name="Google Shape;1342;p51"/>
              <p:cNvSpPr/>
              <p:nvPr/>
            </p:nvSpPr>
            <p:spPr>
              <a:xfrm>
                <a:off x="1838275" y="525800"/>
                <a:ext cx="222875" cy="295250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1810" extrusionOk="0">
                    <a:moveTo>
                      <a:pt x="6024" y="0"/>
                    </a:moveTo>
                    <a:cubicBezTo>
                      <a:pt x="2596" y="0"/>
                      <a:pt x="1" y="7175"/>
                      <a:pt x="441" y="10540"/>
                    </a:cubicBezTo>
                    <a:lnTo>
                      <a:pt x="4483" y="11809"/>
                    </a:lnTo>
                    <a:lnTo>
                      <a:pt x="6998" y="9536"/>
                    </a:lnTo>
                    <a:cubicBezTo>
                      <a:pt x="7824" y="6749"/>
                      <a:pt x="8915" y="1012"/>
                      <a:pt x="7058" y="220"/>
                    </a:cubicBezTo>
                    <a:cubicBezTo>
                      <a:pt x="6707" y="70"/>
                      <a:pt x="6361" y="0"/>
                      <a:pt x="6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6" name="Google Shape;1343;p51"/>
              <p:cNvSpPr/>
              <p:nvPr/>
            </p:nvSpPr>
            <p:spPr>
              <a:xfrm>
                <a:off x="1925075" y="623925"/>
                <a:ext cx="103175" cy="169650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6786" extrusionOk="0">
                    <a:moveTo>
                      <a:pt x="447" y="1"/>
                    </a:moveTo>
                    <a:cubicBezTo>
                      <a:pt x="1" y="3805"/>
                      <a:pt x="763" y="6786"/>
                      <a:pt x="763" y="6786"/>
                    </a:cubicBezTo>
                    <a:lnTo>
                      <a:pt x="2344" y="6679"/>
                    </a:lnTo>
                    <a:lnTo>
                      <a:pt x="3526" y="5611"/>
                    </a:lnTo>
                    <a:cubicBezTo>
                      <a:pt x="3727" y="4936"/>
                      <a:pt x="3942" y="4090"/>
                      <a:pt x="4127" y="3183"/>
                    </a:cubicBezTo>
                    <a:lnTo>
                      <a:pt x="447" y="1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7" name="Google Shape;1344;p51"/>
              <p:cNvSpPr/>
              <p:nvPr/>
            </p:nvSpPr>
            <p:spPr>
              <a:xfrm>
                <a:off x="2172500" y="1068925"/>
                <a:ext cx="796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217" extrusionOk="0">
                    <a:moveTo>
                      <a:pt x="142" y="1"/>
                    </a:moveTo>
                    <a:lnTo>
                      <a:pt x="1" y="1216"/>
                    </a:lnTo>
                    <a:lnTo>
                      <a:pt x="3183" y="1216"/>
                    </a:lnTo>
                    <a:lnTo>
                      <a:pt x="1303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8" name="Google Shape;1345;p51"/>
              <p:cNvSpPr/>
              <p:nvPr/>
            </p:nvSpPr>
            <p:spPr>
              <a:xfrm>
                <a:off x="1849275" y="764200"/>
                <a:ext cx="38175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5270" h="12190" extrusionOk="0">
                    <a:moveTo>
                      <a:pt x="6558" y="0"/>
                    </a:moveTo>
                    <a:cubicBezTo>
                      <a:pt x="6558" y="0"/>
                      <a:pt x="3922" y="913"/>
                      <a:pt x="1" y="1004"/>
                    </a:cubicBezTo>
                    <a:cubicBezTo>
                      <a:pt x="41" y="1319"/>
                      <a:pt x="109" y="1601"/>
                      <a:pt x="206" y="1840"/>
                    </a:cubicBezTo>
                    <a:cubicBezTo>
                      <a:pt x="1434" y="4884"/>
                      <a:pt x="2939" y="4881"/>
                      <a:pt x="7951" y="5264"/>
                    </a:cubicBezTo>
                    <a:cubicBezTo>
                      <a:pt x="13346" y="5677"/>
                      <a:pt x="13071" y="12190"/>
                      <a:pt x="13071" y="12190"/>
                    </a:cubicBezTo>
                    <a:lnTo>
                      <a:pt x="14232" y="12190"/>
                    </a:lnTo>
                    <a:cubicBezTo>
                      <a:pt x="14232" y="12190"/>
                      <a:pt x="15269" y="9538"/>
                      <a:pt x="13923" y="5879"/>
                    </a:cubicBezTo>
                    <a:cubicBezTo>
                      <a:pt x="12577" y="2219"/>
                      <a:pt x="6558" y="0"/>
                      <a:pt x="6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9" name="Google Shape;1346;p51"/>
              <p:cNvSpPr/>
              <p:nvPr/>
            </p:nvSpPr>
            <p:spPr>
              <a:xfrm>
                <a:off x="2147150" y="519100"/>
                <a:ext cx="415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569" extrusionOk="0">
                    <a:moveTo>
                      <a:pt x="474" y="1"/>
                    </a:moveTo>
                    <a:lnTo>
                      <a:pt x="1" y="1014"/>
                    </a:lnTo>
                    <a:lnTo>
                      <a:pt x="1189" y="1569"/>
                    </a:lnTo>
                    <a:lnTo>
                      <a:pt x="1662" y="555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F476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0" name="Google Shape;1347;p51"/>
              <p:cNvSpPr/>
              <p:nvPr/>
            </p:nvSpPr>
            <p:spPr>
              <a:xfrm>
                <a:off x="2176875" y="518425"/>
                <a:ext cx="7537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3852" extrusionOk="0">
                    <a:moveTo>
                      <a:pt x="2860" y="1"/>
                    </a:moveTo>
                    <a:cubicBezTo>
                      <a:pt x="2829" y="1"/>
                      <a:pt x="2798" y="10"/>
                      <a:pt x="2770" y="31"/>
                    </a:cubicBezTo>
                    <a:cubicBezTo>
                      <a:pt x="2442" y="284"/>
                      <a:pt x="1781" y="716"/>
                      <a:pt x="1093" y="716"/>
                    </a:cubicBezTo>
                    <a:cubicBezTo>
                      <a:pt x="886" y="716"/>
                      <a:pt x="677" y="677"/>
                      <a:pt x="473" y="582"/>
                    </a:cubicBezTo>
                    <a:lnTo>
                      <a:pt x="0" y="1596"/>
                    </a:lnTo>
                    <a:cubicBezTo>
                      <a:pt x="879" y="2008"/>
                      <a:pt x="1031" y="3173"/>
                      <a:pt x="1054" y="3711"/>
                    </a:cubicBezTo>
                    <a:cubicBezTo>
                      <a:pt x="1059" y="3795"/>
                      <a:pt x="1129" y="3852"/>
                      <a:pt x="1203" y="3852"/>
                    </a:cubicBezTo>
                    <a:cubicBezTo>
                      <a:pt x="1235" y="3852"/>
                      <a:pt x="1268" y="3841"/>
                      <a:pt x="1296" y="3818"/>
                    </a:cubicBezTo>
                    <a:cubicBezTo>
                      <a:pt x="1575" y="3593"/>
                      <a:pt x="2052" y="3100"/>
                      <a:pt x="2498" y="2143"/>
                    </a:cubicBezTo>
                    <a:cubicBezTo>
                      <a:pt x="2945" y="1190"/>
                      <a:pt x="3015" y="505"/>
                      <a:pt x="3008" y="146"/>
                    </a:cubicBezTo>
                    <a:cubicBezTo>
                      <a:pt x="3008" y="59"/>
                      <a:pt x="2936" y="1"/>
                      <a:pt x="2860" y="1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1" name="Google Shape;1348;p51"/>
              <p:cNvSpPr/>
              <p:nvPr/>
            </p:nvSpPr>
            <p:spPr>
              <a:xfrm>
                <a:off x="2116100" y="505850"/>
                <a:ext cx="4290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545" extrusionOk="0">
                    <a:moveTo>
                      <a:pt x="417" y="1"/>
                    </a:moveTo>
                    <a:lnTo>
                      <a:pt x="208" y="447"/>
                    </a:lnTo>
                    <a:lnTo>
                      <a:pt x="1" y="893"/>
                    </a:lnTo>
                    <a:lnTo>
                      <a:pt x="1243" y="1544"/>
                    </a:lnTo>
                    <a:lnTo>
                      <a:pt x="1477" y="1038"/>
                    </a:lnTo>
                    <a:lnTo>
                      <a:pt x="1716" y="531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2" name="Google Shape;1349;p51"/>
              <p:cNvSpPr/>
              <p:nvPr/>
            </p:nvSpPr>
            <p:spPr>
              <a:xfrm>
                <a:off x="1910500" y="531250"/>
                <a:ext cx="222000" cy="223725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8949" extrusionOk="0">
                    <a:moveTo>
                      <a:pt x="3632" y="1"/>
                    </a:moveTo>
                    <a:cubicBezTo>
                      <a:pt x="237" y="1"/>
                      <a:pt x="0" y="8948"/>
                      <a:pt x="3488" y="8948"/>
                    </a:cubicBezTo>
                    <a:cubicBezTo>
                      <a:pt x="3582" y="8948"/>
                      <a:pt x="3679" y="8942"/>
                      <a:pt x="3779" y="8928"/>
                    </a:cubicBezTo>
                    <a:cubicBezTo>
                      <a:pt x="6227" y="8596"/>
                      <a:pt x="7956" y="5813"/>
                      <a:pt x="8880" y="3866"/>
                    </a:cubicBezTo>
                    <a:lnTo>
                      <a:pt x="7788" y="3114"/>
                    </a:lnTo>
                    <a:cubicBezTo>
                      <a:pt x="6694" y="4585"/>
                      <a:pt x="4894" y="6015"/>
                      <a:pt x="4894" y="6015"/>
                    </a:cubicBezTo>
                    <a:cubicBezTo>
                      <a:pt x="5549" y="2533"/>
                      <a:pt x="5203" y="49"/>
                      <a:pt x="3689" y="2"/>
                    </a:cubicBezTo>
                    <a:cubicBezTo>
                      <a:pt x="3670" y="1"/>
                      <a:pt x="3651" y="1"/>
                      <a:pt x="3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3" name="Google Shape;1350;p51"/>
              <p:cNvSpPr/>
              <p:nvPr/>
            </p:nvSpPr>
            <p:spPr>
              <a:xfrm>
                <a:off x="2105175" y="541625"/>
                <a:ext cx="78425" cy="8627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3451" extrusionOk="0">
                    <a:moveTo>
                      <a:pt x="2145" y="0"/>
                    </a:moveTo>
                    <a:cubicBezTo>
                      <a:pt x="1704" y="0"/>
                      <a:pt x="1165" y="405"/>
                      <a:pt x="649" y="1624"/>
                    </a:cubicBezTo>
                    <a:cubicBezTo>
                      <a:pt x="501" y="1971"/>
                      <a:pt x="273" y="2336"/>
                      <a:pt x="1" y="2699"/>
                    </a:cubicBezTo>
                    <a:lnTo>
                      <a:pt x="1093" y="3451"/>
                    </a:lnTo>
                    <a:cubicBezTo>
                      <a:pt x="1606" y="2366"/>
                      <a:pt x="1871" y="1544"/>
                      <a:pt x="1871" y="1544"/>
                    </a:cubicBezTo>
                    <a:cubicBezTo>
                      <a:pt x="2482" y="1413"/>
                      <a:pt x="3137" y="597"/>
                      <a:pt x="2656" y="198"/>
                    </a:cubicBezTo>
                    <a:cubicBezTo>
                      <a:pt x="2512" y="77"/>
                      <a:pt x="2338" y="0"/>
                      <a:pt x="2145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4" name="Google Shape;1351;p51"/>
              <p:cNvSpPr/>
              <p:nvPr/>
            </p:nvSpPr>
            <p:spPr>
              <a:xfrm>
                <a:off x="1870350" y="893425"/>
                <a:ext cx="1600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6400" h="1016" extrusionOk="0">
                    <a:moveTo>
                      <a:pt x="507" y="1"/>
                    </a:moveTo>
                    <a:cubicBezTo>
                      <a:pt x="229" y="1"/>
                      <a:pt x="1" y="230"/>
                      <a:pt x="1" y="508"/>
                    </a:cubicBezTo>
                    <a:cubicBezTo>
                      <a:pt x="1" y="790"/>
                      <a:pt x="229" y="1015"/>
                      <a:pt x="507" y="1015"/>
                    </a:cubicBezTo>
                    <a:lnTo>
                      <a:pt x="5893" y="1015"/>
                    </a:lnTo>
                    <a:cubicBezTo>
                      <a:pt x="6171" y="1015"/>
                      <a:pt x="6400" y="790"/>
                      <a:pt x="6400" y="508"/>
                    </a:cubicBezTo>
                    <a:cubicBezTo>
                      <a:pt x="6400" y="230"/>
                      <a:pt x="6171" y="1"/>
                      <a:pt x="58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5" name="Google Shape;1352;p51"/>
              <p:cNvSpPr/>
              <p:nvPr/>
            </p:nvSpPr>
            <p:spPr>
              <a:xfrm>
                <a:off x="1817650" y="649025"/>
                <a:ext cx="30400" cy="1554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6219" extrusionOk="0">
                    <a:moveTo>
                      <a:pt x="608" y="1"/>
                    </a:moveTo>
                    <a:cubicBezTo>
                      <a:pt x="272" y="1"/>
                      <a:pt x="0" y="273"/>
                      <a:pt x="0" y="608"/>
                    </a:cubicBezTo>
                    <a:lnTo>
                      <a:pt x="0" y="5611"/>
                    </a:lnTo>
                    <a:cubicBezTo>
                      <a:pt x="0" y="5946"/>
                      <a:pt x="272" y="6219"/>
                      <a:pt x="608" y="6219"/>
                    </a:cubicBezTo>
                    <a:cubicBezTo>
                      <a:pt x="944" y="6219"/>
                      <a:pt x="1216" y="5946"/>
                      <a:pt x="1216" y="5611"/>
                    </a:cubicBezTo>
                    <a:lnTo>
                      <a:pt x="1216" y="608"/>
                    </a:lnTo>
                    <a:cubicBezTo>
                      <a:pt x="1216" y="273"/>
                      <a:pt x="944" y="1"/>
                      <a:pt x="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6" name="Google Shape;1353;p51"/>
              <p:cNvSpPr/>
              <p:nvPr/>
            </p:nvSpPr>
            <p:spPr>
              <a:xfrm>
                <a:off x="2132875" y="292975"/>
                <a:ext cx="219300" cy="15042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6017" extrusionOk="0">
                    <a:moveTo>
                      <a:pt x="5088" y="0"/>
                    </a:moveTo>
                    <a:cubicBezTo>
                      <a:pt x="4884" y="0"/>
                      <a:pt x="4676" y="11"/>
                      <a:pt x="4466" y="32"/>
                    </a:cubicBezTo>
                    <a:cubicBezTo>
                      <a:pt x="2385" y="240"/>
                      <a:pt x="874" y="1805"/>
                      <a:pt x="1347" y="3892"/>
                    </a:cubicBezTo>
                    <a:lnTo>
                      <a:pt x="1" y="5219"/>
                    </a:lnTo>
                    <a:lnTo>
                      <a:pt x="1689" y="4809"/>
                    </a:lnTo>
                    <a:cubicBezTo>
                      <a:pt x="2190" y="5617"/>
                      <a:pt x="3363" y="6017"/>
                      <a:pt x="4593" y="6017"/>
                    </a:cubicBezTo>
                    <a:cubicBezTo>
                      <a:pt x="6338" y="6017"/>
                      <a:pt x="8199" y="5211"/>
                      <a:pt x="8417" y="3624"/>
                    </a:cubicBezTo>
                    <a:cubicBezTo>
                      <a:pt x="8772" y="1068"/>
                      <a:pt x="7116" y="0"/>
                      <a:pt x="508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C9C3"/>
                  </a:gs>
                  <a:gs pos="100000">
                    <a:srgbClr val="FF8C8C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7" name="Google Shape;1354;p51"/>
              <p:cNvSpPr/>
              <p:nvPr/>
            </p:nvSpPr>
            <p:spPr>
              <a:xfrm>
                <a:off x="2223875" y="352275"/>
                <a:ext cx="1730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431" extrusionOk="0">
                    <a:moveTo>
                      <a:pt x="148" y="0"/>
                    </a:moveTo>
                    <a:cubicBezTo>
                      <a:pt x="67" y="0"/>
                      <a:pt x="0" y="67"/>
                      <a:pt x="0" y="147"/>
                    </a:cubicBezTo>
                    <a:lnTo>
                      <a:pt x="0" y="1282"/>
                    </a:lnTo>
                    <a:cubicBezTo>
                      <a:pt x="0" y="1363"/>
                      <a:pt x="67" y="1430"/>
                      <a:pt x="148" y="1430"/>
                    </a:cubicBezTo>
                    <a:lnTo>
                      <a:pt x="547" y="1430"/>
                    </a:lnTo>
                    <a:cubicBezTo>
                      <a:pt x="625" y="1430"/>
                      <a:pt x="691" y="1363"/>
                      <a:pt x="691" y="1282"/>
                    </a:cubicBezTo>
                    <a:lnTo>
                      <a:pt x="691" y="147"/>
                    </a:lnTo>
                    <a:cubicBezTo>
                      <a:pt x="691" y="67"/>
                      <a:pt x="625" y="0"/>
                      <a:pt x="547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8" name="Google Shape;1355;p51"/>
              <p:cNvSpPr/>
              <p:nvPr/>
            </p:nvSpPr>
            <p:spPr>
              <a:xfrm>
                <a:off x="2244775" y="328525"/>
                <a:ext cx="4265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2390" extrusionOk="0">
                    <a:moveTo>
                      <a:pt x="678" y="0"/>
                    </a:moveTo>
                    <a:cubicBezTo>
                      <a:pt x="601" y="0"/>
                      <a:pt x="625" y="292"/>
                      <a:pt x="608" y="406"/>
                    </a:cubicBezTo>
                    <a:cubicBezTo>
                      <a:pt x="574" y="587"/>
                      <a:pt x="0" y="916"/>
                      <a:pt x="0" y="1097"/>
                    </a:cubicBezTo>
                    <a:lnTo>
                      <a:pt x="0" y="2232"/>
                    </a:lnTo>
                    <a:cubicBezTo>
                      <a:pt x="0" y="2313"/>
                      <a:pt x="67" y="2380"/>
                      <a:pt x="148" y="2380"/>
                    </a:cubicBezTo>
                    <a:lnTo>
                      <a:pt x="1270" y="2390"/>
                    </a:lnTo>
                    <a:cubicBezTo>
                      <a:pt x="1380" y="2390"/>
                      <a:pt x="1471" y="2303"/>
                      <a:pt x="1471" y="2192"/>
                    </a:cubicBezTo>
                    <a:cubicBezTo>
                      <a:pt x="1471" y="2131"/>
                      <a:pt x="1440" y="2075"/>
                      <a:pt x="1394" y="2038"/>
                    </a:cubicBezTo>
                    <a:cubicBezTo>
                      <a:pt x="1484" y="2018"/>
                      <a:pt x="1547" y="1940"/>
                      <a:pt x="1547" y="1846"/>
                    </a:cubicBezTo>
                    <a:cubicBezTo>
                      <a:pt x="1547" y="1782"/>
                      <a:pt x="1518" y="1725"/>
                      <a:pt x="1474" y="1692"/>
                    </a:cubicBezTo>
                    <a:cubicBezTo>
                      <a:pt x="1561" y="1672"/>
                      <a:pt x="1628" y="1591"/>
                      <a:pt x="1628" y="1497"/>
                    </a:cubicBezTo>
                    <a:cubicBezTo>
                      <a:pt x="1628" y="1433"/>
                      <a:pt x="1598" y="1380"/>
                      <a:pt x="1555" y="1342"/>
                    </a:cubicBezTo>
                    <a:cubicBezTo>
                      <a:pt x="1642" y="1322"/>
                      <a:pt x="1705" y="1245"/>
                      <a:pt x="1705" y="1151"/>
                    </a:cubicBezTo>
                    <a:cubicBezTo>
                      <a:pt x="1705" y="1040"/>
                      <a:pt x="1618" y="950"/>
                      <a:pt x="1507" y="950"/>
                    </a:cubicBezTo>
                    <a:lnTo>
                      <a:pt x="813" y="950"/>
                    </a:lnTo>
                    <a:cubicBezTo>
                      <a:pt x="813" y="950"/>
                      <a:pt x="983" y="611"/>
                      <a:pt x="983" y="349"/>
                    </a:cubicBezTo>
                    <a:cubicBezTo>
                      <a:pt x="983" y="50"/>
                      <a:pt x="813" y="0"/>
                      <a:pt x="678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9" name="Google Shape;1356;p51"/>
              <p:cNvSpPr/>
              <p:nvPr/>
            </p:nvSpPr>
            <p:spPr>
              <a:xfrm>
                <a:off x="2223625" y="709550"/>
                <a:ext cx="14262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461" extrusionOk="0">
                    <a:moveTo>
                      <a:pt x="232" y="0"/>
                    </a:moveTo>
                    <a:cubicBezTo>
                      <a:pt x="104" y="0"/>
                      <a:pt x="0" y="104"/>
                      <a:pt x="0" y="232"/>
                    </a:cubicBezTo>
                    <a:cubicBezTo>
                      <a:pt x="0" y="360"/>
                      <a:pt x="104" y="460"/>
                      <a:pt x="232" y="460"/>
                    </a:cubicBezTo>
                    <a:lnTo>
                      <a:pt x="5472" y="460"/>
                    </a:lnTo>
                    <a:cubicBezTo>
                      <a:pt x="5600" y="460"/>
                      <a:pt x="5704" y="360"/>
                      <a:pt x="5704" y="232"/>
                    </a:cubicBezTo>
                    <a:cubicBezTo>
                      <a:pt x="5704" y="104"/>
                      <a:pt x="5600" y="0"/>
                      <a:pt x="5472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0" name="Google Shape;1357;p51"/>
              <p:cNvSpPr/>
              <p:nvPr/>
            </p:nvSpPr>
            <p:spPr>
              <a:xfrm>
                <a:off x="2361275" y="584750"/>
                <a:ext cx="637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5047" extrusionOk="0">
                    <a:moveTo>
                      <a:pt x="2385" y="0"/>
                    </a:moveTo>
                    <a:cubicBezTo>
                      <a:pt x="2331" y="0"/>
                      <a:pt x="2277" y="32"/>
                      <a:pt x="2253" y="85"/>
                    </a:cubicBezTo>
                    <a:lnTo>
                      <a:pt x="34" y="4842"/>
                    </a:lnTo>
                    <a:cubicBezTo>
                      <a:pt x="0" y="4912"/>
                      <a:pt x="34" y="4999"/>
                      <a:pt x="104" y="5032"/>
                    </a:cubicBezTo>
                    <a:cubicBezTo>
                      <a:pt x="124" y="5042"/>
                      <a:pt x="146" y="5046"/>
                      <a:pt x="167" y="5046"/>
                    </a:cubicBezTo>
                    <a:cubicBezTo>
                      <a:pt x="222" y="5046"/>
                      <a:pt x="274" y="5016"/>
                      <a:pt x="299" y="4962"/>
                    </a:cubicBezTo>
                    <a:lnTo>
                      <a:pt x="2515" y="209"/>
                    </a:lnTo>
                    <a:cubicBezTo>
                      <a:pt x="2548" y="134"/>
                      <a:pt x="2518" y="47"/>
                      <a:pt x="2444" y="14"/>
                    </a:cubicBezTo>
                    <a:cubicBezTo>
                      <a:pt x="2425" y="5"/>
                      <a:pt x="2405" y="0"/>
                      <a:pt x="2385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1" name="Google Shape;1358;p51"/>
              <p:cNvSpPr/>
              <p:nvPr/>
            </p:nvSpPr>
            <p:spPr>
              <a:xfrm>
                <a:off x="2186775" y="721050"/>
                <a:ext cx="3187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12748" h="491" extrusionOk="0">
                    <a:moveTo>
                      <a:pt x="0" y="0"/>
                    </a:moveTo>
                    <a:lnTo>
                      <a:pt x="0" y="490"/>
                    </a:lnTo>
                    <a:lnTo>
                      <a:pt x="12747" y="490"/>
                    </a:lnTo>
                    <a:lnTo>
                      <a:pt x="12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grpSp>
          <p:nvGrpSpPr>
            <p:cNvPr id="72" name="Google Shape;1359;p51"/>
            <p:cNvGrpSpPr/>
            <p:nvPr/>
          </p:nvGrpSpPr>
          <p:grpSpPr>
            <a:xfrm>
              <a:off x="6857425" y="2088475"/>
              <a:ext cx="359100" cy="816300"/>
              <a:chOff x="6857425" y="2088475"/>
              <a:chExt cx="359100" cy="816300"/>
            </a:xfrm>
          </p:grpSpPr>
          <p:cxnSp>
            <p:nvCxnSpPr>
              <p:cNvPr id="73" name="Google Shape;1360;p51"/>
              <p:cNvCxnSpPr/>
              <p:nvPr/>
            </p:nvCxnSpPr>
            <p:spPr>
              <a:xfrm>
                <a:off x="7036975" y="2088475"/>
                <a:ext cx="0" cy="8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1361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1967653" y="1318260"/>
            <a:ext cx="6783493" cy="31682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855893" y="4450080"/>
            <a:ext cx="6965527" cy="169079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2655147" y="636693"/>
            <a:ext cx="6881707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Nodes Relationships</a:t>
            </a:r>
            <a:endParaRPr lang="en-US" altLang="en-GB"/>
          </a:p>
        </p:txBody>
      </p:sp>
      <p:sp>
        <p:nvSpPr>
          <p:cNvPr id="2" name="Text Box 1"/>
          <p:cNvSpPr txBox="1"/>
          <p:nvPr/>
        </p:nvSpPr>
        <p:spPr>
          <a:xfrm>
            <a:off x="1837267" y="1488440"/>
            <a:ext cx="8518313" cy="4605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665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– The terms parent, child, and sibling are used to describe the relationships.</a:t>
            </a:r>
            <a:endParaRPr lang="en-US" sz="2665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r>
              <a:rPr lang="en-US" sz="2665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– Parent nodes have children.</a:t>
            </a:r>
            <a:endParaRPr lang="en-US" sz="2665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r>
              <a:rPr lang="en-US" sz="2665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– Children on the same level are called siblings (brothers or </a:t>
            </a:r>
            <a:endParaRPr lang="en-US" sz="2665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r>
              <a:rPr lang="en-US" sz="2665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sisters). </a:t>
            </a:r>
            <a:endParaRPr lang="en-US" sz="2665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r>
              <a:rPr lang="en-US" sz="2665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• In a node tree, the top node is called the root</a:t>
            </a:r>
            <a:endParaRPr lang="en-US" sz="2665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r>
              <a:rPr lang="en-US" sz="2665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• Every node, except the root, has exactly one parent</a:t>
            </a:r>
            <a:endParaRPr lang="en-US" sz="2665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r>
              <a:rPr lang="en-US" sz="2665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node</a:t>
            </a:r>
            <a:endParaRPr lang="en-US" sz="2665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r>
              <a:rPr lang="en-US" sz="2665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• A node can have any number of children</a:t>
            </a:r>
            <a:endParaRPr lang="en-US" sz="2665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r>
              <a:rPr lang="en-US" sz="2665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• A leaf is a node with nchildren</a:t>
            </a:r>
            <a:endParaRPr lang="en-US" sz="2665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r>
              <a:rPr lang="en-US" sz="2665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• Siblings are nodes with the same parent</a:t>
            </a:r>
            <a:endParaRPr lang="en-US" sz="2665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</p:txBody>
      </p:sp>
      <p:grpSp>
        <p:nvGrpSpPr>
          <p:cNvPr id="30" name="Google Shape;1317;p51"/>
          <p:cNvGrpSpPr/>
          <p:nvPr/>
        </p:nvGrpSpPr>
        <p:grpSpPr>
          <a:xfrm>
            <a:off x="8866293" y="3898900"/>
            <a:ext cx="2413000" cy="2204720"/>
            <a:chOff x="6690212" y="1121576"/>
            <a:chExt cx="1791863" cy="1783199"/>
          </a:xfrm>
        </p:grpSpPr>
        <p:grpSp>
          <p:nvGrpSpPr>
            <p:cNvPr id="31" name="Google Shape;1318;p51"/>
            <p:cNvGrpSpPr/>
            <p:nvPr/>
          </p:nvGrpSpPr>
          <p:grpSpPr>
            <a:xfrm>
              <a:off x="7735975" y="2488900"/>
              <a:ext cx="359100" cy="415875"/>
              <a:chOff x="6857425" y="2488900"/>
              <a:chExt cx="359100" cy="415875"/>
            </a:xfrm>
          </p:grpSpPr>
          <p:cxnSp>
            <p:nvCxnSpPr>
              <p:cNvPr id="32" name="Google Shape;1319;p51"/>
              <p:cNvCxnSpPr/>
              <p:nvPr/>
            </p:nvCxnSpPr>
            <p:spPr>
              <a:xfrm>
                <a:off x="7036975" y="2488900"/>
                <a:ext cx="0" cy="41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1320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4" name="Google Shape;1321;p51"/>
            <p:cNvSpPr/>
            <p:nvPr/>
          </p:nvSpPr>
          <p:spPr>
            <a:xfrm>
              <a:off x="8072575" y="2167875"/>
              <a:ext cx="117375" cy="310675"/>
            </a:xfrm>
            <a:custGeom>
              <a:avLst/>
              <a:gdLst/>
              <a:ahLst/>
              <a:cxnLst/>
              <a:rect l="l" t="t" r="r" b="b"/>
              <a:pathLst>
                <a:path w="4695" h="12427" extrusionOk="0">
                  <a:moveTo>
                    <a:pt x="0" y="12427"/>
                  </a:moveTo>
                  <a:lnTo>
                    <a:pt x="4695" y="12427"/>
                  </a:lnTo>
                  <a:lnTo>
                    <a:pt x="4695" y="0"/>
                  </a:lnTo>
                  <a:lnTo>
                    <a:pt x="345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5" name="Google Shape;1322;p51"/>
            <p:cNvGrpSpPr/>
            <p:nvPr/>
          </p:nvGrpSpPr>
          <p:grpSpPr>
            <a:xfrm flipH="1">
              <a:off x="6690212" y="1121576"/>
              <a:ext cx="1791863" cy="1781040"/>
              <a:chOff x="1694200" y="292975"/>
              <a:chExt cx="811275" cy="806375"/>
            </a:xfrm>
          </p:grpSpPr>
          <p:sp>
            <p:nvSpPr>
              <p:cNvPr id="36" name="Google Shape;1323;p51"/>
              <p:cNvSpPr/>
              <p:nvPr/>
            </p:nvSpPr>
            <p:spPr>
              <a:xfrm>
                <a:off x="1694200" y="486878"/>
                <a:ext cx="270450" cy="362050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4482" extrusionOk="0">
                    <a:moveTo>
                      <a:pt x="3558" y="0"/>
                    </a:moveTo>
                    <a:cubicBezTo>
                      <a:pt x="3029" y="0"/>
                      <a:pt x="2561" y="177"/>
                      <a:pt x="2196" y="535"/>
                    </a:cubicBezTo>
                    <a:cubicBezTo>
                      <a:pt x="1" y="2694"/>
                      <a:pt x="2726" y="6380"/>
                      <a:pt x="5010" y="8273"/>
                    </a:cubicBezTo>
                    <a:cubicBezTo>
                      <a:pt x="7296" y="10167"/>
                      <a:pt x="7793" y="14482"/>
                      <a:pt x="7793" y="14482"/>
                    </a:cubicBezTo>
                    <a:lnTo>
                      <a:pt x="10818" y="12574"/>
                    </a:lnTo>
                    <a:cubicBezTo>
                      <a:pt x="10434" y="4454"/>
                      <a:pt x="6220" y="0"/>
                      <a:pt x="35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BDE"/>
                  </a:gs>
                  <a:gs pos="100000">
                    <a:srgbClr val="70CAC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7" name="Google Shape;1324;p51"/>
              <p:cNvSpPr/>
              <p:nvPr/>
            </p:nvSpPr>
            <p:spPr>
              <a:xfrm>
                <a:off x="1785200" y="551853"/>
                <a:ext cx="146300" cy="272150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10886" extrusionOk="0">
                    <a:moveTo>
                      <a:pt x="48" y="0"/>
                    </a:moveTo>
                    <a:cubicBezTo>
                      <a:pt x="36" y="0"/>
                      <a:pt x="24" y="5"/>
                      <a:pt x="17" y="14"/>
                    </a:cubicBezTo>
                    <a:cubicBezTo>
                      <a:pt x="0" y="34"/>
                      <a:pt x="3" y="62"/>
                      <a:pt x="20" y="79"/>
                    </a:cubicBezTo>
                    <a:cubicBezTo>
                      <a:pt x="2706" y="2290"/>
                      <a:pt x="4693" y="6014"/>
                      <a:pt x="5761" y="10851"/>
                    </a:cubicBezTo>
                    <a:cubicBezTo>
                      <a:pt x="5768" y="10871"/>
                      <a:pt x="5784" y="10885"/>
                      <a:pt x="5805" y="10885"/>
                    </a:cubicBezTo>
                    <a:lnTo>
                      <a:pt x="5814" y="10885"/>
                    </a:lnTo>
                    <a:cubicBezTo>
                      <a:pt x="5838" y="10879"/>
                      <a:pt x="5851" y="10855"/>
                      <a:pt x="5845" y="10831"/>
                    </a:cubicBezTo>
                    <a:cubicBezTo>
                      <a:pt x="4774" y="5977"/>
                      <a:pt x="2777" y="2234"/>
                      <a:pt x="77" y="11"/>
                    </a:cubicBezTo>
                    <a:cubicBezTo>
                      <a:pt x="69" y="3"/>
                      <a:pt x="58" y="0"/>
                      <a:pt x="48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8" name="Google Shape;1325;p51"/>
              <p:cNvSpPr/>
              <p:nvPr/>
            </p:nvSpPr>
            <p:spPr>
              <a:xfrm>
                <a:off x="1818638" y="333225"/>
                <a:ext cx="210025" cy="383125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5325" extrusionOk="0">
                    <a:moveTo>
                      <a:pt x="3311" y="1"/>
                    </a:moveTo>
                    <a:cubicBezTo>
                      <a:pt x="1877" y="1"/>
                      <a:pt x="1" y="2007"/>
                      <a:pt x="438" y="5737"/>
                    </a:cubicBezTo>
                    <a:cubicBezTo>
                      <a:pt x="1005" y="10578"/>
                      <a:pt x="4946" y="15325"/>
                      <a:pt x="4946" y="15325"/>
                    </a:cubicBezTo>
                    <a:lnTo>
                      <a:pt x="8401" y="10356"/>
                    </a:lnTo>
                    <a:cubicBezTo>
                      <a:pt x="4161" y="6526"/>
                      <a:pt x="5607" y="2124"/>
                      <a:pt x="4403" y="543"/>
                    </a:cubicBezTo>
                    <a:cubicBezTo>
                      <a:pt x="4127" y="179"/>
                      <a:pt x="3738" y="1"/>
                      <a:pt x="33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E719E"/>
                  </a:gs>
                  <a:gs pos="100000">
                    <a:srgbClr val="423A6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9" name="Google Shape;1326;p51"/>
              <p:cNvSpPr/>
              <p:nvPr/>
            </p:nvSpPr>
            <p:spPr>
              <a:xfrm>
                <a:off x="1885888" y="423000"/>
                <a:ext cx="100900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4036" h="9287" extrusionOk="0">
                    <a:moveTo>
                      <a:pt x="44" y="0"/>
                    </a:moveTo>
                    <a:cubicBezTo>
                      <a:pt x="21" y="0"/>
                      <a:pt x="0" y="20"/>
                      <a:pt x="0" y="44"/>
                    </a:cubicBezTo>
                    <a:cubicBezTo>
                      <a:pt x="0" y="94"/>
                      <a:pt x="47" y="5113"/>
                      <a:pt x="3958" y="9272"/>
                    </a:cubicBezTo>
                    <a:cubicBezTo>
                      <a:pt x="3965" y="9280"/>
                      <a:pt x="3978" y="9286"/>
                      <a:pt x="3989" y="9286"/>
                    </a:cubicBezTo>
                    <a:cubicBezTo>
                      <a:pt x="3998" y="9286"/>
                      <a:pt x="4012" y="9280"/>
                      <a:pt x="4019" y="9272"/>
                    </a:cubicBezTo>
                    <a:cubicBezTo>
                      <a:pt x="4035" y="9256"/>
                      <a:pt x="4035" y="9229"/>
                      <a:pt x="4022" y="9212"/>
                    </a:cubicBezTo>
                    <a:cubicBezTo>
                      <a:pt x="134" y="5079"/>
                      <a:pt x="87" y="94"/>
                      <a:pt x="87" y="44"/>
                    </a:cubicBezTo>
                    <a:cubicBezTo>
                      <a:pt x="87" y="20"/>
                      <a:pt x="67" y="0"/>
                      <a:pt x="44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0" name="Google Shape;1327;p51"/>
              <p:cNvSpPr/>
              <p:nvPr/>
            </p:nvSpPr>
            <p:spPr>
              <a:xfrm>
                <a:off x="1942525" y="533625"/>
                <a:ext cx="252500" cy="189000"/>
              </a:xfrm>
              <a:custGeom>
                <a:avLst/>
                <a:gdLst/>
                <a:ahLst/>
                <a:cxnLst/>
                <a:rect l="l" t="t" r="r" b="b"/>
                <a:pathLst>
                  <a:path w="10100" h="7560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8" y="7134"/>
                      <a:pt x="5229" y="7560"/>
                      <a:pt x="7437" y="7560"/>
                    </a:cubicBezTo>
                    <a:cubicBezTo>
                      <a:pt x="7707" y="7560"/>
                      <a:pt x="7974" y="7553"/>
                      <a:pt x="8236" y="7544"/>
                    </a:cubicBezTo>
                    <a:cubicBezTo>
                      <a:pt x="8901" y="7524"/>
                      <a:pt x="9532" y="7474"/>
                      <a:pt x="10100" y="7417"/>
                    </a:cubicBezTo>
                    <a:lnTo>
                      <a:pt x="10022" y="6061"/>
                    </a:lnTo>
                    <a:cubicBezTo>
                      <a:pt x="9001" y="5876"/>
                      <a:pt x="7736" y="5385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1" name="Google Shape;1328;p51"/>
              <p:cNvSpPr/>
              <p:nvPr/>
            </p:nvSpPr>
            <p:spPr>
              <a:xfrm>
                <a:off x="2193075" y="685125"/>
                <a:ext cx="65150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1357" extrusionOk="0">
                    <a:moveTo>
                      <a:pt x="0" y="1"/>
                    </a:moveTo>
                    <a:lnTo>
                      <a:pt x="78" y="1357"/>
                    </a:lnTo>
                    <a:cubicBezTo>
                      <a:pt x="1565" y="1206"/>
                      <a:pt x="2605" y="991"/>
                      <a:pt x="2605" y="991"/>
                    </a:cubicBezTo>
                    <a:cubicBezTo>
                      <a:pt x="2605" y="991"/>
                      <a:pt x="2274" y="60"/>
                      <a:pt x="1321" y="60"/>
                    </a:cubicBezTo>
                    <a:cubicBezTo>
                      <a:pt x="1273" y="60"/>
                      <a:pt x="1223" y="63"/>
                      <a:pt x="1172" y="68"/>
                    </a:cubicBezTo>
                    <a:cubicBezTo>
                      <a:pt x="1076" y="78"/>
                      <a:pt x="972" y="83"/>
                      <a:pt x="863" y="83"/>
                    </a:cubicBezTo>
                    <a:cubicBezTo>
                      <a:pt x="605" y="83"/>
                      <a:pt x="313" y="55"/>
                      <a:pt x="0" y="1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2" name="Google Shape;1329;p51"/>
              <p:cNvSpPr/>
              <p:nvPr/>
            </p:nvSpPr>
            <p:spPr>
              <a:xfrm>
                <a:off x="2227725" y="701525"/>
                <a:ext cx="2210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884" h="543" extrusionOk="0">
                    <a:moveTo>
                      <a:pt x="541" y="0"/>
                    </a:moveTo>
                    <a:cubicBezTo>
                      <a:pt x="337" y="0"/>
                      <a:pt x="101" y="46"/>
                      <a:pt x="31" y="59"/>
                    </a:cubicBezTo>
                    <a:cubicBezTo>
                      <a:pt x="11" y="63"/>
                      <a:pt x="1" y="83"/>
                      <a:pt x="4" y="100"/>
                    </a:cubicBezTo>
                    <a:cubicBezTo>
                      <a:pt x="7" y="115"/>
                      <a:pt x="21" y="128"/>
                      <a:pt x="38" y="128"/>
                    </a:cubicBezTo>
                    <a:cubicBezTo>
                      <a:pt x="40" y="128"/>
                      <a:pt x="42" y="127"/>
                      <a:pt x="44" y="127"/>
                    </a:cubicBezTo>
                    <a:cubicBezTo>
                      <a:pt x="200" y="94"/>
                      <a:pt x="397" y="68"/>
                      <a:pt x="551" y="68"/>
                    </a:cubicBezTo>
                    <a:cubicBezTo>
                      <a:pt x="678" y="68"/>
                      <a:pt x="775" y="85"/>
                      <a:pt x="799" y="130"/>
                    </a:cubicBezTo>
                    <a:cubicBezTo>
                      <a:pt x="813" y="160"/>
                      <a:pt x="813" y="187"/>
                      <a:pt x="799" y="217"/>
                    </a:cubicBezTo>
                    <a:cubicBezTo>
                      <a:pt x="743" y="324"/>
                      <a:pt x="494" y="432"/>
                      <a:pt x="195" y="476"/>
                    </a:cubicBezTo>
                    <a:cubicBezTo>
                      <a:pt x="175" y="479"/>
                      <a:pt x="165" y="496"/>
                      <a:pt x="165" y="516"/>
                    </a:cubicBezTo>
                    <a:cubicBezTo>
                      <a:pt x="168" y="533"/>
                      <a:pt x="182" y="543"/>
                      <a:pt x="199" y="543"/>
                    </a:cubicBezTo>
                    <a:lnTo>
                      <a:pt x="206" y="543"/>
                    </a:lnTo>
                    <a:cubicBezTo>
                      <a:pt x="534" y="496"/>
                      <a:pt x="790" y="378"/>
                      <a:pt x="860" y="248"/>
                    </a:cubicBezTo>
                    <a:cubicBezTo>
                      <a:pt x="884" y="197"/>
                      <a:pt x="884" y="147"/>
                      <a:pt x="857" y="100"/>
                    </a:cubicBezTo>
                    <a:cubicBezTo>
                      <a:pt x="817" y="24"/>
                      <a:pt x="688" y="0"/>
                      <a:pt x="541" y="0"/>
                    </a:cubicBezTo>
                    <a:close/>
                  </a:path>
                </a:pathLst>
              </a:custGeom>
              <a:solidFill>
                <a:srgbClr val="423F6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3" name="Google Shape;1330;p51"/>
              <p:cNvSpPr/>
              <p:nvPr/>
            </p:nvSpPr>
            <p:spPr>
              <a:xfrm>
                <a:off x="1942525" y="533625"/>
                <a:ext cx="205325" cy="189025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7561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9" y="7141"/>
                      <a:pt x="5239" y="7561"/>
                      <a:pt x="7448" y="7561"/>
                    </a:cubicBezTo>
                    <a:cubicBezTo>
                      <a:pt x="7457" y="7561"/>
                      <a:pt x="7465" y="7561"/>
                      <a:pt x="7474" y="7561"/>
                    </a:cubicBezTo>
                    <a:cubicBezTo>
                      <a:pt x="7881" y="6812"/>
                      <a:pt x="8098" y="6064"/>
                      <a:pt x="8213" y="5483"/>
                    </a:cubicBezTo>
                    <a:cubicBezTo>
                      <a:pt x="7665" y="5238"/>
                      <a:pt x="7108" y="4919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4" name="Google Shape;1331;p51"/>
              <p:cNvSpPr/>
              <p:nvPr/>
            </p:nvSpPr>
            <p:spPr>
              <a:xfrm>
                <a:off x="1961775" y="1066750"/>
                <a:ext cx="85275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1304" extrusionOk="0">
                    <a:moveTo>
                      <a:pt x="487" y="1"/>
                    </a:moveTo>
                    <a:lnTo>
                      <a:pt x="0" y="1303"/>
                    </a:lnTo>
                    <a:lnTo>
                      <a:pt x="3411" y="1303"/>
                    </a:lnTo>
                    <a:lnTo>
                      <a:pt x="1645" y="239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5" name="Google Shape;1332;p51"/>
              <p:cNvSpPr/>
              <p:nvPr/>
            </p:nvSpPr>
            <p:spPr>
              <a:xfrm>
                <a:off x="1973925" y="760550"/>
                <a:ext cx="196925" cy="312175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12487" extrusionOk="0">
                    <a:moveTo>
                      <a:pt x="3299" y="1"/>
                    </a:moveTo>
                    <a:cubicBezTo>
                      <a:pt x="2337" y="1"/>
                      <a:pt x="1572" y="146"/>
                      <a:pt x="1572" y="146"/>
                    </a:cubicBezTo>
                    <a:cubicBezTo>
                      <a:pt x="1572" y="146"/>
                      <a:pt x="3012" y="1324"/>
                      <a:pt x="3059" y="3876"/>
                    </a:cubicBezTo>
                    <a:cubicBezTo>
                      <a:pt x="3106" y="6424"/>
                      <a:pt x="1" y="12249"/>
                      <a:pt x="1" y="12249"/>
                    </a:cubicBezTo>
                    <a:lnTo>
                      <a:pt x="1159" y="12487"/>
                    </a:lnTo>
                    <a:cubicBezTo>
                      <a:pt x="4888" y="7931"/>
                      <a:pt x="7877" y="2127"/>
                      <a:pt x="6343" y="831"/>
                    </a:cubicBezTo>
                    <a:cubicBezTo>
                      <a:pt x="5554" y="163"/>
                      <a:pt x="4316" y="1"/>
                      <a:pt x="32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6" name="Google Shape;1333;p51"/>
              <p:cNvSpPr/>
              <p:nvPr/>
            </p:nvSpPr>
            <p:spPr>
              <a:xfrm>
                <a:off x="2134900" y="783650"/>
                <a:ext cx="12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0" y="0"/>
                    </a:moveTo>
                    <a:lnTo>
                      <a:pt x="4" y="5"/>
                    </a:lnTo>
                    <a:cubicBezTo>
                      <a:pt x="4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7" name="Google Shape;1334;p51"/>
              <p:cNvSpPr/>
              <p:nvPr/>
            </p:nvSpPr>
            <p:spPr>
              <a:xfrm>
                <a:off x="2013200" y="760575"/>
                <a:ext cx="132475" cy="89075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3563" extrusionOk="0">
                    <a:moveTo>
                      <a:pt x="1726" y="1"/>
                    </a:moveTo>
                    <a:cubicBezTo>
                      <a:pt x="766" y="1"/>
                      <a:pt x="1" y="145"/>
                      <a:pt x="1" y="145"/>
                    </a:cubicBezTo>
                    <a:cubicBezTo>
                      <a:pt x="1" y="145"/>
                      <a:pt x="897" y="877"/>
                      <a:pt x="1296" y="2438"/>
                    </a:cubicBezTo>
                    <a:lnTo>
                      <a:pt x="4896" y="3562"/>
                    </a:lnTo>
                    <a:cubicBezTo>
                      <a:pt x="5251" y="2401"/>
                      <a:pt x="5299" y="1484"/>
                      <a:pt x="4919" y="984"/>
                    </a:cubicBezTo>
                    <a:cubicBezTo>
                      <a:pt x="4916" y="981"/>
                      <a:pt x="4916" y="977"/>
                      <a:pt x="4913" y="974"/>
                    </a:cubicBezTo>
                    <a:cubicBezTo>
                      <a:pt x="4909" y="974"/>
                      <a:pt x="4909" y="971"/>
                      <a:pt x="4905" y="971"/>
                    </a:cubicBezTo>
                    <a:lnTo>
                      <a:pt x="4905" y="968"/>
                    </a:lnTo>
                    <a:cubicBezTo>
                      <a:pt x="4902" y="964"/>
                      <a:pt x="4902" y="964"/>
                      <a:pt x="4899" y="961"/>
                    </a:cubicBezTo>
                    <a:lnTo>
                      <a:pt x="4899" y="957"/>
                    </a:lnTo>
                    <a:lnTo>
                      <a:pt x="4896" y="957"/>
                    </a:lnTo>
                    <a:cubicBezTo>
                      <a:pt x="4896" y="954"/>
                      <a:pt x="4896" y="954"/>
                      <a:pt x="4892" y="951"/>
                    </a:cubicBezTo>
                    <a:lnTo>
                      <a:pt x="4888" y="948"/>
                    </a:lnTo>
                    <a:lnTo>
                      <a:pt x="4885" y="944"/>
                    </a:lnTo>
                    <a:lnTo>
                      <a:pt x="4885" y="940"/>
                    </a:lnTo>
                    <a:lnTo>
                      <a:pt x="4882" y="940"/>
                    </a:lnTo>
                    <a:lnTo>
                      <a:pt x="4882" y="937"/>
                    </a:lnTo>
                    <a:cubicBezTo>
                      <a:pt x="4882" y="937"/>
                      <a:pt x="4879" y="937"/>
                      <a:pt x="4879" y="934"/>
                    </a:cubicBezTo>
                    <a:cubicBezTo>
                      <a:pt x="4876" y="934"/>
                      <a:pt x="4876" y="931"/>
                      <a:pt x="4876" y="931"/>
                    </a:cubicBezTo>
                    <a:cubicBezTo>
                      <a:pt x="4876" y="931"/>
                      <a:pt x="4872" y="931"/>
                      <a:pt x="4872" y="928"/>
                    </a:cubicBezTo>
                    <a:cubicBezTo>
                      <a:pt x="4872" y="923"/>
                      <a:pt x="4868" y="923"/>
                      <a:pt x="4868" y="923"/>
                    </a:cubicBezTo>
                    <a:lnTo>
                      <a:pt x="4865" y="920"/>
                    </a:lnTo>
                    <a:cubicBezTo>
                      <a:pt x="4865" y="917"/>
                      <a:pt x="4865" y="917"/>
                      <a:pt x="4862" y="917"/>
                    </a:cubicBezTo>
                    <a:cubicBezTo>
                      <a:pt x="4862" y="914"/>
                      <a:pt x="4862" y="914"/>
                      <a:pt x="4859" y="914"/>
                    </a:cubicBezTo>
                    <a:lnTo>
                      <a:pt x="4859" y="911"/>
                    </a:lnTo>
                    <a:lnTo>
                      <a:pt x="4855" y="911"/>
                    </a:lnTo>
                    <a:cubicBezTo>
                      <a:pt x="4855" y="907"/>
                      <a:pt x="4855" y="907"/>
                      <a:pt x="4852" y="907"/>
                    </a:cubicBezTo>
                    <a:lnTo>
                      <a:pt x="4852" y="903"/>
                    </a:lnTo>
                    <a:cubicBezTo>
                      <a:pt x="4852" y="903"/>
                      <a:pt x="4848" y="903"/>
                      <a:pt x="4848" y="900"/>
                    </a:cubicBezTo>
                    <a:cubicBezTo>
                      <a:pt x="4845" y="900"/>
                      <a:pt x="4845" y="900"/>
                      <a:pt x="4845" y="897"/>
                    </a:cubicBezTo>
                    <a:lnTo>
                      <a:pt x="4842" y="897"/>
                    </a:lnTo>
                    <a:lnTo>
                      <a:pt x="4842" y="894"/>
                    </a:lnTo>
                    <a:lnTo>
                      <a:pt x="4838" y="894"/>
                    </a:lnTo>
                    <a:lnTo>
                      <a:pt x="4838" y="890"/>
                    </a:lnTo>
                    <a:cubicBezTo>
                      <a:pt x="4835" y="890"/>
                      <a:pt x="4835" y="887"/>
                      <a:pt x="4835" y="887"/>
                    </a:cubicBezTo>
                    <a:lnTo>
                      <a:pt x="4832" y="883"/>
                    </a:lnTo>
                    <a:lnTo>
                      <a:pt x="4828" y="880"/>
                    </a:lnTo>
                    <a:cubicBezTo>
                      <a:pt x="4825" y="880"/>
                      <a:pt x="4825" y="877"/>
                      <a:pt x="4825" y="877"/>
                    </a:cubicBezTo>
                    <a:lnTo>
                      <a:pt x="4822" y="877"/>
                    </a:lnTo>
                    <a:cubicBezTo>
                      <a:pt x="4822" y="874"/>
                      <a:pt x="4822" y="874"/>
                      <a:pt x="4818" y="874"/>
                    </a:cubicBezTo>
                    <a:lnTo>
                      <a:pt x="4818" y="870"/>
                    </a:lnTo>
                    <a:lnTo>
                      <a:pt x="4815" y="870"/>
                    </a:lnTo>
                    <a:lnTo>
                      <a:pt x="4815" y="867"/>
                    </a:lnTo>
                    <a:cubicBezTo>
                      <a:pt x="4815" y="867"/>
                      <a:pt x="4812" y="867"/>
                      <a:pt x="4812" y="863"/>
                    </a:cubicBezTo>
                    <a:cubicBezTo>
                      <a:pt x="4808" y="863"/>
                      <a:pt x="4808" y="860"/>
                      <a:pt x="4808" y="860"/>
                    </a:cubicBezTo>
                    <a:lnTo>
                      <a:pt x="4805" y="860"/>
                    </a:lnTo>
                    <a:cubicBezTo>
                      <a:pt x="4805" y="860"/>
                      <a:pt x="4805" y="857"/>
                      <a:pt x="4801" y="857"/>
                    </a:cubicBezTo>
                    <a:cubicBezTo>
                      <a:pt x="4801" y="853"/>
                      <a:pt x="4798" y="853"/>
                      <a:pt x="4798" y="853"/>
                    </a:cubicBezTo>
                    <a:cubicBezTo>
                      <a:pt x="4798" y="850"/>
                      <a:pt x="4795" y="850"/>
                      <a:pt x="4795" y="850"/>
                    </a:cubicBezTo>
                    <a:cubicBezTo>
                      <a:pt x="4795" y="847"/>
                      <a:pt x="4795" y="847"/>
                      <a:pt x="4792" y="847"/>
                    </a:cubicBezTo>
                    <a:lnTo>
                      <a:pt x="4792" y="843"/>
                    </a:lnTo>
                    <a:lnTo>
                      <a:pt x="4788" y="843"/>
                    </a:lnTo>
                    <a:lnTo>
                      <a:pt x="4784" y="840"/>
                    </a:lnTo>
                    <a:lnTo>
                      <a:pt x="4781" y="836"/>
                    </a:lnTo>
                    <a:cubicBezTo>
                      <a:pt x="4778" y="836"/>
                      <a:pt x="4778" y="833"/>
                      <a:pt x="4778" y="833"/>
                    </a:cubicBezTo>
                    <a:lnTo>
                      <a:pt x="4775" y="833"/>
                    </a:lnTo>
                    <a:cubicBezTo>
                      <a:pt x="4775" y="830"/>
                      <a:pt x="4772" y="830"/>
                      <a:pt x="4772" y="830"/>
                    </a:cubicBezTo>
                    <a:cubicBezTo>
                      <a:pt x="3982" y="162"/>
                      <a:pt x="2747" y="1"/>
                      <a:pt x="173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8" name="Google Shape;1335;p51"/>
              <p:cNvSpPr/>
              <p:nvPr/>
            </p:nvSpPr>
            <p:spPr>
              <a:xfrm>
                <a:off x="2050300" y="857425"/>
                <a:ext cx="12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5" h="250" extrusionOk="0">
                    <a:moveTo>
                      <a:pt x="0" y="229"/>
                    </a:moveTo>
                    <a:lnTo>
                      <a:pt x="0" y="249"/>
                    </a:lnTo>
                    <a:lnTo>
                      <a:pt x="0" y="229"/>
                    </a:lnTo>
                    <a:close/>
                    <a:moveTo>
                      <a:pt x="0" y="219"/>
                    </a:moveTo>
                    <a:lnTo>
                      <a:pt x="0" y="229"/>
                    </a:lnTo>
                    <a:lnTo>
                      <a:pt x="0" y="219"/>
                    </a:lnTo>
                    <a:close/>
                    <a:moveTo>
                      <a:pt x="0" y="216"/>
                    </a:moveTo>
                    <a:lnTo>
                      <a:pt x="0" y="219"/>
                    </a:lnTo>
                    <a:lnTo>
                      <a:pt x="0" y="216"/>
                    </a:lnTo>
                    <a:close/>
                    <a:moveTo>
                      <a:pt x="0" y="202"/>
                    </a:moveTo>
                    <a:lnTo>
                      <a:pt x="0" y="212"/>
                    </a:lnTo>
                    <a:lnTo>
                      <a:pt x="0" y="202"/>
                    </a:lnTo>
                    <a:close/>
                    <a:moveTo>
                      <a:pt x="0" y="199"/>
                    </a:moveTo>
                    <a:lnTo>
                      <a:pt x="0" y="202"/>
                    </a:lnTo>
                    <a:lnTo>
                      <a:pt x="0" y="199"/>
                    </a:lnTo>
                    <a:close/>
                    <a:moveTo>
                      <a:pt x="4" y="189"/>
                    </a:moveTo>
                    <a:cubicBezTo>
                      <a:pt x="0" y="192"/>
                      <a:pt x="0" y="196"/>
                      <a:pt x="0" y="199"/>
                    </a:cubicBezTo>
                    <a:cubicBezTo>
                      <a:pt x="0" y="196"/>
                      <a:pt x="0" y="192"/>
                      <a:pt x="4" y="189"/>
                    </a:cubicBezTo>
                    <a:close/>
                    <a:moveTo>
                      <a:pt x="4" y="182"/>
                    </a:moveTo>
                    <a:lnTo>
                      <a:pt x="4" y="185"/>
                    </a:lnTo>
                    <a:lnTo>
                      <a:pt x="4" y="182"/>
                    </a:lnTo>
                    <a:close/>
                    <a:moveTo>
                      <a:pt x="4" y="179"/>
                    </a:moveTo>
                    <a:lnTo>
                      <a:pt x="4" y="182"/>
                    </a:lnTo>
                    <a:lnTo>
                      <a:pt x="4" y="179"/>
                    </a:lnTo>
                    <a:close/>
                    <a:moveTo>
                      <a:pt x="4" y="172"/>
                    </a:moveTo>
                    <a:lnTo>
                      <a:pt x="4" y="179"/>
                    </a:lnTo>
                    <a:lnTo>
                      <a:pt x="4" y="172"/>
                    </a:lnTo>
                    <a:close/>
                    <a:moveTo>
                      <a:pt x="4" y="168"/>
                    </a:moveTo>
                    <a:lnTo>
                      <a:pt x="4" y="172"/>
                    </a:lnTo>
                    <a:lnTo>
                      <a:pt x="4" y="168"/>
                    </a:lnTo>
                    <a:close/>
                    <a:moveTo>
                      <a:pt x="4" y="162"/>
                    </a:moveTo>
                    <a:lnTo>
                      <a:pt x="4" y="165"/>
                    </a:lnTo>
                    <a:lnTo>
                      <a:pt x="4" y="162"/>
                    </a:lnTo>
                    <a:close/>
                    <a:moveTo>
                      <a:pt x="4" y="159"/>
                    </a:moveTo>
                    <a:lnTo>
                      <a:pt x="4" y="162"/>
                    </a:lnTo>
                    <a:lnTo>
                      <a:pt x="4" y="159"/>
                    </a:lnTo>
                    <a:close/>
                    <a:moveTo>
                      <a:pt x="4" y="152"/>
                    </a:moveTo>
                    <a:lnTo>
                      <a:pt x="4" y="156"/>
                    </a:lnTo>
                    <a:lnTo>
                      <a:pt x="4" y="152"/>
                    </a:lnTo>
                    <a:close/>
                    <a:moveTo>
                      <a:pt x="4" y="148"/>
                    </a:moveTo>
                    <a:lnTo>
                      <a:pt x="4" y="152"/>
                    </a:lnTo>
                    <a:lnTo>
                      <a:pt x="4" y="148"/>
                    </a:lnTo>
                    <a:close/>
                    <a:moveTo>
                      <a:pt x="4" y="142"/>
                    </a:moveTo>
                    <a:lnTo>
                      <a:pt x="4" y="145"/>
                    </a:lnTo>
                    <a:lnTo>
                      <a:pt x="4" y="142"/>
                    </a:lnTo>
                    <a:close/>
                    <a:moveTo>
                      <a:pt x="4" y="139"/>
                    </a:moveTo>
                    <a:lnTo>
                      <a:pt x="4" y="142"/>
                    </a:lnTo>
                    <a:lnTo>
                      <a:pt x="4" y="139"/>
                    </a:lnTo>
                    <a:close/>
                    <a:moveTo>
                      <a:pt x="4" y="131"/>
                    </a:moveTo>
                    <a:lnTo>
                      <a:pt x="4" y="135"/>
                    </a:lnTo>
                    <a:lnTo>
                      <a:pt x="4" y="131"/>
                    </a:lnTo>
                    <a:close/>
                    <a:moveTo>
                      <a:pt x="4" y="125"/>
                    </a:moveTo>
                    <a:lnTo>
                      <a:pt x="4" y="131"/>
                    </a:lnTo>
                    <a:lnTo>
                      <a:pt x="4" y="125"/>
                    </a:lnTo>
                    <a:close/>
                    <a:moveTo>
                      <a:pt x="4" y="122"/>
                    </a:moveTo>
                    <a:lnTo>
                      <a:pt x="4" y="125"/>
                    </a:lnTo>
                    <a:lnTo>
                      <a:pt x="4" y="122"/>
                    </a:lnTo>
                    <a:close/>
                    <a:moveTo>
                      <a:pt x="4" y="118"/>
                    </a:moveTo>
                    <a:lnTo>
                      <a:pt x="4" y="118"/>
                    </a:lnTo>
                    <a:lnTo>
                      <a:pt x="4" y="118"/>
                    </a:lnTo>
                    <a:close/>
                    <a:moveTo>
                      <a:pt x="4" y="111"/>
                    </a:moveTo>
                    <a:lnTo>
                      <a:pt x="4" y="115"/>
                    </a:lnTo>
                    <a:lnTo>
                      <a:pt x="4" y="111"/>
                    </a:lnTo>
                    <a:close/>
                    <a:moveTo>
                      <a:pt x="4" y="105"/>
                    </a:moveTo>
                    <a:lnTo>
                      <a:pt x="4" y="108"/>
                    </a:lnTo>
                    <a:lnTo>
                      <a:pt x="4" y="105"/>
                    </a:lnTo>
                    <a:close/>
                    <a:moveTo>
                      <a:pt x="4" y="102"/>
                    </a:moveTo>
                    <a:lnTo>
                      <a:pt x="4" y="105"/>
                    </a:lnTo>
                    <a:lnTo>
                      <a:pt x="4" y="102"/>
                    </a:lnTo>
                    <a:close/>
                    <a:moveTo>
                      <a:pt x="4" y="95"/>
                    </a:moveTo>
                    <a:lnTo>
                      <a:pt x="4" y="98"/>
                    </a:lnTo>
                    <a:lnTo>
                      <a:pt x="4" y="95"/>
                    </a:lnTo>
                    <a:close/>
                    <a:moveTo>
                      <a:pt x="4" y="91"/>
                    </a:moveTo>
                    <a:lnTo>
                      <a:pt x="4" y="95"/>
                    </a:lnTo>
                    <a:lnTo>
                      <a:pt x="4" y="91"/>
                    </a:lnTo>
                    <a:close/>
                    <a:moveTo>
                      <a:pt x="4" y="85"/>
                    </a:moveTo>
                    <a:lnTo>
                      <a:pt x="4" y="88"/>
                    </a:lnTo>
                    <a:lnTo>
                      <a:pt x="4" y="85"/>
                    </a:lnTo>
                    <a:close/>
                    <a:moveTo>
                      <a:pt x="4" y="75"/>
                    </a:moveTo>
                    <a:lnTo>
                      <a:pt x="4" y="85"/>
                    </a:lnTo>
                    <a:lnTo>
                      <a:pt x="4" y="75"/>
                    </a:lnTo>
                    <a:close/>
                    <a:moveTo>
                      <a:pt x="4" y="71"/>
                    </a:moveTo>
                    <a:lnTo>
                      <a:pt x="4" y="75"/>
                    </a:lnTo>
                    <a:lnTo>
                      <a:pt x="4" y="71"/>
                    </a:lnTo>
                    <a:close/>
                    <a:moveTo>
                      <a:pt x="4" y="65"/>
                    </a:moveTo>
                    <a:lnTo>
                      <a:pt x="4" y="68"/>
                    </a:lnTo>
                    <a:lnTo>
                      <a:pt x="4" y="65"/>
                    </a:lnTo>
                    <a:close/>
                    <a:moveTo>
                      <a:pt x="4" y="61"/>
                    </a:moveTo>
                    <a:lnTo>
                      <a:pt x="4" y="65"/>
                    </a:lnTo>
                    <a:lnTo>
                      <a:pt x="4" y="61"/>
                    </a:lnTo>
                    <a:close/>
                    <a:moveTo>
                      <a:pt x="4" y="55"/>
                    </a:moveTo>
                    <a:lnTo>
                      <a:pt x="4" y="58"/>
                    </a:lnTo>
                    <a:lnTo>
                      <a:pt x="4" y="55"/>
                    </a:lnTo>
                    <a:close/>
                    <a:moveTo>
                      <a:pt x="4" y="51"/>
                    </a:moveTo>
                    <a:lnTo>
                      <a:pt x="4" y="55"/>
                    </a:lnTo>
                    <a:lnTo>
                      <a:pt x="4" y="51"/>
                    </a:lnTo>
                    <a:close/>
                    <a:moveTo>
                      <a:pt x="4" y="44"/>
                    </a:moveTo>
                    <a:lnTo>
                      <a:pt x="4" y="51"/>
                    </a:lnTo>
                    <a:lnTo>
                      <a:pt x="4" y="44"/>
                    </a:lnTo>
                    <a:close/>
                    <a:moveTo>
                      <a:pt x="4" y="41"/>
                    </a:moveTo>
                    <a:lnTo>
                      <a:pt x="4" y="44"/>
                    </a:lnTo>
                    <a:lnTo>
                      <a:pt x="4" y="41"/>
                    </a:lnTo>
                    <a:close/>
                    <a:moveTo>
                      <a:pt x="4" y="38"/>
                    </a:moveTo>
                    <a:lnTo>
                      <a:pt x="4" y="38"/>
                    </a:lnTo>
                    <a:lnTo>
                      <a:pt x="4" y="38"/>
                    </a:lnTo>
                    <a:close/>
                    <a:moveTo>
                      <a:pt x="4" y="31"/>
                    </a:moveTo>
                    <a:lnTo>
                      <a:pt x="4" y="35"/>
                    </a:lnTo>
                    <a:lnTo>
                      <a:pt x="4" y="31"/>
                    </a:lnTo>
                    <a:close/>
                    <a:moveTo>
                      <a:pt x="4" y="24"/>
                    </a:moveTo>
                    <a:lnTo>
                      <a:pt x="4" y="27"/>
                    </a:lnTo>
                    <a:lnTo>
                      <a:pt x="4" y="24"/>
                    </a:lnTo>
                    <a:close/>
                    <a:moveTo>
                      <a:pt x="4" y="21"/>
                    </a:moveTo>
                    <a:lnTo>
                      <a:pt x="4" y="24"/>
                    </a:lnTo>
                    <a:lnTo>
                      <a:pt x="4" y="21"/>
                    </a:lnTo>
                    <a:close/>
                    <a:moveTo>
                      <a:pt x="4" y="15"/>
                    </a:moveTo>
                    <a:lnTo>
                      <a:pt x="4" y="21"/>
                    </a:lnTo>
                    <a:lnTo>
                      <a:pt x="4" y="15"/>
                    </a:lnTo>
                    <a:close/>
                    <a:moveTo>
                      <a:pt x="4" y="11"/>
                    </a:moveTo>
                    <a:lnTo>
                      <a:pt x="4" y="15"/>
                    </a:lnTo>
                    <a:lnTo>
                      <a:pt x="4" y="11"/>
                    </a:lnTo>
                    <a:close/>
                    <a:moveTo>
                      <a:pt x="4" y="7"/>
                    </a:moveTo>
                    <a:lnTo>
                      <a:pt x="4" y="11"/>
                    </a:lnTo>
                    <a:lnTo>
                      <a:pt x="4" y="7"/>
                    </a:lnTo>
                    <a:close/>
                    <a:moveTo>
                      <a:pt x="4" y="1"/>
                    </a:move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9" name="Google Shape;1336;p51"/>
              <p:cNvSpPr/>
              <p:nvPr/>
            </p:nvSpPr>
            <p:spPr>
              <a:xfrm>
                <a:off x="2031500" y="907800"/>
                <a:ext cx="10250" cy="3107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243" extrusionOk="0">
                    <a:moveTo>
                      <a:pt x="410" y="0"/>
                    </a:moveTo>
                    <a:cubicBezTo>
                      <a:pt x="293" y="403"/>
                      <a:pt x="155" y="820"/>
                      <a:pt x="0" y="1243"/>
                    </a:cubicBezTo>
                    <a:lnTo>
                      <a:pt x="0" y="1243"/>
                    </a:lnTo>
                    <a:cubicBezTo>
                      <a:pt x="155" y="820"/>
                      <a:pt x="293" y="403"/>
                      <a:pt x="410" y="0"/>
                    </a:cubicBezTo>
                    <a:close/>
                  </a:path>
                </a:pathLst>
              </a:custGeom>
              <a:solidFill>
                <a:srgbClr val="AE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0" name="Google Shape;1337;p51"/>
              <p:cNvSpPr/>
              <p:nvPr/>
            </p:nvSpPr>
            <p:spPr>
              <a:xfrm>
                <a:off x="2041725" y="863725"/>
                <a:ext cx="86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764" extrusionOk="0">
                    <a:moveTo>
                      <a:pt x="343" y="0"/>
                    </a:moveTo>
                    <a:cubicBezTo>
                      <a:pt x="317" y="504"/>
                      <a:pt x="189" y="1112"/>
                      <a:pt x="1" y="1763"/>
                    </a:cubicBezTo>
                    <a:lnTo>
                      <a:pt x="1" y="1763"/>
                    </a:lnTo>
                    <a:cubicBezTo>
                      <a:pt x="189" y="1112"/>
                      <a:pt x="317" y="504"/>
                      <a:pt x="343" y="0"/>
                    </a:cubicBez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1" name="Google Shape;1338;p51"/>
              <p:cNvSpPr/>
              <p:nvPr/>
            </p:nvSpPr>
            <p:spPr>
              <a:xfrm>
                <a:off x="2031500" y="821525"/>
                <a:ext cx="104100" cy="12732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093" extrusionOk="0">
                    <a:moveTo>
                      <a:pt x="564" y="0"/>
                    </a:moveTo>
                    <a:lnTo>
                      <a:pt x="564" y="0"/>
                    </a:lnTo>
                    <a:cubicBezTo>
                      <a:pt x="676" y="419"/>
                      <a:pt x="746" y="896"/>
                      <a:pt x="756" y="1437"/>
                    </a:cubicBezTo>
                    <a:lnTo>
                      <a:pt x="756" y="1440"/>
                    </a:lnTo>
                    <a:lnTo>
                      <a:pt x="756" y="1443"/>
                    </a:lnTo>
                    <a:lnTo>
                      <a:pt x="756" y="1447"/>
                    </a:lnTo>
                    <a:lnTo>
                      <a:pt x="756" y="1451"/>
                    </a:lnTo>
                    <a:lnTo>
                      <a:pt x="756" y="1457"/>
                    </a:lnTo>
                    <a:lnTo>
                      <a:pt x="756" y="1460"/>
                    </a:lnTo>
                    <a:lnTo>
                      <a:pt x="756" y="1463"/>
                    </a:lnTo>
                    <a:lnTo>
                      <a:pt x="756" y="1467"/>
                    </a:lnTo>
                    <a:lnTo>
                      <a:pt x="756" y="1471"/>
                    </a:lnTo>
                    <a:lnTo>
                      <a:pt x="756" y="1474"/>
                    </a:lnTo>
                    <a:lnTo>
                      <a:pt x="756" y="1477"/>
                    </a:lnTo>
                    <a:lnTo>
                      <a:pt x="756" y="1480"/>
                    </a:lnTo>
                    <a:lnTo>
                      <a:pt x="756" y="1487"/>
                    </a:lnTo>
                    <a:lnTo>
                      <a:pt x="756" y="1491"/>
                    </a:lnTo>
                    <a:lnTo>
                      <a:pt x="756" y="1494"/>
                    </a:lnTo>
                    <a:lnTo>
                      <a:pt x="756" y="1497"/>
                    </a:lnTo>
                    <a:lnTo>
                      <a:pt x="756" y="1501"/>
                    </a:lnTo>
                    <a:lnTo>
                      <a:pt x="756" y="1504"/>
                    </a:lnTo>
                    <a:lnTo>
                      <a:pt x="756" y="1507"/>
                    </a:lnTo>
                    <a:lnTo>
                      <a:pt x="756" y="1511"/>
                    </a:lnTo>
                    <a:lnTo>
                      <a:pt x="756" y="1521"/>
                    </a:lnTo>
                    <a:lnTo>
                      <a:pt x="756" y="1524"/>
                    </a:lnTo>
                    <a:lnTo>
                      <a:pt x="756" y="1527"/>
                    </a:lnTo>
                    <a:lnTo>
                      <a:pt x="756" y="1531"/>
                    </a:lnTo>
                    <a:lnTo>
                      <a:pt x="756" y="1534"/>
                    </a:lnTo>
                    <a:lnTo>
                      <a:pt x="756" y="1538"/>
                    </a:lnTo>
                    <a:lnTo>
                      <a:pt x="756" y="1541"/>
                    </a:lnTo>
                    <a:lnTo>
                      <a:pt x="756" y="1544"/>
                    </a:lnTo>
                    <a:lnTo>
                      <a:pt x="756" y="1547"/>
                    </a:lnTo>
                    <a:lnTo>
                      <a:pt x="756" y="1551"/>
                    </a:lnTo>
                    <a:lnTo>
                      <a:pt x="756" y="1554"/>
                    </a:lnTo>
                    <a:lnTo>
                      <a:pt x="756" y="1558"/>
                    </a:lnTo>
                    <a:lnTo>
                      <a:pt x="756" y="1561"/>
                    </a:lnTo>
                    <a:lnTo>
                      <a:pt x="756" y="1567"/>
                    </a:lnTo>
                    <a:lnTo>
                      <a:pt x="756" y="1571"/>
                    </a:lnTo>
                    <a:lnTo>
                      <a:pt x="756" y="1575"/>
                    </a:lnTo>
                    <a:lnTo>
                      <a:pt x="756" y="1578"/>
                    </a:lnTo>
                    <a:lnTo>
                      <a:pt x="756" y="1581"/>
                    </a:lnTo>
                    <a:lnTo>
                      <a:pt x="756" y="1584"/>
                    </a:lnTo>
                    <a:lnTo>
                      <a:pt x="756" y="1588"/>
                    </a:lnTo>
                    <a:lnTo>
                      <a:pt x="756" y="1592"/>
                    </a:lnTo>
                    <a:lnTo>
                      <a:pt x="756" y="1595"/>
                    </a:lnTo>
                    <a:lnTo>
                      <a:pt x="756" y="1598"/>
                    </a:lnTo>
                    <a:lnTo>
                      <a:pt x="756" y="1601"/>
                    </a:lnTo>
                    <a:lnTo>
                      <a:pt x="756" y="1604"/>
                    </a:lnTo>
                    <a:lnTo>
                      <a:pt x="756" y="1608"/>
                    </a:lnTo>
                    <a:lnTo>
                      <a:pt x="756" y="1615"/>
                    </a:lnTo>
                    <a:lnTo>
                      <a:pt x="756" y="1618"/>
                    </a:lnTo>
                    <a:lnTo>
                      <a:pt x="756" y="1621"/>
                    </a:lnTo>
                    <a:lnTo>
                      <a:pt x="756" y="1625"/>
                    </a:lnTo>
                    <a:cubicBezTo>
                      <a:pt x="752" y="1628"/>
                      <a:pt x="752" y="1632"/>
                      <a:pt x="752" y="1635"/>
                    </a:cubicBezTo>
                    <a:lnTo>
                      <a:pt x="752" y="1638"/>
                    </a:lnTo>
                    <a:lnTo>
                      <a:pt x="752" y="1648"/>
                    </a:lnTo>
                    <a:lnTo>
                      <a:pt x="752" y="1652"/>
                    </a:lnTo>
                    <a:lnTo>
                      <a:pt x="752" y="1655"/>
                    </a:lnTo>
                    <a:lnTo>
                      <a:pt x="752" y="1665"/>
                    </a:lnTo>
                    <a:lnTo>
                      <a:pt x="752" y="1685"/>
                    </a:lnTo>
                    <a:lnTo>
                      <a:pt x="752" y="1688"/>
                    </a:lnTo>
                    <a:cubicBezTo>
                      <a:pt x="726" y="2192"/>
                      <a:pt x="598" y="2800"/>
                      <a:pt x="410" y="3451"/>
                    </a:cubicBezTo>
                    <a:cubicBezTo>
                      <a:pt x="293" y="3854"/>
                      <a:pt x="155" y="4271"/>
                      <a:pt x="0" y="4694"/>
                    </a:cubicBezTo>
                    <a:cubicBezTo>
                      <a:pt x="615" y="4878"/>
                      <a:pt x="1384" y="5032"/>
                      <a:pt x="2314" y="5092"/>
                    </a:cubicBezTo>
                    <a:cubicBezTo>
                      <a:pt x="3160" y="3642"/>
                      <a:pt x="3811" y="2266"/>
                      <a:pt x="4164" y="1124"/>
                    </a:cubicBezTo>
                    <a:lnTo>
                      <a:pt x="564" y="0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2" name="Google Shape;1339;p51"/>
              <p:cNvSpPr/>
              <p:nvPr/>
            </p:nvSpPr>
            <p:spPr>
              <a:xfrm>
                <a:off x="1983750" y="414575"/>
                <a:ext cx="113250" cy="1020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4082" extrusionOk="0">
                    <a:moveTo>
                      <a:pt x="3535" y="1"/>
                    </a:moveTo>
                    <a:cubicBezTo>
                      <a:pt x="3053" y="1"/>
                      <a:pt x="2475" y="286"/>
                      <a:pt x="2263" y="348"/>
                    </a:cubicBezTo>
                    <a:cubicBezTo>
                      <a:pt x="2233" y="358"/>
                      <a:pt x="2200" y="362"/>
                      <a:pt x="2165" y="362"/>
                    </a:cubicBezTo>
                    <a:cubicBezTo>
                      <a:pt x="1966" y="362"/>
                      <a:pt x="1706" y="230"/>
                      <a:pt x="1390" y="230"/>
                    </a:cubicBezTo>
                    <a:cubicBezTo>
                      <a:pt x="1187" y="230"/>
                      <a:pt x="962" y="284"/>
                      <a:pt x="716" y="462"/>
                    </a:cubicBezTo>
                    <a:cubicBezTo>
                      <a:pt x="17" y="965"/>
                      <a:pt x="393" y="2010"/>
                      <a:pt x="393" y="2010"/>
                    </a:cubicBezTo>
                    <a:cubicBezTo>
                      <a:pt x="0" y="2466"/>
                      <a:pt x="487" y="2984"/>
                      <a:pt x="487" y="2984"/>
                    </a:cubicBezTo>
                    <a:cubicBezTo>
                      <a:pt x="164" y="3789"/>
                      <a:pt x="773" y="4081"/>
                      <a:pt x="773" y="4081"/>
                    </a:cubicBezTo>
                    <a:lnTo>
                      <a:pt x="1840" y="3151"/>
                    </a:lnTo>
                    <a:lnTo>
                      <a:pt x="3408" y="1684"/>
                    </a:lnTo>
                    <a:cubicBezTo>
                      <a:pt x="4016" y="1617"/>
                      <a:pt x="4529" y="965"/>
                      <a:pt x="4143" y="305"/>
                    </a:cubicBezTo>
                    <a:cubicBezTo>
                      <a:pt x="4010" y="78"/>
                      <a:pt x="3785" y="1"/>
                      <a:pt x="3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3" name="Google Shape;1340;p51"/>
              <p:cNvSpPr/>
              <p:nvPr/>
            </p:nvSpPr>
            <p:spPr>
              <a:xfrm>
                <a:off x="1990625" y="456675"/>
                <a:ext cx="8580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3811" extrusionOk="0">
                    <a:moveTo>
                      <a:pt x="2280" y="0"/>
                    </a:moveTo>
                    <a:cubicBezTo>
                      <a:pt x="2255" y="239"/>
                      <a:pt x="2030" y="586"/>
                      <a:pt x="1820" y="586"/>
                    </a:cubicBezTo>
                    <a:cubicBezTo>
                      <a:pt x="1743" y="586"/>
                      <a:pt x="1668" y="540"/>
                      <a:pt x="1606" y="426"/>
                    </a:cubicBezTo>
                    <a:cubicBezTo>
                      <a:pt x="1504" y="243"/>
                      <a:pt x="1308" y="148"/>
                      <a:pt x="1112" y="148"/>
                    </a:cubicBezTo>
                    <a:cubicBezTo>
                      <a:pt x="852" y="148"/>
                      <a:pt x="594" y="314"/>
                      <a:pt x="561" y="658"/>
                    </a:cubicBezTo>
                    <a:cubicBezTo>
                      <a:pt x="504" y="1263"/>
                      <a:pt x="1045" y="1396"/>
                      <a:pt x="1045" y="1396"/>
                    </a:cubicBezTo>
                    <a:cubicBezTo>
                      <a:pt x="1045" y="1396"/>
                      <a:pt x="840" y="1537"/>
                      <a:pt x="873" y="1816"/>
                    </a:cubicBezTo>
                    <a:cubicBezTo>
                      <a:pt x="907" y="2095"/>
                      <a:pt x="498" y="2397"/>
                      <a:pt x="498" y="2397"/>
                    </a:cubicBezTo>
                    <a:lnTo>
                      <a:pt x="1" y="3280"/>
                    </a:lnTo>
                    <a:lnTo>
                      <a:pt x="1082" y="3810"/>
                    </a:lnTo>
                    <a:lnTo>
                      <a:pt x="1739" y="2622"/>
                    </a:lnTo>
                    <a:cubicBezTo>
                      <a:pt x="1739" y="2622"/>
                      <a:pt x="1871" y="2700"/>
                      <a:pt x="2085" y="2700"/>
                    </a:cubicBezTo>
                    <a:cubicBezTo>
                      <a:pt x="2255" y="2700"/>
                      <a:pt x="2477" y="2650"/>
                      <a:pt x="2726" y="2471"/>
                    </a:cubicBezTo>
                    <a:cubicBezTo>
                      <a:pt x="3170" y="2149"/>
                      <a:pt x="3083" y="1457"/>
                      <a:pt x="3083" y="1457"/>
                    </a:cubicBezTo>
                    <a:cubicBezTo>
                      <a:pt x="3284" y="1444"/>
                      <a:pt x="3431" y="1316"/>
                      <a:pt x="3431" y="1316"/>
                    </a:cubicBezTo>
                    <a:cubicBezTo>
                      <a:pt x="3059" y="840"/>
                      <a:pt x="3132" y="0"/>
                      <a:pt x="3133" y="0"/>
                    </a:cubicBezTo>
                    <a:lnTo>
                      <a:pt x="3133" y="0"/>
                    </a:lnTo>
                    <a:cubicBezTo>
                      <a:pt x="2998" y="66"/>
                      <a:pt x="2859" y="88"/>
                      <a:pt x="2732" y="88"/>
                    </a:cubicBezTo>
                    <a:cubicBezTo>
                      <a:pt x="2480" y="88"/>
                      <a:pt x="2280" y="0"/>
                      <a:pt x="2280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4" name="Google Shape;1341;p51"/>
              <p:cNvSpPr/>
              <p:nvPr/>
            </p:nvSpPr>
            <p:spPr>
              <a:xfrm>
                <a:off x="2038900" y="486875"/>
                <a:ext cx="2132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4" extrusionOk="0">
                    <a:moveTo>
                      <a:pt x="426" y="1"/>
                    </a:moveTo>
                    <a:cubicBezTo>
                      <a:pt x="191" y="1"/>
                      <a:pt x="0" y="192"/>
                      <a:pt x="0" y="427"/>
                    </a:cubicBezTo>
                    <a:cubicBezTo>
                      <a:pt x="0" y="662"/>
                      <a:pt x="191" y="853"/>
                      <a:pt x="426" y="853"/>
                    </a:cubicBezTo>
                    <a:cubicBezTo>
                      <a:pt x="662" y="853"/>
                      <a:pt x="853" y="662"/>
                      <a:pt x="853" y="427"/>
                    </a:cubicBezTo>
                    <a:cubicBezTo>
                      <a:pt x="853" y="192"/>
                      <a:pt x="662" y="1"/>
                      <a:pt x="42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73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5" name="Google Shape;1342;p51"/>
              <p:cNvSpPr/>
              <p:nvPr/>
            </p:nvSpPr>
            <p:spPr>
              <a:xfrm>
                <a:off x="1838275" y="525800"/>
                <a:ext cx="222875" cy="295250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1810" extrusionOk="0">
                    <a:moveTo>
                      <a:pt x="6024" y="0"/>
                    </a:moveTo>
                    <a:cubicBezTo>
                      <a:pt x="2596" y="0"/>
                      <a:pt x="1" y="7175"/>
                      <a:pt x="441" y="10540"/>
                    </a:cubicBezTo>
                    <a:lnTo>
                      <a:pt x="4483" y="11809"/>
                    </a:lnTo>
                    <a:lnTo>
                      <a:pt x="6998" y="9536"/>
                    </a:lnTo>
                    <a:cubicBezTo>
                      <a:pt x="7824" y="6749"/>
                      <a:pt x="8915" y="1012"/>
                      <a:pt x="7058" y="220"/>
                    </a:cubicBezTo>
                    <a:cubicBezTo>
                      <a:pt x="6707" y="70"/>
                      <a:pt x="6361" y="0"/>
                      <a:pt x="6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6" name="Google Shape;1343;p51"/>
              <p:cNvSpPr/>
              <p:nvPr/>
            </p:nvSpPr>
            <p:spPr>
              <a:xfrm>
                <a:off x="1925075" y="623925"/>
                <a:ext cx="103175" cy="169650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6786" extrusionOk="0">
                    <a:moveTo>
                      <a:pt x="447" y="1"/>
                    </a:moveTo>
                    <a:cubicBezTo>
                      <a:pt x="1" y="3805"/>
                      <a:pt x="763" y="6786"/>
                      <a:pt x="763" y="6786"/>
                    </a:cubicBezTo>
                    <a:lnTo>
                      <a:pt x="2344" y="6679"/>
                    </a:lnTo>
                    <a:lnTo>
                      <a:pt x="3526" y="5611"/>
                    </a:lnTo>
                    <a:cubicBezTo>
                      <a:pt x="3727" y="4936"/>
                      <a:pt x="3942" y="4090"/>
                      <a:pt x="4127" y="3183"/>
                    </a:cubicBezTo>
                    <a:lnTo>
                      <a:pt x="447" y="1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7" name="Google Shape;1344;p51"/>
              <p:cNvSpPr/>
              <p:nvPr/>
            </p:nvSpPr>
            <p:spPr>
              <a:xfrm>
                <a:off x="2172500" y="1068925"/>
                <a:ext cx="796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217" extrusionOk="0">
                    <a:moveTo>
                      <a:pt x="142" y="1"/>
                    </a:moveTo>
                    <a:lnTo>
                      <a:pt x="1" y="1216"/>
                    </a:lnTo>
                    <a:lnTo>
                      <a:pt x="3183" y="1216"/>
                    </a:lnTo>
                    <a:lnTo>
                      <a:pt x="1303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8" name="Google Shape;1345;p51"/>
              <p:cNvSpPr/>
              <p:nvPr/>
            </p:nvSpPr>
            <p:spPr>
              <a:xfrm>
                <a:off x="1849275" y="764200"/>
                <a:ext cx="38175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5270" h="12190" extrusionOk="0">
                    <a:moveTo>
                      <a:pt x="6558" y="0"/>
                    </a:moveTo>
                    <a:cubicBezTo>
                      <a:pt x="6558" y="0"/>
                      <a:pt x="3922" y="913"/>
                      <a:pt x="1" y="1004"/>
                    </a:cubicBezTo>
                    <a:cubicBezTo>
                      <a:pt x="41" y="1319"/>
                      <a:pt x="109" y="1601"/>
                      <a:pt x="206" y="1840"/>
                    </a:cubicBezTo>
                    <a:cubicBezTo>
                      <a:pt x="1434" y="4884"/>
                      <a:pt x="2939" y="4881"/>
                      <a:pt x="7951" y="5264"/>
                    </a:cubicBezTo>
                    <a:cubicBezTo>
                      <a:pt x="13346" y="5677"/>
                      <a:pt x="13071" y="12190"/>
                      <a:pt x="13071" y="12190"/>
                    </a:cubicBezTo>
                    <a:lnTo>
                      <a:pt x="14232" y="12190"/>
                    </a:lnTo>
                    <a:cubicBezTo>
                      <a:pt x="14232" y="12190"/>
                      <a:pt x="15269" y="9538"/>
                      <a:pt x="13923" y="5879"/>
                    </a:cubicBezTo>
                    <a:cubicBezTo>
                      <a:pt x="12577" y="2219"/>
                      <a:pt x="6558" y="0"/>
                      <a:pt x="6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9" name="Google Shape;1346;p51"/>
              <p:cNvSpPr/>
              <p:nvPr/>
            </p:nvSpPr>
            <p:spPr>
              <a:xfrm>
                <a:off x="2147150" y="519100"/>
                <a:ext cx="415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569" extrusionOk="0">
                    <a:moveTo>
                      <a:pt x="474" y="1"/>
                    </a:moveTo>
                    <a:lnTo>
                      <a:pt x="1" y="1014"/>
                    </a:lnTo>
                    <a:lnTo>
                      <a:pt x="1189" y="1569"/>
                    </a:lnTo>
                    <a:lnTo>
                      <a:pt x="1662" y="555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F476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0" name="Google Shape;1347;p51"/>
              <p:cNvSpPr/>
              <p:nvPr/>
            </p:nvSpPr>
            <p:spPr>
              <a:xfrm>
                <a:off x="2176875" y="518425"/>
                <a:ext cx="7537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3852" extrusionOk="0">
                    <a:moveTo>
                      <a:pt x="2860" y="1"/>
                    </a:moveTo>
                    <a:cubicBezTo>
                      <a:pt x="2829" y="1"/>
                      <a:pt x="2798" y="10"/>
                      <a:pt x="2770" y="31"/>
                    </a:cubicBezTo>
                    <a:cubicBezTo>
                      <a:pt x="2442" y="284"/>
                      <a:pt x="1781" y="716"/>
                      <a:pt x="1093" y="716"/>
                    </a:cubicBezTo>
                    <a:cubicBezTo>
                      <a:pt x="886" y="716"/>
                      <a:pt x="677" y="677"/>
                      <a:pt x="473" y="582"/>
                    </a:cubicBezTo>
                    <a:lnTo>
                      <a:pt x="0" y="1596"/>
                    </a:lnTo>
                    <a:cubicBezTo>
                      <a:pt x="879" y="2008"/>
                      <a:pt x="1031" y="3173"/>
                      <a:pt x="1054" y="3711"/>
                    </a:cubicBezTo>
                    <a:cubicBezTo>
                      <a:pt x="1059" y="3795"/>
                      <a:pt x="1129" y="3852"/>
                      <a:pt x="1203" y="3852"/>
                    </a:cubicBezTo>
                    <a:cubicBezTo>
                      <a:pt x="1235" y="3852"/>
                      <a:pt x="1268" y="3841"/>
                      <a:pt x="1296" y="3818"/>
                    </a:cubicBezTo>
                    <a:cubicBezTo>
                      <a:pt x="1575" y="3593"/>
                      <a:pt x="2052" y="3100"/>
                      <a:pt x="2498" y="2143"/>
                    </a:cubicBezTo>
                    <a:cubicBezTo>
                      <a:pt x="2945" y="1190"/>
                      <a:pt x="3015" y="505"/>
                      <a:pt x="3008" y="146"/>
                    </a:cubicBezTo>
                    <a:cubicBezTo>
                      <a:pt x="3008" y="59"/>
                      <a:pt x="2936" y="1"/>
                      <a:pt x="2860" y="1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1" name="Google Shape;1348;p51"/>
              <p:cNvSpPr/>
              <p:nvPr/>
            </p:nvSpPr>
            <p:spPr>
              <a:xfrm>
                <a:off x="2116100" y="505850"/>
                <a:ext cx="4290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545" extrusionOk="0">
                    <a:moveTo>
                      <a:pt x="417" y="1"/>
                    </a:moveTo>
                    <a:lnTo>
                      <a:pt x="208" y="447"/>
                    </a:lnTo>
                    <a:lnTo>
                      <a:pt x="1" y="893"/>
                    </a:lnTo>
                    <a:lnTo>
                      <a:pt x="1243" y="1544"/>
                    </a:lnTo>
                    <a:lnTo>
                      <a:pt x="1477" y="1038"/>
                    </a:lnTo>
                    <a:lnTo>
                      <a:pt x="1716" y="531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2" name="Google Shape;1349;p51"/>
              <p:cNvSpPr/>
              <p:nvPr/>
            </p:nvSpPr>
            <p:spPr>
              <a:xfrm>
                <a:off x="1910500" y="531250"/>
                <a:ext cx="222000" cy="223725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8949" extrusionOk="0">
                    <a:moveTo>
                      <a:pt x="3632" y="1"/>
                    </a:moveTo>
                    <a:cubicBezTo>
                      <a:pt x="237" y="1"/>
                      <a:pt x="0" y="8948"/>
                      <a:pt x="3488" y="8948"/>
                    </a:cubicBezTo>
                    <a:cubicBezTo>
                      <a:pt x="3582" y="8948"/>
                      <a:pt x="3679" y="8942"/>
                      <a:pt x="3779" y="8928"/>
                    </a:cubicBezTo>
                    <a:cubicBezTo>
                      <a:pt x="6227" y="8596"/>
                      <a:pt x="7956" y="5813"/>
                      <a:pt x="8880" y="3866"/>
                    </a:cubicBezTo>
                    <a:lnTo>
                      <a:pt x="7788" y="3114"/>
                    </a:lnTo>
                    <a:cubicBezTo>
                      <a:pt x="6694" y="4585"/>
                      <a:pt x="4894" y="6015"/>
                      <a:pt x="4894" y="6015"/>
                    </a:cubicBezTo>
                    <a:cubicBezTo>
                      <a:pt x="5549" y="2533"/>
                      <a:pt x="5203" y="49"/>
                      <a:pt x="3689" y="2"/>
                    </a:cubicBezTo>
                    <a:cubicBezTo>
                      <a:pt x="3670" y="1"/>
                      <a:pt x="3651" y="1"/>
                      <a:pt x="3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3" name="Google Shape;1350;p51"/>
              <p:cNvSpPr/>
              <p:nvPr/>
            </p:nvSpPr>
            <p:spPr>
              <a:xfrm>
                <a:off x="2105175" y="541625"/>
                <a:ext cx="78425" cy="8627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3451" extrusionOk="0">
                    <a:moveTo>
                      <a:pt x="2145" y="0"/>
                    </a:moveTo>
                    <a:cubicBezTo>
                      <a:pt x="1704" y="0"/>
                      <a:pt x="1165" y="405"/>
                      <a:pt x="649" y="1624"/>
                    </a:cubicBezTo>
                    <a:cubicBezTo>
                      <a:pt x="501" y="1971"/>
                      <a:pt x="273" y="2336"/>
                      <a:pt x="1" y="2699"/>
                    </a:cubicBezTo>
                    <a:lnTo>
                      <a:pt x="1093" y="3451"/>
                    </a:lnTo>
                    <a:cubicBezTo>
                      <a:pt x="1606" y="2366"/>
                      <a:pt x="1871" y="1544"/>
                      <a:pt x="1871" y="1544"/>
                    </a:cubicBezTo>
                    <a:cubicBezTo>
                      <a:pt x="2482" y="1413"/>
                      <a:pt x="3137" y="597"/>
                      <a:pt x="2656" y="198"/>
                    </a:cubicBezTo>
                    <a:cubicBezTo>
                      <a:pt x="2512" y="77"/>
                      <a:pt x="2338" y="0"/>
                      <a:pt x="2145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4" name="Google Shape;1351;p51"/>
              <p:cNvSpPr/>
              <p:nvPr/>
            </p:nvSpPr>
            <p:spPr>
              <a:xfrm>
                <a:off x="1870350" y="893425"/>
                <a:ext cx="1600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6400" h="1016" extrusionOk="0">
                    <a:moveTo>
                      <a:pt x="507" y="1"/>
                    </a:moveTo>
                    <a:cubicBezTo>
                      <a:pt x="229" y="1"/>
                      <a:pt x="1" y="230"/>
                      <a:pt x="1" y="508"/>
                    </a:cubicBezTo>
                    <a:cubicBezTo>
                      <a:pt x="1" y="790"/>
                      <a:pt x="229" y="1015"/>
                      <a:pt x="507" y="1015"/>
                    </a:cubicBezTo>
                    <a:lnTo>
                      <a:pt x="5893" y="1015"/>
                    </a:lnTo>
                    <a:cubicBezTo>
                      <a:pt x="6171" y="1015"/>
                      <a:pt x="6400" y="790"/>
                      <a:pt x="6400" y="508"/>
                    </a:cubicBezTo>
                    <a:cubicBezTo>
                      <a:pt x="6400" y="230"/>
                      <a:pt x="6171" y="1"/>
                      <a:pt x="58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5" name="Google Shape;1352;p51"/>
              <p:cNvSpPr/>
              <p:nvPr/>
            </p:nvSpPr>
            <p:spPr>
              <a:xfrm>
                <a:off x="1817650" y="649025"/>
                <a:ext cx="30400" cy="1554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6219" extrusionOk="0">
                    <a:moveTo>
                      <a:pt x="608" y="1"/>
                    </a:moveTo>
                    <a:cubicBezTo>
                      <a:pt x="272" y="1"/>
                      <a:pt x="0" y="273"/>
                      <a:pt x="0" y="608"/>
                    </a:cubicBezTo>
                    <a:lnTo>
                      <a:pt x="0" y="5611"/>
                    </a:lnTo>
                    <a:cubicBezTo>
                      <a:pt x="0" y="5946"/>
                      <a:pt x="272" y="6219"/>
                      <a:pt x="608" y="6219"/>
                    </a:cubicBezTo>
                    <a:cubicBezTo>
                      <a:pt x="944" y="6219"/>
                      <a:pt x="1216" y="5946"/>
                      <a:pt x="1216" y="5611"/>
                    </a:cubicBezTo>
                    <a:lnTo>
                      <a:pt x="1216" y="608"/>
                    </a:lnTo>
                    <a:cubicBezTo>
                      <a:pt x="1216" y="273"/>
                      <a:pt x="944" y="1"/>
                      <a:pt x="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6" name="Google Shape;1353;p51"/>
              <p:cNvSpPr/>
              <p:nvPr/>
            </p:nvSpPr>
            <p:spPr>
              <a:xfrm>
                <a:off x="2132875" y="292975"/>
                <a:ext cx="219300" cy="15042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6017" extrusionOk="0">
                    <a:moveTo>
                      <a:pt x="5088" y="0"/>
                    </a:moveTo>
                    <a:cubicBezTo>
                      <a:pt x="4884" y="0"/>
                      <a:pt x="4676" y="11"/>
                      <a:pt x="4466" y="32"/>
                    </a:cubicBezTo>
                    <a:cubicBezTo>
                      <a:pt x="2385" y="240"/>
                      <a:pt x="874" y="1805"/>
                      <a:pt x="1347" y="3892"/>
                    </a:cubicBezTo>
                    <a:lnTo>
                      <a:pt x="1" y="5219"/>
                    </a:lnTo>
                    <a:lnTo>
                      <a:pt x="1689" y="4809"/>
                    </a:lnTo>
                    <a:cubicBezTo>
                      <a:pt x="2190" y="5617"/>
                      <a:pt x="3363" y="6017"/>
                      <a:pt x="4593" y="6017"/>
                    </a:cubicBezTo>
                    <a:cubicBezTo>
                      <a:pt x="6338" y="6017"/>
                      <a:pt x="8199" y="5211"/>
                      <a:pt x="8417" y="3624"/>
                    </a:cubicBezTo>
                    <a:cubicBezTo>
                      <a:pt x="8772" y="1068"/>
                      <a:pt x="7116" y="0"/>
                      <a:pt x="508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C9C3"/>
                  </a:gs>
                  <a:gs pos="100000">
                    <a:srgbClr val="FF8C8C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7" name="Google Shape;1354;p51"/>
              <p:cNvSpPr/>
              <p:nvPr/>
            </p:nvSpPr>
            <p:spPr>
              <a:xfrm>
                <a:off x="2223875" y="352275"/>
                <a:ext cx="1730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431" extrusionOk="0">
                    <a:moveTo>
                      <a:pt x="148" y="0"/>
                    </a:moveTo>
                    <a:cubicBezTo>
                      <a:pt x="67" y="0"/>
                      <a:pt x="0" y="67"/>
                      <a:pt x="0" y="147"/>
                    </a:cubicBezTo>
                    <a:lnTo>
                      <a:pt x="0" y="1282"/>
                    </a:lnTo>
                    <a:cubicBezTo>
                      <a:pt x="0" y="1363"/>
                      <a:pt x="67" y="1430"/>
                      <a:pt x="148" y="1430"/>
                    </a:cubicBezTo>
                    <a:lnTo>
                      <a:pt x="547" y="1430"/>
                    </a:lnTo>
                    <a:cubicBezTo>
                      <a:pt x="625" y="1430"/>
                      <a:pt x="691" y="1363"/>
                      <a:pt x="691" y="1282"/>
                    </a:cubicBezTo>
                    <a:lnTo>
                      <a:pt x="691" y="147"/>
                    </a:lnTo>
                    <a:cubicBezTo>
                      <a:pt x="691" y="67"/>
                      <a:pt x="625" y="0"/>
                      <a:pt x="547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8" name="Google Shape;1355;p51"/>
              <p:cNvSpPr/>
              <p:nvPr/>
            </p:nvSpPr>
            <p:spPr>
              <a:xfrm>
                <a:off x="2244775" y="328525"/>
                <a:ext cx="4265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2390" extrusionOk="0">
                    <a:moveTo>
                      <a:pt x="678" y="0"/>
                    </a:moveTo>
                    <a:cubicBezTo>
                      <a:pt x="601" y="0"/>
                      <a:pt x="625" y="292"/>
                      <a:pt x="608" y="406"/>
                    </a:cubicBezTo>
                    <a:cubicBezTo>
                      <a:pt x="574" y="587"/>
                      <a:pt x="0" y="916"/>
                      <a:pt x="0" y="1097"/>
                    </a:cubicBezTo>
                    <a:lnTo>
                      <a:pt x="0" y="2232"/>
                    </a:lnTo>
                    <a:cubicBezTo>
                      <a:pt x="0" y="2313"/>
                      <a:pt x="67" y="2380"/>
                      <a:pt x="148" y="2380"/>
                    </a:cubicBezTo>
                    <a:lnTo>
                      <a:pt x="1270" y="2390"/>
                    </a:lnTo>
                    <a:cubicBezTo>
                      <a:pt x="1380" y="2390"/>
                      <a:pt x="1471" y="2303"/>
                      <a:pt x="1471" y="2192"/>
                    </a:cubicBezTo>
                    <a:cubicBezTo>
                      <a:pt x="1471" y="2131"/>
                      <a:pt x="1440" y="2075"/>
                      <a:pt x="1394" y="2038"/>
                    </a:cubicBezTo>
                    <a:cubicBezTo>
                      <a:pt x="1484" y="2018"/>
                      <a:pt x="1547" y="1940"/>
                      <a:pt x="1547" y="1846"/>
                    </a:cubicBezTo>
                    <a:cubicBezTo>
                      <a:pt x="1547" y="1782"/>
                      <a:pt x="1518" y="1725"/>
                      <a:pt x="1474" y="1692"/>
                    </a:cubicBezTo>
                    <a:cubicBezTo>
                      <a:pt x="1561" y="1672"/>
                      <a:pt x="1628" y="1591"/>
                      <a:pt x="1628" y="1497"/>
                    </a:cubicBezTo>
                    <a:cubicBezTo>
                      <a:pt x="1628" y="1433"/>
                      <a:pt x="1598" y="1380"/>
                      <a:pt x="1555" y="1342"/>
                    </a:cubicBezTo>
                    <a:cubicBezTo>
                      <a:pt x="1642" y="1322"/>
                      <a:pt x="1705" y="1245"/>
                      <a:pt x="1705" y="1151"/>
                    </a:cubicBezTo>
                    <a:cubicBezTo>
                      <a:pt x="1705" y="1040"/>
                      <a:pt x="1618" y="950"/>
                      <a:pt x="1507" y="950"/>
                    </a:cubicBezTo>
                    <a:lnTo>
                      <a:pt x="813" y="950"/>
                    </a:lnTo>
                    <a:cubicBezTo>
                      <a:pt x="813" y="950"/>
                      <a:pt x="983" y="611"/>
                      <a:pt x="983" y="349"/>
                    </a:cubicBezTo>
                    <a:cubicBezTo>
                      <a:pt x="983" y="50"/>
                      <a:pt x="813" y="0"/>
                      <a:pt x="678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9" name="Google Shape;1356;p51"/>
              <p:cNvSpPr/>
              <p:nvPr/>
            </p:nvSpPr>
            <p:spPr>
              <a:xfrm>
                <a:off x="2223625" y="709550"/>
                <a:ext cx="14262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461" extrusionOk="0">
                    <a:moveTo>
                      <a:pt x="232" y="0"/>
                    </a:moveTo>
                    <a:cubicBezTo>
                      <a:pt x="104" y="0"/>
                      <a:pt x="0" y="104"/>
                      <a:pt x="0" y="232"/>
                    </a:cubicBezTo>
                    <a:cubicBezTo>
                      <a:pt x="0" y="360"/>
                      <a:pt x="104" y="460"/>
                      <a:pt x="232" y="460"/>
                    </a:cubicBezTo>
                    <a:lnTo>
                      <a:pt x="5472" y="460"/>
                    </a:lnTo>
                    <a:cubicBezTo>
                      <a:pt x="5600" y="460"/>
                      <a:pt x="5704" y="360"/>
                      <a:pt x="5704" y="232"/>
                    </a:cubicBezTo>
                    <a:cubicBezTo>
                      <a:pt x="5704" y="104"/>
                      <a:pt x="5600" y="0"/>
                      <a:pt x="5472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0" name="Google Shape;1357;p51"/>
              <p:cNvSpPr/>
              <p:nvPr/>
            </p:nvSpPr>
            <p:spPr>
              <a:xfrm>
                <a:off x="2361275" y="584750"/>
                <a:ext cx="637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5047" extrusionOk="0">
                    <a:moveTo>
                      <a:pt x="2385" y="0"/>
                    </a:moveTo>
                    <a:cubicBezTo>
                      <a:pt x="2331" y="0"/>
                      <a:pt x="2277" y="32"/>
                      <a:pt x="2253" y="85"/>
                    </a:cubicBezTo>
                    <a:lnTo>
                      <a:pt x="34" y="4842"/>
                    </a:lnTo>
                    <a:cubicBezTo>
                      <a:pt x="0" y="4912"/>
                      <a:pt x="34" y="4999"/>
                      <a:pt x="104" y="5032"/>
                    </a:cubicBezTo>
                    <a:cubicBezTo>
                      <a:pt x="124" y="5042"/>
                      <a:pt x="146" y="5046"/>
                      <a:pt x="167" y="5046"/>
                    </a:cubicBezTo>
                    <a:cubicBezTo>
                      <a:pt x="222" y="5046"/>
                      <a:pt x="274" y="5016"/>
                      <a:pt x="299" y="4962"/>
                    </a:cubicBezTo>
                    <a:lnTo>
                      <a:pt x="2515" y="209"/>
                    </a:lnTo>
                    <a:cubicBezTo>
                      <a:pt x="2548" y="134"/>
                      <a:pt x="2518" y="47"/>
                      <a:pt x="2444" y="14"/>
                    </a:cubicBezTo>
                    <a:cubicBezTo>
                      <a:pt x="2425" y="5"/>
                      <a:pt x="2405" y="0"/>
                      <a:pt x="2385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1" name="Google Shape;1358;p51"/>
              <p:cNvSpPr/>
              <p:nvPr/>
            </p:nvSpPr>
            <p:spPr>
              <a:xfrm>
                <a:off x="2186775" y="721050"/>
                <a:ext cx="3187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12748" h="491" extrusionOk="0">
                    <a:moveTo>
                      <a:pt x="0" y="0"/>
                    </a:moveTo>
                    <a:lnTo>
                      <a:pt x="0" y="490"/>
                    </a:lnTo>
                    <a:lnTo>
                      <a:pt x="12747" y="490"/>
                    </a:lnTo>
                    <a:lnTo>
                      <a:pt x="12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grpSp>
          <p:nvGrpSpPr>
            <p:cNvPr id="72" name="Google Shape;1359;p51"/>
            <p:cNvGrpSpPr/>
            <p:nvPr/>
          </p:nvGrpSpPr>
          <p:grpSpPr>
            <a:xfrm>
              <a:off x="6857425" y="2088475"/>
              <a:ext cx="359100" cy="816300"/>
              <a:chOff x="6857425" y="2088475"/>
              <a:chExt cx="359100" cy="816300"/>
            </a:xfrm>
          </p:grpSpPr>
          <p:cxnSp>
            <p:nvCxnSpPr>
              <p:cNvPr id="73" name="Google Shape;1360;p51"/>
              <p:cNvCxnSpPr/>
              <p:nvPr/>
            </p:nvCxnSpPr>
            <p:spPr>
              <a:xfrm>
                <a:off x="7036975" y="2088475"/>
                <a:ext cx="0" cy="8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1361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 sz="3200"/>
              <a:t>screen object</a:t>
            </a:r>
            <a:endParaRPr lang="en-US" sz="3200"/>
          </a:p>
        </p:txBody>
      </p:sp>
      <p:grpSp>
        <p:nvGrpSpPr>
          <p:cNvPr id="30" name="Google Shape;1317;p51"/>
          <p:cNvGrpSpPr/>
          <p:nvPr/>
        </p:nvGrpSpPr>
        <p:grpSpPr>
          <a:xfrm>
            <a:off x="7563273" y="1898227"/>
            <a:ext cx="3716020" cy="4154593"/>
            <a:chOff x="6690212" y="1121576"/>
            <a:chExt cx="1791863" cy="1783199"/>
          </a:xfrm>
        </p:grpSpPr>
        <p:grpSp>
          <p:nvGrpSpPr>
            <p:cNvPr id="31" name="Google Shape;1318;p51"/>
            <p:cNvGrpSpPr/>
            <p:nvPr/>
          </p:nvGrpSpPr>
          <p:grpSpPr>
            <a:xfrm>
              <a:off x="7735975" y="2488900"/>
              <a:ext cx="359100" cy="415875"/>
              <a:chOff x="6857425" y="2488900"/>
              <a:chExt cx="359100" cy="415875"/>
            </a:xfrm>
          </p:grpSpPr>
          <p:cxnSp>
            <p:nvCxnSpPr>
              <p:cNvPr id="32" name="Google Shape;1319;p51"/>
              <p:cNvCxnSpPr/>
              <p:nvPr/>
            </p:nvCxnSpPr>
            <p:spPr>
              <a:xfrm>
                <a:off x="7036975" y="2488900"/>
                <a:ext cx="0" cy="41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1320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4" name="Google Shape;1321;p51"/>
            <p:cNvSpPr/>
            <p:nvPr/>
          </p:nvSpPr>
          <p:spPr>
            <a:xfrm>
              <a:off x="8072575" y="2167875"/>
              <a:ext cx="117375" cy="310675"/>
            </a:xfrm>
            <a:custGeom>
              <a:avLst/>
              <a:gdLst/>
              <a:ahLst/>
              <a:cxnLst/>
              <a:rect l="l" t="t" r="r" b="b"/>
              <a:pathLst>
                <a:path w="4695" h="12427" extrusionOk="0">
                  <a:moveTo>
                    <a:pt x="0" y="12427"/>
                  </a:moveTo>
                  <a:lnTo>
                    <a:pt x="4695" y="12427"/>
                  </a:lnTo>
                  <a:lnTo>
                    <a:pt x="4695" y="0"/>
                  </a:lnTo>
                  <a:lnTo>
                    <a:pt x="345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5" name="Google Shape;1322;p51"/>
            <p:cNvGrpSpPr/>
            <p:nvPr/>
          </p:nvGrpSpPr>
          <p:grpSpPr>
            <a:xfrm flipH="1">
              <a:off x="6690212" y="1121576"/>
              <a:ext cx="1791863" cy="1781040"/>
              <a:chOff x="1694200" y="292975"/>
              <a:chExt cx="811275" cy="806375"/>
            </a:xfrm>
          </p:grpSpPr>
          <p:sp>
            <p:nvSpPr>
              <p:cNvPr id="36" name="Google Shape;1323;p51"/>
              <p:cNvSpPr/>
              <p:nvPr/>
            </p:nvSpPr>
            <p:spPr>
              <a:xfrm>
                <a:off x="1694200" y="486878"/>
                <a:ext cx="270450" cy="362050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4482" extrusionOk="0">
                    <a:moveTo>
                      <a:pt x="3558" y="0"/>
                    </a:moveTo>
                    <a:cubicBezTo>
                      <a:pt x="3029" y="0"/>
                      <a:pt x="2561" y="177"/>
                      <a:pt x="2196" y="535"/>
                    </a:cubicBezTo>
                    <a:cubicBezTo>
                      <a:pt x="1" y="2694"/>
                      <a:pt x="2726" y="6380"/>
                      <a:pt x="5010" y="8273"/>
                    </a:cubicBezTo>
                    <a:cubicBezTo>
                      <a:pt x="7296" y="10167"/>
                      <a:pt x="7793" y="14482"/>
                      <a:pt x="7793" y="14482"/>
                    </a:cubicBezTo>
                    <a:lnTo>
                      <a:pt x="10818" y="12574"/>
                    </a:lnTo>
                    <a:cubicBezTo>
                      <a:pt x="10434" y="4454"/>
                      <a:pt x="6220" y="0"/>
                      <a:pt x="35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BDE"/>
                  </a:gs>
                  <a:gs pos="100000">
                    <a:srgbClr val="70CAC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37" name="Google Shape;1324;p51"/>
              <p:cNvSpPr/>
              <p:nvPr/>
            </p:nvSpPr>
            <p:spPr>
              <a:xfrm>
                <a:off x="1785200" y="551853"/>
                <a:ext cx="146300" cy="272150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10886" extrusionOk="0">
                    <a:moveTo>
                      <a:pt x="48" y="0"/>
                    </a:moveTo>
                    <a:cubicBezTo>
                      <a:pt x="36" y="0"/>
                      <a:pt x="24" y="5"/>
                      <a:pt x="17" y="14"/>
                    </a:cubicBezTo>
                    <a:cubicBezTo>
                      <a:pt x="0" y="34"/>
                      <a:pt x="3" y="62"/>
                      <a:pt x="20" y="79"/>
                    </a:cubicBezTo>
                    <a:cubicBezTo>
                      <a:pt x="2706" y="2290"/>
                      <a:pt x="4693" y="6014"/>
                      <a:pt x="5761" y="10851"/>
                    </a:cubicBezTo>
                    <a:cubicBezTo>
                      <a:pt x="5768" y="10871"/>
                      <a:pt x="5784" y="10885"/>
                      <a:pt x="5805" y="10885"/>
                    </a:cubicBezTo>
                    <a:lnTo>
                      <a:pt x="5814" y="10885"/>
                    </a:lnTo>
                    <a:cubicBezTo>
                      <a:pt x="5838" y="10879"/>
                      <a:pt x="5851" y="10855"/>
                      <a:pt x="5845" y="10831"/>
                    </a:cubicBezTo>
                    <a:cubicBezTo>
                      <a:pt x="4774" y="5977"/>
                      <a:pt x="2777" y="2234"/>
                      <a:pt x="77" y="11"/>
                    </a:cubicBezTo>
                    <a:cubicBezTo>
                      <a:pt x="69" y="3"/>
                      <a:pt x="58" y="0"/>
                      <a:pt x="48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38" name="Google Shape;1325;p51"/>
              <p:cNvSpPr/>
              <p:nvPr/>
            </p:nvSpPr>
            <p:spPr>
              <a:xfrm>
                <a:off x="1818638" y="333225"/>
                <a:ext cx="210025" cy="383125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5325" extrusionOk="0">
                    <a:moveTo>
                      <a:pt x="3311" y="1"/>
                    </a:moveTo>
                    <a:cubicBezTo>
                      <a:pt x="1877" y="1"/>
                      <a:pt x="1" y="2007"/>
                      <a:pt x="438" y="5737"/>
                    </a:cubicBezTo>
                    <a:cubicBezTo>
                      <a:pt x="1005" y="10578"/>
                      <a:pt x="4946" y="15325"/>
                      <a:pt x="4946" y="15325"/>
                    </a:cubicBezTo>
                    <a:lnTo>
                      <a:pt x="8401" y="10356"/>
                    </a:lnTo>
                    <a:cubicBezTo>
                      <a:pt x="4161" y="6526"/>
                      <a:pt x="5607" y="2124"/>
                      <a:pt x="4403" y="543"/>
                    </a:cubicBezTo>
                    <a:cubicBezTo>
                      <a:pt x="4127" y="179"/>
                      <a:pt x="3738" y="1"/>
                      <a:pt x="33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E719E"/>
                  </a:gs>
                  <a:gs pos="100000">
                    <a:srgbClr val="423A6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39" name="Google Shape;1326;p51"/>
              <p:cNvSpPr/>
              <p:nvPr/>
            </p:nvSpPr>
            <p:spPr>
              <a:xfrm>
                <a:off x="1885888" y="423000"/>
                <a:ext cx="100900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4036" h="9287" extrusionOk="0">
                    <a:moveTo>
                      <a:pt x="44" y="0"/>
                    </a:moveTo>
                    <a:cubicBezTo>
                      <a:pt x="21" y="0"/>
                      <a:pt x="0" y="20"/>
                      <a:pt x="0" y="44"/>
                    </a:cubicBezTo>
                    <a:cubicBezTo>
                      <a:pt x="0" y="94"/>
                      <a:pt x="47" y="5113"/>
                      <a:pt x="3958" y="9272"/>
                    </a:cubicBezTo>
                    <a:cubicBezTo>
                      <a:pt x="3965" y="9280"/>
                      <a:pt x="3978" y="9286"/>
                      <a:pt x="3989" y="9286"/>
                    </a:cubicBezTo>
                    <a:cubicBezTo>
                      <a:pt x="3998" y="9286"/>
                      <a:pt x="4012" y="9280"/>
                      <a:pt x="4019" y="9272"/>
                    </a:cubicBezTo>
                    <a:cubicBezTo>
                      <a:pt x="4035" y="9256"/>
                      <a:pt x="4035" y="9229"/>
                      <a:pt x="4022" y="9212"/>
                    </a:cubicBezTo>
                    <a:cubicBezTo>
                      <a:pt x="134" y="5079"/>
                      <a:pt x="87" y="94"/>
                      <a:pt x="87" y="44"/>
                    </a:cubicBezTo>
                    <a:cubicBezTo>
                      <a:pt x="87" y="20"/>
                      <a:pt x="67" y="0"/>
                      <a:pt x="44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0" name="Google Shape;1327;p51"/>
              <p:cNvSpPr/>
              <p:nvPr/>
            </p:nvSpPr>
            <p:spPr>
              <a:xfrm>
                <a:off x="1942525" y="533625"/>
                <a:ext cx="252500" cy="189000"/>
              </a:xfrm>
              <a:custGeom>
                <a:avLst/>
                <a:gdLst/>
                <a:ahLst/>
                <a:cxnLst/>
                <a:rect l="l" t="t" r="r" b="b"/>
                <a:pathLst>
                  <a:path w="10100" h="7560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8" y="7134"/>
                      <a:pt x="5229" y="7560"/>
                      <a:pt x="7437" y="7560"/>
                    </a:cubicBezTo>
                    <a:cubicBezTo>
                      <a:pt x="7707" y="7560"/>
                      <a:pt x="7974" y="7553"/>
                      <a:pt x="8236" y="7544"/>
                    </a:cubicBezTo>
                    <a:cubicBezTo>
                      <a:pt x="8901" y="7524"/>
                      <a:pt x="9532" y="7474"/>
                      <a:pt x="10100" y="7417"/>
                    </a:cubicBezTo>
                    <a:lnTo>
                      <a:pt x="10022" y="6061"/>
                    </a:lnTo>
                    <a:cubicBezTo>
                      <a:pt x="9001" y="5876"/>
                      <a:pt x="7736" y="5385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1" name="Google Shape;1328;p51"/>
              <p:cNvSpPr/>
              <p:nvPr/>
            </p:nvSpPr>
            <p:spPr>
              <a:xfrm>
                <a:off x="2193075" y="685125"/>
                <a:ext cx="65150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1357" extrusionOk="0">
                    <a:moveTo>
                      <a:pt x="0" y="1"/>
                    </a:moveTo>
                    <a:lnTo>
                      <a:pt x="78" y="1357"/>
                    </a:lnTo>
                    <a:cubicBezTo>
                      <a:pt x="1565" y="1206"/>
                      <a:pt x="2605" y="991"/>
                      <a:pt x="2605" y="991"/>
                    </a:cubicBezTo>
                    <a:cubicBezTo>
                      <a:pt x="2605" y="991"/>
                      <a:pt x="2274" y="60"/>
                      <a:pt x="1321" y="60"/>
                    </a:cubicBezTo>
                    <a:cubicBezTo>
                      <a:pt x="1273" y="60"/>
                      <a:pt x="1223" y="63"/>
                      <a:pt x="1172" y="68"/>
                    </a:cubicBezTo>
                    <a:cubicBezTo>
                      <a:pt x="1076" y="78"/>
                      <a:pt x="972" y="83"/>
                      <a:pt x="863" y="83"/>
                    </a:cubicBezTo>
                    <a:cubicBezTo>
                      <a:pt x="605" y="83"/>
                      <a:pt x="313" y="55"/>
                      <a:pt x="0" y="1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2" name="Google Shape;1329;p51"/>
              <p:cNvSpPr/>
              <p:nvPr/>
            </p:nvSpPr>
            <p:spPr>
              <a:xfrm>
                <a:off x="2227725" y="701525"/>
                <a:ext cx="2210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884" h="543" extrusionOk="0">
                    <a:moveTo>
                      <a:pt x="541" y="0"/>
                    </a:moveTo>
                    <a:cubicBezTo>
                      <a:pt x="337" y="0"/>
                      <a:pt x="101" y="46"/>
                      <a:pt x="31" y="59"/>
                    </a:cubicBezTo>
                    <a:cubicBezTo>
                      <a:pt x="11" y="63"/>
                      <a:pt x="1" y="83"/>
                      <a:pt x="4" y="100"/>
                    </a:cubicBezTo>
                    <a:cubicBezTo>
                      <a:pt x="7" y="115"/>
                      <a:pt x="21" y="128"/>
                      <a:pt x="38" y="128"/>
                    </a:cubicBezTo>
                    <a:cubicBezTo>
                      <a:pt x="40" y="128"/>
                      <a:pt x="42" y="127"/>
                      <a:pt x="44" y="127"/>
                    </a:cubicBezTo>
                    <a:cubicBezTo>
                      <a:pt x="200" y="94"/>
                      <a:pt x="397" y="68"/>
                      <a:pt x="551" y="68"/>
                    </a:cubicBezTo>
                    <a:cubicBezTo>
                      <a:pt x="678" y="68"/>
                      <a:pt x="775" y="85"/>
                      <a:pt x="799" y="130"/>
                    </a:cubicBezTo>
                    <a:cubicBezTo>
                      <a:pt x="813" y="160"/>
                      <a:pt x="813" y="187"/>
                      <a:pt x="799" y="217"/>
                    </a:cubicBezTo>
                    <a:cubicBezTo>
                      <a:pt x="743" y="324"/>
                      <a:pt x="494" y="432"/>
                      <a:pt x="195" y="476"/>
                    </a:cubicBezTo>
                    <a:cubicBezTo>
                      <a:pt x="175" y="479"/>
                      <a:pt x="165" y="496"/>
                      <a:pt x="165" y="516"/>
                    </a:cubicBezTo>
                    <a:cubicBezTo>
                      <a:pt x="168" y="533"/>
                      <a:pt x="182" y="543"/>
                      <a:pt x="199" y="543"/>
                    </a:cubicBezTo>
                    <a:lnTo>
                      <a:pt x="206" y="543"/>
                    </a:lnTo>
                    <a:cubicBezTo>
                      <a:pt x="534" y="496"/>
                      <a:pt x="790" y="378"/>
                      <a:pt x="860" y="248"/>
                    </a:cubicBezTo>
                    <a:cubicBezTo>
                      <a:pt x="884" y="197"/>
                      <a:pt x="884" y="147"/>
                      <a:pt x="857" y="100"/>
                    </a:cubicBezTo>
                    <a:cubicBezTo>
                      <a:pt x="817" y="24"/>
                      <a:pt x="688" y="0"/>
                      <a:pt x="541" y="0"/>
                    </a:cubicBezTo>
                    <a:close/>
                  </a:path>
                </a:pathLst>
              </a:custGeom>
              <a:solidFill>
                <a:srgbClr val="423F6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3" name="Google Shape;1330;p51"/>
              <p:cNvSpPr/>
              <p:nvPr/>
            </p:nvSpPr>
            <p:spPr>
              <a:xfrm>
                <a:off x="1942525" y="533625"/>
                <a:ext cx="205325" cy="189025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7561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9" y="7141"/>
                      <a:pt x="5239" y="7561"/>
                      <a:pt x="7448" y="7561"/>
                    </a:cubicBezTo>
                    <a:cubicBezTo>
                      <a:pt x="7457" y="7561"/>
                      <a:pt x="7465" y="7561"/>
                      <a:pt x="7474" y="7561"/>
                    </a:cubicBezTo>
                    <a:cubicBezTo>
                      <a:pt x="7881" y="6812"/>
                      <a:pt x="8098" y="6064"/>
                      <a:pt x="8213" y="5483"/>
                    </a:cubicBezTo>
                    <a:cubicBezTo>
                      <a:pt x="7665" y="5238"/>
                      <a:pt x="7108" y="4919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4" name="Google Shape;1331;p51"/>
              <p:cNvSpPr/>
              <p:nvPr/>
            </p:nvSpPr>
            <p:spPr>
              <a:xfrm>
                <a:off x="1961775" y="1066750"/>
                <a:ext cx="85275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1304" extrusionOk="0">
                    <a:moveTo>
                      <a:pt x="487" y="1"/>
                    </a:moveTo>
                    <a:lnTo>
                      <a:pt x="0" y="1303"/>
                    </a:lnTo>
                    <a:lnTo>
                      <a:pt x="3411" y="1303"/>
                    </a:lnTo>
                    <a:lnTo>
                      <a:pt x="1645" y="239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5" name="Google Shape;1332;p51"/>
              <p:cNvSpPr/>
              <p:nvPr/>
            </p:nvSpPr>
            <p:spPr>
              <a:xfrm>
                <a:off x="1973925" y="760550"/>
                <a:ext cx="196925" cy="312175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12487" extrusionOk="0">
                    <a:moveTo>
                      <a:pt x="3299" y="1"/>
                    </a:moveTo>
                    <a:cubicBezTo>
                      <a:pt x="2337" y="1"/>
                      <a:pt x="1572" y="146"/>
                      <a:pt x="1572" y="146"/>
                    </a:cubicBezTo>
                    <a:cubicBezTo>
                      <a:pt x="1572" y="146"/>
                      <a:pt x="3012" y="1324"/>
                      <a:pt x="3059" y="3876"/>
                    </a:cubicBezTo>
                    <a:cubicBezTo>
                      <a:pt x="3106" y="6424"/>
                      <a:pt x="1" y="12249"/>
                      <a:pt x="1" y="12249"/>
                    </a:cubicBezTo>
                    <a:lnTo>
                      <a:pt x="1159" y="12487"/>
                    </a:lnTo>
                    <a:cubicBezTo>
                      <a:pt x="4888" y="7931"/>
                      <a:pt x="7877" y="2127"/>
                      <a:pt x="6343" y="831"/>
                    </a:cubicBezTo>
                    <a:cubicBezTo>
                      <a:pt x="5554" y="163"/>
                      <a:pt x="4316" y="1"/>
                      <a:pt x="32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6" name="Google Shape;1333;p51"/>
              <p:cNvSpPr/>
              <p:nvPr/>
            </p:nvSpPr>
            <p:spPr>
              <a:xfrm>
                <a:off x="2134900" y="783650"/>
                <a:ext cx="12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0" y="0"/>
                    </a:moveTo>
                    <a:lnTo>
                      <a:pt x="4" y="5"/>
                    </a:lnTo>
                    <a:cubicBezTo>
                      <a:pt x="4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7" name="Google Shape;1334;p51"/>
              <p:cNvSpPr/>
              <p:nvPr/>
            </p:nvSpPr>
            <p:spPr>
              <a:xfrm>
                <a:off x="2013200" y="760575"/>
                <a:ext cx="132475" cy="89075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3563" extrusionOk="0">
                    <a:moveTo>
                      <a:pt x="1726" y="1"/>
                    </a:moveTo>
                    <a:cubicBezTo>
                      <a:pt x="766" y="1"/>
                      <a:pt x="1" y="145"/>
                      <a:pt x="1" y="145"/>
                    </a:cubicBezTo>
                    <a:cubicBezTo>
                      <a:pt x="1" y="145"/>
                      <a:pt x="897" y="877"/>
                      <a:pt x="1296" y="2438"/>
                    </a:cubicBezTo>
                    <a:lnTo>
                      <a:pt x="4896" y="3562"/>
                    </a:lnTo>
                    <a:cubicBezTo>
                      <a:pt x="5251" y="2401"/>
                      <a:pt x="5299" y="1484"/>
                      <a:pt x="4919" y="984"/>
                    </a:cubicBezTo>
                    <a:cubicBezTo>
                      <a:pt x="4916" y="981"/>
                      <a:pt x="4916" y="977"/>
                      <a:pt x="4913" y="974"/>
                    </a:cubicBezTo>
                    <a:cubicBezTo>
                      <a:pt x="4909" y="974"/>
                      <a:pt x="4909" y="971"/>
                      <a:pt x="4905" y="971"/>
                    </a:cubicBezTo>
                    <a:lnTo>
                      <a:pt x="4905" y="968"/>
                    </a:lnTo>
                    <a:cubicBezTo>
                      <a:pt x="4902" y="964"/>
                      <a:pt x="4902" y="964"/>
                      <a:pt x="4899" y="961"/>
                    </a:cubicBezTo>
                    <a:lnTo>
                      <a:pt x="4899" y="957"/>
                    </a:lnTo>
                    <a:lnTo>
                      <a:pt x="4896" y="957"/>
                    </a:lnTo>
                    <a:cubicBezTo>
                      <a:pt x="4896" y="954"/>
                      <a:pt x="4896" y="954"/>
                      <a:pt x="4892" y="951"/>
                    </a:cubicBezTo>
                    <a:lnTo>
                      <a:pt x="4888" y="948"/>
                    </a:lnTo>
                    <a:lnTo>
                      <a:pt x="4885" y="944"/>
                    </a:lnTo>
                    <a:lnTo>
                      <a:pt x="4885" y="940"/>
                    </a:lnTo>
                    <a:lnTo>
                      <a:pt x="4882" y="940"/>
                    </a:lnTo>
                    <a:lnTo>
                      <a:pt x="4882" y="937"/>
                    </a:lnTo>
                    <a:cubicBezTo>
                      <a:pt x="4882" y="937"/>
                      <a:pt x="4879" y="937"/>
                      <a:pt x="4879" y="934"/>
                    </a:cubicBezTo>
                    <a:cubicBezTo>
                      <a:pt x="4876" y="934"/>
                      <a:pt x="4876" y="931"/>
                      <a:pt x="4876" y="931"/>
                    </a:cubicBezTo>
                    <a:cubicBezTo>
                      <a:pt x="4876" y="931"/>
                      <a:pt x="4872" y="931"/>
                      <a:pt x="4872" y="928"/>
                    </a:cubicBezTo>
                    <a:cubicBezTo>
                      <a:pt x="4872" y="923"/>
                      <a:pt x="4868" y="923"/>
                      <a:pt x="4868" y="923"/>
                    </a:cubicBezTo>
                    <a:lnTo>
                      <a:pt x="4865" y="920"/>
                    </a:lnTo>
                    <a:cubicBezTo>
                      <a:pt x="4865" y="917"/>
                      <a:pt x="4865" y="917"/>
                      <a:pt x="4862" y="917"/>
                    </a:cubicBezTo>
                    <a:cubicBezTo>
                      <a:pt x="4862" y="914"/>
                      <a:pt x="4862" y="914"/>
                      <a:pt x="4859" y="914"/>
                    </a:cubicBezTo>
                    <a:lnTo>
                      <a:pt x="4859" y="911"/>
                    </a:lnTo>
                    <a:lnTo>
                      <a:pt x="4855" y="911"/>
                    </a:lnTo>
                    <a:cubicBezTo>
                      <a:pt x="4855" y="907"/>
                      <a:pt x="4855" y="907"/>
                      <a:pt x="4852" y="907"/>
                    </a:cubicBezTo>
                    <a:lnTo>
                      <a:pt x="4852" y="903"/>
                    </a:lnTo>
                    <a:cubicBezTo>
                      <a:pt x="4852" y="903"/>
                      <a:pt x="4848" y="903"/>
                      <a:pt x="4848" y="900"/>
                    </a:cubicBezTo>
                    <a:cubicBezTo>
                      <a:pt x="4845" y="900"/>
                      <a:pt x="4845" y="900"/>
                      <a:pt x="4845" y="897"/>
                    </a:cubicBezTo>
                    <a:lnTo>
                      <a:pt x="4842" y="897"/>
                    </a:lnTo>
                    <a:lnTo>
                      <a:pt x="4842" y="894"/>
                    </a:lnTo>
                    <a:lnTo>
                      <a:pt x="4838" y="894"/>
                    </a:lnTo>
                    <a:lnTo>
                      <a:pt x="4838" y="890"/>
                    </a:lnTo>
                    <a:cubicBezTo>
                      <a:pt x="4835" y="890"/>
                      <a:pt x="4835" y="887"/>
                      <a:pt x="4835" y="887"/>
                    </a:cubicBezTo>
                    <a:lnTo>
                      <a:pt x="4832" y="883"/>
                    </a:lnTo>
                    <a:lnTo>
                      <a:pt x="4828" y="880"/>
                    </a:lnTo>
                    <a:cubicBezTo>
                      <a:pt x="4825" y="880"/>
                      <a:pt x="4825" y="877"/>
                      <a:pt x="4825" y="877"/>
                    </a:cubicBezTo>
                    <a:lnTo>
                      <a:pt x="4822" y="877"/>
                    </a:lnTo>
                    <a:cubicBezTo>
                      <a:pt x="4822" y="874"/>
                      <a:pt x="4822" y="874"/>
                      <a:pt x="4818" y="874"/>
                    </a:cubicBezTo>
                    <a:lnTo>
                      <a:pt x="4818" y="870"/>
                    </a:lnTo>
                    <a:lnTo>
                      <a:pt x="4815" y="870"/>
                    </a:lnTo>
                    <a:lnTo>
                      <a:pt x="4815" y="867"/>
                    </a:lnTo>
                    <a:cubicBezTo>
                      <a:pt x="4815" y="867"/>
                      <a:pt x="4812" y="867"/>
                      <a:pt x="4812" y="863"/>
                    </a:cubicBezTo>
                    <a:cubicBezTo>
                      <a:pt x="4808" y="863"/>
                      <a:pt x="4808" y="860"/>
                      <a:pt x="4808" y="860"/>
                    </a:cubicBezTo>
                    <a:lnTo>
                      <a:pt x="4805" y="860"/>
                    </a:lnTo>
                    <a:cubicBezTo>
                      <a:pt x="4805" y="860"/>
                      <a:pt x="4805" y="857"/>
                      <a:pt x="4801" y="857"/>
                    </a:cubicBezTo>
                    <a:cubicBezTo>
                      <a:pt x="4801" y="853"/>
                      <a:pt x="4798" y="853"/>
                      <a:pt x="4798" y="853"/>
                    </a:cubicBezTo>
                    <a:cubicBezTo>
                      <a:pt x="4798" y="850"/>
                      <a:pt x="4795" y="850"/>
                      <a:pt x="4795" y="850"/>
                    </a:cubicBezTo>
                    <a:cubicBezTo>
                      <a:pt x="4795" y="847"/>
                      <a:pt x="4795" y="847"/>
                      <a:pt x="4792" y="847"/>
                    </a:cubicBezTo>
                    <a:lnTo>
                      <a:pt x="4792" y="843"/>
                    </a:lnTo>
                    <a:lnTo>
                      <a:pt x="4788" y="843"/>
                    </a:lnTo>
                    <a:lnTo>
                      <a:pt x="4784" y="840"/>
                    </a:lnTo>
                    <a:lnTo>
                      <a:pt x="4781" y="836"/>
                    </a:lnTo>
                    <a:cubicBezTo>
                      <a:pt x="4778" y="836"/>
                      <a:pt x="4778" y="833"/>
                      <a:pt x="4778" y="833"/>
                    </a:cubicBezTo>
                    <a:lnTo>
                      <a:pt x="4775" y="833"/>
                    </a:lnTo>
                    <a:cubicBezTo>
                      <a:pt x="4775" y="830"/>
                      <a:pt x="4772" y="830"/>
                      <a:pt x="4772" y="830"/>
                    </a:cubicBezTo>
                    <a:cubicBezTo>
                      <a:pt x="3982" y="162"/>
                      <a:pt x="2747" y="1"/>
                      <a:pt x="173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8" name="Google Shape;1335;p51"/>
              <p:cNvSpPr/>
              <p:nvPr/>
            </p:nvSpPr>
            <p:spPr>
              <a:xfrm>
                <a:off x="2050300" y="857425"/>
                <a:ext cx="12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5" h="250" extrusionOk="0">
                    <a:moveTo>
                      <a:pt x="0" y="229"/>
                    </a:moveTo>
                    <a:lnTo>
                      <a:pt x="0" y="249"/>
                    </a:lnTo>
                    <a:lnTo>
                      <a:pt x="0" y="229"/>
                    </a:lnTo>
                    <a:close/>
                    <a:moveTo>
                      <a:pt x="0" y="219"/>
                    </a:moveTo>
                    <a:lnTo>
                      <a:pt x="0" y="229"/>
                    </a:lnTo>
                    <a:lnTo>
                      <a:pt x="0" y="219"/>
                    </a:lnTo>
                    <a:close/>
                    <a:moveTo>
                      <a:pt x="0" y="216"/>
                    </a:moveTo>
                    <a:lnTo>
                      <a:pt x="0" y="219"/>
                    </a:lnTo>
                    <a:lnTo>
                      <a:pt x="0" y="216"/>
                    </a:lnTo>
                    <a:close/>
                    <a:moveTo>
                      <a:pt x="0" y="202"/>
                    </a:moveTo>
                    <a:lnTo>
                      <a:pt x="0" y="212"/>
                    </a:lnTo>
                    <a:lnTo>
                      <a:pt x="0" y="202"/>
                    </a:lnTo>
                    <a:close/>
                    <a:moveTo>
                      <a:pt x="0" y="199"/>
                    </a:moveTo>
                    <a:lnTo>
                      <a:pt x="0" y="202"/>
                    </a:lnTo>
                    <a:lnTo>
                      <a:pt x="0" y="199"/>
                    </a:lnTo>
                    <a:close/>
                    <a:moveTo>
                      <a:pt x="4" y="189"/>
                    </a:moveTo>
                    <a:cubicBezTo>
                      <a:pt x="0" y="192"/>
                      <a:pt x="0" y="196"/>
                      <a:pt x="0" y="199"/>
                    </a:cubicBezTo>
                    <a:cubicBezTo>
                      <a:pt x="0" y="196"/>
                      <a:pt x="0" y="192"/>
                      <a:pt x="4" y="189"/>
                    </a:cubicBezTo>
                    <a:close/>
                    <a:moveTo>
                      <a:pt x="4" y="182"/>
                    </a:moveTo>
                    <a:lnTo>
                      <a:pt x="4" y="185"/>
                    </a:lnTo>
                    <a:lnTo>
                      <a:pt x="4" y="182"/>
                    </a:lnTo>
                    <a:close/>
                    <a:moveTo>
                      <a:pt x="4" y="179"/>
                    </a:moveTo>
                    <a:lnTo>
                      <a:pt x="4" y="182"/>
                    </a:lnTo>
                    <a:lnTo>
                      <a:pt x="4" y="179"/>
                    </a:lnTo>
                    <a:close/>
                    <a:moveTo>
                      <a:pt x="4" y="172"/>
                    </a:moveTo>
                    <a:lnTo>
                      <a:pt x="4" y="179"/>
                    </a:lnTo>
                    <a:lnTo>
                      <a:pt x="4" y="172"/>
                    </a:lnTo>
                    <a:close/>
                    <a:moveTo>
                      <a:pt x="4" y="168"/>
                    </a:moveTo>
                    <a:lnTo>
                      <a:pt x="4" y="172"/>
                    </a:lnTo>
                    <a:lnTo>
                      <a:pt x="4" y="168"/>
                    </a:lnTo>
                    <a:close/>
                    <a:moveTo>
                      <a:pt x="4" y="162"/>
                    </a:moveTo>
                    <a:lnTo>
                      <a:pt x="4" y="165"/>
                    </a:lnTo>
                    <a:lnTo>
                      <a:pt x="4" y="162"/>
                    </a:lnTo>
                    <a:close/>
                    <a:moveTo>
                      <a:pt x="4" y="159"/>
                    </a:moveTo>
                    <a:lnTo>
                      <a:pt x="4" y="162"/>
                    </a:lnTo>
                    <a:lnTo>
                      <a:pt x="4" y="159"/>
                    </a:lnTo>
                    <a:close/>
                    <a:moveTo>
                      <a:pt x="4" y="152"/>
                    </a:moveTo>
                    <a:lnTo>
                      <a:pt x="4" y="156"/>
                    </a:lnTo>
                    <a:lnTo>
                      <a:pt x="4" y="152"/>
                    </a:lnTo>
                    <a:close/>
                    <a:moveTo>
                      <a:pt x="4" y="148"/>
                    </a:moveTo>
                    <a:lnTo>
                      <a:pt x="4" y="152"/>
                    </a:lnTo>
                    <a:lnTo>
                      <a:pt x="4" y="148"/>
                    </a:lnTo>
                    <a:close/>
                    <a:moveTo>
                      <a:pt x="4" y="142"/>
                    </a:moveTo>
                    <a:lnTo>
                      <a:pt x="4" y="145"/>
                    </a:lnTo>
                    <a:lnTo>
                      <a:pt x="4" y="142"/>
                    </a:lnTo>
                    <a:close/>
                    <a:moveTo>
                      <a:pt x="4" y="139"/>
                    </a:moveTo>
                    <a:lnTo>
                      <a:pt x="4" y="142"/>
                    </a:lnTo>
                    <a:lnTo>
                      <a:pt x="4" y="139"/>
                    </a:lnTo>
                    <a:close/>
                    <a:moveTo>
                      <a:pt x="4" y="131"/>
                    </a:moveTo>
                    <a:lnTo>
                      <a:pt x="4" y="135"/>
                    </a:lnTo>
                    <a:lnTo>
                      <a:pt x="4" y="131"/>
                    </a:lnTo>
                    <a:close/>
                    <a:moveTo>
                      <a:pt x="4" y="125"/>
                    </a:moveTo>
                    <a:lnTo>
                      <a:pt x="4" y="131"/>
                    </a:lnTo>
                    <a:lnTo>
                      <a:pt x="4" y="125"/>
                    </a:lnTo>
                    <a:close/>
                    <a:moveTo>
                      <a:pt x="4" y="122"/>
                    </a:moveTo>
                    <a:lnTo>
                      <a:pt x="4" y="125"/>
                    </a:lnTo>
                    <a:lnTo>
                      <a:pt x="4" y="122"/>
                    </a:lnTo>
                    <a:close/>
                    <a:moveTo>
                      <a:pt x="4" y="118"/>
                    </a:moveTo>
                    <a:lnTo>
                      <a:pt x="4" y="118"/>
                    </a:lnTo>
                    <a:lnTo>
                      <a:pt x="4" y="118"/>
                    </a:lnTo>
                    <a:close/>
                    <a:moveTo>
                      <a:pt x="4" y="111"/>
                    </a:moveTo>
                    <a:lnTo>
                      <a:pt x="4" y="115"/>
                    </a:lnTo>
                    <a:lnTo>
                      <a:pt x="4" y="111"/>
                    </a:lnTo>
                    <a:close/>
                    <a:moveTo>
                      <a:pt x="4" y="105"/>
                    </a:moveTo>
                    <a:lnTo>
                      <a:pt x="4" y="108"/>
                    </a:lnTo>
                    <a:lnTo>
                      <a:pt x="4" y="105"/>
                    </a:lnTo>
                    <a:close/>
                    <a:moveTo>
                      <a:pt x="4" y="102"/>
                    </a:moveTo>
                    <a:lnTo>
                      <a:pt x="4" y="105"/>
                    </a:lnTo>
                    <a:lnTo>
                      <a:pt x="4" y="102"/>
                    </a:lnTo>
                    <a:close/>
                    <a:moveTo>
                      <a:pt x="4" y="95"/>
                    </a:moveTo>
                    <a:lnTo>
                      <a:pt x="4" y="98"/>
                    </a:lnTo>
                    <a:lnTo>
                      <a:pt x="4" y="95"/>
                    </a:lnTo>
                    <a:close/>
                    <a:moveTo>
                      <a:pt x="4" y="91"/>
                    </a:moveTo>
                    <a:lnTo>
                      <a:pt x="4" y="95"/>
                    </a:lnTo>
                    <a:lnTo>
                      <a:pt x="4" y="91"/>
                    </a:lnTo>
                    <a:close/>
                    <a:moveTo>
                      <a:pt x="4" y="85"/>
                    </a:moveTo>
                    <a:lnTo>
                      <a:pt x="4" y="88"/>
                    </a:lnTo>
                    <a:lnTo>
                      <a:pt x="4" y="85"/>
                    </a:lnTo>
                    <a:close/>
                    <a:moveTo>
                      <a:pt x="4" y="75"/>
                    </a:moveTo>
                    <a:lnTo>
                      <a:pt x="4" y="85"/>
                    </a:lnTo>
                    <a:lnTo>
                      <a:pt x="4" y="75"/>
                    </a:lnTo>
                    <a:close/>
                    <a:moveTo>
                      <a:pt x="4" y="71"/>
                    </a:moveTo>
                    <a:lnTo>
                      <a:pt x="4" y="75"/>
                    </a:lnTo>
                    <a:lnTo>
                      <a:pt x="4" y="71"/>
                    </a:lnTo>
                    <a:close/>
                    <a:moveTo>
                      <a:pt x="4" y="65"/>
                    </a:moveTo>
                    <a:lnTo>
                      <a:pt x="4" y="68"/>
                    </a:lnTo>
                    <a:lnTo>
                      <a:pt x="4" y="65"/>
                    </a:lnTo>
                    <a:close/>
                    <a:moveTo>
                      <a:pt x="4" y="61"/>
                    </a:moveTo>
                    <a:lnTo>
                      <a:pt x="4" y="65"/>
                    </a:lnTo>
                    <a:lnTo>
                      <a:pt x="4" y="61"/>
                    </a:lnTo>
                    <a:close/>
                    <a:moveTo>
                      <a:pt x="4" y="55"/>
                    </a:moveTo>
                    <a:lnTo>
                      <a:pt x="4" y="58"/>
                    </a:lnTo>
                    <a:lnTo>
                      <a:pt x="4" y="55"/>
                    </a:lnTo>
                    <a:close/>
                    <a:moveTo>
                      <a:pt x="4" y="51"/>
                    </a:moveTo>
                    <a:lnTo>
                      <a:pt x="4" y="55"/>
                    </a:lnTo>
                    <a:lnTo>
                      <a:pt x="4" y="51"/>
                    </a:lnTo>
                    <a:close/>
                    <a:moveTo>
                      <a:pt x="4" y="44"/>
                    </a:moveTo>
                    <a:lnTo>
                      <a:pt x="4" y="51"/>
                    </a:lnTo>
                    <a:lnTo>
                      <a:pt x="4" y="44"/>
                    </a:lnTo>
                    <a:close/>
                    <a:moveTo>
                      <a:pt x="4" y="41"/>
                    </a:moveTo>
                    <a:lnTo>
                      <a:pt x="4" y="44"/>
                    </a:lnTo>
                    <a:lnTo>
                      <a:pt x="4" y="41"/>
                    </a:lnTo>
                    <a:close/>
                    <a:moveTo>
                      <a:pt x="4" y="38"/>
                    </a:moveTo>
                    <a:lnTo>
                      <a:pt x="4" y="38"/>
                    </a:lnTo>
                    <a:lnTo>
                      <a:pt x="4" y="38"/>
                    </a:lnTo>
                    <a:close/>
                    <a:moveTo>
                      <a:pt x="4" y="31"/>
                    </a:moveTo>
                    <a:lnTo>
                      <a:pt x="4" y="35"/>
                    </a:lnTo>
                    <a:lnTo>
                      <a:pt x="4" y="31"/>
                    </a:lnTo>
                    <a:close/>
                    <a:moveTo>
                      <a:pt x="4" y="24"/>
                    </a:moveTo>
                    <a:lnTo>
                      <a:pt x="4" y="27"/>
                    </a:lnTo>
                    <a:lnTo>
                      <a:pt x="4" y="24"/>
                    </a:lnTo>
                    <a:close/>
                    <a:moveTo>
                      <a:pt x="4" y="21"/>
                    </a:moveTo>
                    <a:lnTo>
                      <a:pt x="4" y="24"/>
                    </a:lnTo>
                    <a:lnTo>
                      <a:pt x="4" y="21"/>
                    </a:lnTo>
                    <a:close/>
                    <a:moveTo>
                      <a:pt x="4" y="15"/>
                    </a:moveTo>
                    <a:lnTo>
                      <a:pt x="4" y="21"/>
                    </a:lnTo>
                    <a:lnTo>
                      <a:pt x="4" y="15"/>
                    </a:lnTo>
                    <a:close/>
                    <a:moveTo>
                      <a:pt x="4" y="11"/>
                    </a:moveTo>
                    <a:lnTo>
                      <a:pt x="4" y="15"/>
                    </a:lnTo>
                    <a:lnTo>
                      <a:pt x="4" y="11"/>
                    </a:lnTo>
                    <a:close/>
                    <a:moveTo>
                      <a:pt x="4" y="7"/>
                    </a:moveTo>
                    <a:lnTo>
                      <a:pt x="4" y="11"/>
                    </a:lnTo>
                    <a:lnTo>
                      <a:pt x="4" y="7"/>
                    </a:lnTo>
                    <a:close/>
                    <a:moveTo>
                      <a:pt x="4" y="1"/>
                    </a:move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9" name="Google Shape;1336;p51"/>
              <p:cNvSpPr/>
              <p:nvPr/>
            </p:nvSpPr>
            <p:spPr>
              <a:xfrm>
                <a:off x="2031500" y="907800"/>
                <a:ext cx="10250" cy="3107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243" extrusionOk="0">
                    <a:moveTo>
                      <a:pt x="410" y="0"/>
                    </a:moveTo>
                    <a:cubicBezTo>
                      <a:pt x="293" y="403"/>
                      <a:pt x="155" y="820"/>
                      <a:pt x="0" y="1243"/>
                    </a:cubicBezTo>
                    <a:lnTo>
                      <a:pt x="0" y="1243"/>
                    </a:lnTo>
                    <a:cubicBezTo>
                      <a:pt x="155" y="820"/>
                      <a:pt x="293" y="403"/>
                      <a:pt x="410" y="0"/>
                    </a:cubicBezTo>
                    <a:close/>
                  </a:path>
                </a:pathLst>
              </a:custGeom>
              <a:solidFill>
                <a:srgbClr val="AE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0" name="Google Shape;1337;p51"/>
              <p:cNvSpPr/>
              <p:nvPr/>
            </p:nvSpPr>
            <p:spPr>
              <a:xfrm>
                <a:off x="2041725" y="863725"/>
                <a:ext cx="86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764" extrusionOk="0">
                    <a:moveTo>
                      <a:pt x="343" y="0"/>
                    </a:moveTo>
                    <a:cubicBezTo>
                      <a:pt x="317" y="504"/>
                      <a:pt x="189" y="1112"/>
                      <a:pt x="1" y="1763"/>
                    </a:cubicBezTo>
                    <a:lnTo>
                      <a:pt x="1" y="1763"/>
                    </a:lnTo>
                    <a:cubicBezTo>
                      <a:pt x="189" y="1112"/>
                      <a:pt x="317" y="504"/>
                      <a:pt x="343" y="0"/>
                    </a:cubicBez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1" name="Google Shape;1338;p51"/>
              <p:cNvSpPr/>
              <p:nvPr/>
            </p:nvSpPr>
            <p:spPr>
              <a:xfrm>
                <a:off x="2031500" y="821525"/>
                <a:ext cx="104100" cy="12732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093" extrusionOk="0">
                    <a:moveTo>
                      <a:pt x="564" y="0"/>
                    </a:moveTo>
                    <a:lnTo>
                      <a:pt x="564" y="0"/>
                    </a:lnTo>
                    <a:cubicBezTo>
                      <a:pt x="676" y="419"/>
                      <a:pt x="746" y="896"/>
                      <a:pt x="756" y="1437"/>
                    </a:cubicBezTo>
                    <a:lnTo>
                      <a:pt x="756" y="1440"/>
                    </a:lnTo>
                    <a:lnTo>
                      <a:pt x="756" y="1443"/>
                    </a:lnTo>
                    <a:lnTo>
                      <a:pt x="756" y="1447"/>
                    </a:lnTo>
                    <a:lnTo>
                      <a:pt x="756" y="1451"/>
                    </a:lnTo>
                    <a:lnTo>
                      <a:pt x="756" y="1457"/>
                    </a:lnTo>
                    <a:lnTo>
                      <a:pt x="756" y="1460"/>
                    </a:lnTo>
                    <a:lnTo>
                      <a:pt x="756" y="1463"/>
                    </a:lnTo>
                    <a:lnTo>
                      <a:pt x="756" y="1467"/>
                    </a:lnTo>
                    <a:lnTo>
                      <a:pt x="756" y="1471"/>
                    </a:lnTo>
                    <a:lnTo>
                      <a:pt x="756" y="1474"/>
                    </a:lnTo>
                    <a:lnTo>
                      <a:pt x="756" y="1477"/>
                    </a:lnTo>
                    <a:lnTo>
                      <a:pt x="756" y="1480"/>
                    </a:lnTo>
                    <a:lnTo>
                      <a:pt x="756" y="1487"/>
                    </a:lnTo>
                    <a:lnTo>
                      <a:pt x="756" y="1491"/>
                    </a:lnTo>
                    <a:lnTo>
                      <a:pt x="756" y="1494"/>
                    </a:lnTo>
                    <a:lnTo>
                      <a:pt x="756" y="1497"/>
                    </a:lnTo>
                    <a:lnTo>
                      <a:pt x="756" y="1501"/>
                    </a:lnTo>
                    <a:lnTo>
                      <a:pt x="756" y="1504"/>
                    </a:lnTo>
                    <a:lnTo>
                      <a:pt x="756" y="1507"/>
                    </a:lnTo>
                    <a:lnTo>
                      <a:pt x="756" y="1511"/>
                    </a:lnTo>
                    <a:lnTo>
                      <a:pt x="756" y="1521"/>
                    </a:lnTo>
                    <a:lnTo>
                      <a:pt x="756" y="1524"/>
                    </a:lnTo>
                    <a:lnTo>
                      <a:pt x="756" y="1527"/>
                    </a:lnTo>
                    <a:lnTo>
                      <a:pt x="756" y="1531"/>
                    </a:lnTo>
                    <a:lnTo>
                      <a:pt x="756" y="1534"/>
                    </a:lnTo>
                    <a:lnTo>
                      <a:pt x="756" y="1538"/>
                    </a:lnTo>
                    <a:lnTo>
                      <a:pt x="756" y="1541"/>
                    </a:lnTo>
                    <a:lnTo>
                      <a:pt x="756" y="1544"/>
                    </a:lnTo>
                    <a:lnTo>
                      <a:pt x="756" y="1547"/>
                    </a:lnTo>
                    <a:lnTo>
                      <a:pt x="756" y="1551"/>
                    </a:lnTo>
                    <a:lnTo>
                      <a:pt x="756" y="1554"/>
                    </a:lnTo>
                    <a:lnTo>
                      <a:pt x="756" y="1558"/>
                    </a:lnTo>
                    <a:lnTo>
                      <a:pt x="756" y="1561"/>
                    </a:lnTo>
                    <a:lnTo>
                      <a:pt x="756" y="1567"/>
                    </a:lnTo>
                    <a:lnTo>
                      <a:pt x="756" y="1571"/>
                    </a:lnTo>
                    <a:lnTo>
                      <a:pt x="756" y="1575"/>
                    </a:lnTo>
                    <a:lnTo>
                      <a:pt x="756" y="1578"/>
                    </a:lnTo>
                    <a:lnTo>
                      <a:pt x="756" y="1581"/>
                    </a:lnTo>
                    <a:lnTo>
                      <a:pt x="756" y="1584"/>
                    </a:lnTo>
                    <a:lnTo>
                      <a:pt x="756" y="1588"/>
                    </a:lnTo>
                    <a:lnTo>
                      <a:pt x="756" y="1592"/>
                    </a:lnTo>
                    <a:lnTo>
                      <a:pt x="756" y="1595"/>
                    </a:lnTo>
                    <a:lnTo>
                      <a:pt x="756" y="1598"/>
                    </a:lnTo>
                    <a:lnTo>
                      <a:pt x="756" y="1601"/>
                    </a:lnTo>
                    <a:lnTo>
                      <a:pt x="756" y="1604"/>
                    </a:lnTo>
                    <a:lnTo>
                      <a:pt x="756" y="1608"/>
                    </a:lnTo>
                    <a:lnTo>
                      <a:pt x="756" y="1615"/>
                    </a:lnTo>
                    <a:lnTo>
                      <a:pt x="756" y="1618"/>
                    </a:lnTo>
                    <a:lnTo>
                      <a:pt x="756" y="1621"/>
                    </a:lnTo>
                    <a:lnTo>
                      <a:pt x="756" y="1625"/>
                    </a:lnTo>
                    <a:cubicBezTo>
                      <a:pt x="752" y="1628"/>
                      <a:pt x="752" y="1632"/>
                      <a:pt x="752" y="1635"/>
                    </a:cubicBezTo>
                    <a:lnTo>
                      <a:pt x="752" y="1638"/>
                    </a:lnTo>
                    <a:lnTo>
                      <a:pt x="752" y="1648"/>
                    </a:lnTo>
                    <a:lnTo>
                      <a:pt x="752" y="1652"/>
                    </a:lnTo>
                    <a:lnTo>
                      <a:pt x="752" y="1655"/>
                    </a:lnTo>
                    <a:lnTo>
                      <a:pt x="752" y="1665"/>
                    </a:lnTo>
                    <a:lnTo>
                      <a:pt x="752" y="1685"/>
                    </a:lnTo>
                    <a:lnTo>
                      <a:pt x="752" y="1688"/>
                    </a:lnTo>
                    <a:cubicBezTo>
                      <a:pt x="726" y="2192"/>
                      <a:pt x="598" y="2800"/>
                      <a:pt x="410" y="3451"/>
                    </a:cubicBezTo>
                    <a:cubicBezTo>
                      <a:pt x="293" y="3854"/>
                      <a:pt x="155" y="4271"/>
                      <a:pt x="0" y="4694"/>
                    </a:cubicBezTo>
                    <a:cubicBezTo>
                      <a:pt x="615" y="4878"/>
                      <a:pt x="1384" y="5032"/>
                      <a:pt x="2314" y="5092"/>
                    </a:cubicBezTo>
                    <a:cubicBezTo>
                      <a:pt x="3160" y="3642"/>
                      <a:pt x="3811" y="2266"/>
                      <a:pt x="4164" y="1124"/>
                    </a:cubicBezTo>
                    <a:lnTo>
                      <a:pt x="564" y="0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2" name="Google Shape;1339;p51"/>
              <p:cNvSpPr/>
              <p:nvPr/>
            </p:nvSpPr>
            <p:spPr>
              <a:xfrm>
                <a:off x="1983750" y="414575"/>
                <a:ext cx="113250" cy="1020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4082" extrusionOk="0">
                    <a:moveTo>
                      <a:pt x="3535" y="1"/>
                    </a:moveTo>
                    <a:cubicBezTo>
                      <a:pt x="3053" y="1"/>
                      <a:pt x="2475" y="286"/>
                      <a:pt x="2263" y="348"/>
                    </a:cubicBezTo>
                    <a:cubicBezTo>
                      <a:pt x="2233" y="358"/>
                      <a:pt x="2200" y="362"/>
                      <a:pt x="2165" y="362"/>
                    </a:cubicBezTo>
                    <a:cubicBezTo>
                      <a:pt x="1966" y="362"/>
                      <a:pt x="1706" y="230"/>
                      <a:pt x="1390" y="230"/>
                    </a:cubicBezTo>
                    <a:cubicBezTo>
                      <a:pt x="1187" y="230"/>
                      <a:pt x="962" y="284"/>
                      <a:pt x="716" y="462"/>
                    </a:cubicBezTo>
                    <a:cubicBezTo>
                      <a:pt x="17" y="965"/>
                      <a:pt x="393" y="2010"/>
                      <a:pt x="393" y="2010"/>
                    </a:cubicBezTo>
                    <a:cubicBezTo>
                      <a:pt x="0" y="2466"/>
                      <a:pt x="487" y="2984"/>
                      <a:pt x="487" y="2984"/>
                    </a:cubicBezTo>
                    <a:cubicBezTo>
                      <a:pt x="164" y="3789"/>
                      <a:pt x="773" y="4081"/>
                      <a:pt x="773" y="4081"/>
                    </a:cubicBezTo>
                    <a:lnTo>
                      <a:pt x="1840" y="3151"/>
                    </a:lnTo>
                    <a:lnTo>
                      <a:pt x="3408" y="1684"/>
                    </a:lnTo>
                    <a:cubicBezTo>
                      <a:pt x="4016" y="1617"/>
                      <a:pt x="4529" y="965"/>
                      <a:pt x="4143" y="305"/>
                    </a:cubicBezTo>
                    <a:cubicBezTo>
                      <a:pt x="4010" y="78"/>
                      <a:pt x="3785" y="1"/>
                      <a:pt x="3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3" name="Google Shape;1340;p51"/>
              <p:cNvSpPr/>
              <p:nvPr/>
            </p:nvSpPr>
            <p:spPr>
              <a:xfrm>
                <a:off x="1990625" y="456675"/>
                <a:ext cx="8580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3811" extrusionOk="0">
                    <a:moveTo>
                      <a:pt x="2280" y="0"/>
                    </a:moveTo>
                    <a:cubicBezTo>
                      <a:pt x="2255" y="239"/>
                      <a:pt x="2030" y="586"/>
                      <a:pt x="1820" y="586"/>
                    </a:cubicBezTo>
                    <a:cubicBezTo>
                      <a:pt x="1743" y="586"/>
                      <a:pt x="1668" y="540"/>
                      <a:pt x="1606" y="426"/>
                    </a:cubicBezTo>
                    <a:cubicBezTo>
                      <a:pt x="1504" y="243"/>
                      <a:pt x="1308" y="148"/>
                      <a:pt x="1112" y="148"/>
                    </a:cubicBezTo>
                    <a:cubicBezTo>
                      <a:pt x="852" y="148"/>
                      <a:pt x="594" y="314"/>
                      <a:pt x="561" y="658"/>
                    </a:cubicBezTo>
                    <a:cubicBezTo>
                      <a:pt x="504" y="1263"/>
                      <a:pt x="1045" y="1396"/>
                      <a:pt x="1045" y="1396"/>
                    </a:cubicBezTo>
                    <a:cubicBezTo>
                      <a:pt x="1045" y="1396"/>
                      <a:pt x="840" y="1537"/>
                      <a:pt x="873" y="1816"/>
                    </a:cubicBezTo>
                    <a:cubicBezTo>
                      <a:pt x="907" y="2095"/>
                      <a:pt x="498" y="2397"/>
                      <a:pt x="498" y="2397"/>
                    </a:cubicBezTo>
                    <a:lnTo>
                      <a:pt x="1" y="3280"/>
                    </a:lnTo>
                    <a:lnTo>
                      <a:pt x="1082" y="3810"/>
                    </a:lnTo>
                    <a:lnTo>
                      <a:pt x="1739" y="2622"/>
                    </a:lnTo>
                    <a:cubicBezTo>
                      <a:pt x="1739" y="2622"/>
                      <a:pt x="1871" y="2700"/>
                      <a:pt x="2085" y="2700"/>
                    </a:cubicBezTo>
                    <a:cubicBezTo>
                      <a:pt x="2255" y="2700"/>
                      <a:pt x="2477" y="2650"/>
                      <a:pt x="2726" y="2471"/>
                    </a:cubicBezTo>
                    <a:cubicBezTo>
                      <a:pt x="3170" y="2149"/>
                      <a:pt x="3083" y="1457"/>
                      <a:pt x="3083" y="1457"/>
                    </a:cubicBezTo>
                    <a:cubicBezTo>
                      <a:pt x="3284" y="1444"/>
                      <a:pt x="3431" y="1316"/>
                      <a:pt x="3431" y="1316"/>
                    </a:cubicBezTo>
                    <a:cubicBezTo>
                      <a:pt x="3059" y="840"/>
                      <a:pt x="3132" y="0"/>
                      <a:pt x="3133" y="0"/>
                    </a:cubicBezTo>
                    <a:lnTo>
                      <a:pt x="3133" y="0"/>
                    </a:lnTo>
                    <a:cubicBezTo>
                      <a:pt x="2998" y="66"/>
                      <a:pt x="2859" y="88"/>
                      <a:pt x="2732" y="88"/>
                    </a:cubicBezTo>
                    <a:cubicBezTo>
                      <a:pt x="2480" y="88"/>
                      <a:pt x="2280" y="0"/>
                      <a:pt x="2280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4" name="Google Shape;1341;p51"/>
              <p:cNvSpPr/>
              <p:nvPr/>
            </p:nvSpPr>
            <p:spPr>
              <a:xfrm>
                <a:off x="2038900" y="486875"/>
                <a:ext cx="2132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4" extrusionOk="0">
                    <a:moveTo>
                      <a:pt x="426" y="1"/>
                    </a:moveTo>
                    <a:cubicBezTo>
                      <a:pt x="191" y="1"/>
                      <a:pt x="0" y="192"/>
                      <a:pt x="0" y="427"/>
                    </a:cubicBezTo>
                    <a:cubicBezTo>
                      <a:pt x="0" y="662"/>
                      <a:pt x="191" y="853"/>
                      <a:pt x="426" y="853"/>
                    </a:cubicBezTo>
                    <a:cubicBezTo>
                      <a:pt x="662" y="853"/>
                      <a:pt x="853" y="662"/>
                      <a:pt x="853" y="427"/>
                    </a:cubicBezTo>
                    <a:cubicBezTo>
                      <a:pt x="853" y="192"/>
                      <a:pt x="662" y="1"/>
                      <a:pt x="42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73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5" name="Google Shape;1342;p51"/>
              <p:cNvSpPr/>
              <p:nvPr/>
            </p:nvSpPr>
            <p:spPr>
              <a:xfrm>
                <a:off x="1838275" y="525800"/>
                <a:ext cx="222875" cy="295250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1810" extrusionOk="0">
                    <a:moveTo>
                      <a:pt x="6024" y="0"/>
                    </a:moveTo>
                    <a:cubicBezTo>
                      <a:pt x="2596" y="0"/>
                      <a:pt x="1" y="7175"/>
                      <a:pt x="441" y="10540"/>
                    </a:cubicBezTo>
                    <a:lnTo>
                      <a:pt x="4483" y="11809"/>
                    </a:lnTo>
                    <a:lnTo>
                      <a:pt x="6998" y="9536"/>
                    </a:lnTo>
                    <a:cubicBezTo>
                      <a:pt x="7824" y="6749"/>
                      <a:pt x="8915" y="1012"/>
                      <a:pt x="7058" y="220"/>
                    </a:cubicBezTo>
                    <a:cubicBezTo>
                      <a:pt x="6707" y="70"/>
                      <a:pt x="6361" y="0"/>
                      <a:pt x="6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6" name="Google Shape;1343;p51"/>
              <p:cNvSpPr/>
              <p:nvPr/>
            </p:nvSpPr>
            <p:spPr>
              <a:xfrm>
                <a:off x="1925075" y="623925"/>
                <a:ext cx="103175" cy="169650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6786" extrusionOk="0">
                    <a:moveTo>
                      <a:pt x="447" y="1"/>
                    </a:moveTo>
                    <a:cubicBezTo>
                      <a:pt x="1" y="3805"/>
                      <a:pt x="763" y="6786"/>
                      <a:pt x="763" y="6786"/>
                    </a:cubicBezTo>
                    <a:lnTo>
                      <a:pt x="2344" y="6679"/>
                    </a:lnTo>
                    <a:lnTo>
                      <a:pt x="3526" y="5611"/>
                    </a:lnTo>
                    <a:cubicBezTo>
                      <a:pt x="3727" y="4936"/>
                      <a:pt x="3942" y="4090"/>
                      <a:pt x="4127" y="3183"/>
                    </a:cubicBezTo>
                    <a:lnTo>
                      <a:pt x="447" y="1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7" name="Google Shape;1344;p51"/>
              <p:cNvSpPr/>
              <p:nvPr/>
            </p:nvSpPr>
            <p:spPr>
              <a:xfrm>
                <a:off x="2172500" y="1068925"/>
                <a:ext cx="796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217" extrusionOk="0">
                    <a:moveTo>
                      <a:pt x="142" y="1"/>
                    </a:moveTo>
                    <a:lnTo>
                      <a:pt x="1" y="1216"/>
                    </a:lnTo>
                    <a:lnTo>
                      <a:pt x="3183" y="1216"/>
                    </a:lnTo>
                    <a:lnTo>
                      <a:pt x="1303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8" name="Google Shape;1345;p51"/>
              <p:cNvSpPr/>
              <p:nvPr/>
            </p:nvSpPr>
            <p:spPr>
              <a:xfrm>
                <a:off x="1849275" y="764200"/>
                <a:ext cx="38175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5270" h="12190" extrusionOk="0">
                    <a:moveTo>
                      <a:pt x="6558" y="0"/>
                    </a:moveTo>
                    <a:cubicBezTo>
                      <a:pt x="6558" y="0"/>
                      <a:pt x="3922" y="913"/>
                      <a:pt x="1" y="1004"/>
                    </a:cubicBezTo>
                    <a:cubicBezTo>
                      <a:pt x="41" y="1319"/>
                      <a:pt x="109" y="1601"/>
                      <a:pt x="206" y="1840"/>
                    </a:cubicBezTo>
                    <a:cubicBezTo>
                      <a:pt x="1434" y="4884"/>
                      <a:pt x="2939" y="4881"/>
                      <a:pt x="7951" y="5264"/>
                    </a:cubicBezTo>
                    <a:cubicBezTo>
                      <a:pt x="13346" y="5677"/>
                      <a:pt x="13071" y="12190"/>
                      <a:pt x="13071" y="12190"/>
                    </a:cubicBezTo>
                    <a:lnTo>
                      <a:pt x="14232" y="12190"/>
                    </a:lnTo>
                    <a:cubicBezTo>
                      <a:pt x="14232" y="12190"/>
                      <a:pt x="15269" y="9538"/>
                      <a:pt x="13923" y="5879"/>
                    </a:cubicBezTo>
                    <a:cubicBezTo>
                      <a:pt x="12577" y="2219"/>
                      <a:pt x="6558" y="0"/>
                      <a:pt x="6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9" name="Google Shape;1346;p51"/>
              <p:cNvSpPr/>
              <p:nvPr/>
            </p:nvSpPr>
            <p:spPr>
              <a:xfrm>
                <a:off x="2147150" y="519100"/>
                <a:ext cx="415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569" extrusionOk="0">
                    <a:moveTo>
                      <a:pt x="474" y="1"/>
                    </a:moveTo>
                    <a:lnTo>
                      <a:pt x="1" y="1014"/>
                    </a:lnTo>
                    <a:lnTo>
                      <a:pt x="1189" y="1569"/>
                    </a:lnTo>
                    <a:lnTo>
                      <a:pt x="1662" y="555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F476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0" name="Google Shape;1347;p51"/>
              <p:cNvSpPr/>
              <p:nvPr/>
            </p:nvSpPr>
            <p:spPr>
              <a:xfrm>
                <a:off x="2176875" y="518425"/>
                <a:ext cx="7537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3852" extrusionOk="0">
                    <a:moveTo>
                      <a:pt x="2860" y="1"/>
                    </a:moveTo>
                    <a:cubicBezTo>
                      <a:pt x="2829" y="1"/>
                      <a:pt x="2798" y="10"/>
                      <a:pt x="2770" y="31"/>
                    </a:cubicBezTo>
                    <a:cubicBezTo>
                      <a:pt x="2442" y="284"/>
                      <a:pt x="1781" y="716"/>
                      <a:pt x="1093" y="716"/>
                    </a:cubicBezTo>
                    <a:cubicBezTo>
                      <a:pt x="886" y="716"/>
                      <a:pt x="677" y="677"/>
                      <a:pt x="473" y="582"/>
                    </a:cubicBezTo>
                    <a:lnTo>
                      <a:pt x="0" y="1596"/>
                    </a:lnTo>
                    <a:cubicBezTo>
                      <a:pt x="879" y="2008"/>
                      <a:pt x="1031" y="3173"/>
                      <a:pt x="1054" y="3711"/>
                    </a:cubicBezTo>
                    <a:cubicBezTo>
                      <a:pt x="1059" y="3795"/>
                      <a:pt x="1129" y="3852"/>
                      <a:pt x="1203" y="3852"/>
                    </a:cubicBezTo>
                    <a:cubicBezTo>
                      <a:pt x="1235" y="3852"/>
                      <a:pt x="1268" y="3841"/>
                      <a:pt x="1296" y="3818"/>
                    </a:cubicBezTo>
                    <a:cubicBezTo>
                      <a:pt x="1575" y="3593"/>
                      <a:pt x="2052" y="3100"/>
                      <a:pt x="2498" y="2143"/>
                    </a:cubicBezTo>
                    <a:cubicBezTo>
                      <a:pt x="2945" y="1190"/>
                      <a:pt x="3015" y="505"/>
                      <a:pt x="3008" y="146"/>
                    </a:cubicBezTo>
                    <a:cubicBezTo>
                      <a:pt x="3008" y="59"/>
                      <a:pt x="2936" y="1"/>
                      <a:pt x="2860" y="1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1" name="Google Shape;1348;p51"/>
              <p:cNvSpPr/>
              <p:nvPr/>
            </p:nvSpPr>
            <p:spPr>
              <a:xfrm>
                <a:off x="2116100" y="505850"/>
                <a:ext cx="4290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545" extrusionOk="0">
                    <a:moveTo>
                      <a:pt x="417" y="1"/>
                    </a:moveTo>
                    <a:lnTo>
                      <a:pt x="208" y="447"/>
                    </a:lnTo>
                    <a:lnTo>
                      <a:pt x="1" y="893"/>
                    </a:lnTo>
                    <a:lnTo>
                      <a:pt x="1243" y="1544"/>
                    </a:lnTo>
                    <a:lnTo>
                      <a:pt x="1477" y="1038"/>
                    </a:lnTo>
                    <a:lnTo>
                      <a:pt x="1716" y="531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2" name="Google Shape;1349;p51"/>
              <p:cNvSpPr/>
              <p:nvPr/>
            </p:nvSpPr>
            <p:spPr>
              <a:xfrm>
                <a:off x="1910500" y="531250"/>
                <a:ext cx="222000" cy="223725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8949" extrusionOk="0">
                    <a:moveTo>
                      <a:pt x="3632" y="1"/>
                    </a:moveTo>
                    <a:cubicBezTo>
                      <a:pt x="237" y="1"/>
                      <a:pt x="0" y="8948"/>
                      <a:pt x="3488" y="8948"/>
                    </a:cubicBezTo>
                    <a:cubicBezTo>
                      <a:pt x="3582" y="8948"/>
                      <a:pt x="3679" y="8942"/>
                      <a:pt x="3779" y="8928"/>
                    </a:cubicBezTo>
                    <a:cubicBezTo>
                      <a:pt x="6227" y="8596"/>
                      <a:pt x="7956" y="5813"/>
                      <a:pt x="8880" y="3866"/>
                    </a:cubicBezTo>
                    <a:lnTo>
                      <a:pt x="7788" y="3114"/>
                    </a:lnTo>
                    <a:cubicBezTo>
                      <a:pt x="6694" y="4585"/>
                      <a:pt x="4894" y="6015"/>
                      <a:pt x="4894" y="6015"/>
                    </a:cubicBezTo>
                    <a:cubicBezTo>
                      <a:pt x="5549" y="2533"/>
                      <a:pt x="5203" y="49"/>
                      <a:pt x="3689" y="2"/>
                    </a:cubicBezTo>
                    <a:cubicBezTo>
                      <a:pt x="3670" y="1"/>
                      <a:pt x="3651" y="1"/>
                      <a:pt x="3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3" name="Google Shape;1350;p51"/>
              <p:cNvSpPr/>
              <p:nvPr/>
            </p:nvSpPr>
            <p:spPr>
              <a:xfrm>
                <a:off x="2105175" y="541625"/>
                <a:ext cx="78425" cy="8627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3451" extrusionOk="0">
                    <a:moveTo>
                      <a:pt x="2145" y="0"/>
                    </a:moveTo>
                    <a:cubicBezTo>
                      <a:pt x="1704" y="0"/>
                      <a:pt x="1165" y="405"/>
                      <a:pt x="649" y="1624"/>
                    </a:cubicBezTo>
                    <a:cubicBezTo>
                      <a:pt x="501" y="1971"/>
                      <a:pt x="273" y="2336"/>
                      <a:pt x="1" y="2699"/>
                    </a:cubicBezTo>
                    <a:lnTo>
                      <a:pt x="1093" y="3451"/>
                    </a:lnTo>
                    <a:cubicBezTo>
                      <a:pt x="1606" y="2366"/>
                      <a:pt x="1871" y="1544"/>
                      <a:pt x="1871" y="1544"/>
                    </a:cubicBezTo>
                    <a:cubicBezTo>
                      <a:pt x="2482" y="1413"/>
                      <a:pt x="3137" y="597"/>
                      <a:pt x="2656" y="198"/>
                    </a:cubicBezTo>
                    <a:cubicBezTo>
                      <a:pt x="2512" y="77"/>
                      <a:pt x="2338" y="0"/>
                      <a:pt x="2145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4" name="Google Shape;1351;p51"/>
              <p:cNvSpPr/>
              <p:nvPr/>
            </p:nvSpPr>
            <p:spPr>
              <a:xfrm>
                <a:off x="1870350" y="893425"/>
                <a:ext cx="1600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6400" h="1016" extrusionOk="0">
                    <a:moveTo>
                      <a:pt x="507" y="1"/>
                    </a:moveTo>
                    <a:cubicBezTo>
                      <a:pt x="229" y="1"/>
                      <a:pt x="1" y="230"/>
                      <a:pt x="1" y="508"/>
                    </a:cubicBezTo>
                    <a:cubicBezTo>
                      <a:pt x="1" y="790"/>
                      <a:pt x="229" y="1015"/>
                      <a:pt x="507" y="1015"/>
                    </a:cubicBezTo>
                    <a:lnTo>
                      <a:pt x="5893" y="1015"/>
                    </a:lnTo>
                    <a:cubicBezTo>
                      <a:pt x="6171" y="1015"/>
                      <a:pt x="6400" y="790"/>
                      <a:pt x="6400" y="508"/>
                    </a:cubicBezTo>
                    <a:cubicBezTo>
                      <a:pt x="6400" y="230"/>
                      <a:pt x="6171" y="1"/>
                      <a:pt x="58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5" name="Google Shape;1352;p51"/>
              <p:cNvSpPr/>
              <p:nvPr/>
            </p:nvSpPr>
            <p:spPr>
              <a:xfrm>
                <a:off x="1817650" y="649025"/>
                <a:ext cx="30400" cy="1554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6219" extrusionOk="0">
                    <a:moveTo>
                      <a:pt x="608" y="1"/>
                    </a:moveTo>
                    <a:cubicBezTo>
                      <a:pt x="272" y="1"/>
                      <a:pt x="0" y="273"/>
                      <a:pt x="0" y="608"/>
                    </a:cubicBezTo>
                    <a:lnTo>
                      <a:pt x="0" y="5611"/>
                    </a:lnTo>
                    <a:cubicBezTo>
                      <a:pt x="0" y="5946"/>
                      <a:pt x="272" y="6219"/>
                      <a:pt x="608" y="6219"/>
                    </a:cubicBezTo>
                    <a:cubicBezTo>
                      <a:pt x="944" y="6219"/>
                      <a:pt x="1216" y="5946"/>
                      <a:pt x="1216" y="5611"/>
                    </a:cubicBezTo>
                    <a:lnTo>
                      <a:pt x="1216" y="608"/>
                    </a:lnTo>
                    <a:cubicBezTo>
                      <a:pt x="1216" y="273"/>
                      <a:pt x="944" y="1"/>
                      <a:pt x="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6" name="Google Shape;1353;p51"/>
              <p:cNvSpPr/>
              <p:nvPr/>
            </p:nvSpPr>
            <p:spPr>
              <a:xfrm>
                <a:off x="2132875" y="292975"/>
                <a:ext cx="219300" cy="15042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6017" extrusionOk="0">
                    <a:moveTo>
                      <a:pt x="5088" y="0"/>
                    </a:moveTo>
                    <a:cubicBezTo>
                      <a:pt x="4884" y="0"/>
                      <a:pt x="4676" y="11"/>
                      <a:pt x="4466" y="32"/>
                    </a:cubicBezTo>
                    <a:cubicBezTo>
                      <a:pt x="2385" y="240"/>
                      <a:pt x="874" y="1805"/>
                      <a:pt x="1347" y="3892"/>
                    </a:cubicBezTo>
                    <a:lnTo>
                      <a:pt x="1" y="5219"/>
                    </a:lnTo>
                    <a:lnTo>
                      <a:pt x="1689" y="4809"/>
                    </a:lnTo>
                    <a:cubicBezTo>
                      <a:pt x="2190" y="5617"/>
                      <a:pt x="3363" y="6017"/>
                      <a:pt x="4593" y="6017"/>
                    </a:cubicBezTo>
                    <a:cubicBezTo>
                      <a:pt x="6338" y="6017"/>
                      <a:pt x="8199" y="5211"/>
                      <a:pt x="8417" y="3624"/>
                    </a:cubicBezTo>
                    <a:cubicBezTo>
                      <a:pt x="8772" y="1068"/>
                      <a:pt x="7116" y="0"/>
                      <a:pt x="508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C9C3"/>
                  </a:gs>
                  <a:gs pos="100000">
                    <a:srgbClr val="FF8C8C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7" name="Google Shape;1354;p51"/>
              <p:cNvSpPr/>
              <p:nvPr/>
            </p:nvSpPr>
            <p:spPr>
              <a:xfrm>
                <a:off x="2223875" y="352275"/>
                <a:ext cx="1730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431" extrusionOk="0">
                    <a:moveTo>
                      <a:pt x="148" y="0"/>
                    </a:moveTo>
                    <a:cubicBezTo>
                      <a:pt x="67" y="0"/>
                      <a:pt x="0" y="67"/>
                      <a:pt x="0" y="147"/>
                    </a:cubicBezTo>
                    <a:lnTo>
                      <a:pt x="0" y="1282"/>
                    </a:lnTo>
                    <a:cubicBezTo>
                      <a:pt x="0" y="1363"/>
                      <a:pt x="67" y="1430"/>
                      <a:pt x="148" y="1430"/>
                    </a:cubicBezTo>
                    <a:lnTo>
                      <a:pt x="547" y="1430"/>
                    </a:lnTo>
                    <a:cubicBezTo>
                      <a:pt x="625" y="1430"/>
                      <a:pt x="691" y="1363"/>
                      <a:pt x="691" y="1282"/>
                    </a:cubicBezTo>
                    <a:lnTo>
                      <a:pt x="691" y="147"/>
                    </a:lnTo>
                    <a:cubicBezTo>
                      <a:pt x="691" y="67"/>
                      <a:pt x="625" y="0"/>
                      <a:pt x="547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8" name="Google Shape;1355;p51"/>
              <p:cNvSpPr/>
              <p:nvPr/>
            </p:nvSpPr>
            <p:spPr>
              <a:xfrm>
                <a:off x="2244775" y="328525"/>
                <a:ext cx="4265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2390" extrusionOk="0">
                    <a:moveTo>
                      <a:pt x="678" y="0"/>
                    </a:moveTo>
                    <a:cubicBezTo>
                      <a:pt x="601" y="0"/>
                      <a:pt x="625" y="292"/>
                      <a:pt x="608" y="406"/>
                    </a:cubicBezTo>
                    <a:cubicBezTo>
                      <a:pt x="574" y="587"/>
                      <a:pt x="0" y="916"/>
                      <a:pt x="0" y="1097"/>
                    </a:cubicBezTo>
                    <a:lnTo>
                      <a:pt x="0" y="2232"/>
                    </a:lnTo>
                    <a:cubicBezTo>
                      <a:pt x="0" y="2313"/>
                      <a:pt x="67" y="2380"/>
                      <a:pt x="148" y="2380"/>
                    </a:cubicBezTo>
                    <a:lnTo>
                      <a:pt x="1270" y="2390"/>
                    </a:lnTo>
                    <a:cubicBezTo>
                      <a:pt x="1380" y="2390"/>
                      <a:pt x="1471" y="2303"/>
                      <a:pt x="1471" y="2192"/>
                    </a:cubicBezTo>
                    <a:cubicBezTo>
                      <a:pt x="1471" y="2131"/>
                      <a:pt x="1440" y="2075"/>
                      <a:pt x="1394" y="2038"/>
                    </a:cubicBezTo>
                    <a:cubicBezTo>
                      <a:pt x="1484" y="2018"/>
                      <a:pt x="1547" y="1940"/>
                      <a:pt x="1547" y="1846"/>
                    </a:cubicBezTo>
                    <a:cubicBezTo>
                      <a:pt x="1547" y="1782"/>
                      <a:pt x="1518" y="1725"/>
                      <a:pt x="1474" y="1692"/>
                    </a:cubicBezTo>
                    <a:cubicBezTo>
                      <a:pt x="1561" y="1672"/>
                      <a:pt x="1628" y="1591"/>
                      <a:pt x="1628" y="1497"/>
                    </a:cubicBezTo>
                    <a:cubicBezTo>
                      <a:pt x="1628" y="1433"/>
                      <a:pt x="1598" y="1380"/>
                      <a:pt x="1555" y="1342"/>
                    </a:cubicBezTo>
                    <a:cubicBezTo>
                      <a:pt x="1642" y="1322"/>
                      <a:pt x="1705" y="1245"/>
                      <a:pt x="1705" y="1151"/>
                    </a:cubicBezTo>
                    <a:cubicBezTo>
                      <a:pt x="1705" y="1040"/>
                      <a:pt x="1618" y="950"/>
                      <a:pt x="1507" y="950"/>
                    </a:cubicBezTo>
                    <a:lnTo>
                      <a:pt x="813" y="950"/>
                    </a:lnTo>
                    <a:cubicBezTo>
                      <a:pt x="813" y="950"/>
                      <a:pt x="983" y="611"/>
                      <a:pt x="983" y="349"/>
                    </a:cubicBezTo>
                    <a:cubicBezTo>
                      <a:pt x="983" y="50"/>
                      <a:pt x="813" y="0"/>
                      <a:pt x="678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9" name="Google Shape;1356;p51"/>
              <p:cNvSpPr/>
              <p:nvPr/>
            </p:nvSpPr>
            <p:spPr>
              <a:xfrm>
                <a:off x="2223625" y="709550"/>
                <a:ext cx="14262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461" extrusionOk="0">
                    <a:moveTo>
                      <a:pt x="232" y="0"/>
                    </a:moveTo>
                    <a:cubicBezTo>
                      <a:pt x="104" y="0"/>
                      <a:pt x="0" y="104"/>
                      <a:pt x="0" y="232"/>
                    </a:cubicBezTo>
                    <a:cubicBezTo>
                      <a:pt x="0" y="360"/>
                      <a:pt x="104" y="460"/>
                      <a:pt x="232" y="460"/>
                    </a:cubicBezTo>
                    <a:lnTo>
                      <a:pt x="5472" y="460"/>
                    </a:lnTo>
                    <a:cubicBezTo>
                      <a:pt x="5600" y="460"/>
                      <a:pt x="5704" y="360"/>
                      <a:pt x="5704" y="232"/>
                    </a:cubicBezTo>
                    <a:cubicBezTo>
                      <a:pt x="5704" y="104"/>
                      <a:pt x="5600" y="0"/>
                      <a:pt x="5472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70" name="Google Shape;1357;p51"/>
              <p:cNvSpPr/>
              <p:nvPr/>
            </p:nvSpPr>
            <p:spPr>
              <a:xfrm>
                <a:off x="2361275" y="584750"/>
                <a:ext cx="637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5047" extrusionOk="0">
                    <a:moveTo>
                      <a:pt x="2385" y="0"/>
                    </a:moveTo>
                    <a:cubicBezTo>
                      <a:pt x="2331" y="0"/>
                      <a:pt x="2277" y="32"/>
                      <a:pt x="2253" y="85"/>
                    </a:cubicBezTo>
                    <a:lnTo>
                      <a:pt x="34" y="4842"/>
                    </a:lnTo>
                    <a:cubicBezTo>
                      <a:pt x="0" y="4912"/>
                      <a:pt x="34" y="4999"/>
                      <a:pt x="104" y="5032"/>
                    </a:cubicBezTo>
                    <a:cubicBezTo>
                      <a:pt x="124" y="5042"/>
                      <a:pt x="146" y="5046"/>
                      <a:pt x="167" y="5046"/>
                    </a:cubicBezTo>
                    <a:cubicBezTo>
                      <a:pt x="222" y="5046"/>
                      <a:pt x="274" y="5016"/>
                      <a:pt x="299" y="4962"/>
                    </a:cubicBezTo>
                    <a:lnTo>
                      <a:pt x="2515" y="209"/>
                    </a:lnTo>
                    <a:cubicBezTo>
                      <a:pt x="2548" y="134"/>
                      <a:pt x="2518" y="47"/>
                      <a:pt x="2444" y="14"/>
                    </a:cubicBezTo>
                    <a:cubicBezTo>
                      <a:pt x="2425" y="5"/>
                      <a:pt x="2405" y="0"/>
                      <a:pt x="2385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71" name="Google Shape;1358;p51"/>
              <p:cNvSpPr/>
              <p:nvPr/>
            </p:nvSpPr>
            <p:spPr>
              <a:xfrm>
                <a:off x="2186775" y="721050"/>
                <a:ext cx="3187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12748" h="491" extrusionOk="0">
                    <a:moveTo>
                      <a:pt x="0" y="0"/>
                    </a:moveTo>
                    <a:lnTo>
                      <a:pt x="0" y="490"/>
                    </a:lnTo>
                    <a:lnTo>
                      <a:pt x="12747" y="490"/>
                    </a:lnTo>
                    <a:lnTo>
                      <a:pt x="12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</p:grpSp>
        <p:grpSp>
          <p:nvGrpSpPr>
            <p:cNvPr id="72" name="Google Shape;1359;p51"/>
            <p:cNvGrpSpPr/>
            <p:nvPr/>
          </p:nvGrpSpPr>
          <p:grpSpPr>
            <a:xfrm>
              <a:off x="6857425" y="2088475"/>
              <a:ext cx="359100" cy="816300"/>
              <a:chOff x="6857425" y="2088475"/>
              <a:chExt cx="359100" cy="816300"/>
            </a:xfrm>
          </p:grpSpPr>
          <p:cxnSp>
            <p:nvCxnSpPr>
              <p:cNvPr id="73" name="Google Shape;1360;p51"/>
              <p:cNvCxnSpPr/>
              <p:nvPr/>
            </p:nvCxnSpPr>
            <p:spPr>
              <a:xfrm>
                <a:off x="7036975" y="2088475"/>
                <a:ext cx="0" cy="8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1361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" name="Text Box 4"/>
          <p:cNvSpPr txBox="1"/>
          <p:nvPr/>
        </p:nvSpPr>
        <p:spPr>
          <a:xfrm>
            <a:off x="1383453" y="1447800"/>
            <a:ext cx="5820833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The screen object provides information about the desktop outside the browser .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This object allows scripts to: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Detect the browser’s usable area.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Return information on the display screen's dimensions and color depth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047740" y="5356860"/>
            <a:ext cx="1448647" cy="748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sz="4265" u="sng" spc="-1">
                <a:solidFill>
                  <a:schemeClr val="bg2"/>
                </a:solidFill>
                <a:latin typeface="Advent Pro SemiBold" charset="0"/>
                <a:cs typeface="Advent Pro SemiBold" charset="0"/>
                <a:sym typeface="+mn-ea"/>
                <a:hlinkClick r:id="rId1" action="ppaction://hlinkfile"/>
              </a:rPr>
              <a:t>MDN</a:t>
            </a:r>
            <a:endParaRPr lang="en-US" sz="4265" u="sng" spc="-1">
              <a:solidFill>
                <a:schemeClr val="bg2"/>
              </a:solidFill>
              <a:latin typeface="Advent Pro SemiBold" charset="0"/>
              <a:cs typeface="Advent Pro SemiBold" charset="0"/>
              <a:sym typeface="+mn-ea"/>
              <a:hlinkClick r:id="rId1" action="ppaction://hlinkfil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2655147" y="636693"/>
            <a:ext cx="6881707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Nodes Relationships</a:t>
            </a:r>
            <a:endParaRPr lang="en-US" altLang="en-GB"/>
          </a:p>
        </p:txBody>
      </p:sp>
      <p:sp>
        <p:nvSpPr>
          <p:cNvPr id="3" name="Text Box 2"/>
          <p:cNvSpPr txBox="1"/>
          <p:nvPr/>
        </p:nvSpPr>
        <p:spPr>
          <a:xfrm>
            <a:off x="1837267" y="1488440"/>
            <a:ext cx="8518313" cy="749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/>
            <a:r>
              <a:rPr lang="en-US" sz="2135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Navigating the node tree, using the node relationships:</a:t>
            </a:r>
            <a:endParaRPr lang="en-US" sz="2135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lvl="0"/>
            <a:r>
              <a:rPr lang="en-US" sz="2135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	</a:t>
            </a:r>
            <a:endParaRPr lang="en-US" sz="2135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</p:txBody>
      </p:sp>
      <p:grpSp>
        <p:nvGrpSpPr>
          <p:cNvPr id="30" name="Google Shape;1317;p51"/>
          <p:cNvGrpSpPr/>
          <p:nvPr/>
        </p:nvGrpSpPr>
        <p:grpSpPr>
          <a:xfrm>
            <a:off x="8866293" y="3898900"/>
            <a:ext cx="2413000" cy="2204720"/>
            <a:chOff x="6690212" y="1121576"/>
            <a:chExt cx="1791863" cy="1783199"/>
          </a:xfrm>
        </p:grpSpPr>
        <p:grpSp>
          <p:nvGrpSpPr>
            <p:cNvPr id="31" name="Google Shape;1318;p51"/>
            <p:cNvGrpSpPr/>
            <p:nvPr/>
          </p:nvGrpSpPr>
          <p:grpSpPr>
            <a:xfrm>
              <a:off x="7735975" y="2488900"/>
              <a:ext cx="359100" cy="415875"/>
              <a:chOff x="6857425" y="2488900"/>
              <a:chExt cx="359100" cy="415875"/>
            </a:xfrm>
          </p:grpSpPr>
          <p:cxnSp>
            <p:nvCxnSpPr>
              <p:cNvPr id="32" name="Google Shape;1319;p51"/>
              <p:cNvCxnSpPr/>
              <p:nvPr/>
            </p:nvCxnSpPr>
            <p:spPr>
              <a:xfrm>
                <a:off x="7036975" y="2488900"/>
                <a:ext cx="0" cy="41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1320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4" name="Google Shape;1321;p51"/>
            <p:cNvSpPr/>
            <p:nvPr/>
          </p:nvSpPr>
          <p:spPr>
            <a:xfrm>
              <a:off x="8072575" y="2167875"/>
              <a:ext cx="117375" cy="310675"/>
            </a:xfrm>
            <a:custGeom>
              <a:avLst/>
              <a:gdLst/>
              <a:ahLst/>
              <a:cxnLst/>
              <a:rect l="l" t="t" r="r" b="b"/>
              <a:pathLst>
                <a:path w="4695" h="12427" extrusionOk="0">
                  <a:moveTo>
                    <a:pt x="0" y="12427"/>
                  </a:moveTo>
                  <a:lnTo>
                    <a:pt x="4695" y="12427"/>
                  </a:lnTo>
                  <a:lnTo>
                    <a:pt x="4695" y="0"/>
                  </a:lnTo>
                  <a:lnTo>
                    <a:pt x="345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5" name="Google Shape;1322;p51"/>
            <p:cNvGrpSpPr/>
            <p:nvPr/>
          </p:nvGrpSpPr>
          <p:grpSpPr>
            <a:xfrm flipH="1">
              <a:off x="6690212" y="1121576"/>
              <a:ext cx="1791863" cy="1781040"/>
              <a:chOff x="1694200" y="292975"/>
              <a:chExt cx="811275" cy="806375"/>
            </a:xfrm>
          </p:grpSpPr>
          <p:sp>
            <p:nvSpPr>
              <p:cNvPr id="36" name="Google Shape;1323;p51"/>
              <p:cNvSpPr/>
              <p:nvPr/>
            </p:nvSpPr>
            <p:spPr>
              <a:xfrm>
                <a:off x="1694200" y="486878"/>
                <a:ext cx="270450" cy="362050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4482" extrusionOk="0">
                    <a:moveTo>
                      <a:pt x="3558" y="0"/>
                    </a:moveTo>
                    <a:cubicBezTo>
                      <a:pt x="3029" y="0"/>
                      <a:pt x="2561" y="177"/>
                      <a:pt x="2196" y="535"/>
                    </a:cubicBezTo>
                    <a:cubicBezTo>
                      <a:pt x="1" y="2694"/>
                      <a:pt x="2726" y="6380"/>
                      <a:pt x="5010" y="8273"/>
                    </a:cubicBezTo>
                    <a:cubicBezTo>
                      <a:pt x="7296" y="10167"/>
                      <a:pt x="7793" y="14482"/>
                      <a:pt x="7793" y="14482"/>
                    </a:cubicBezTo>
                    <a:lnTo>
                      <a:pt x="10818" y="12574"/>
                    </a:lnTo>
                    <a:cubicBezTo>
                      <a:pt x="10434" y="4454"/>
                      <a:pt x="6220" y="0"/>
                      <a:pt x="35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BDE"/>
                  </a:gs>
                  <a:gs pos="100000">
                    <a:srgbClr val="70CAC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7" name="Google Shape;1324;p51"/>
              <p:cNvSpPr/>
              <p:nvPr/>
            </p:nvSpPr>
            <p:spPr>
              <a:xfrm>
                <a:off x="1785200" y="551853"/>
                <a:ext cx="146300" cy="272150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10886" extrusionOk="0">
                    <a:moveTo>
                      <a:pt x="48" y="0"/>
                    </a:moveTo>
                    <a:cubicBezTo>
                      <a:pt x="36" y="0"/>
                      <a:pt x="24" y="5"/>
                      <a:pt x="17" y="14"/>
                    </a:cubicBezTo>
                    <a:cubicBezTo>
                      <a:pt x="0" y="34"/>
                      <a:pt x="3" y="62"/>
                      <a:pt x="20" y="79"/>
                    </a:cubicBezTo>
                    <a:cubicBezTo>
                      <a:pt x="2706" y="2290"/>
                      <a:pt x="4693" y="6014"/>
                      <a:pt x="5761" y="10851"/>
                    </a:cubicBezTo>
                    <a:cubicBezTo>
                      <a:pt x="5768" y="10871"/>
                      <a:pt x="5784" y="10885"/>
                      <a:pt x="5805" y="10885"/>
                    </a:cubicBezTo>
                    <a:lnTo>
                      <a:pt x="5814" y="10885"/>
                    </a:lnTo>
                    <a:cubicBezTo>
                      <a:pt x="5838" y="10879"/>
                      <a:pt x="5851" y="10855"/>
                      <a:pt x="5845" y="10831"/>
                    </a:cubicBezTo>
                    <a:cubicBezTo>
                      <a:pt x="4774" y="5977"/>
                      <a:pt x="2777" y="2234"/>
                      <a:pt x="77" y="11"/>
                    </a:cubicBezTo>
                    <a:cubicBezTo>
                      <a:pt x="69" y="3"/>
                      <a:pt x="58" y="0"/>
                      <a:pt x="48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8" name="Google Shape;1325;p51"/>
              <p:cNvSpPr/>
              <p:nvPr/>
            </p:nvSpPr>
            <p:spPr>
              <a:xfrm>
                <a:off x="1818638" y="333225"/>
                <a:ext cx="210025" cy="383125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5325" extrusionOk="0">
                    <a:moveTo>
                      <a:pt x="3311" y="1"/>
                    </a:moveTo>
                    <a:cubicBezTo>
                      <a:pt x="1877" y="1"/>
                      <a:pt x="1" y="2007"/>
                      <a:pt x="438" y="5737"/>
                    </a:cubicBezTo>
                    <a:cubicBezTo>
                      <a:pt x="1005" y="10578"/>
                      <a:pt x="4946" y="15325"/>
                      <a:pt x="4946" y="15325"/>
                    </a:cubicBezTo>
                    <a:lnTo>
                      <a:pt x="8401" y="10356"/>
                    </a:lnTo>
                    <a:cubicBezTo>
                      <a:pt x="4161" y="6526"/>
                      <a:pt x="5607" y="2124"/>
                      <a:pt x="4403" y="543"/>
                    </a:cubicBezTo>
                    <a:cubicBezTo>
                      <a:pt x="4127" y="179"/>
                      <a:pt x="3738" y="1"/>
                      <a:pt x="33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E719E"/>
                  </a:gs>
                  <a:gs pos="100000">
                    <a:srgbClr val="423A6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9" name="Google Shape;1326;p51"/>
              <p:cNvSpPr/>
              <p:nvPr/>
            </p:nvSpPr>
            <p:spPr>
              <a:xfrm>
                <a:off x="1885888" y="423000"/>
                <a:ext cx="100900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4036" h="9287" extrusionOk="0">
                    <a:moveTo>
                      <a:pt x="44" y="0"/>
                    </a:moveTo>
                    <a:cubicBezTo>
                      <a:pt x="21" y="0"/>
                      <a:pt x="0" y="20"/>
                      <a:pt x="0" y="44"/>
                    </a:cubicBezTo>
                    <a:cubicBezTo>
                      <a:pt x="0" y="94"/>
                      <a:pt x="47" y="5113"/>
                      <a:pt x="3958" y="9272"/>
                    </a:cubicBezTo>
                    <a:cubicBezTo>
                      <a:pt x="3965" y="9280"/>
                      <a:pt x="3978" y="9286"/>
                      <a:pt x="3989" y="9286"/>
                    </a:cubicBezTo>
                    <a:cubicBezTo>
                      <a:pt x="3998" y="9286"/>
                      <a:pt x="4012" y="9280"/>
                      <a:pt x="4019" y="9272"/>
                    </a:cubicBezTo>
                    <a:cubicBezTo>
                      <a:pt x="4035" y="9256"/>
                      <a:pt x="4035" y="9229"/>
                      <a:pt x="4022" y="9212"/>
                    </a:cubicBezTo>
                    <a:cubicBezTo>
                      <a:pt x="134" y="5079"/>
                      <a:pt x="87" y="94"/>
                      <a:pt x="87" y="44"/>
                    </a:cubicBezTo>
                    <a:cubicBezTo>
                      <a:pt x="87" y="20"/>
                      <a:pt x="67" y="0"/>
                      <a:pt x="44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0" name="Google Shape;1327;p51"/>
              <p:cNvSpPr/>
              <p:nvPr/>
            </p:nvSpPr>
            <p:spPr>
              <a:xfrm>
                <a:off x="1942525" y="533625"/>
                <a:ext cx="252500" cy="189000"/>
              </a:xfrm>
              <a:custGeom>
                <a:avLst/>
                <a:gdLst/>
                <a:ahLst/>
                <a:cxnLst/>
                <a:rect l="l" t="t" r="r" b="b"/>
                <a:pathLst>
                  <a:path w="10100" h="7560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8" y="7134"/>
                      <a:pt x="5229" y="7560"/>
                      <a:pt x="7437" y="7560"/>
                    </a:cubicBezTo>
                    <a:cubicBezTo>
                      <a:pt x="7707" y="7560"/>
                      <a:pt x="7974" y="7553"/>
                      <a:pt x="8236" y="7544"/>
                    </a:cubicBezTo>
                    <a:cubicBezTo>
                      <a:pt x="8901" y="7524"/>
                      <a:pt x="9532" y="7474"/>
                      <a:pt x="10100" y="7417"/>
                    </a:cubicBezTo>
                    <a:lnTo>
                      <a:pt x="10022" y="6061"/>
                    </a:lnTo>
                    <a:cubicBezTo>
                      <a:pt x="9001" y="5876"/>
                      <a:pt x="7736" y="5385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1" name="Google Shape;1328;p51"/>
              <p:cNvSpPr/>
              <p:nvPr/>
            </p:nvSpPr>
            <p:spPr>
              <a:xfrm>
                <a:off x="2193075" y="685125"/>
                <a:ext cx="65150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1357" extrusionOk="0">
                    <a:moveTo>
                      <a:pt x="0" y="1"/>
                    </a:moveTo>
                    <a:lnTo>
                      <a:pt x="78" y="1357"/>
                    </a:lnTo>
                    <a:cubicBezTo>
                      <a:pt x="1565" y="1206"/>
                      <a:pt x="2605" y="991"/>
                      <a:pt x="2605" y="991"/>
                    </a:cubicBezTo>
                    <a:cubicBezTo>
                      <a:pt x="2605" y="991"/>
                      <a:pt x="2274" y="60"/>
                      <a:pt x="1321" y="60"/>
                    </a:cubicBezTo>
                    <a:cubicBezTo>
                      <a:pt x="1273" y="60"/>
                      <a:pt x="1223" y="63"/>
                      <a:pt x="1172" y="68"/>
                    </a:cubicBezTo>
                    <a:cubicBezTo>
                      <a:pt x="1076" y="78"/>
                      <a:pt x="972" y="83"/>
                      <a:pt x="863" y="83"/>
                    </a:cubicBezTo>
                    <a:cubicBezTo>
                      <a:pt x="605" y="83"/>
                      <a:pt x="313" y="55"/>
                      <a:pt x="0" y="1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2" name="Google Shape;1329;p51"/>
              <p:cNvSpPr/>
              <p:nvPr/>
            </p:nvSpPr>
            <p:spPr>
              <a:xfrm>
                <a:off x="2227725" y="701525"/>
                <a:ext cx="2210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884" h="543" extrusionOk="0">
                    <a:moveTo>
                      <a:pt x="541" y="0"/>
                    </a:moveTo>
                    <a:cubicBezTo>
                      <a:pt x="337" y="0"/>
                      <a:pt x="101" y="46"/>
                      <a:pt x="31" y="59"/>
                    </a:cubicBezTo>
                    <a:cubicBezTo>
                      <a:pt x="11" y="63"/>
                      <a:pt x="1" y="83"/>
                      <a:pt x="4" y="100"/>
                    </a:cubicBezTo>
                    <a:cubicBezTo>
                      <a:pt x="7" y="115"/>
                      <a:pt x="21" y="128"/>
                      <a:pt x="38" y="128"/>
                    </a:cubicBezTo>
                    <a:cubicBezTo>
                      <a:pt x="40" y="128"/>
                      <a:pt x="42" y="127"/>
                      <a:pt x="44" y="127"/>
                    </a:cubicBezTo>
                    <a:cubicBezTo>
                      <a:pt x="200" y="94"/>
                      <a:pt x="397" y="68"/>
                      <a:pt x="551" y="68"/>
                    </a:cubicBezTo>
                    <a:cubicBezTo>
                      <a:pt x="678" y="68"/>
                      <a:pt x="775" y="85"/>
                      <a:pt x="799" y="130"/>
                    </a:cubicBezTo>
                    <a:cubicBezTo>
                      <a:pt x="813" y="160"/>
                      <a:pt x="813" y="187"/>
                      <a:pt x="799" y="217"/>
                    </a:cubicBezTo>
                    <a:cubicBezTo>
                      <a:pt x="743" y="324"/>
                      <a:pt x="494" y="432"/>
                      <a:pt x="195" y="476"/>
                    </a:cubicBezTo>
                    <a:cubicBezTo>
                      <a:pt x="175" y="479"/>
                      <a:pt x="165" y="496"/>
                      <a:pt x="165" y="516"/>
                    </a:cubicBezTo>
                    <a:cubicBezTo>
                      <a:pt x="168" y="533"/>
                      <a:pt x="182" y="543"/>
                      <a:pt x="199" y="543"/>
                    </a:cubicBezTo>
                    <a:lnTo>
                      <a:pt x="206" y="543"/>
                    </a:lnTo>
                    <a:cubicBezTo>
                      <a:pt x="534" y="496"/>
                      <a:pt x="790" y="378"/>
                      <a:pt x="860" y="248"/>
                    </a:cubicBezTo>
                    <a:cubicBezTo>
                      <a:pt x="884" y="197"/>
                      <a:pt x="884" y="147"/>
                      <a:pt x="857" y="100"/>
                    </a:cubicBezTo>
                    <a:cubicBezTo>
                      <a:pt x="817" y="24"/>
                      <a:pt x="688" y="0"/>
                      <a:pt x="541" y="0"/>
                    </a:cubicBezTo>
                    <a:close/>
                  </a:path>
                </a:pathLst>
              </a:custGeom>
              <a:solidFill>
                <a:srgbClr val="423F6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3" name="Google Shape;1330;p51"/>
              <p:cNvSpPr/>
              <p:nvPr/>
            </p:nvSpPr>
            <p:spPr>
              <a:xfrm>
                <a:off x="1942525" y="533625"/>
                <a:ext cx="205325" cy="189025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7561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9" y="7141"/>
                      <a:pt x="5239" y="7561"/>
                      <a:pt x="7448" y="7561"/>
                    </a:cubicBezTo>
                    <a:cubicBezTo>
                      <a:pt x="7457" y="7561"/>
                      <a:pt x="7465" y="7561"/>
                      <a:pt x="7474" y="7561"/>
                    </a:cubicBezTo>
                    <a:cubicBezTo>
                      <a:pt x="7881" y="6812"/>
                      <a:pt x="8098" y="6064"/>
                      <a:pt x="8213" y="5483"/>
                    </a:cubicBezTo>
                    <a:cubicBezTo>
                      <a:pt x="7665" y="5238"/>
                      <a:pt x="7108" y="4919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4" name="Google Shape;1331;p51"/>
              <p:cNvSpPr/>
              <p:nvPr/>
            </p:nvSpPr>
            <p:spPr>
              <a:xfrm>
                <a:off x="1961775" y="1066750"/>
                <a:ext cx="85275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1304" extrusionOk="0">
                    <a:moveTo>
                      <a:pt x="487" y="1"/>
                    </a:moveTo>
                    <a:lnTo>
                      <a:pt x="0" y="1303"/>
                    </a:lnTo>
                    <a:lnTo>
                      <a:pt x="3411" y="1303"/>
                    </a:lnTo>
                    <a:lnTo>
                      <a:pt x="1645" y="239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5" name="Google Shape;1332;p51"/>
              <p:cNvSpPr/>
              <p:nvPr/>
            </p:nvSpPr>
            <p:spPr>
              <a:xfrm>
                <a:off x="1973925" y="760550"/>
                <a:ext cx="196925" cy="312175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12487" extrusionOk="0">
                    <a:moveTo>
                      <a:pt x="3299" y="1"/>
                    </a:moveTo>
                    <a:cubicBezTo>
                      <a:pt x="2337" y="1"/>
                      <a:pt x="1572" y="146"/>
                      <a:pt x="1572" y="146"/>
                    </a:cubicBezTo>
                    <a:cubicBezTo>
                      <a:pt x="1572" y="146"/>
                      <a:pt x="3012" y="1324"/>
                      <a:pt x="3059" y="3876"/>
                    </a:cubicBezTo>
                    <a:cubicBezTo>
                      <a:pt x="3106" y="6424"/>
                      <a:pt x="1" y="12249"/>
                      <a:pt x="1" y="12249"/>
                    </a:cubicBezTo>
                    <a:lnTo>
                      <a:pt x="1159" y="12487"/>
                    </a:lnTo>
                    <a:cubicBezTo>
                      <a:pt x="4888" y="7931"/>
                      <a:pt x="7877" y="2127"/>
                      <a:pt x="6343" y="831"/>
                    </a:cubicBezTo>
                    <a:cubicBezTo>
                      <a:pt x="5554" y="163"/>
                      <a:pt x="4316" y="1"/>
                      <a:pt x="32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6" name="Google Shape;1333;p51"/>
              <p:cNvSpPr/>
              <p:nvPr/>
            </p:nvSpPr>
            <p:spPr>
              <a:xfrm>
                <a:off x="2134900" y="783650"/>
                <a:ext cx="12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0" y="0"/>
                    </a:moveTo>
                    <a:lnTo>
                      <a:pt x="4" y="5"/>
                    </a:lnTo>
                    <a:cubicBezTo>
                      <a:pt x="4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7" name="Google Shape;1334;p51"/>
              <p:cNvSpPr/>
              <p:nvPr/>
            </p:nvSpPr>
            <p:spPr>
              <a:xfrm>
                <a:off x="2013200" y="760575"/>
                <a:ext cx="132475" cy="89075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3563" extrusionOk="0">
                    <a:moveTo>
                      <a:pt x="1726" y="1"/>
                    </a:moveTo>
                    <a:cubicBezTo>
                      <a:pt x="766" y="1"/>
                      <a:pt x="1" y="145"/>
                      <a:pt x="1" y="145"/>
                    </a:cubicBezTo>
                    <a:cubicBezTo>
                      <a:pt x="1" y="145"/>
                      <a:pt x="897" y="877"/>
                      <a:pt x="1296" y="2438"/>
                    </a:cubicBezTo>
                    <a:lnTo>
                      <a:pt x="4896" y="3562"/>
                    </a:lnTo>
                    <a:cubicBezTo>
                      <a:pt x="5251" y="2401"/>
                      <a:pt x="5299" y="1484"/>
                      <a:pt x="4919" y="984"/>
                    </a:cubicBezTo>
                    <a:cubicBezTo>
                      <a:pt x="4916" y="981"/>
                      <a:pt x="4916" y="977"/>
                      <a:pt x="4913" y="974"/>
                    </a:cubicBezTo>
                    <a:cubicBezTo>
                      <a:pt x="4909" y="974"/>
                      <a:pt x="4909" y="971"/>
                      <a:pt x="4905" y="971"/>
                    </a:cubicBezTo>
                    <a:lnTo>
                      <a:pt x="4905" y="968"/>
                    </a:lnTo>
                    <a:cubicBezTo>
                      <a:pt x="4902" y="964"/>
                      <a:pt x="4902" y="964"/>
                      <a:pt x="4899" y="961"/>
                    </a:cubicBezTo>
                    <a:lnTo>
                      <a:pt x="4899" y="957"/>
                    </a:lnTo>
                    <a:lnTo>
                      <a:pt x="4896" y="957"/>
                    </a:lnTo>
                    <a:cubicBezTo>
                      <a:pt x="4896" y="954"/>
                      <a:pt x="4896" y="954"/>
                      <a:pt x="4892" y="951"/>
                    </a:cubicBezTo>
                    <a:lnTo>
                      <a:pt x="4888" y="948"/>
                    </a:lnTo>
                    <a:lnTo>
                      <a:pt x="4885" y="944"/>
                    </a:lnTo>
                    <a:lnTo>
                      <a:pt x="4885" y="940"/>
                    </a:lnTo>
                    <a:lnTo>
                      <a:pt x="4882" y="940"/>
                    </a:lnTo>
                    <a:lnTo>
                      <a:pt x="4882" y="937"/>
                    </a:lnTo>
                    <a:cubicBezTo>
                      <a:pt x="4882" y="937"/>
                      <a:pt x="4879" y="937"/>
                      <a:pt x="4879" y="934"/>
                    </a:cubicBezTo>
                    <a:cubicBezTo>
                      <a:pt x="4876" y="934"/>
                      <a:pt x="4876" y="931"/>
                      <a:pt x="4876" y="931"/>
                    </a:cubicBezTo>
                    <a:cubicBezTo>
                      <a:pt x="4876" y="931"/>
                      <a:pt x="4872" y="931"/>
                      <a:pt x="4872" y="928"/>
                    </a:cubicBezTo>
                    <a:cubicBezTo>
                      <a:pt x="4872" y="923"/>
                      <a:pt x="4868" y="923"/>
                      <a:pt x="4868" y="923"/>
                    </a:cubicBezTo>
                    <a:lnTo>
                      <a:pt x="4865" y="920"/>
                    </a:lnTo>
                    <a:cubicBezTo>
                      <a:pt x="4865" y="917"/>
                      <a:pt x="4865" y="917"/>
                      <a:pt x="4862" y="917"/>
                    </a:cubicBezTo>
                    <a:cubicBezTo>
                      <a:pt x="4862" y="914"/>
                      <a:pt x="4862" y="914"/>
                      <a:pt x="4859" y="914"/>
                    </a:cubicBezTo>
                    <a:lnTo>
                      <a:pt x="4859" y="911"/>
                    </a:lnTo>
                    <a:lnTo>
                      <a:pt x="4855" y="911"/>
                    </a:lnTo>
                    <a:cubicBezTo>
                      <a:pt x="4855" y="907"/>
                      <a:pt x="4855" y="907"/>
                      <a:pt x="4852" y="907"/>
                    </a:cubicBezTo>
                    <a:lnTo>
                      <a:pt x="4852" y="903"/>
                    </a:lnTo>
                    <a:cubicBezTo>
                      <a:pt x="4852" y="903"/>
                      <a:pt x="4848" y="903"/>
                      <a:pt x="4848" y="900"/>
                    </a:cubicBezTo>
                    <a:cubicBezTo>
                      <a:pt x="4845" y="900"/>
                      <a:pt x="4845" y="900"/>
                      <a:pt x="4845" y="897"/>
                    </a:cubicBezTo>
                    <a:lnTo>
                      <a:pt x="4842" y="897"/>
                    </a:lnTo>
                    <a:lnTo>
                      <a:pt x="4842" y="894"/>
                    </a:lnTo>
                    <a:lnTo>
                      <a:pt x="4838" y="894"/>
                    </a:lnTo>
                    <a:lnTo>
                      <a:pt x="4838" y="890"/>
                    </a:lnTo>
                    <a:cubicBezTo>
                      <a:pt x="4835" y="890"/>
                      <a:pt x="4835" y="887"/>
                      <a:pt x="4835" y="887"/>
                    </a:cubicBezTo>
                    <a:lnTo>
                      <a:pt x="4832" y="883"/>
                    </a:lnTo>
                    <a:lnTo>
                      <a:pt x="4828" y="880"/>
                    </a:lnTo>
                    <a:cubicBezTo>
                      <a:pt x="4825" y="880"/>
                      <a:pt x="4825" y="877"/>
                      <a:pt x="4825" y="877"/>
                    </a:cubicBezTo>
                    <a:lnTo>
                      <a:pt x="4822" y="877"/>
                    </a:lnTo>
                    <a:cubicBezTo>
                      <a:pt x="4822" y="874"/>
                      <a:pt x="4822" y="874"/>
                      <a:pt x="4818" y="874"/>
                    </a:cubicBezTo>
                    <a:lnTo>
                      <a:pt x="4818" y="870"/>
                    </a:lnTo>
                    <a:lnTo>
                      <a:pt x="4815" y="870"/>
                    </a:lnTo>
                    <a:lnTo>
                      <a:pt x="4815" y="867"/>
                    </a:lnTo>
                    <a:cubicBezTo>
                      <a:pt x="4815" y="867"/>
                      <a:pt x="4812" y="867"/>
                      <a:pt x="4812" y="863"/>
                    </a:cubicBezTo>
                    <a:cubicBezTo>
                      <a:pt x="4808" y="863"/>
                      <a:pt x="4808" y="860"/>
                      <a:pt x="4808" y="860"/>
                    </a:cubicBezTo>
                    <a:lnTo>
                      <a:pt x="4805" y="860"/>
                    </a:lnTo>
                    <a:cubicBezTo>
                      <a:pt x="4805" y="860"/>
                      <a:pt x="4805" y="857"/>
                      <a:pt x="4801" y="857"/>
                    </a:cubicBezTo>
                    <a:cubicBezTo>
                      <a:pt x="4801" y="853"/>
                      <a:pt x="4798" y="853"/>
                      <a:pt x="4798" y="853"/>
                    </a:cubicBezTo>
                    <a:cubicBezTo>
                      <a:pt x="4798" y="850"/>
                      <a:pt x="4795" y="850"/>
                      <a:pt x="4795" y="850"/>
                    </a:cubicBezTo>
                    <a:cubicBezTo>
                      <a:pt x="4795" y="847"/>
                      <a:pt x="4795" y="847"/>
                      <a:pt x="4792" y="847"/>
                    </a:cubicBezTo>
                    <a:lnTo>
                      <a:pt x="4792" y="843"/>
                    </a:lnTo>
                    <a:lnTo>
                      <a:pt x="4788" y="843"/>
                    </a:lnTo>
                    <a:lnTo>
                      <a:pt x="4784" y="840"/>
                    </a:lnTo>
                    <a:lnTo>
                      <a:pt x="4781" y="836"/>
                    </a:lnTo>
                    <a:cubicBezTo>
                      <a:pt x="4778" y="836"/>
                      <a:pt x="4778" y="833"/>
                      <a:pt x="4778" y="833"/>
                    </a:cubicBezTo>
                    <a:lnTo>
                      <a:pt x="4775" y="833"/>
                    </a:lnTo>
                    <a:cubicBezTo>
                      <a:pt x="4775" y="830"/>
                      <a:pt x="4772" y="830"/>
                      <a:pt x="4772" y="830"/>
                    </a:cubicBezTo>
                    <a:cubicBezTo>
                      <a:pt x="3982" y="162"/>
                      <a:pt x="2747" y="1"/>
                      <a:pt x="173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8" name="Google Shape;1335;p51"/>
              <p:cNvSpPr/>
              <p:nvPr/>
            </p:nvSpPr>
            <p:spPr>
              <a:xfrm>
                <a:off x="2050300" y="857425"/>
                <a:ext cx="12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5" h="250" extrusionOk="0">
                    <a:moveTo>
                      <a:pt x="0" y="229"/>
                    </a:moveTo>
                    <a:lnTo>
                      <a:pt x="0" y="249"/>
                    </a:lnTo>
                    <a:lnTo>
                      <a:pt x="0" y="229"/>
                    </a:lnTo>
                    <a:close/>
                    <a:moveTo>
                      <a:pt x="0" y="219"/>
                    </a:moveTo>
                    <a:lnTo>
                      <a:pt x="0" y="229"/>
                    </a:lnTo>
                    <a:lnTo>
                      <a:pt x="0" y="219"/>
                    </a:lnTo>
                    <a:close/>
                    <a:moveTo>
                      <a:pt x="0" y="216"/>
                    </a:moveTo>
                    <a:lnTo>
                      <a:pt x="0" y="219"/>
                    </a:lnTo>
                    <a:lnTo>
                      <a:pt x="0" y="216"/>
                    </a:lnTo>
                    <a:close/>
                    <a:moveTo>
                      <a:pt x="0" y="202"/>
                    </a:moveTo>
                    <a:lnTo>
                      <a:pt x="0" y="212"/>
                    </a:lnTo>
                    <a:lnTo>
                      <a:pt x="0" y="202"/>
                    </a:lnTo>
                    <a:close/>
                    <a:moveTo>
                      <a:pt x="0" y="199"/>
                    </a:moveTo>
                    <a:lnTo>
                      <a:pt x="0" y="202"/>
                    </a:lnTo>
                    <a:lnTo>
                      <a:pt x="0" y="199"/>
                    </a:lnTo>
                    <a:close/>
                    <a:moveTo>
                      <a:pt x="4" y="189"/>
                    </a:moveTo>
                    <a:cubicBezTo>
                      <a:pt x="0" y="192"/>
                      <a:pt x="0" y="196"/>
                      <a:pt x="0" y="199"/>
                    </a:cubicBezTo>
                    <a:cubicBezTo>
                      <a:pt x="0" y="196"/>
                      <a:pt x="0" y="192"/>
                      <a:pt x="4" y="189"/>
                    </a:cubicBezTo>
                    <a:close/>
                    <a:moveTo>
                      <a:pt x="4" y="182"/>
                    </a:moveTo>
                    <a:lnTo>
                      <a:pt x="4" y="185"/>
                    </a:lnTo>
                    <a:lnTo>
                      <a:pt x="4" y="182"/>
                    </a:lnTo>
                    <a:close/>
                    <a:moveTo>
                      <a:pt x="4" y="179"/>
                    </a:moveTo>
                    <a:lnTo>
                      <a:pt x="4" y="182"/>
                    </a:lnTo>
                    <a:lnTo>
                      <a:pt x="4" y="179"/>
                    </a:lnTo>
                    <a:close/>
                    <a:moveTo>
                      <a:pt x="4" y="172"/>
                    </a:moveTo>
                    <a:lnTo>
                      <a:pt x="4" y="179"/>
                    </a:lnTo>
                    <a:lnTo>
                      <a:pt x="4" y="172"/>
                    </a:lnTo>
                    <a:close/>
                    <a:moveTo>
                      <a:pt x="4" y="168"/>
                    </a:moveTo>
                    <a:lnTo>
                      <a:pt x="4" y="172"/>
                    </a:lnTo>
                    <a:lnTo>
                      <a:pt x="4" y="168"/>
                    </a:lnTo>
                    <a:close/>
                    <a:moveTo>
                      <a:pt x="4" y="162"/>
                    </a:moveTo>
                    <a:lnTo>
                      <a:pt x="4" y="165"/>
                    </a:lnTo>
                    <a:lnTo>
                      <a:pt x="4" y="162"/>
                    </a:lnTo>
                    <a:close/>
                    <a:moveTo>
                      <a:pt x="4" y="159"/>
                    </a:moveTo>
                    <a:lnTo>
                      <a:pt x="4" y="162"/>
                    </a:lnTo>
                    <a:lnTo>
                      <a:pt x="4" y="159"/>
                    </a:lnTo>
                    <a:close/>
                    <a:moveTo>
                      <a:pt x="4" y="152"/>
                    </a:moveTo>
                    <a:lnTo>
                      <a:pt x="4" y="156"/>
                    </a:lnTo>
                    <a:lnTo>
                      <a:pt x="4" y="152"/>
                    </a:lnTo>
                    <a:close/>
                    <a:moveTo>
                      <a:pt x="4" y="148"/>
                    </a:moveTo>
                    <a:lnTo>
                      <a:pt x="4" y="152"/>
                    </a:lnTo>
                    <a:lnTo>
                      <a:pt x="4" y="148"/>
                    </a:lnTo>
                    <a:close/>
                    <a:moveTo>
                      <a:pt x="4" y="142"/>
                    </a:moveTo>
                    <a:lnTo>
                      <a:pt x="4" y="145"/>
                    </a:lnTo>
                    <a:lnTo>
                      <a:pt x="4" y="142"/>
                    </a:lnTo>
                    <a:close/>
                    <a:moveTo>
                      <a:pt x="4" y="139"/>
                    </a:moveTo>
                    <a:lnTo>
                      <a:pt x="4" y="142"/>
                    </a:lnTo>
                    <a:lnTo>
                      <a:pt x="4" y="139"/>
                    </a:lnTo>
                    <a:close/>
                    <a:moveTo>
                      <a:pt x="4" y="131"/>
                    </a:moveTo>
                    <a:lnTo>
                      <a:pt x="4" y="135"/>
                    </a:lnTo>
                    <a:lnTo>
                      <a:pt x="4" y="131"/>
                    </a:lnTo>
                    <a:close/>
                    <a:moveTo>
                      <a:pt x="4" y="125"/>
                    </a:moveTo>
                    <a:lnTo>
                      <a:pt x="4" y="131"/>
                    </a:lnTo>
                    <a:lnTo>
                      <a:pt x="4" y="125"/>
                    </a:lnTo>
                    <a:close/>
                    <a:moveTo>
                      <a:pt x="4" y="122"/>
                    </a:moveTo>
                    <a:lnTo>
                      <a:pt x="4" y="125"/>
                    </a:lnTo>
                    <a:lnTo>
                      <a:pt x="4" y="122"/>
                    </a:lnTo>
                    <a:close/>
                    <a:moveTo>
                      <a:pt x="4" y="118"/>
                    </a:moveTo>
                    <a:lnTo>
                      <a:pt x="4" y="118"/>
                    </a:lnTo>
                    <a:lnTo>
                      <a:pt x="4" y="118"/>
                    </a:lnTo>
                    <a:close/>
                    <a:moveTo>
                      <a:pt x="4" y="111"/>
                    </a:moveTo>
                    <a:lnTo>
                      <a:pt x="4" y="115"/>
                    </a:lnTo>
                    <a:lnTo>
                      <a:pt x="4" y="111"/>
                    </a:lnTo>
                    <a:close/>
                    <a:moveTo>
                      <a:pt x="4" y="105"/>
                    </a:moveTo>
                    <a:lnTo>
                      <a:pt x="4" y="108"/>
                    </a:lnTo>
                    <a:lnTo>
                      <a:pt x="4" y="105"/>
                    </a:lnTo>
                    <a:close/>
                    <a:moveTo>
                      <a:pt x="4" y="102"/>
                    </a:moveTo>
                    <a:lnTo>
                      <a:pt x="4" y="105"/>
                    </a:lnTo>
                    <a:lnTo>
                      <a:pt x="4" y="102"/>
                    </a:lnTo>
                    <a:close/>
                    <a:moveTo>
                      <a:pt x="4" y="95"/>
                    </a:moveTo>
                    <a:lnTo>
                      <a:pt x="4" y="98"/>
                    </a:lnTo>
                    <a:lnTo>
                      <a:pt x="4" y="95"/>
                    </a:lnTo>
                    <a:close/>
                    <a:moveTo>
                      <a:pt x="4" y="91"/>
                    </a:moveTo>
                    <a:lnTo>
                      <a:pt x="4" y="95"/>
                    </a:lnTo>
                    <a:lnTo>
                      <a:pt x="4" y="91"/>
                    </a:lnTo>
                    <a:close/>
                    <a:moveTo>
                      <a:pt x="4" y="85"/>
                    </a:moveTo>
                    <a:lnTo>
                      <a:pt x="4" y="88"/>
                    </a:lnTo>
                    <a:lnTo>
                      <a:pt x="4" y="85"/>
                    </a:lnTo>
                    <a:close/>
                    <a:moveTo>
                      <a:pt x="4" y="75"/>
                    </a:moveTo>
                    <a:lnTo>
                      <a:pt x="4" y="85"/>
                    </a:lnTo>
                    <a:lnTo>
                      <a:pt x="4" y="75"/>
                    </a:lnTo>
                    <a:close/>
                    <a:moveTo>
                      <a:pt x="4" y="71"/>
                    </a:moveTo>
                    <a:lnTo>
                      <a:pt x="4" y="75"/>
                    </a:lnTo>
                    <a:lnTo>
                      <a:pt x="4" y="71"/>
                    </a:lnTo>
                    <a:close/>
                    <a:moveTo>
                      <a:pt x="4" y="65"/>
                    </a:moveTo>
                    <a:lnTo>
                      <a:pt x="4" y="68"/>
                    </a:lnTo>
                    <a:lnTo>
                      <a:pt x="4" y="65"/>
                    </a:lnTo>
                    <a:close/>
                    <a:moveTo>
                      <a:pt x="4" y="61"/>
                    </a:moveTo>
                    <a:lnTo>
                      <a:pt x="4" y="65"/>
                    </a:lnTo>
                    <a:lnTo>
                      <a:pt x="4" y="61"/>
                    </a:lnTo>
                    <a:close/>
                    <a:moveTo>
                      <a:pt x="4" y="55"/>
                    </a:moveTo>
                    <a:lnTo>
                      <a:pt x="4" y="58"/>
                    </a:lnTo>
                    <a:lnTo>
                      <a:pt x="4" y="55"/>
                    </a:lnTo>
                    <a:close/>
                    <a:moveTo>
                      <a:pt x="4" y="51"/>
                    </a:moveTo>
                    <a:lnTo>
                      <a:pt x="4" y="55"/>
                    </a:lnTo>
                    <a:lnTo>
                      <a:pt x="4" y="51"/>
                    </a:lnTo>
                    <a:close/>
                    <a:moveTo>
                      <a:pt x="4" y="44"/>
                    </a:moveTo>
                    <a:lnTo>
                      <a:pt x="4" y="51"/>
                    </a:lnTo>
                    <a:lnTo>
                      <a:pt x="4" y="44"/>
                    </a:lnTo>
                    <a:close/>
                    <a:moveTo>
                      <a:pt x="4" y="41"/>
                    </a:moveTo>
                    <a:lnTo>
                      <a:pt x="4" y="44"/>
                    </a:lnTo>
                    <a:lnTo>
                      <a:pt x="4" y="41"/>
                    </a:lnTo>
                    <a:close/>
                    <a:moveTo>
                      <a:pt x="4" y="38"/>
                    </a:moveTo>
                    <a:lnTo>
                      <a:pt x="4" y="38"/>
                    </a:lnTo>
                    <a:lnTo>
                      <a:pt x="4" y="38"/>
                    </a:lnTo>
                    <a:close/>
                    <a:moveTo>
                      <a:pt x="4" y="31"/>
                    </a:moveTo>
                    <a:lnTo>
                      <a:pt x="4" y="35"/>
                    </a:lnTo>
                    <a:lnTo>
                      <a:pt x="4" y="31"/>
                    </a:lnTo>
                    <a:close/>
                    <a:moveTo>
                      <a:pt x="4" y="24"/>
                    </a:moveTo>
                    <a:lnTo>
                      <a:pt x="4" y="27"/>
                    </a:lnTo>
                    <a:lnTo>
                      <a:pt x="4" y="24"/>
                    </a:lnTo>
                    <a:close/>
                    <a:moveTo>
                      <a:pt x="4" y="21"/>
                    </a:moveTo>
                    <a:lnTo>
                      <a:pt x="4" y="24"/>
                    </a:lnTo>
                    <a:lnTo>
                      <a:pt x="4" y="21"/>
                    </a:lnTo>
                    <a:close/>
                    <a:moveTo>
                      <a:pt x="4" y="15"/>
                    </a:moveTo>
                    <a:lnTo>
                      <a:pt x="4" y="21"/>
                    </a:lnTo>
                    <a:lnTo>
                      <a:pt x="4" y="15"/>
                    </a:lnTo>
                    <a:close/>
                    <a:moveTo>
                      <a:pt x="4" y="11"/>
                    </a:moveTo>
                    <a:lnTo>
                      <a:pt x="4" y="15"/>
                    </a:lnTo>
                    <a:lnTo>
                      <a:pt x="4" y="11"/>
                    </a:lnTo>
                    <a:close/>
                    <a:moveTo>
                      <a:pt x="4" y="7"/>
                    </a:moveTo>
                    <a:lnTo>
                      <a:pt x="4" y="11"/>
                    </a:lnTo>
                    <a:lnTo>
                      <a:pt x="4" y="7"/>
                    </a:lnTo>
                    <a:close/>
                    <a:moveTo>
                      <a:pt x="4" y="1"/>
                    </a:move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9" name="Google Shape;1336;p51"/>
              <p:cNvSpPr/>
              <p:nvPr/>
            </p:nvSpPr>
            <p:spPr>
              <a:xfrm>
                <a:off x="2031500" y="907800"/>
                <a:ext cx="10250" cy="3107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243" extrusionOk="0">
                    <a:moveTo>
                      <a:pt x="410" y="0"/>
                    </a:moveTo>
                    <a:cubicBezTo>
                      <a:pt x="293" y="403"/>
                      <a:pt x="155" y="820"/>
                      <a:pt x="0" y="1243"/>
                    </a:cubicBezTo>
                    <a:lnTo>
                      <a:pt x="0" y="1243"/>
                    </a:lnTo>
                    <a:cubicBezTo>
                      <a:pt x="155" y="820"/>
                      <a:pt x="293" y="403"/>
                      <a:pt x="410" y="0"/>
                    </a:cubicBezTo>
                    <a:close/>
                  </a:path>
                </a:pathLst>
              </a:custGeom>
              <a:solidFill>
                <a:srgbClr val="AE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0" name="Google Shape;1337;p51"/>
              <p:cNvSpPr/>
              <p:nvPr/>
            </p:nvSpPr>
            <p:spPr>
              <a:xfrm>
                <a:off x="2041725" y="863725"/>
                <a:ext cx="86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764" extrusionOk="0">
                    <a:moveTo>
                      <a:pt x="343" y="0"/>
                    </a:moveTo>
                    <a:cubicBezTo>
                      <a:pt x="317" y="504"/>
                      <a:pt x="189" y="1112"/>
                      <a:pt x="1" y="1763"/>
                    </a:cubicBezTo>
                    <a:lnTo>
                      <a:pt x="1" y="1763"/>
                    </a:lnTo>
                    <a:cubicBezTo>
                      <a:pt x="189" y="1112"/>
                      <a:pt x="317" y="504"/>
                      <a:pt x="343" y="0"/>
                    </a:cubicBez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1" name="Google Shape;1338;p51"/>
              <p:cNvSpPr/>
              <p:nvPr/>
            </p:nvSpPr>
            <p:spPr>
              <a:xfrm>
                <a:off x="2031500" y="821525"/>
                <a:ext cx="104100" cy="12732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093" extrusionOk="0">
                    <a:moveTo>
                      <a:pt x="564" y="0"/>
                    </a:moveTo>
                    <a:lnTo>
                      <a:pt x="564" y="0"/>
                    </a:lnTo>
                    <a:cubicBezTo>
                      <a:pt x="676" y="419"/>
                      <a:pt x="746" y="896"/>
                      <a:pt x="756" y="1437"/>
                    </a:cubicBezTo>
                    <a:lnTo>
                      <a:pt x="756" y="1440"/>
                    </a:lnTo>
                    <a:lnTo>
                      <a:pt x="756" y="1443"/>
                    </a:lnTo>
                    <a:lnTo>
                      <a:pt x="756" y="1447"/>
                    </a:lnTo>
                    <a:lnTo>
                      <a:pt x="756" y="1451"/>
                    </a:lnTo>
                    <a:lnTo>
                      <a:pt x="756" y="1457"/>
                    </a:lnTo>
                    <a:lnTo>
                      <a:pt x="756" y="1460"/>
                    </a:lnTo>
                    <a:lnTo>
                      <a:pt x="756" y="1463"/>
                    </a:lnTo>
                    <a:lnTo>
                      <a:pt x="756" y="1467"/>
                    </a:lnTo>
                    <a:lnTo>
                      <a:pt x="756" y="1471"/>
                    </a:lnTo>
                    <a:lnTo>
                      <a:pt x="756" y="1474"/>
                    </a:lnTo>
                    <a:lnTo>
                      <a:pt x="756" y="1477"/>
                    </a:lnTo>
                    <a:lnTo>
                      <a:pt x="756" y="1480"/>
                    </a:lnTo>
                    <a:lnTo>
                      <a:pt x="756" y="1487"/>
                    </a:lnTo>
                    <a:lnTo>
                      <a:pt x="756" y="1491"/>
                    </a:lnTo>
                    <a:lnTo>
                      <a:pt x="756" y="1494"/>
                    </a:lnTo>
                    <a:lnTo>
                      <a:pt x="756" y="1497"/>
                    </a:lnTo>
                    <a:lnTo>
                      <a:pt x="756" y="1501"/>
                    </a:lnTo>
                    <a:lnTo>
                      <a:pt x="756" y="1504"/>
                    </a:lnTo>
                    <a:lnTo>
                      <a:pt x="756" y="1507"/>
                    </a:lnTo>
                    <a:lnTo>
                      <a:pt x="756" y="1511"/>
                    </a:lnTo>
                    <a:lnTo>
                      <a:pt x="756" y="1521"/>
                    </a:lnTo>
                    <a:lnTo>
                      <a:pt x="756" y="1524"/>
                    </a:lnTo>
                    <a:lnTo>
                      <a:pt x="756" y="1527"/>
                    </a:lnTo>
                    <a:lnTo>
                      <a:pt x="756" y="1531"/>
                    </a:lnTo>
                    <a:lnTo>
                      <a:pt x="756" y="1534"/>
                    </a:lnTo>
                    <a:lnTo>
                      <a:pt x="756" y="1538"/>
                    </a:lnTo>
                    <a:lnTo>
                      <a:pt x="756" y="1541"/>
                    </a:lnTo>
                    <a:lnTo>
                      <a:pt x="756" y="1544"/>
                    </a:lnTo>
                    <a:lnTo>
                      <a:pt x="756" y="1547"/>
                    </a:lnTo>
                    <a:lnTo>
                      <a:pt x="756" y="1551"/>
                    </a:lnTo>
                    <a:lnTo>
                      <a:pt x="756" y="1554"/>
                    </a:lnTo>
                    <a:lnTo>
                      <a:pt x="756" y="1558"/>
                    </a:lnTo>
                    <a:lnTo>
                      <a:pt x="756" y="1561"/>
                    </a:lnTo>
                    <a:lnTo>
                      <a:pt x="756" y="1567"/>
                    </a:lnTo>
                    <a:lnTo>
                      <a:pt x="756" y="1571"/>
                    </a:lnTo>
                    <a:lnTo>
                      <a:pt x="756" y="1575"/>
                    </a:lnTo>
                    <a:lnTo>
                      <a:pt x="756" y="1578"/>
                    </a:lnTo>
                    <a:lnTo>
                      <a:pt x="756" y="1581"/>
                    </a:lnTo>
                    <a:lnTo>
                      <a:pt x="756" y="1584"/>
                    </a:lnTo>
                    <a:lnTo>
                      <a:pt x="756" y="1588"/>
                    </a:lnTo>
                    <a:lnTo>
                      <a:pt x="756" y="1592"/>
                    </a:lnTo>
                    <a:lnTo>
                      <a:pt x="756" y="1595"/>
                    </a:lnTo>
                    <a:lnTo>
                      <a:pt x="756" y="1598"/>
                    </a:lnTo>
                    <a:lnTo>
                      <a:pt x="756" y="1601"/>
                    </a:lnTo>
                    <a:lnTo>
                      <a:pt x="756" y="1604"/>
                    </a:lnTo>
                    <a:lnTo>
                      <a:pt x="756" y="1608"/>
                    </a:lnTo>
                    <a:lnTo>
                      <a:pt x="756" y="1615"/>
                    </a:lnTo>
                    <a:lnTo>
                      <a:pt x="756" y="1618"/>
                    </a:lnTo>
                    <a:lnTo>
                      <a:pt x="756" y="1621"/>
                    </a:lnTo>
                    <a:lnTo>
                      <a:pt x="756" y="1625"/>
                    </a:lnTo>
                    <a:cubicBezTo>
                      <a:pt x="752" y="1628"/>
                      <a:pt x="752" y="1632"/>
                      <a:pt x="752" y="1635"/>
                    </a:cubicBezTo>
                    <a:lnTo>
                      <a:pt x="752" y="1638"/>
                    </a:lnTo>
                    <a:lnTo>
                      <a:pt x="752" y="1648"/>
                    </a:lnTo>
                    <a:lnTo>
                      <a:pt x="752" y="1652"/>
                    </a:lnTo>
                    <a:lnTo>
                      <a:pt x="752" y="1655"/>
                    </a:lnTo>
                    <a:lnTo>
                      <a:pt x="752" y="1665"/>
                    </a:lnTo>
                    <a:lnTo>
                      <a:pt x="752" y="1685"/>
                    </a:lnTo>
                    <a:lnTo>
                      <a:pt x="752" y="1688"/>
                    </a:lnTo>
                    <a:cubicBezTo>
                      <a:pt x="726" y="2192"/>
                      <a:pt x="598" y="2800"/>
                      <a:pt x="410" y="3451"/>
                    </a:cubicBezTo>
                    <a:cubicBezTo>
                      <a:pt x="293" y="3854"/>
                      <a:pt x="155" y="4271"/>
                      <a:pt x="0" y="4694"/>
                    </a:cubicBezTo>
                    <a:cubicBezTo>
                      <a:pt x="615" y="4878"/>
                      <a:pt x="1384" y="5032"/>
                      <a:pt x="2314" y="5092"/>
                    </a:cubicBezTo>
                    <a:cubicBezTo>
                      <a:pt x="3160" y="3642"/>
                      <a:pt x="3811" y="2266"/>
                      <a:pt x="4164" y="1124"/>
                    </a:cubicBezTo>
                    <a:lnTo>
                      <a:pt x="564" y="0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2" name="Google Shape;1339;p51"/>
              <p:cNvSpPr/>
              <p:nvPr/>
            </p:nvSpPr>
            <p:spPr>
              <a:xfrm>
                <a:off x="1983750" y="414575"/>
                <a:ext cx="113250" cy="1020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4082" extrusionOk="0">
                    <a:moveTo>
                      <a:pt x="3535" y="1"/>
                    </a:moveTo>
                    <a:cubicBezTo>
                      <a:pt x="3053" y="1"/>
                      <a:pt x="2475" y="286"/>
                      <a:pt x="2263" y="348"/>
                    </a:cubicBezTo>
                    <a:cubicBezTo>
                      <a:pt x="2233" y="358"/>
                      <a:pt x="2200" y="362"/>
                      <a:pt x="2165" y="362"/>
                    </a:cubicBezTo>
                    <a:cubicBezTo>
                      <a:pt x="1966" y="362"/>
                      <a:pt x="1706" y="230"/>
                      <a:pt x="1390" y="230"/>
                    </a:cubicBezTo>
                    <a:cubicBezTo>
                      <a:pt x="1187" y="230"/>
                      <a:pt x="962" y="284"/>
                      <a:pt x="716" y="462"/>
                    </a:cubicBezTo>
                    <a:cubicBezTo>
                      <a:pt x="17" y="965"/>
                      <a:pt x="393" y="2010"/>
                      <a:pt x="393" y="2010"/>
                    </a:cubicBezTo>
                    <a:cubicBezTo>
                      <a:pt x="0" y="2466"/>
                      <a:pt x="487" y="2984"/>
                      <a:pt x="487" y="2984"/>
                    </a:cubicBezTo>
                    <a:cubicBezTo>
                      <a:pt x="164" y="3789"/>
                      <a:pt x="773" y="4081"/>
                      <a:pt x="773" y="4081"/>
                    </a:cubicBezTo>
                    <a:lnTo>
                      <a:pt x="1840" y="3151"/>
                    </a:lnTo>
                    <a:lnTo>
                      <a:pt x="3408" y="1684"/>
                    </a:lnTo>
                    <a:cubicBezTo>
                      <a:pt x="4016" y="1617"/>
                      <a:pt x="4529" y="965"/>
                      <a:pt x="4143" y="305"/>
                    </a:cubicBezTo>
                    <a:cubicBezTo>
                      <a:pt x="4010" y="78"/>
                      <a:pt x="3785" y="1"/>
                      <a:pt x="3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3" name="Google Shape;1340;p51"/>
              <p:cNvSpPr/>
              <p:nvPr/>
            </p:nvSpPr>
            <p:spPr>
              <a:xfrm>
                <a:off x="1990625" y="456675"/>
                <a:ext cx="8580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3811" extrusionOk="0">
                    <a:moveTo>
                      <a:pt x="2280" y="0"/>
                    </a:moveTo>
                    <a:cubicBezTo>
                      <a:pt x="2255" y="239"/>
                      <a:pt x="2030" y="586"/>
                      <a:pt x="1820" y="586"/>
                    </a:cubicBezTo>
                    <a:cubicBezTo>
                      <a:pt x="1743" y="586"/>
                      <a:pt x="1668" y="540"/>
                      <a:pt x="1606" y="426"/>
                    </a:cubicBezTo>
                    <a:cubicBezTo>
                      <a:pt x="1504" y="243"/>
                      <a:pt x="1308" y="148"/>
                      <a:pt x="1112" y="148"/>
                    </a:cubicBezTo>
                    <a:cubicBezTo>
                      <a:pt x="852" y="148"/>
                      <a:pt x="594" y="314"/>
                      <a:pt x="561" y="658"/>
                    </a:cubicBezTo>
                    <a:cubicBezTo>
                      <a:pt x="504" y="1263"/>
                      <a:pt x="1045" y="1396"/>
                      <a:pt x="1045" y="1396"/>
                    </a:cubicBezTo>
                    <a:cubicBezTo>
                      <a:pt x="1045" y="1396"/>
                      <a:pt x="840" y="1537"/>
                      <a:pt x="873" y="1816"/>
                    </a:cubicBezTo>
                    <a:cubicBezTo>
                      <a:pt x="907" y="2095"/>
                      <a:pt x="498" y="2397"/>
                      <a:pt x="498" y="2397"/>
                    </a:cubicBezTo>
                    <a:lnTo>
                      <a:pt x="1" y="3280"/>
                    </a:lnTo>
                    <a:lnTo>
                      <a:pt x="1082" y="3810"/>
                    </a:lnTo>
                    <a:lnTo>
                      <a:pt x="1739" y="2622"/>
                    </a:lnTo>
                    <a:cubicBezTo>
                      <a:pt x="1739" y="2622"/>
                      <a:pt x="1871" y="2700"/>
                      <a:pt x="2085" y="2700"/>
                    </a:cubicBezTo>
                    <a:cubicBezTo>
                      <a:pt x="2255" y="2700"/>
                      <a:pt x="2477" y="2650"/>
                      <a:pt x="2726" y="2471"/>
                    </a:cubicBezTo>
                    <a:cubicBezTo>
                      <a:pt x="3170" y="2149"/>
                      <a:pt x="3083" y="1457"/>
                      <a:pt x="3083" y="1457"/>
                    </a:cubicBezTo>
                    <a:cubicBezTo>
                      <a:pt x="3284" y="1444"/>
                      <a:pt x="3431" y="1316"/>
                      <a:pt x="3431" y="1316"/>
                    </a:cubicBezTo>
                    <a:cubicBezTo>
                      <a:pt x="3059" y="840"/>
                      <a:pt x="3132" y="0"/>
                      <a:pt x="3133" y="0"/>
                    </a:cubicBezTo>
                    <a:lnTo>
                      <a:pt x="3133" y="0"/>
                    </a:lnTo>
                    <a:cubicBezTo>
                      <a:pt x="2998" y="66"/>
                      <a:pt x="2859" y="88"/>
                      <a:pt x="2732" y="88"/>
                    </a:cubicBezTo>
                    <a:cubicBezTo>
                      <a:pt x="2480" y="88"/>
                      <a:pt x="2280" y="0"/>
                      <a:pt x="2280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4" name="Google Shape;1341;p51"/>
              <p:cNvSpPr/>
              <p:nvPr/>
            </p:nvSpPr>
            <p:spPr>
              <a:xfrm>
                <a:off x="2038900" y="486875"/>
                <a:ext cx="2132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4" extrusionOk="0">
                    <a:moveTo>
                      <a:pt x="426" y="1"/>
                    </a:moveTo>
                    <a:cubicBezTo>
                      <a:pt x="191" y="1"/>
                      <a:pt x="0" y="192"/>
                      <a:pt x="0" y="427"/>
                    </a:cubicBezTo>
                    <a:cubicBezTo>
                      <a:pt x="0" y="662"/>
                      <a:pt x="191" y="853"/>
                      <a:pt x="426" y="853"/>
                    </a:cubicBezTo>
                    <a:cubicBezTo>
                      <a:pt x="662" y="853"/>
                      <a:pt x="853" y="662"/>
                      <a:pt x="853" y="427"/>
                    </a:cubicBezTo>
                    <a:cubicBezTo>
                      <a:pt x="853" y="192"/>
                      <a:pt x="662" y="1"/>
                      <a:pt x="42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73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5" name="Google Shape;1342;p51"/>
              <p:cNvSpPr/>
              <p:nvPr/>
            </p:nvSpPr>
            <p:spPr>
              <a:xfrm>
                <a:off x="1838275" y="525800"/>
                <a:ext cx="222875" cy="295250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1810" extrusionOk="0">
                    <a:moveTo>
                      <a:pt x="6024" y="0"/>
                    </a:moveTo>
                    <a:cubicBezTo>
                      <a:pt x="2596" y="0"/>
                      <a:pt x="1" y="7175"/>
                      <a:pt x="441" y="10540"/>
                    </a:cubicBezTo>
                    <a:lnTo>
                      <a:pt x="4483" y="11809"/>
                    </a:lnTo>
                    <a:lnTo>
                      <a:pt x="6998" y="9536"/>
                    </a:lnTo>
                    <a:cubicBezTo>
                      <a:pt x="7824" y="6749"/>
                      <a:pt x="8915" y="1012"/>
                      <a:pt x="7058" y="220"/>
                    </a:cubicBezTo>
                    <a:cubicBezTo>
                      <a:pt x="6707" y="70"/>
                      <a:pt x="6361" y="0"/>
                      <a:pt x="6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6" name="Google Shape;1343;p51"/>
              <p:cNvSpPr/>
              <p:nvPr/>
            </p:nvSpPr>
            <p:spPr>
              <a:xfrm>
                <a:off x="1925075" y="623925"/>
                <a:ext cx="103175" cy="169650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6786" extrusionOk="0">
                    <a:moveTo>
                      <a:pt x="447" y="1"/>
                    </a:moveTo>
                    <a:cubicBezTo>
                      <a:pt x="1" y="3805"/>
                      <a:pt x="763" y="6786"/>
                      <a:pt x="763" y="6786"/>
                    </a:cubicBezTo>
                    <a:lnTo>
                      <a:pt x="2344" y="6679"/>
                    </a:lnTo>
                    <a:lnTo>
                      <a:pt x="3526" y="5611"/>
                    </a:lnTo>
                    <a:cubicBezTo>
                      <a:pt x="3727" y="4936"/>
                      <a:pt x="3942" y="4090"/>
                      <a:pt x="4127" y="3183"/>
                    </a:cubicBezTo>
                    <a:lnTo>
                      <a:pt x="447" y="1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7" name="Google Shape;1344;p51"/>
              <p:cNvSpPr/>
              <p:nvPr/>
            </p:nvSpPr>
            <p:spPr>
              <a:xfrm>
                <a:off x="2172500" y="1068925"/>
                <a:ext cx="796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217" extrusionOk="0">
                    <a:moveTo>
                      <a:pt x="142" y="1"/>
                    </a:moveTo>
                    <a:lnTo>
                      <a:pt x="1" y="1216"/>
                    </a:lnTo>
                    <a:lnTo>
                      <a:pt x="3183" y="1216"/>
                    </a:lnTo>
                    <a:lnTo>
                      <a:pt x="1303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8" name="Google Shape;1345;p51"/>
              <p:cNvSpPr/>
              <p:nvPr/>
            </p:nvSpPr>
            <p:spPr>
              <a:xfrm>
                <a:off x="1849275" y="764200"/>
                <a:ext cx="38175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5270" h="12190" extrusionOk="0">
                    <a:moveTo>
                      <a:pt x="6558" y="0"/>
                    </a:moveTo>
                    <a:cubicBezTo>
                      <a:pt x="6558" y="0"/>
                      <a:pt x="3922" y="913"/>
                      <a:pt x="1" y="1004"/>
                    </a:cubicBezTo>
                    <a:cubicBezTo>
                      <a:pt x="41" y="1319"/>
                      <a:pt x="109" y="1601"/>
                      <a:pt x="206" y="1840"/>
                    </a:cubicBezTo>
                    <a:cubicBezTo>
                      <a:pt x="1434" y="4884"/>
                      <a:pt x="2939" y="4881"/>
                      <a:pt x="7951" y="5264"/>
                    </a:cubicBezTo>
                    <a:cubicBezTo>
                      <a:pt x="13346" y="5677"/>
                      <a:pt x="13071" y="12190"/>
                      <a:pt x="13071" y="12190"/>
                    </a:cubicBezTo>
                    <a:lnTo>
                      <a:pt x="14232" y="12190"/>
                    </a:lnTo>
                    <a:cubicBezTo>
                      <a:pt x="14232" y="12190"/>
                      <a:pt x="15269" y="9538"/>
                      <a:pt x="13923" y="5879"/>
                    </a:cubicBezTo>
                    <a:cubicBezTo>
                      <a:pt x="12577" y="2219"/>
                      <a:pt x="6558" y="0"/>
                      <a:pt x="6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9" name="Google Shape;1346;p51"/>
              <p:cNvSpPr/>
              <p:nvPr/>
            </p:nvSpPr>
            <p:spPr>
              <a:xfrm>
                <a:off x="2147150" y="519100"/>
                <a:ext cx="415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569" extrusionOk="0">
                    <a:moveTo>
                      <a:pt x="474" y="1"/>
                    </a:moveTo>
                    <a:lnTo>
                      <a:pt x="1" y="1014"/>
                    </a:lnTo>
                    <a:lnTo>
                      <a:pt x="1189" y="1569"/>
                    </a:lnTo>
                    <a:lnTo>
                      <a:pt x="1662" y="555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F476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0" name="Google Shape;1347;p51"/>
              <p:cNvSpPr/>
              <p:nvPr/>
            </p:nvSpPr>
            <p:spPr>
              <a:xfrm>
                <a:off x="2176875" y="518425"/>
                <a:ext cx="7537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3852" extrusionOk="0">
                    <a:moveTo>
                      <a:pt x="2860" y="1"/>
                    </a:moveTo>
                    <a:cubicBezTo>
                      <a:pt x="2829" y="1"/>
                      <a:pt x="2798" y="10"/>
                      <a:pt x="2770" y="31"/>
                    </a:cubicBezTo>
                    <a:cubicBezTo>
                      <a:pt x="2442" y="284"/>
                      <a:pt x="1781" y="716"/>
                      <a:pt x="1093" y="716"/>
                    </a:cubicBezTo>
                    <a:cubicBezTo>
                      <a:pt x="886" y="716"/>
                      <a:pt x="677" y="677"/>
                      <a:pt x="473" y="582"/>
                    </a:cubicBezTo>
                    <a:lnTo>
                      <a:pt x="0" y="1596"/>
                    </a:lnTo>
                    <a:cubicBezTo>
                      <a:pt x="879" y="2008"/>
                      <a:pt x="1031" y="3173"/>
                      <a:pt x="1054" y="3711"/>
                    </a:cubicBezTo>
                    <a:cubicBezTo>
                      <a:pt x="1059" y="3795"/>
                      <a:pt x="1129" y="3852"/>
                      <a:pt x="1203" y="3852"/>
                    </a:cubicBezTo>
                    <a:cubicBezTo>
                      <a:pt x="1235" y="3852"/>
                      <a:pt x="1268" y="3841"/>
                      <a:pt x="1296" y="3818"/>
                    </a:cubicBezTo>
                    <a:cubicBezTo>
                      <a:pt x="1575" y="3593"/>
                      <a:pt x="2052" y="3100"/>
                      <a:pt x="2498" y="2143"/>
                    </a:cubicBezTo>
                    <a:cubicBezTo>
                      <a:pt x="2945" y="1190"/>
                      <a:pt x="3015" y="505"/>
                      <a:pt x="3008" y="146"/>
                    </a:cubicBezTo>
                    <a:cubicBezTo>
                      <a:pt x="3008" y="59"/>
                      <a:pt x="2936" y="1"/>
                      <a:pt x="2860" y="1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1" name="Google Shape;1348;p51"/>
              <p:cNvSpPr/>
              <p:nvPr/>
            </p:nvSpPr>
            <p:spPr>
              <a:xfrm>
                <a:off x="2116100" y="505850"/>
                <a:ext cx="4290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545" extrusionOk="0">
                    <a:moveTo>
                      <a:pt x="417" y="1"/>
                    </a:moveTo>
                    <a:lnTo>
                      <a:pt x="208" y="447"/>
                    </a:lnTo>
                    <a:lnTo>
                      <a:pt x="1" y="893"/>
                    </a:lnTo>
                    <a:lnTo>
                      <a:pt x="1243" y="1544"/>
                    </a:lnTo>
                    <a:lnTo>
                      <a:pt x="1477" y="1038"/>
                    </a:lnTo>
                    <a:lnTo>
                      <a:pt x="1716" y="531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2" name="Google Shape;1349;p51"/>
              <p:cNvSpPr/>
              <p:nvPr/>
            </p:nvSpPr>
            <p:spPr>
              <a:xfrm>
                <a:off x="1910500" y="531250"/>
                <a:ext cx="222000" cy="223725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8949" extrusionOk="0">
                    <a:moveTo>
                      <a:pt x="3632" y="1"/>
                    </a:moveTo>
                    <a:cubicBezTo>
                      <a:pt x="237" y="1"/>
                      <a:pt x="0" y="8948"/>
                      <a:pt x="3488" y="8948"/>
                    </a:cubicBezTo>
                    <a:cubicBezTo>
                      <a:pt x="3582" y="8948"/>
                      <a:pt x="3679" y="8942"/>
                      <a:pt x="3779" y="8928"/>
                    </a:cubicBezTo>
                    <a:cubicBezTo>
                      <a:pt x="6227" y="8596"/>
                      <a:pt x="7956" y="5813"/>
                      <a:pt x="8880" y="3866"/>
                    </a:cubicBezTo>
                    <a:lnTo>
                      <a:pt x="7788" y="3114"/>
                    </a:lnTo>
                    <a:cubicBezTo>
                      <a:pt x="6694" y="4585"/>
                      <a:pt x="4894" y="6015"/>
                      <a:pt x="4894" y="6015"/>
                    </a:cubicBezTo>
                    <a:cubicBezTo>
                      <a:pt x="5549" y="2533"/>
                      <a:pt x="5203" y="49"/>
                      <a:pt x="3689" y="2"/>
                    </a:cubicBezTo>
                    <a:cubicBezTo>
                      <a:pt x="3670" y="1"/>
                      <a:pt x="3651" y="1"/>
                      <a:pt x="3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3" name="Google Shape;1350;p51"/>
              <p:cNvSpPr/>
              <p:nvPr/>
            </p:nvSpPr>
            <p:spPr>
              <a:xfrm>
                <a:off x="2105175" y="541625"/>
                <a:ext cx="78425" cy="8627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3451" extrusionOk="0">
                    <a:moveTo>
                      <a:pt x="2145" y="0"/>
                    </a:moveTo>
                    <a:cubicBezTo>
                      <a:pt x="1704" y="0"/>
                      <a:pt x="1165" y="405"/>
                      <a:pt x="649" y="1624"/>
                    </a:cubicBezTo>
                    <a:cubicBezTo>
                      <a:pt x="501" y="1971"/>
                      <a:pt x="273" y="2336"/>
                      <a:pt x="1" y="2699"/>
                    </a:cubicBezTo>
                    <a:lnTo>
                      <a:pt x="1093" y="3451"/>
                    </a:lnTo>
                    <a:cubicBezTo>
                      <a:pt x="1606" y="2366"/>
                      <a:pt x="1871" y="1544"/>
                      <a:pt x="1871" y="1544"/>
                    </a:cubicBezTo>
                    <a:cubicBezTo>
                      <a:pt x="2482" y="1413"/>
                      <a:pt x="3137" y="597"/>
                      <a:pt x="2656" y="198"/>
                    </a:cubicBezTo>
                    <a:cubicBezTo>
                      <a:pt x="2512" y="77"/>
                      <a:pt x="2338" y="0"/>
                      <a:pt x="2145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4" name="Google Shape;1351;p51"/>
              <p:cNvSpPr/>
              <p:nvPr/>
            </p:nvSpPr>
            <p:spPr>
              <a:xfrm>
                <a:off x="1870350" y="893425"/>
                <a:ext cx="1600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6400" h="1016" extrusionOk="0">
                    <a:moveTo>
                      <a:pt x="507" y="1"/>
                    </a:moveTo>
                    <a:cubicBezTo>
                      <a:pt x="229" y="1"/>
                      <a:pt x="1" y="230"/>
                      <a:pt x="1" y="508"/>
                    </a:cubicBezTo>
                    <a:cubicBezTo>
                      <a:pt x="1" y="790"/>
                      <a:pt x="229" y="1015"/>
                      <a:pt x="507" y="1015"/>
                    </a:cubicBezTo>
                    <a:lnTo>
                      <a:pt x="5893" y="1015"/>
                    </a:lnTo>
                    <a:cubicBezTo>
                      <a:pt x="6171" y="1015"/>
                      <a:pt x="6400" y="790"/>
                      <a:pt x="6400" y="508"/>
                    </a:cubicBezTo>
                    <a:cubicBezTo>
                      <a:pt x="6400" y="230"/>
                      <a:pt x="6171" y="1"/>
                      <a:pt x="58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5" name="Google Shape;1352;p51"/>
              <p:cNvSpPr/>
              <p:nvPr/>
            </p:nvSpPr>
            <p:spPr>
              <a:xfrm>
                <a:off x="1817650" y="649025"/>
                <a:ext cx="30400" cy="1554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6219" extrusionOk="0">
                    <a:moveTo>
                      <a:pt x="608" y="1"/>
                    </a:moveTo>
                    <a:cubicBezTo>
                      <a:pt x="272" y="1"/>
                      <a:pt x="0" y="273"/>
                      <a:pt x="0" y="608"/>
                    </a:cubicBezTo>
                    <a:lnTo>
                      <a:pt x="0" y="5611"/>
                    </a:lnTo>
                    <a:cubicBezTo>
                      <a:pt x="0" y="5946"/>
                      <a:pt x="272" y="6219"/>
                      <a:pt x="608" y="6219"/>
                    </a:cubicBezTo>
                    <a:cubicBezTo>
                      <a:pt x="944" y="6219"/>
                      <a:pt x="1216" y="5946"/>
                      <a:pt x="1216" y="5611"/>
                    </a:cubicBezTo>
                    <a:lnTo>
                      <a:pt x="1216" y="608"/>
                    </a:lnTo>
                    <a:cubicBezTo>
                      <a:pt x="1216" y="273"/>
                      <a:pt x="944" y="1"/>
                      <a:pt x="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6" name="Google Shape;1353;p51"/>
              <p:cNvSpPr/>
              <p:nvPr/>
            </p:nvSpPr>
            <p:spPr>
              <a:xfrm>
                <a:off x="2132875" y="292975"/>
                <a:ext cx="219300" cy="15042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6017" extrusionOk="0">
                    <a:moveTo>
                      <a:pt x="5088" y="0"/>
                    </a:moveTo>
                    <a:cubicBezTo>
                      <a:pt x="4884" y="0"/>
                      <a:pt x="4676" y="11"/>
                      <a:pt x="4466" y="32"/>
                    </a:cubicBezTo>
                    <a:cubicBezTo>
                      <a:pt x="2385" y="240"/>
                      <a:pt x="874" y="1805"/>
                      <a:pt x="1347" y="3892"/>
                    </a:cubicBezTo>
                    <a:lnTo>
                      <a:pt x="1" y="5219"/>
                    </a:lnTo>
                    <a:lnTo>
                      <a:pt x="1689" y="4809"/>
                    </a:lnTo>
                    <a:cubicBezTo>
                      <a:pt x="2190" y="5617"/>
                      <a:pt x="3363" y="6017"/>
                      <a:pt x="4593" y="6017"/>
                    </a:cubicBezTo>
                    <a:cubicBezTo>
                      <a:pt x="6338" y="6017"/>
                      <a:pt x="8199" y="5211"/>
                      <a:pt x="8417" y="3624"/>
                    </a:cubicBezTo>
                    <a:cubicBezTo>
                      <a:pt x="8772" y="1068"/>
                      <a:pt x="7116" y="0"/>
                      <a:pt x="508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C9C3"/>
                  </a:gs>
                  <a:gs pos="100000">
                    <a:srgbClr val="FF8C8C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7" name="Google Shape;1354;p51"/>
              <p:cNvSpPr/>
              <p:nvPr/>
            </p:nvSpPr>
            <p:spPr>
              <a:xfrm>
                <a:off x="2223875" y="352275"/>
                <a:ext cx="1730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431" extrusionOk="0">
                    <a:moveTo>
                      <a:pt x="148" y="0"/>
                    </a:moveTo>
                    <a:cubicBezTo>
                      <a:pt x="67" y="0"/>
                      <a:pt x="0" y="67"/>
                      <a:pt x="0" y="147"/>
                    </a:cubicBezTo>
                    <a:lnTo>
                      <a:pt x="0" y="1282"/>
                    </a:lnTo>
                    <a:cubicBezTo>
                      <a:pt x="0" y="1363"/>
                      <a:pt x="67" y="1430"/>
                      <a:pt x="148" y="1430"/>
                    </a:cubicBezTo>
                    <a:lnTo>
                      <a:pt x="547" y="1430"/>
                    </a:lnTo>
                    <a:cubicBezTo>
                      <a:pt x="625" y="1430"/>
                      <a:pt x="691" y="1363"/>
                      <a:pt x="691" y="1282"/>
                    </a:cubicBezTo>
                    <a:lnTo>
                      <a:pt x="691" y="147"/>
                    </a:lnTo>
                    <a:cubicBezTo>
                      <a:pt x="691" y="67"/>
                      <a:pt x="625" y="0"/>
                      <a:pt x="547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8" name="Google Shape;1355;p51"/>
              <p:cNvSpPr/>
              <p:nvPr/>
            </p:nvSpPr>
            <p:spPr>
              <a:xfrm>
                <a:off x="2244775" y="328525"/>
                <a:ext cx="4265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2390" extrusionOk="0">
                    <a:moveTo>
                      <a:pt x="678" y="0"/>
                    </a:moveTo>
                    <a:cubicBezTo>
                      <a:pt x="601" y="0"/>
                      <a:pt x="625" y="292"/>
                      <a:pt x="608" y="406"/>
                    </a:cubicBezTo>
                    <a:cubicBezTo>
                      <a:pt x="574" y="587"/>
                      <a:pt x="0" y="916"/>
                      <a:pt x="0" y="1097"/>
                    </a:cubicBezTo>
                    <a:lnTo>
                      <a:pt x="0" y="2232"/>
                    </a:lnTo>
                    <a:cubicBezTo>
                      <a:pt x="0" y="2313"/>
                      <a:pt x="67" y="2380"/>
                      <a:pt x="148" y="2380"/>
                    </a:cubicBezTo>
                    <a:lnTo>
                      <a:pt x="1270" y="2390"/>
                    </a:lnTo>
                    <a:cubicBezTo>
                      <a:pt x="1380" y="2390"/>
                      <a:pt x="1471" y="2303"/>
                      <a:pt x="1471" y="2192"/>
                    </a:cubicBezTo>
                    <a:cubicBezTo>
                      <a:pt x="1471" y="2131"/>
                      <a:pt x="1440" y="2075"/>
                      <a:pt x="1394" y="2038"/>
                    </a:cubicBezTo>
                    <a:cubicBezTo>
                      <a:pt x="1484" y="2018"/>
                      <a:pt x="1547" y="1940"/>
                      <a:pt x="1547" y="1846"/>
                    </a:cubicBezTo>
                    <a:cubicBezTo>
                      <a:pt x="1547" y="1782"/>
                      <a:pt x="1518" y="1725"/>
                      <a:pt x="1474" y="1692"/>
                    </a:cubicBezTo>
                    <a:cubicBezTo>
                      <a:pt x="1561" y="1672"/>
                      <a:pt x="1628" y="1591"/>
                      <a:pt x="1628" y="1497"/>
                    </a:cubicBezTo>
                    <a:cubicBezTo>
                      <a:pt x="1628" y="1433"/>
                      <a:pt x="1598" y="1380"/>
                      <a:pt x="1555" y="1342"/>
                    </a:cubicBezTo>
                    <a:cubicBezTo>
                      <a:pt x="1642" y="1322"/>
                      <a:pt x="1705" y="1245"/>
                      <a:pt x="1705" y="1151"/>
                    </a:cubicBezTo>
                    <a:cubicBezTo>
                      <a:pt x="1705" y="1040"/>
                      <a:pt x="1618" y="950"/>
                      <a:pt x="1507" y="950"/>
                    </a:cubicBezTo>
                    <a:lnTo>
                      <a:pt x="813" y="950"/>
                    </a:lnTo>
                    <a:cubicBezTo>
                      <a:pt x="813" y="950"/>
                      <a:pt x="983" y="611"/>
                      <a:pt x="983" y="349"/>
                    </a:cubicBezTo>
                    <a:cubicBezTo>
                      <a:pt x="983" y="50"/>
                      <a:pt x="813" y="0"/>
                      <a:pt x="678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9" name="Google Shape;1356;p51"/>
              <p:cNvSpPr/>
              <p:nvPr/>
            </p:nvSpPr>
            <p:spPr>
              <a:xfrm>
                <a:off x="2223625" y="709550"/>
                <a:ext cx="14262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461" extrusionOk="0">
                    <a:moveTo>
                      <a:pt x="232" y="0"/>
                    </a:moveTo>
                    <a:cubicBezTo>
                      <a:pt x="104" y="0"/>
                      <a:pt x="0" y="104"/>
                      <a:pt x="0" y="232"/>
                    </a:cubicBezTo>
                    <a:cubicBezTo>
                      <a:pt x="0" y="360"/>
                      <a:pt x="104" y="460"/>
                      <a:pt x="232" y="460"/>
                    </a:cubicBezTo>
                    <a:lnTo>
                      <a:pt x="5472" y="460"/>
                    </a:lnTo>
                    <a:cubicBezTo>
                      <a:pt x="5600" y="460"/>
                      <a:pt x="5704" y="360"/>
                      <a:pt x="5704" y="232"/>
                    </a:cubicBezTo>
                    <a:cubicBezTo>
                      <a:pt x="5704" y="104"/>
                      <a:pt x="5600" y="0"/>
                      <a:pt x="5472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0" name="Google Shape;1357;p51"/>
              <p:cNvSpPr/>
              <p:nvPr/>
            </p:nvSpPr>
            <p:spPr>
              <a:xfrm>
                <a:off x="2361275" y="584750"/>
                <a:ext cx="637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5047" extrusionOk="0">
                    <a:moveTo>
                      <a:pt x="2385" y="0"/>
                    </a:moveTo>
                    <a:cubicBezTo>
                      <a:pt x="2331" y="0"/>
                      <a:pt x="2277" y="32"/>
                      <a:pt x="2253" y="85"/>
                    </a:cubicBezTo>
                    <a:lnTo>
                      <a:pt x="34" y="4842"/>
                    </a:lnTo>
                    <a:cubicBezTo>
                      <a:pt x="0" y="4912"/>
                      <a:pt x="34" y="4999"/>
                      <a:pt x="104" y="5032"/>
                    </a:cubicBezTo>
                    <a:cubicBezTo>
                      <a:pt x="124" y="5042"/>
                      <a:pt x="146" y="5046"/>
                      <a:pt x="167" y="5046"/>
                    </a:cubicBezTo>
                    <a:cubicBezTo>
                      <a:pt x="222" y="5046"/>
                      <a:pt x="274" y="5016"/>
                      <a:pt x="299" y="4962"/>
                    </a:cubicBezTo>
                    <a:lnTo>
                      <a:pt x="2515" y="209"/>
                    </a:lnTo>
                    <a:cubicBezTo>
                      <a:pt x="2548" y="134"/>
                      <a:pt x="2518" y="47"/>
                      <a:pt x="2444" y="14"/>
                    </a:cubicBezTo>
                    <a:cubicBezTo>
                      <a:pt x="2425" y="5"/>
                      <a:pt x="2405" y="0"/>
                      <a:pt x="2385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1" name="Google Shape;1358;p51"/>
              <p:cNvSpPr/>
              <p:nvPr/>
            </p:nvSpPr>
            <p:spPr>
              <a:xfrm>
                <a:off x="2186775" y="721050"/>
                <a:ext cx="3187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12748" h="491" extrusionOk="0">
                    <a:moveTo>
                      <a:pt x="0" y="0"/>
                    </a:moveTo>
                    <a:lnTo>
                      <a:pt x="0" y="490"/>
                    </a:lnTo>
                    <a:lnTo>
                      <a:pt x="12747" y="490"/>
                    </a:lnTo>
                    <a:lnTo>
                      <a:pt x="12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grpSp>
          <p:nvGrpSpPr>
            <p:cNvPr id="72" name="Google Shape;1359;p51"/>
            <p:cNvGrpSpPr/>
            <p:nvPr/>
          </p:nvGrpSpPr>
          <p:grpSpPr>
            <a:xfrm>
              <a:off x="6857425" y="2088475"/>
              <a:ext cx="359100" cy="816300"/>
              <a:chOff x="6857425" y="2088475"/>
              <a:chExt cx="359100" cy="816300"/>
            </a:xfrm>
          </p:grpSpPr>
          <p:cxnSp>
            <p:nvCxnSpPr>
              <p:cNvPr id="73" name="Google Shape;1360;p51"/>
              <p:cNvCxnSpPr/>
              <p:nvPr/>
            </p:nvCxnSpPr>
            <p:spPr>
              <a:xfrm>
                <a:off x="7036975" y="2088475"/>
                <a:ext cx="0" cy="8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1361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1786467" y="2010833"/>
            <a:ext cx="7140787" cy="280246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2655147" y="636693"/>
            <a:ext cx="6881707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Modifying Node’s Content and style</a:t>
            </a:r>
            <a:endParaRPr lang="en-US" altLang="en-GB"/>
          </a:p>
        </p:txBody>
      </p:sp>
      <p:sp>
        <p:nvSpPr>
          <p:cNvPr id="2" name="Text Box 1"/>
          <p:cNvSpPr txBox="1"/>
          <p:nvPr/>
        </p:nvSpPr>
        <p:spPr>
          <a:xfrm>
            <a:off x="2760980" y="1485053"/>
            <a:ext cx="8518313" cy="420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/>
            <a:r>
              <a:rPr lang="en-US" sz="2135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Changing the Text Node by using</a:t>
            </a:r>
            <a:endParaRPr lang="en-US" sz="2135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</p:txBody>
      </p:sp>
      <p:grpSp>
        <p:nvGrpSpPr>
          <p:cNvPr id="30" name="Google Shape;1317;p51"/>
          <p:cNvGrpSpPr/>
          <p:nvPr/>
        </p:nvGrpSpPr>
        <p:grpSpPr>
          <a:xfrm>
            <a:off x="8866293" y="3898900"/>
            <a:ext cx="2413000" cy="2204720"/>
            <a:chOff x="6690212" y="1121576"/>
            <a:chExt cx="1791863" cy="1783199"/>
          </a:xfrm>
        </p:grpSpPr>
        <p:grpSp>
          <p:nvGrpSpPr>
            <p:cNvPr id="31" name="Google Shape;1318;p51"/>
            <p:cNvGrpSpPr/>
            <p:nvPr/>
          </p:nvGrpSpPr>
          <p:grpSpPr>
            <a:xfrm>
              <a:off x="7735975" y="2488900"/>
              <a:ext cx="359100" cy="415875"/>
              <a:chOff x="6857425" y="2488900"/>
              <a:chExt cx="359100" cy="415875"/>
            </a:xfrm>
          </p:grpSpPr>
          <p:cxnSp>
            <p:nvCxnSpPr>
              <p:cNvPr id="32" name="Google Shape;1319;p51"/>
              <p:cNvCxnSpPr/>
              <p:nvPr/>
            </p:nvCxnSpPr>
            <p:spPr>
              <a:xfrm>
                <a:off x="7036975" y="2488900"/>
                <a:ext cx="0" cy="41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1320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4" name="Google Shape;1321;p51"/>
            <p:cNvSpPr/>
            <p:nvPr/>
          </p:nvSpPr>
          <p:spPr>
            <a:xfrm>
              <a:off x="8072575" y="2167875"/>
              <a:ext cx="117375" cy="310675"/>
            </a:xfrm>
            <a:custGeom>
              <a:avLst/>
              <a:gdLst/>
              <a:ahLst/>
              <a:cxnLst/>
              <a:rect l="l" t="t" r="r" b="b"/>
              <a:pathLst>
                <a:path w="4695" h="12427" extrusionOk="0">
                  <a:moveTo>
                    <a:pt x="0" y="12427"/>
                  </a:moveTo>
                  <a:lnTo>
                    <a:pt x="4695" y="12427"/>
                  </a:lnTo>
                  <a:lnTo>
                    <a:pt x="4695" y="0"/>
                  </a:lnTo>
                  <a:lnTo>
                    <a:pt x="345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5" name="Google Shape;1322;p51"/>
            <p:cNvGrpSpPr/>
            <p:nvPr/>
          </p:nvGrpSpPr>
          <p:grpSpPr>
            <a:xfrm flipH="1">
              <a:off x="6690212" y="1121576"/>
              <a:ext cx="1791863" cy="1781040"/>
              <a:chOff x="1694200" y="292975"/>
              <a:chExt cx="811275" cy="806375"/>
            </a:xfrm>
          </p:grpSpPr>
          <p:sp>
            <p:nvSpPr>
              <p:cNvPr id="36" name="Google Shape;1323;p51"/>
              <p:cNvSpPr/>
              <p:nvPr/>
            </p:nvSpPr>
            <p:spPr>
              <a:xfrm>
                <a:off x="1694200" y="486878"/>
                <a:ext cx="270450" cy="362050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4482" extrusionOk="0">
                    <a:moveTo>
                      <a:pt x="3558" y="0"/>
                    </a:moveTo>
                    <a:cubicBezTo>
                      <a:pt x="3029" y="0"/>
                      <a:pt x="2561" y="177"/>
                      <a:pt x="2196" y="535"/>
                    </a:cubicBezTo>
                    <a:cubicBezTo>
                      <a:pt x="1" y="2694"/>
                      <a:pt x="2726" y="6380"/>
                      <a:pt x="5010" y="8273"/>
                    </a:cubicBezTo>
                    <a:cubicBezTo>
                      <a:pt x="7296" y="10167"/>
                      <a:pt x="7793" y="14482"/>
                      <a:pt x="7793" y="14482"/>
                    </a:cubicBezTo>
                    <a:lnTo>
                      <a:pt x="10818" y="12574"/>
                    </a:lnTo>
                    <a:cubicBezTo>
                      <a:pt x="10434" y="4454"/>
                      <a:pt x="6220" y="0"/>
                      <a:pt x="35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BDE"/>
                  </a:gs>
                  <a:gs pos="100000">
                    <a:srgbClr val="70CAC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7" name="Google Shape;1324;p51"/>
              <p:cNvSpPr/>
              <p:nvPr/>
            </p:nvSpPr>
            <p:spPr>
              <a:xfrm>
                <a:off x="1785200" y="551853"/>
                <a:ext cx="146300" cy="272150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10886" extrusionOk="0">
                    <a:moveTo>
                      <a:pt x="48" y="0"/>
                    </a:moveTo>
                    <a:cubicBezTo>
                      <a:pt x="36" y="0"/>
                      <a:pt x="24" y="5"/>
                      <a:pt x="17" y="14"/>
                    </a:cubicBezTo>
                    <a:cubicBezTo>
                      <a:pt x="0" y="34"/>
                      <a:pt x="3" y="62"/>
                      <a:pt x="20" y="79"/>
                    </a:cubicBezTo>
                    <a:cubicBezTo>
                      <a:pt x="2706" y="2290"/>
                      <a:pt x="4693" y="6014"/>
                      <a:pt x="5761" y="10851"/>
                    </a:cubicBezTo>
                    <a:cubicBezTo>
                      <a:pt x="5768" y="10871"/>
                      <a:pt x="5784" y="10885"/>
                      <a:pt x="5805" y="10885"/>
                    </a:cubicBezTo>
                    <a:lnTo>
                      <a:pt x="5814" y="10885"/>
                    </a:lnTo>
                    <a:cubicBezTo>
                      <a:pt x="5838" y="10879"/>
                      <a:pt x="5851" y="10855"/>
                      <a:pt x="5845" y="10831"/>
                    </a:cubicBezTo>
                    <a:cubicBezTo>
                      <a:pt x="4774" y="5977"/>
                      <a:pt x="2777" y="2234"/>
                      <a:pt x="77" y="11"/>
                    </a:cubicBezTo>
                    <a:cubicBezTo>
                      <a:pt x="69" y="3"/>
                      <a:pt x="58" y="0"/>
                      <a:pt x="48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8" name="Google Shape;1325;p51"/>
              <p:cNvSpPr/>
              <p:nvPr/>
            </p:nvSpPr>
            <p:spPr>
              <a:xfrm>
                <a:off x="1818638" y="333225"/>
                <a:ext cx="210025" cy="383125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5325" extrusionOk="0">
                    <a:moveTo>
                      <a:pt x="3311" y="1"/>
                    </a:moveTo>
                    <a:cubicBezTo>
                      <a:pt x="1877" y="1"/>
                      <a:pt x="1" y="2007"/>
                      <a:pt x="438" y="5737"/>
                    </a:cubicBezTo>
                    <a:cubicBezTo>
                      <a:pt x="1005" y="10578"/>
                      <a:pt x="4946" y="15325"/>
                      <a:pt x="4946" y="15325"/>
                    </a:cubicBezTo>
                    <a:lnTo>
                      <a:pt x="8401" y="10356"/>
                    </a:lnTo>
                    <a:cubicBezTo>
                      <a:pt x="4161" y="6526"/>
                      <a:pt x="5607" y="2124"/>
                      <a:pt x="4403" y="543"/>
                    </a:cubicBezTo>
                    <a:cubicBezTo>
                      <a:pt x="4127" y="179"/>
                      <a:pt x="3738" y="1"/>
                      <a:pt x="33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E719E"/>
                  </a:gs>
                  <a:gs pos="100000">
                    <a:srgbClr val="423A6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9" name="Google Shape;1326;p51"/>
              <p:cNvSpPr/>
              <p:nvPr/>
            </p:nvSpPr>
            <p:spPr>
              <a:xfrm>
                <a:off x="1885888" y="423000"/>
                <a:ext cx="100900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4036" h="9287" extrusionOk="0">
                    <a:moveTo>
                      <a:pt x="44" y="0"/>
                    </a:moveTo>
                    <a:cubicBezTo>
                      <a:pt x="21" y="0"/>
                      <a:pt x="0" y="20"/>
                      <a:pt x="0" y="44"/>
                    </a:cubicBezTo>
                    <a:cubicBezTo>
                      <a:pt x="0" y="94"/>
                      <a:pt x="47" y="5113"/>
                      <a:pt x="3958" y="9272"/>
                    </a:cubicBezTo>
                    <a:cubicBezTo>
                      <a:pt x="3965" y="9280"/>
                      <a:pt x="3978" y="9286"/>
                      <a:pt x="3989" y="9286"/>
                    </a:cubicBezTo>
                    <a:cubicBezTo>
                      <a:pt x="3998" y="9286"/>
                      <a:pt x="4012" y="9280"/>
                      <a:pt x="4019" y="9272"/>
                    </a:cubicBezTo>
                    <a:cubicBezTo>
                      <a:pt x="4035" y="9256"/>
                      <a:pt x="4035" y="9229"/>
                      <a:pt x="4022" y="9212"/>
                    </a:cubicBezTo>
                    <a:cubicBezTo>
                      <a:pt x="134" y="5079"/>
                      <a:pt x="87" y="94"/>
                      <a:pt x="87" y="44"/>
                    </a:cubicBezTo>
                    <a:cubicBezTo>
                      <a:pt x="87" y="20"/>
                      <a:pt x="67" y="0"/>
                      <a:pt x="44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0" name="Google Shape;1327;p51"/>
              <p:cNvSpPr/>
              <p:nvPr/>
            </p:nvSpPr>
            <p:spPr>
              <a:xfrm>
                <a:off x="1942525" y="533625"/>
                <a:ext cx="252500" cy="189000"/>
              </a:xfrm>
              <a:custGeom>
                <a:avLst/>
                <a:gdLst/>
                <a:ahLst/>
                <a:cxnLst/>
                <a:rect l="l" t="t" r="r" b="b"/>
                <a:pathLst>
                  <a:path w="10100" h="7560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8" y="7134"/>
                      <a:pt x="5229" y="7560"/>
                      <a:pt x="7437" y="7560"/>
                    </a:cubicBezTo>
                    <a:cubicBezTo>
                      <a:pt x="7707" y="7560"/>
                      <a:pt x="7974" y="7553"/>
                      <a:pt x="8236" y="7544"/>
                    </a:cubicBezTo>
                    <a:cubicBezTo>
                      <a:pt x="8901" y="7524"/>
                      <a:pt x="9532" y="7474"/>
                      <a:pt x="10100" y="7417"/>
                    </a:cubicBezTo>
                    <a:lnTo>
                      <a:pt x="10022" y="6061"/>
                    </a:lnTo>
                    <a:cubicBezTo>
                      <a:pt x="9001" y="5876"/>
                      <a:pt x="7736" y="5385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1" name="Google Shape;1328;p51"/>
              <p:cNvSpPr/>
              <p:nvPr/>
            </p:nvSpPr>
            <p:spPr>
              <a:xfrm>
                <a:off x="2193075" y="685125"/>
                <a:ext cx="65150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1357" extrusionOk="0">
                    <a:moveTo>
                      <a:pt x="0" y="1"/>
                    </a:moveTo>
                    <a:lnTo>
                      <a:pt x="78" y="1357"/>
                    </a:lnTo>
                    <a:cubicBezTo>
                      <a:pt x="1565" y="1206"/>
                      <a:pt x="2605" y="991"/>
                      <a:pt x="2605" y="991"/>
                    </a:cubicBezTo>
                    <a:cubicBezTo>
                      <a:pt x="2605" y="991"/>
                      <a:pt x="2274" y="60"/>
                      <a:pt x="1321" y="60"/>
                    </a:cubicBezTo>
                    <a:cubicBezTo>
                      <a:pt x="1273" y="60"/>
                      <a:pt x="1223" y="63"/>
                      <a:pt x="1172" y="68"/>
                    </a:cubicBezTo>
                    <a:cubicBezTo>
                      <a:pt x="1076" y="78"/>
                      <a:pt x="972" y="83"/>
                      <a:pt x="863" y="83"/>
                    </a:cubicBezTo>
                    <a:cubicBezTo>
                      <a:pt x="605" y="83"/>
                      <a:pt x="313" y="55"/>
                      <a:pt x="0" y="1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2" name="Google Shape;1329;p51"/>
              <p:cNvSpPr/>
              <p:nvPr/>
            </p:nvSpPr>
            <p:spPr>
              <a:xfrm>
                <a:off x="2227725" y="701525"/>
                <a:ext cx="2210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884" h="543" extrusionOk="0">
                    <a:moveTo>
                      <a:pt x="541" y="0"/>
                    </a:moveTo>
                    <a:cubicBezTo>
                      <a:pt x="337" y="0"/>
                      <a:pt x="101" y="46"/>
                      <a:pt x="31" y="59"/>
                    </a:cubicBezTo>
                    <a:cubicBezTo>
                      <a:pt x="11" y="63"/>
                      <a:pt x="1" y="83"/>
                      <a:pt x="4" y="100"/>
                    </a:cubicBezTo>
                    <a:cubicBezTo>
                      <a:pt x="7" y="115"/>
                      <a:pt x="21" y="128"/>
                      <a:pt x="38" y="128"/>
                    </a:cubicBezTo>
                    <a:cubicBezTo>
                      <a:pt x="40" y="128"/>
                      <a:pt x="42" y="127"/>
                      <a:pt x="44" y="127"/>
                    </a:cubicBezTo>
                    <a:cubicBezTo>
                      <a:pt x="200" y="94"/>
                      <a:pt x="397" y="68"/>
                      <a:pt x="551" y="68"/>
                    </a:cubicBezTo>
                    <a:cubicBezTo>
                      <a:pt x="678" y="68"/>
                      <a:pt x="775" y="85"/>
                      <a:pt x="799" y="130"/>
                    </a:cubicBezTo>
                    <a:cubicBezTo>
                      <a:pt x="813" y="160"/>
                      <a:pt x="813" y="187"/>
                      <a:pt x="799" y="217"/>
                    </a:cubicBezTo>
                    <a:cubicBezTo>
                      <a:pt x="743" y="324"/>
                      <a:pt x="494" y="432"/>
                      <a:pt x="195" y="476"/>
                    </a:cubicBezTo>
                    <a:cubicBezTo>
                      <a:pt x="175" y="479"/>
                      <a:pt x="165" y="496"/>
                      <a:pt x="165" y="516"/>
                    </a:cubicBezTo>
                    <a:cubicBezTo>
                      <a:pt x="168" y="533"/>
                      <a:pt x="182" y="543"/>
                      <a:pt x="199" y="543"/>
                    </a:cubicBezTo>
                    <a:lnTo>
                      <a:pt x="206" y="543"/>
                    </a:lnTo>
                    <a:cubicBezTo>
                      <a:pt x="534" y="496"/>
                      <a:pt x="790" y="378"/>
                      <a:pt x="860" y="248"/>
                    </a:cubicBezTo>
                    <a:cubicBezTo>
                      <a:pt x="884" y="197"/>
                      <a:pt x="884" y="147"/>
                      <a:pt x="857" y="100"/>
                    </a:cubicBezTo>
                    <a:cubicBezTo>
                      <a:pt x="817" y="24"/>
                      <a:pt x="688" y="0"/>
                      <a:pt x="541" y="0"/>
                    </a:cubicBezTo>
                    <a:close/>
                  </a:path>
                </a:pathLst>
              </a:custGeom>
              <a:solidFill>
                <a:srgbClr val="423F6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3" name="Google Shape;1330;p51"/>
              <p:cNvSpPr/>
              <p:nvPr/>
            </p:nvSpPr>
            <p:spPr>
              <a:xfrm>
                <a:off x="1942525" y="533625"/>
                <a:ext cx="205325" cy="189025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7561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9" y="7141"/>
                      <a:pt x="5239" y="7561"/>
                      <a:pt x="7448" y="7561"/>
                    </a:cubicBezTo>
                    <a:cubicBezTo>
                      <a:pt x="7457" y="7561"/>
                      <a:pt x="7465" y="7561"/>
                      <a:pt x="7474" y="7561"/>
                    </a:cubicBezTo>
                    <a:cubicBezTo>
                      <a:pt x="7881" y="6812"/>
                      <a:pt x="8098" y="6064"/>
                      <a:pt x="8213" y="5483"/>
                    </a:cubicBezTo>
                    <a:cubicBezTo>
                      <a:pt x="7665" y="5238"/>
                      <a:pt x="7108" y="4919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4" name="Google Shape;1331;p51"/>
              <p:cNvSpPr/>
              <p:nvPr/>
            </p:nvSpPr>
            <p:spPr>
              <a:xfrm>
                <a:off x="1961775" y="1066750"/>
                <a:ext cx="85275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1304" extrusionOk="0">
                    <a:moveTo>
                      <a:pt x="487" y="1"/>
                    </a:moveTo>
                    <a:lnTo>
                      <a:pt x="0" y="1303"/>
                    </a:lnTo>
                    <a:lnTo>
                      <a:pt x="3411" y="1303"/>
                    </a:lnTo>
                    <a:lnTo>
                      <a:pt x="1645" y="239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5" name="Google Shape;1332;p51"/>
              <p:cNvSpPr/>
              <p:nvPr/>
            </p:nvSpPr>
            <p:spPr>
              <a:xfrm>
                <a:off x="1973925" y="760550"/>
                <a:ext cx="196925" cy="312175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12487" extrusionOk="0">
                    <a:moveTo>
                      <a:pt x="3299" y="1"/>
                    </a:moveTo>
                    <a:cubicBezTo>
                      <a:pt x="2337" y="1"/>
                      <a:pt x="1572" y="146"/>
                      <a:pt x="1572" y="146"/>
                    </a:cubicBezTo>
                    <a:cubicBezTo>
                      <a:pt x="1572" y="146"/>
                      <a:pt x="3012" y="1324"/>
                      <a:pt x="3059" y="3876"/>
                    </a:cubicBezTo>
                    <a:cubicBezTo>
                      <a:pt x="3106" y="6424"/>
                      <a:pt x="1" y="12249"/>
                      <a:pt x="1" y="12249"/>
                    </a:cubicBezTo>
                    <a:lnTo>
                      <a:pt x="1159" y="12487"/>
                    </a:lnTo>
                    <a:cubicBezTo>
                      <a:pt x="4888" y="7931"/>
                      <a:pt x="7877" y="2127"/>
                      <a:pt x="6343" y="831"/>
                    </a:cubicBezTo>
                    <a:cubicBezTo>
                      <a:pt x="5554" y="163"/>
                      <a:pt x="4316" y="1"/>
                      <a:pt x="32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6" name="Google Shape;1333;p51"/>
              <p:cNvSpPr/>
              <p:nvPr/>
            </p:nvSpPr>
            <p:spPr>
              <a:xfrm>
                <a:off x="2134900" y="783650"/>
                <a:ext cx="12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0" y="0"/>
                    </a:moveTo>
                    <a:lnTo>
                      <a:pt x="4" y="5"/>
                    </a:lnTo>
                    <a:cubicBezTo>
                      <a:pt x="4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7" name="Google Shape;1334;p51"/>
              <p:cNvSpPr/>
              <p:nvPr/>
            </p:nvSpPr>
            <p:spPr>
              <a:xfrm>
                <a:off x="2013200" y="760575"/>
                <a:ext cx="132475" cy="89075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3563" extrusionOk="0">
                    <a:moveTo>
                      <a:pt x="1726" y="1"/>
                    </a:moveTo>
                    <a:cubicBezTo>
                      <a:pt x="766" y="1"/>
                      <a:pt x="1" y="145"/>
                      <a:pt x="1" y="145"/>
                    </a:cubicBezTo>
                    <a:cubicBezTo>
                      <a:pt x="1" y="145"/>
                      <a:pt x="897" y="877"/>
                      <a:pt x="1296" y="2438"/>
                    </a:cubicBezTo>
                    <a:lnTo>
                      <a:pt x="4896" y="3562"/>
                    </a:lnTo>
                    <a:cubicBezTo>
                      <a:pt x="5251" y="2401"/>
                      <a:pt x="5299" y="1484"/>
                      <a:pt x="4919" y="984"/>
                    </a:cubicBezTo>
                    <a:cubicBezTo>
                      <a:pt x="4916" y="981"/>
                      <a:pt x="4916" y="977"/>
                      <a:pt x="4913" y="974"/>
                    </a:cubicBezTo>
                    <a:cubicBezTo>
                      <a:pt x="4909" y="974"/>
                      <a:pt x="4909" y="971"/>
                      <a:pt x="4905" y="971"/>
                    </a:cubicBezTo>
                    <a:lnTo>
                      <a:pt x="4905" y="968"/>
                    </a:lnTo>
                    <a:cubicBezTo>
                      <a:pt x="4902" y="964"/>
                      <a:pt x="4902" y="964"/>
                      <a:pt x="4899" y="961"/>
                    </a:cubicBezTo>
                    <a:lnTo>
                      <a:pt x="4899" y="957"/>
                    </a:lnTo>
                    <a:lnTo>
                      <a:pt x="4896" y="957"/>
                    </a:lnTo>
                    <a:cubicBezTo>
                      <a:pt x="4896" y="954"/>
                      <a:pt x="4896" y="954"/>
                      <a:pt x="4892" y="951"/>
                    </a:cubicBezTo>
                    <a:lnTo>
                      <a:pt x="4888" y="948"/>
                    </a:lnTo>
                    <a:lnTo>
                      <a:pt x="4885" y="944"/>
                    </a:lnTo>
                    <a:lnTo>
                      <a:pt x="4885" y="940"/>
                    </a:lnTo>
                    <a:lnTo>
                      <a:pt x="4882" y="940"/>
                    </a:lnTo>
                    <a:lnTo>
                      <a:pt x="4882" y="937"/>
                    </a:lnTo>
                    <a:cubicBezTo>
                      <a:pt x="4882" y="937"/>
                      <a:pt x="4879" y="937"/>
                      <a:pt x="4879" y="934"/>
                    </a:cubicBezTo>
                    <a:cubicBezTo>
                      <a:pt x="4876" y="934"/>
                      <a:pt x="4876" y="931"/>
                      <a:pt x="4876" y="931"/>
                    </a:cubicBezTo>
                    <a:cubicBezTo>
                      <a:pt x="4876" y="931"/>
                      <a:pt x="4872" y="931"/>
                      <a:pt x="4872" y="928"/>
                    </a:cubicBezTo>
                    <a:cubicBezTo>
                      <a:pt x="4872" y="923"/>
                      <a:pt x="4868" y="923"/>
                      <a:pt x="4868" y="923"/>
                    </a:cubicBezTo>
                    <a:lnTo>
                      <a:pt x="4865" y="920"/>
                    </a:lnTo>
                    <a:cubicBezTo>
                      <a:pt x="4865" y="917"/>
                      <a:pt x="4865" y="917"/>
                      <a:pt x="4862" y="917"/>
                    </a:cubicBezTo>
                    <a:cubicBezTo>
                      <a:pt x="4862" y="914"/>
                      <a:pt x="4862" y="914"/>
                      <a:pt x="4859" y="914"/>
                    </a:cubicBezTo>
                    <a:lnTo>
                      <a:pt x="4859" y="911"/>
                    </a:lnTo>
                    <a:lnTo>
                      <a:pt x="4855" y="911"/>
                    </a:lnTo>
                    <a:cubicBezTo>
                      <a:pt x="4855" y="907"/>
                      <a:pt x="4855" y="907"/>
                      <a:pt x="4852" y="907"/>
                    </a:cubicBezTo>
                    <a:lnTo>
                      <a:pt x="4852" y="903"/>
                    </a:lnTo>
                    <a:cubicBezTo>
                      <a:pt x="4852" y="903"/>
                      <a:pt x="4848" y="903"/>
                      <a:pt x="4848" y="900"/>
                    </a:cubicBezTo>
                    <a:cubicBezTo>
                      <a:pt x="4845" y="900"/>
                      <a:pt x="4845" y="900"/>
                      <a:pt x="4845" y="897"/>
                    </a:cubicBezTo>
                    <a:lnTo>
                      <a:pt x="4842" y="897"/>
                    </a:lnTo>
                    <a:lnTo>
                      <a:pt x="4842" y="894"/>
                    </a:lnTo>
                    <a:lnTo>
                      <a:pt x="4838" y="894"/>
                    </a:lnTo>
                    <a:lnTo>
                      <a:pt x="4838" y="890"/>
                    </a:lnTo>
                    <a:cubicBezTo>
                      <a:pt x="4835" y="890"/>
                      <a:pt x="4835" y="887"/>
                      <a:pt x="4835" y="887"/>
                    </a:cubicBezTo>
                    <a:lnTo>
                      <a:pt x="4832" y="883"/>
                    </a:lnTo>
                    <a:lnTo>
                      <a:pt x="4828" y="880"/>
                    </a:lnTo>
                    <a:cubicBezTo>
                      <a:pt x="4825" y="880"/>
                      <a:pt x="4825" y="877"/>
                      <a:pt x="4825" y="877"/>
                    </a:cubicBezTo>
                    <a:lnTo>
                      <a:pt x="4822" y="877"/>
                    </a:lnTo>
                    <a:cubicBezTo>
                      <a:pt x="4822" y="874"/>
                      <a:pt x="4822" y="874"/>
                      <a:pt x="4818" y="874"/>
                    </a:cubicBezTo>
                    <a:lnTo>
                      <a:pt x="4818" y="870"/>
                    </a:lnTo>
                    <a:lnTo>
                      <a:pt x="4815" y="870"/>
                    </a:lnTo>
                    <a:lnTo>
                      <a:pt x="4815" y="867"/>
                    </a:lnTo>
                    <a:cubicBezTo>
                      <a:pt x="4815" y="867"/>
                      <a:pt x="4812" y="867"/>
                      <a:pt x="4812" y="863"/>
                    </a:cubicBezTo>
                    <a:cubicBezTo>
                      <a:pt x="4808" y="863"/>
                      <a:pt x="4808" y="860"/>
                      <a:pt x="4808" y="860"/>
                    </a:cubicBezTo>
                    <a:lnTo>
                      <a:pt x="4805" y="860"/>
                    </a:lnTo>
                    <a:cubicBezTo>
                      <a:pt x="4805" y="860"/>
                      <a:pt x="4805" y="857"/>
                      <a:pt x="4801" y="857"/>
                    </a:cubicBezTo>
                    <a:cubicBezTo>
                      <a:pt x="4801" y="853"/>
                      <a:pt x="4798" y="853"/>
                      <a:pt x="4798" y="853"/>
                    </a:cubicBezTo>
                    <a:cubicBezTo>
                      <a:pt x="4798" y="850"/>
                      <a:pt x="4795" y="850"/>
                      <a:pt x="4795" y="850"/>
                    </a:cubicBezTo>
                    <a:cubicBezTo>
                      <a:pt x="4795" y="847"/>
                      <a:pt x="4795" y="847"/>
                      <a:pt x="4792" y="847"/>
                    </a:cubicBezTo>
                    <a:lnTo>
                      <a:pt x="4792" y="843"/>
                    </a:lnTo>
                    <a:lnTo>
                      <a:pt x="4788" y="843"/>
                    </a:lnTo>
                    <a:lnTo>
                      <a:pt x="4784" y="840"/>
                    </a:lnTo>
                    <a:lnTo>
                      <a:pt x="4781" y="836"/>
                    </a:lnTo>
                    <a:cubicBezTo>
                      <a:pt x="4778" y="836"/>
                      <a:pt x="4778" y="833"/>
                      <a:pt x="4778" y="833"/>
                    </a:cubicBezTo>
                    <a:lnTo>
                      <a:pt x="4775" y="833"/>
                    </a:lnTo>
                    <a:cubicBezTo>
                      <a:pt x="4775" y="830"/>
                      <a:pt x="4772" y="830"/>
                      <a:pt x="4772" y="830"/>
                    </a:cubicBezTo>
                    <a:cubicBezTo>
                      <a:pt x="3982" y="162"/>
                      <a:pt x="2747" y="1"/>
                      <a:pt x="173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8" name="Google Shape;1335;p51"/>
              <p:cNvSpPr/>
              <p:nvPr/>
            </p:nvSpPr>
            <p:spPr>
              <a:xfrm>
                <a:off x="2050300" y="857425"/>
                <a:ext cx="12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5" h="250" extrusionOk="0">
                    <a:moveTo>
                      <a:pt x="0" y="229"/>
                    </a:moveTo>
                    <a:lnTo>
                      <a:pt x="0" y="249"/>
                    </a:lnTo>
                    <a:lnTo>
                      <a:pt x="0" y="229"/>
                    </a:lnTo>
                    <a:close/>
                    <a:moveTo>
                      <a:pt x="0" y="219"/>
                    </a:moveTo>
                    <a:lnTo>
                      <a:pt x="0" y="229"/>
                    </a:lnTo>
                    <a:lnTo>
                      <a:pt x="0" y="219"/>
                    </a:lnTo>
                    <a:close/>
                    <a:moveTo>
                      <a:pt x="0" y="216"/>
                    </a:moveTo>
                    <a:lnTo>
                      <a:pt x="0" y="219"/>
                    </a:lnTo>
                    <a:lnTo>
                      <a:pt x="0" y="216"/>
                    </a:lnTo>
                    <a:close/>
                    <a:moveTo>
                      <a:pt x="0" y="202"/>
                    </a:moveTo>
                    <a:lnTo>
                      <a:pt x="0" y="212"/>
                    </a:lnTo>
                    <a:lnTo>
                      <a:pt x="0" y="202"/>
                    </a:lnTo>
                    <a:close/>
                    <a:moveTo>
                      <a:pt x="0" y="199"/>
                    </a:moveTo>
                    <a:lnTo>
                      <a:pt x="0" y="202"/>
                    </a:lnTo>
                    <a:lnTo>
                      <a:pt x="0" y="199"/>
                    </a:lnTo>
                    <a:close/>
                    <a:moveTo>
                      <a:pt x="4" y="189"/>
                    </a:moveTo>
                    <a:cubicBezTo>
                      <a:pt x="0" y="192"/>
                      <a:pt x="0" y="196"/>
                      <a:pt x="0" y="199"/>
                    </a:cubicBezTo>
                    <a:cubicBezTo>
                      <a:pt x="0" y="196"/>
                      <a:pt x="0" y="192"/>
                      <a:pt x="4" y="189"/>
                    </a:cubicBezTo>
                    <a:close/>
                    <a:moveTo>
                      <a:pt x="4" y="182"/>
                    </a:moveTo>
                    <a:lnTo>
                      <a:pt x="4" y="185"/>
                    </a:lnTo>
                    <a:lnTo>
                      <a:pt x="4" y="182"/>
                    </a:lnTo>
                    <a:close/>
                    <a:moveTo>
                      <a:pt x="4" y="179"/>
                    </a:moveTo>
                    <a:lnTo>
                      <a:pt x="4" y="182"/>
                    </a:lnTo>
                    <a:lnTo>
                      <a:pt x="4" y="179"/>
                    </a:lnTo>
                    <a:close/>
                    <a:moveTo>
                      <a:pt x="4" y="172"/>
                    </a:moveTo>
                    <a:lnTo>
                      <a:pt x="4" y="179"/>
                    </a:lnTo>
                    <a:lnTo>
                      <a:pt x="4" y="172"/>
                    </a:lnTo>
                    <a:close/>
                    <a:moveTo>
                      <a:pt x="4" y="168"/>
                    </a:moveTo>
                    <a:lnTo>
                      <a:pt x="4" y="172"/>
                    </a:lnTo>
                    <a:lnTo>
                      <a:pt x="4" y="168"/>
                    </a:lnTo>
                    <a:close/>
                    <a:moveTo>
                      <a:pt x="4" y="162"/>
                    </a:moveTo>
                    <a:lnTo>
                      <a:pt x="4" y="165"/>
                    </a:lnTo>
                    <a:lnTo>
                      <a:pt x="4" y="162"/>
                    </a:lnTo>
                    <a:close/>
                    <a:moveTo>
                      <a:pt x="4" y="159"/>
                    </a:moveTo>
                    <a:lnTo>
                      <a:pt x="4" y="162"/>
                    </a:lnTo>
                    <a:lnTo>
                      <a:pt x="4" y="159"/>
                    </a:lnTo>
                    <a:close/>
                    <a:moveTo>
                      <a:pt x="4" y="152"/>
                    </a:moveTo>
                    <a:lnTo>
                      <a:pt x="4" y="156"/>
                    </a:lnTo>
                    <a:lnTo>
                      <a:pt x="4" y="152"/>
                    </a:lnTo>
                    <a:close/>
                    <a:moveTo>
                      <a:pt x="4" y="148"/>
                    </a:moveTo>
                    <a:lnTo>
                      <a:pt x="4" y="152"/>
                    </a:lnTo>
                    <a:lnTo>
                      <a:pt x="4" y="148"/>
                    </a:lnTo>
                    <a:close/>
                    <a:moveTo>
                      <a:pt x="4" y="142"/>
                    </a:moveTo>
                    <a:lnTo>
                      <a:pt x="4" y="145"/>
                    </a:lnTo>
                    <a:lnTo>
                      <a:pt x="4" y="142"/>
                    </a:lnTo>
                    <a:close/>
                    <a:moveTo>
                      <a:pt x="4" y="139"/>
                    </a:moveTo>
                    <a:lnTo>
                      <a:pt x="4" y="142"/>
                    </a:lnTo>
                    <a:lnTo>
                      <a:pt x="4" y="139"/>
                    </a:lnTo>
                    <a:close/>
                    <a:moveTo>
                      <a:pt x="4" y="131"/>
                    </a:moveTo>
                    <a:lnTo>
                      <a:pt x="4" y="135"/>
                    </a:lnTo>
                    <a:lnTo>
                      <a:pt x="4" y="131"/>
                    </a:lnTo>
                    <a:close/>
                    <a:moveTo>
                      <a:pt x="4" y="125"/>
                    </a:moveTo>
                    <a:lnTo>
                      <a:pt x="4" y="131"/>
                    </a:lnTo>
                    <a:lnTo>
                      <a:pt x="4" y="125"/>
                    </a:lnTo>
                    <a:close/>
                    <a:moveTo>
                      <a:pt x="4" y="122"/>
                    </a:moveTo>
                    <a:lnTo>
                      <a:pt x="4" y="125"/>
                    </a:lnTo>
                    <a:lnTo>
                      <a:pt x="4" y="122"/>
                    </a:lnTo>
                    <a:close/>
                    <a:moveTo>
                      <a:pt x="4" y="118"/>
                    </a:moveTo>
                    <a:lnTo>
                      <a:pt x="4" y="118"/>
                    </a:lnTo>
                    <a:lnTo>
                      <a:pt x="4" y="118"/>
                    </a:lnTo>
                    <a:close/>
                    <a:moveTo>
                      <a:pt x="4" y="111"/>
                    </a:moveTo>
                    <a:lnTo>
                      <a:pt x="4" y="115"/>
                    </a:lnTo>
                    <a:lnTo>
                      <a:pt x="4" y="111"/>
                    </a:lnTo>
                    <a:close/>
                    <a:moveTo>
                      <a:pt x="4" y="105"/>
                    </a:moveTo>
                    <a:lnTo>
                      <a:pt x="4" y="108"/>
                    </a:lnTo>
                    <a:lnTo>
                      <a:pt x="4" y="105"/>
                    </a:lnTo>
                    <a:close/>
                    <a:moveTo>
                      <a:pt x="4" y="102"/>
                    </a:moveTo>
                    <a:lnTo>
                      <a:pt x="4" y="105"/>
                    </a:lnTo>
                    <a:lnTo>
                      <a:pt x="4" y="102"/>
                    </a:lnTo>
                    <a:close/>
                    <a:moveTo>
                      <a:pt x="4" y="95"/>
                    </a:moveTo>
                    <a:lnTo>
                      <a:pt x="4" y="98"/>
                    </a:lnTo>
                    <a:lnTo>
                      <a:pt x="4" y="95"/>
                    </a:lnTo>
                    <a:close/>
                    <a:moveTo>
                      <a:pt x="4" y="91"/>
                    </a:moveTo>
                    <a:lnTo>
                      <a:pt x="4" y="95"/>
                    </a:lnTo>
                    <a:lnTo>
                      <a:pt x="4" y="91"/>
                    </a:lnTo>
                    <a:close/>
                    <a:moveTo>
                      <a:pt x="4" y="85"/>
                    </a:moveTo>
                    <a:lnTo>
                      <a:pt x="4" y="88"/>
                    </a:lnTo>
                    <a:lnTo>
                      <a:pt x="4" y="85"/>
                    </a:lnTo>
                    <a:close/>
                    <a:moveTo>
                      <a:pt x="4" y="75"/>
                    </a:moveTo>
                    <a:lnTo>
                      <a:pt x="4" y="85"/>
                    </a:lnTo>
                    <a:lnTo>
                      <a:pt x="4" y="75"/>
                    </a:lnTo>
                    <a:close/>
                    <a:moveTo>
                      <a:pt x="4" y="71"/>
                    </a:moveTo>
                    <a:lnTo>
                      <a:pt x="4" y="75"/>
                    </a:lnTo>
                    <a:lnTo>
                      <a:pt x="4" y="71"/>
                    </a:lnTo>
                    <a:close/>
                    <a:moveTo>
                      <a:pt x="4" y="65"/>
                    </a:moveTo>
                    <a:lnTo>
                      <a:pt x="4" y="68"/>
                    </a:lnTo>
                    <a:lnTo>
                      <a:pt x="4" y="65"/>
                    </a:lnTo>
                    <a:close/>
                    <a:moveTo>
                      <a:pt x="4" y="61"/>
                    </a:moveTo>
                    <a:lnTo>
                      <a:pt x="4" y="65"/>
                    </a:lnTo>
                    <a:lnTo>
                      <a:pt x="4" y="61"/>
                    </a:lnTo>
                    <a:close/>
                    <a:moveTo>
                      <a:pt x="4" y="55"/>
                    </a:moveTo>
                    <a:lnTo>
                      <a:pt x="4" y="58"/>
                    </a:lnTo>
                    <a:lnTo>
                      <a:pt x="4" y="55"/>
                    </a:lnTo>
                    <a:close/>
                    <a:moveTo>
                      <a:pt x="4" y="51"/>
                    </a:moveTo>
                    <a:lnTo>
                      <a:pt x="4" y="55"/>
                    </a:lnTo>
                    <a:lnTo>
                      <a:pt x="4" y="51"/>
                    </a:lnTo>
                    <a:close/>
                    <a:moveTo>
                      <a:pt x="4" y="44"/>
                    </a:moveTo>
                    <a:lnTo>
                      <a:pt x="4" y="51"/>
                    </a:lnTo>
                    <a:lnTo>
                      <a:pt x="4" y="44"/>
                    </a:lnTo>
                    <a:close/>
                    <a:moveTo>
                      <a:pt x="4" y="41"/>
                    </a:moveTo>
                    <a:lnTo>
                      <a:pt x="4" y="44"/>
                    </a:lnTo>
                    <a:lnTo>
                      <a:pt x="4" y="41"/>
                    </a:lnTo>
                    <a:close/>
                    <a:moveTo>
                      <a:pt x="4" y="38"/>
                    </a:moveTo>
                    <a:lnTo>
                      <a:pt x="4" y="38"/>
                    </a:lnTo>
                    <a:lnTo>
                      <a:pt x="4" y="38"/>
                    </a:lnTo>
                    <a:close/>
                    <a:moveTo>
                      <a:pt x="4" y="31"/>
                    </a:moveTo>
                    <a:lnTo>
                      <a:pt x="4" y="35"/>
                    </a:lnTo>
                    <a:lnTo>
                      <a:pt x="4" y="31"/>
                    </a:lnTo>
                    <a:close/>
                    <a:moveTo>
                      <a:pt x="4" y="24"/>
                    </a:moveTo>
                    <a:lnTo>
                      <a:pt x="4" y="27"/>
                    </a:lnTo>
                    <a:lnTo>
                      <a:pt x="4" y="24"/>
                    </a:lnTo>
                    <a:close/>
                    <a:moveTo>
                      <a:pt x="4" y="21"/>
                    </a:moveTo>
                    <a:lnTo>
                      <a:pt x="4" y="24"/>
                    </a:lnTo>
                    <a:lnTo>
                      <a:pt x="4" y="21"/>
                    </a:lnTo>
                    <a:close/>
                    <a:moveTo>
                      <a:pt x="4" y="15"/>
                    </a:moveTo>
                    <a:lnTo>
                      <a:pt x="4" y="21"/>
                    </a:lnTo>
                    <a:lnTo>
                      <a:pt x="4" y="15"/>
                    </a:lnTo>
                    <a:close/>
                    <a:moveTo>
                      <a:pt x="4" y="11"/>
                    </a:moveTo>
                    <a:lnTo>
                      <a:pt x="4" y="15"/>
                    </a:lnTo>
                    <a:lnTo>
                      <a:pt x="4" y="11"/>
                    </a:lnTo>
                    <a:close/>
                    <a:moveTo>
                      <a:pt x="4" y="7"/>
                    </a:moveTo>
                    <a:lnTo>
                      <a:pt x="4" y="11"/>
                    </a:lnTo>
                    <a:lnTo>
                      <a:pt x="4" y="7"/>
                    </a:lnTo>
                    <a:close/>
                    <a:moveTo>
                      <a:pt x="4" y="1"/>
                    </a:move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9" name="Google Shape;1336;p51"/>
              <p:cNvSpPr/>
              <p:nvPr/>
            </p:nvSpPr>
            <p:spPr>
              <a:xfrm>
                <a:off x="2031500" y="907800"/>
                <a:ext cx="10250" cy="3107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243" extrusionOk="0">
                    <a:moveTo>
                      <a:pt x="410" y="0"/>
                    </a:moveTo>
                    <a:cubicBezTo>
                      <a:pt x="293" y="403"/>
                      <a:pt x="155" y="820"/>
                      <a:pt x="0" y="1243"/>
                    </a:cubicBezTo>
                    <a:lnTo>
                      <a:pt x="0" y="1243"/>
                    </a:lnTo>
                    <a:cubicBezTo>
                      <a:pt x="155" y="820"/>
                      <a:pt x="293" y="403"/>
                      <a:pt x="410" y="0"/>
                    </a:cubicBezTo>
                    <a:close/>
                  </a:path>
                </a:pathLst>
              </a:custGeom>
              <a:solidFill>
                <a:srgbClr val="AE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0" name="Google Shape;1337;p51"/>
              <p:cNvSpPr/>
              <p:nvPr/>
            </p:nvSpPr>
            <p:spPr>
              <a:xfrm>
                <a:off x="2041725" y="863725"/>
                <a:ext cx="86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764" extrusionOk="0">
                    <a:moveTo>
                      <a:pt x="343" y="0"/>
                    </a:moveTo>
                    <a:cubicBezTo>
                      <a:pt x="317" y="504"/>
                      <a:pt x="189" y="1112"/>
                      <a:pt x="1" y="1763"/>
                    </a:cubicBezTo>
                    <a:lnTo>
                      <a:pt x="1" y="1763"/>
                    </a:lnTo>
                    <a:cubicBezTo>
                      <a:pt x="189" y="1112"/>
                      <a:pt x="317" y="504"/>
                      <a:pt x="343" y="0"/>
                    </a:cubicBez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1" name="Google Shape;1338;p51"/>
              <p:cNvSpPr/>
              <p:nvPr/>
            </p:nvSpPr>
            <p:spPr>
              <a:xfrm>
                <a:off x="2031500" y="821525"/>
                <a:ext cx="104100" cy="12732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093" extrusionOk="0">
                    <a:moveTo>
                      <a:pt x="564" y="0"/>
                    </a:moveTo>
                    <a:lnTo>
                      <a:pt x="564" y="0"/>
                    </a:lnTo>
                    <a:cubicBezTo>
                      <a:pt x="676" y="419"/>
                      <a:pt x="746" y="896"/>
                      <a:pt x="756" y="1437"/>
                    </a:cubicBezTo>
                    <a:lnTo>
                      <a:pt x="756" y="1440"/>
                    </a:lnTo>
                    <a:lnTo>
                      <a:pt x="756" y="1443"/>
                    </a:lnTo>
                    <a:lnTo>
                      <a:pt x="756" y="1447"/>
                    </a:lnTo>
                    <a:lnTo>
                      <a:pt x="756" y="1451"/>
                    </a:lnTo>
                    <a:lnTo>
                      <a:pt x="756" y="1457"/>
                    </a:lnTo>
                    <a:lnTo>
                      <a:pt x="756" y="1460"/>
                    </a:lnTo>
                    <a:lnTo>
                      <a:pt x="756" y="1463"/>
                    </a:lnTo>
                    <a:lnTo>
                      <a:pt x="756" y="1467"/>
                    </a:lnTo>
                    <a:lnTo>
                      <a:pt x="756" y="1471"/>
                    </a:lnTo>
                    <a:lnTo>
                      <a:pt x="756" y="1474"/>
                    </a:lnTo>
                    <a:lnTo>
                      <a:pt x="756" y="1477"/>
                    </a:lnTo>
                    <a:lnTo>
                      <a:pt x="756" y="1480"/>
                    </a:lnTo>
                    <a:lnTo>
                      <a:pt x="756" y="1487"/>
                    </a:lnTo>
                    <a:lnTo>
                      <a:pt x="756" y="1491"/>
                    </a:lnTo>
                    <a:lnTo>
                      <a:pt x="756" y="1494"/>
                    </a:lnTo>
                    <a:lnTo>
                      <a:pt x="756" y="1497"/>
                    </a:lnTo>
                    <a:lnTo>
                      <a:pt x="756" y="1501"/>
                    </a:lnTo>
                    <a:lnTo>
                      <a:pt x="756" y="1504"/>
                    </a:lnTo>
                    <a:lnTo>
                      <a:pt x="756" y="1507"/>
                    </a:lnTo>
                    <a:lnTo>
                      <a:pt x="756" y="1511"/>
                    </a:lnTo>
                    <a:lnTo>
                      <a:pt x="756" y="1521"/>
                    </a:lnTo>
                    <a:lnTo>
                      <a:pt x="756" y="1524"/>
                    </a:lnTo>
                    <a:lnTo>
                      <a:pt x="756" y="1527"/>
                    </a:lnTo>
                    <a:lnTo>
                      <a:pt x="756" y="1531"/>
                    </a:lnTo>
                    <a:lnTo>
                      <a:pt x="756" y="1534"/>
                    </a:lnTo>
                    <a:lnTo>
                      <a:pt x="756" y="1538"/>
                    </a:lnTo>
                    <a:lnTo>
                      <a:pt x="756" y="1541"/>
                    </a:lnTo>
                    <a:lnTo>
                      <a:pt x="756" y="1544"/>
                    </a:lnTo>
                    <a:lnTo>
                      <a:pt x="756" y="1547"/>
                    </a:lnTo>
                    <a:lnTo>
                      <a:pt x="756" y="1551"/>
                    </a:lnTo>
                    <a:lnTo>
                      <a:pt x="756" y="1554"/>
                    </a:lnTo>
                    <a:lnTo>
                      <a:pt x="756" y="1558"/>
                    </a:lnTo>
                    <a:lnTo>
                      <a:pt x="756" y="1561"/>
                    </a:lnTo>
                    <a:lnTo>
                      <a:pt x="756" y="1567"/>
                    </a:lnTo>
                    <a:lnTo>
                      <a:pt x="756" y="1571"/>
                    </a:lnTo>
                    <a:lnTo>
                      <a:pt x="756" y="1575"/>
                    </a:lnTo>
                    <a:lnTo>
                      <a:pt x="756" y="1578"/>
                    </a:lnTo>
                    <a:lnTo>
                      <a:pt x="756" y="1581"/>
                    </a:lnTo>
                    <a:lnTo>
                      <a:pt x="756" y="1584"/>
                    </a:lnTo>
                    <a:lnTo>
                      <a:pt x="756" y="1588"/>
                    </a:lnTo>
                    <a:lnTo>
                      <a:pt x="756" y="1592"/>
                    </a:lnTo>
                    <a:lnTo>
                      <a:pt x="756" y="1595"/>
                    </a:lnTo>
                    <a:lnTo>
                      <a:pt x="756" y="1598"/>
                    </a:lnTo>
                    <a:lnTo>
                      <a:pt x="756" y="1601"/>
                    </a:lnTo>
                    <a:lnTo>
                      <a:pt x="756" y="1604"/>
                    </a:lnTo>
                    <a:lnTo>
                      <a:pt x="756" y="1608"/>
                    </a:lnTo>
                    <a:lnTo>
                      <a:pt x="756" y="1615"/>
                    </a:lnTo>
                    <a:lnTo>
                      <a:pt x="756" y="1618"/>
                    </a:lnTo>
                    <a:lnTo>
                      <a:pt x="756" y="1621"/>
                    </a:lnTo>
                    <a:lnTo>
                      <a:pt x="756" y="1625"/>
                    </a:lnTo>
                    <a:cubicBezTo>
                      <a:pt x="752" y="1628"/>
                      <a:pt x="752" y="1632"/>
                      <a:pt x="752" y="1635"/>
                    </a:cubicBezTo>
                    <a:lnTo>
                      <a:pt x="752" y="1638"/>
                    </a:lnTo>
                    <a:lnTo>
                      <a:pt x="752" y="1648"/>
                    </a:lnTo>
                    <a:lnTo>
                      <a:pt x="752" y="1652"/>
                    </a:lnTo>
                    <a:lnTo>
                      <a:pt x="752" y="1655"/>
                    </a:lnTo>
                    <a:lnTo>
                      <a:pt x="752" y="1665"/>
                    </a:lnTo>
                    <a:lnTo>
                      <a:pt x="752" y="1685"/>
                    </a:lnTo>
                    <a:lnTo>
                      <a:pt x="752" y="1688"/>
                    </a:lnTo>
                    <a:cubicBezTo>
                      <a:pt x="726" y="2192"/>
                      <a:pt x="598" y="2800"/>
                      <a:pt x="410" y="3451"/>
                    </a:cubicBezTo>
                    <a:cubicBezTo>
                      <a:pt x="293" y="3854"/>
                      <a:pt x="155" y="4271"/>
                      <a:pt x="0" y="4694"/>
                    </a:cubicBezTo>
                    <a:cubicBezTo>
                      <a:pt x="615" y="4878"/>
                      <a:pt x="1384" y="5032"/>
                      <a:pt x="2314" y="5092"/>
                    </a:cubicBezTo>
                    <a:cubicBezTo>
                      <a:pt x="3160" y="3642"/>
                      <a:pt x="3811" y="2266"/>
                      <a:pt x="4164" y="1124"/>
                    </a:cubicBezTo>
                    <a:lnTo>
                      <a:pt x="564" y="0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2" name="Google Shape;1339;p51"/>
              <p:cNvSpPr/>
              <p:nvPr/>
            </p:nvSpPr>
            <p:spPr>
              <a:xfrm>
                <a:off x="1983750" y="414575"/>
                <a:ext cx="113250" cy="1020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4082" extrusionOk="0">
                    <a:moveTo>
                      <a:pt x="3535" y="1"/>
                    </a:moveTo>
                    <a:cubicBezTo>
                      <a:pt x="3053" y="1"/>
                      <a:pt x="2475" y="286"/>
                      <a:pt x="2263" y="348"/>
                    </a:cubicBezTo>
                    <a:cubicBezTo>
                      <a:pt x="2233" y="358"/>
                      <a:pt x="2200" y="362"/>
                      <a:pt x="2165" y="362"/>
                    </a:cubicBezTo>
                    <a:cubicBezTo>
                      <a:pt x="1966" y="362"/>
                      <a:pt x="1706" y="230"/>
                      <a:pt x="1390" y="230"/>
                    </a:cubicBezTo>
                    <a:cubicBezTo>
                      <a:pt x="1187" y="230"/>
                      <a:pt x="962" y="284"/>
                      <a:pt x="716" y="462"/>
                    </a:cubicBezTo>
                    <a:cubicBezTo>
                      <a:pt x="17" y="965"/>
                      <a:pt x="393" y="2010"/>
                      <a:pt x="393" y="2010"/>
                    </a:cubicBezTo>
                    <a:cubicBezTo>
                      <a:pt x="0" y="2466"/>
                      <a:pt x="487" y="2984"/>
                      <a:pt x="487" y="2984"/>
                    </a:cubicBezTo>
                    <a:cubicBezTo>
                      <a:pt x="164" y="3789"/>
                      <a:pt x="773" y="4081"/>
                      <a:pt x="773" y="4081"/>
                    </a:cubicBezTo>
                    <a:lnTo>
                      <a:pt x="1840" y="3151"/>
                    </a:lnTo>
                    <a:lnTo>
                      <a:pt x="3408" y="1684"/>
                    </a:lnTo>
                    <a:cubicBezTo>
                      <a:pt x="4016" y="1617"/>
                      <a:pt x="4529" y="965"/>
                      <a:pt x="4143" y="305"/>
                    </a:cubicBezTo>
                    <a:cubicBezTo>
                      <a:pt x="4010" y="78"/>
                      <a:pt x="3785" y="1"/>
                      <a:pt x="3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3" name="Google Shape;1340;p51"/>
              <p:cNvSpPr/>
              <p:nvPr/>
            </p:nvSpPr>
            <p:spPr>
              <a:xfrm>
                <a:off x="1990625" y="456675"/>
                <a:ext cx="8580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3811" extrusionOk="0">
                    <a:moveTo>
                      <a:pt x="2280" y="0"/>
                    </a:moveTo>
                    <a:cubicBezTo>
                      <a:pt x="2255" y="239"/>
                      <a:pt x="2030" y="586"/>
                      <a:pt x="1820" y="586"/>
                    </a:cubicBezTo>
                    <a:cubicBezTo>
                      <a:pt x="1743" y="586"/>
                      <a:pt x="1668" y="540"/>
                      <a:pt x="1606" y="426"/>
                    </a:cubicBezTo>
                    <a:cubicBezTo>
                      <a:pt x="1504" y="243"/>
                      <a:pt x="1308" y="148"/>
                      <a:pt x="1112" y="148"/>
                    </a:cubicBezTo>
                    <a:cubicBezTo>
                      <a:pt x="852" y="148"/>
                      <a:pt x="594" y="314"/>
                      <a:pt x="561" y="658"/>
                    </a:cubicBezTo>
                    <a:cubicBezTo>
                      <a:pt x="504" y="1263"/>
                      <a:pt x="1045" y="1396"/>
                      <a:pt x="1045" y="1396"/>
                    </a:cubicBezTo>
                    <a:cubicBezTo>
                      <a:pt x="1045" y="1396"/>
                      <a:pt x="840" y="1537"/>
                      <a:pt x="873" y="1816"/>
                    </a:cubicBezTo>
                    <a:cubicBezTo>
                      <a:pt x="907" y="2095"/>
                      <a:pt x="498" y="2397"/>
                      <a:pt x="498" y="2397"/>
                    </a:cubicBezTo>
                    <a:lnTo>
                      <a:pt x="1" y="3280"/>
                    </a:lnTo>
                    <a:lnTo>
                      <a:pt x="1082" y="3810"/>
                    </a:lnTo>
                    <a:lnTo>
                      <a:pt x="1739" y="2622"/>
                    </a:lnTo>
                    <a:cubicBezTo>
                      <a:pt x="1739" y="2622"/>
                      <a:pt x="1871" y="2700"/>
                      <a:pt x="2085" y="2700"/>
                    </a:cubicBezTo>
                    <a:cubicBezTo>
                      <a:pt x="2255" y="2700"/>
                      <a:pt x="2477" y="2650"/>
                      <a:pt x="2726" y="2471"/>
                    </a:cubicBezTo>
                    <a:cubicBezTo>
                      <a:pt x="3170" y="2149"/>
                      <a:pt x="3083" y="1457"/>
                      <a:pt x="3083" y="1457"/>
                    </a:cubicBezTo>
                    <a:cubicBezTo>
                      <a:pt x="3284" y="1444"/>
                      <a:pt x="3431" y="1316"/>
                      <a:pt x="3431" y="1316"/>
                    </a:cubicBezTo>
                    <a:cubicBezTo>
                      <a:pt x="3059" y="840"/>
                      <a:pt x="3132" y="0"/>
                      <a:pt x="3133" y="0"/>
                    </a:cubicBezTo>
                    <a:lnTo>
                      <a:pt x="3133" y="0"/>
                    </a:lnTo>
                    <a:cubicBezTo>
                      <a:pt x="2998" y="66"/>
                      <a:pt x="2859" y="88"/>
                      <a:pt x="2732" y="88"/>
                    </a:cubicBezTo>
                    <a:cubicBezTo>
                      <a:pt x="2480" y="88"/>
                      <a:pt x="2280" y="0"/>
                      <a:pt x="2280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4" name="Google Shape;1341;p51"/>
              <p:cNvSpPr/>
              <p:nvPr/>
            </p:nvSpPr>
            <p:spPr>
              <a:xfrm>
                <a:off x="2038900" y="486875"/>
                <a:ext cx="2132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4" extrusionOk="0">
                    <a:moveTo>
                      <a:pt x="426" y="1"/>
                    </a:moveTo>
                    <a:cubicBezTo>
                      <a:pt x="191" y="1"/>
                      <a:pt x="0" y="192"/>
                      <a:pt x="0" y="427"/>
                    </a:cubicBezTo>
                    <a:cubicBezTo>
                      <a:pt x="0" y="662"/>
                      <a:pt x="191" y="853"/>
                      <a:pt x="426" y="853"/>
                    </a:cubicBezTo>
                    <a:cubicBezTo>
                      <a:pt x="662" y="853"/>
                      <a:pt x="853" y="662"/>
                      <a:pt x="853" y="427"/>
                    </a:cubicBezTo>
                    <a:cubicBezTo>
                      <a:pt x="853" y="192"/>
                      <a:pt x="662" y="1"/>
                      <a:pt x="42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73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5" name="Google Shape;1342;p51"/>
              <p:cNvSpPr/>
              <p:nvPr/>
            </p:nvSpPr>
            <p:spPr>
              <a:xfrm>
                <a:off x="1838275" y="525800"/>
                <a:ext cx="222875" cy="295250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1810" extrusionOk="0">
                    <a:moveTo>
                      <a:pt x="6024" y="0"/>
                    </a:moveTo>
                    <a:cubicBezTo>
                      <a:pt x="2596" y="0"/>
                      <a:pt x="1" y="7175"/>
                      <a:pt x="441" y="10540"/>
                    </a:cubicBezTo>
                    <a:lnTo>
                      <a:pt x="4483" y="11809"/>
                    </a:lnTo>
                    <a:lnTo>
                      <a:pt x="6998" y="9536"/>
                    </a:lnTo>
                    <a:cubicBezTo>
                      <a:pt x="7824" y="6749"/>
                      <a:pt x="8915" y="1012"/>
                      <a:pt x="7058" y="220"/>
                    </a:cubicBezTo>
                    <a:cubicBezTo>
                      <a:pt x="6707" y="70"/>
                      <a:pt x="6361" y="0"/>
                      <a:pt x="6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6" name="Google Shape;1343;p51"/>
              <p:cNvSpPr/>
              <p:nvPr/>
            </p:nvSpPr>
            <p:spPr>
              <a:xfrm>
                <a:off x="1925075" y="623925"/>
                <a:ext cx="103175" cy="169650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6786" extrusionOk="0">
                    <a:moveTo>
                      <a:pt x="447" y="1"/>
                    </a:moveTo>
                    <a:cubicBezTo>
                      <a:pt x="1" y="3805"/>
                      <a:pt x="763" y="6786"/>
                      <a:pt x="763" y="6786"/>
                    </a:cubicBezTo>
                    <a:lnTo>
                      <a:pt x="2344" y="6679"/>
                    </a:lnTo>
                    <a:lnTo>
                      <a:pt x="3526" y="5611"/>
                    </a:lnTo>
                    <a:cubicBezTo>
                      <a:pt x="3727" y="4936"/>
                      <a:pt x="3942" y="4090"/>
                      <a:pt x="4127" y="3183"/>
                    </a:cubicBezTo>
                    <a:lnTo>
                      <a:pt x="447" y="1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7" name="Google Shape;1344;p51"/>
              <p:cNvSpPr/>
              <p:nvPr/>
            </p:nvSpPr>
            <p:spPr>
              <a:xfrm>
                <a:off x="2172500" y="1068925"/>
                <a:ext cx="796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217" extrusionOk="0">
                    <a:moveTo>
                      <a:pt x="142" y="1"/>
                    </a:moveTo>
                    <a:lnTo>
                      <a:pt x="1" y="1216"/>
                    </a:lnTo>
                    <a:lnTo>
                      <a:pt x="3183" y="1216"/>
                    </a:lnTo>
                    <a:lnTo>
                      <a:pt x="1303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8" name="Google Shape;1345;p51"/>
              <p:cNvSpPr/>
              <p:nvPr/>
            </p:nvSpPr>
            <p:spPr>
              <a:xfrm>
                <a:off x="1849275" y="764200"/>
                <a:ext cx="38175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5270" h="12190" extrusionOk="0">
                    <a:moveTo>
                      <a:pt x="6558" y="0"/>
                    </a:moveTo>
                    <a:cubicBezTo>
                      <a:pt x="6558" y="0"/>
                      <a:pt x="3922" y="913"/>
                      <a:pt x="1" y="1004"/>
                    </a:cubicBezTo>
                    <a:cubicBezTo>
                      <a:pt x="41" y="1319"/>
                      <a:pt x="109" y="1601"/>
                      <a:pt x="206" y="1840"/>
                    </a:cubicBezTo>
                    <a:cubicBezTo>
                      <a:pt x="1434" y="4884"/>
                      <a:pt x="2939" y="4881"/>
                      <a:pt x="7951" y="5264"/>
                    </a:cubicBezTo>
                    <a:cubicBezTo>
                      <a:pt x="13346" y="5677"/>
                      <a:pt x="13071" y="12190"/>
                      <a:pt x="13071" y="12190"/>
                    </a:cubicBezTo>
                    <a:lnTo>
                      <a:pt x="14232" y="12190"/>
                    </a:lnTo>
                    <a:cubicBezTo>
                      <a:pt x="14232" y="12190"/>
                      <a:pt x="15269" y="9538"/>
                      <a:pt x="13923" y="5879"/>
                    </a:cubicBezTo>
                    <a:cubicBezTo>
                      <a:pt x="12577" y="2219"/>
                      <a:pt x="6558" y="0"/>
                      <a:pt x="6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9" name="Google Shape;1346;p51"/>
              <p:cNvSpPr/>
              <p:nvPr/>
            </p:nvSpPr>
            <p:spPr>
              <a:xfrm>
                <a:off x="2147150" y="519100"/>
                <a:ext cx="415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569" extrusionOk="0">
                    <a:moveTo>
                      <a:pt x="474" y="1"/>
                    </a:moveTo>
                    <a:lnTo>
                      <a:pt x="1" y="1014"/>
                    </a:lnTo>
                    <a:lnTo>
                      <a:pt x="1189" y="1569"/>
                    </a:lnTo>
                    <a:lnTo>
                      <a:pt x="1662" y="555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F476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0" name="Google Shape;1347;p51"/>
              <p:cNvSpPr/>
              <p:nvPr/>
            </p:nvSpPr>
            <p:spPr>
              <a:xfrm>
                <a:off x="2176875" y="518425"/>
                <a:ext cx="7537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3852" extrusionOk="0">
                    <a:moveTo>
                      <a:pt x="2860" y="1"/>
                    </a:moveTo>
                    <a:cubicBezTo>
                      <a:pt x="2829" y="1"/>
                      <a:pt x="2798" y="10"/>
                      <a:pt x="2770" y="31"/>
                    </a:cubicBezTo>
                    <a:cubicBezTo>
                      <a:pt x="2442" y="284"/>
                      <a:pt x="1781" y="716"/>
                      <a:pt x="1093" y="716"/>
                    </a:cubicBezTo>
                    <a:cubicBezTo>
                      <a:pt x="886" y="716"/>
                      <a:pt x="677" y="677"/>
                      <a:pt x="473" y="582"/>
                    </a:cubicBezTo>
                    <a:lnTo>
                      <a:pt x="0" y="1596"/>
                    </a:lnTo>
                    <a:cubicBezTo>
                      <a:pt x="879" y="2008"/>
                      <a:pt x="1031" y="3173"/>
                      <a:pt x="1054" y="3711"/>
                    </a:cubicBezTo>
                    <a:cubicBezTo>
                      <a:pt x="1059" y="3795"/>
                      <a:pt x="1129" y="3852"/>
                      <a:pt x="1203" y="3852"/>
                    </a:cubicBezTo>
                    <a:cubicBezTo>
                      <a:pt x="1235" y="3852"/>
                      <a:pt x="1268" y="3841"/>
                      <a:pt x="1296" y="3818"/>
                    </a:cubicBezTo>
                    <a:cubicBezTo>
                      <a:pt x="1575" y="3593"/>
                      <a:pt x="2052" y="3100"/>
                      <a:pt x="2498" y="2143"/>
                    </a:cubicBezTo>
                    <a:cubicBezTo>
                      <a:pt x="2945" y="1190"/>
                      <a:pt x="3015" y="505"/>
                      <a:pt x="3008" y="146"/>
                    </a:cubicBezTo>
                    <a:cubicBezTo>
                      <a:pt x="3008" y="59"/>
                      <a:pt x="2936" y="1"/>
                      <a:pt x="2860" y="1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1" name="Google Shape;1348;p51"/>
              <p:cNvSpPr/>
              <p:nvPr/>
            </p:nvSpPr>
            <p:spPr>
              <a:xfrm>
                <a:off x="2116100" y="505850"/>
                <a:ext cx="4290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545" extrusionOk="0">
                    <a:moveTo>
                      <a:pt x="417" y="1"/>
                    </a:moveTo>
                    <a:lnTo>
                      <a:pt x="208" y="447"/>
                    </a:lnTo>
                    <a:lnTo>
                      <a:pt x="1" y="893"/>
                    </a:lnTo>
                    <a:lnTo>
                      <a:pt x="1243" y="1544"/>
                    </a:lnTo>
                    <a:lnTo>
                      <a:pt x="1477" y="1038"/>
                    </a:lnTo>
                    <a:lnTo>
                      <a:pt x="1716" y="531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2" name="Google Shape;1349;p51"/>
              <p:cNvSpPr/>
              <p:nvPr/>
            </p:nvSpPr>
            <p:spPr>
              <a:xfrm>
                <a:off x="1910500" y="531250"/>
                <a:ext cx="222000" cy="223725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8949" extrusionOk="0">
                    <a:moveTo>
                      <a:pt x="3632" y="1"/>
                    </a:moveTo>
                    <a:cubicBezTo>
                      <a:pt x="237" y="1"/>
                      <a:pt x="0" y="8948"/>
                      <a:pt x="3488" y="8948"/>
                    </a:cubicBezTo>
                    <a:cubicBezTo>
                      <a:pt x="3582" y="8948"/>
                      <a:pt x="3679" y="8942"/>
                      <a:pt x="3779" y="8928"/>
                    </a:cubicBezTo>
                    <a:cubicBezTo>
                      <a:pt x="6227" y="8596"/>
                      <a:pt x="7956" y="5813"/>
                      <a:pt x="8880" y="3866"/>
                    </a:cubicBezTo>
                    <a:lnTo>
                      <a:pt x="7788" y="3114"/>
                    </a:lnTo>
                    <a:cubicBezTo>
                      <a:pt x="6694" y="4585"/>
                      <a:pt x="4894" y="6015"/>
                      <a:pt x="4894" y="6015"/>
                    </a:cubicBezTo>
                    <a:cubicBezTo>
                      <a:pt x="5549" y="2533"/>
                      <a:pt x="5203" y="49"/>
                      <a:pt x="3689" y="2"/>
                    </a:cubicBezTo>
                    <a:cubicBezTo>
                      <a:pt x="3670" y="1"/>
                      <a:pt x="3651" y="1"/>
                      <a:pt x="3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3" name="Google Shape;1350;p51"/>
              <p:cNvSpPr/>
              <p:nvPr/>
            </p:nvSpPr>
            <p:spPr>
              <a:xfrm>
                <a:off x="2105175" y="541625"/>
                <a:ext cx="78425" cy="8627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3451" extrusionOk="0">
                    <a:moveTo>
                      <a:pt x="2145" y="0"/>
                    </a:moveTo>
                    <a:cubicBezTo>
                      <a:pt x="1704" y="0"/>
                      <a:pt x="1165" y="405"/>
                      <a:pt x="649" y="1624"/>
                    </a:cubicBezTo>
                    <a:cubicBezTo>
                      <a:pt x="501" y="1971"/>
                      <a:pt x="273" y="2336"/>
                      <a:pt x="1" y="2699"/>
                    </a:cubicBezTo>
                    <a:lnTo>
                      <a:pt x="1093" y="3451"/>
                    </a:lnTo>
                    <a:cubicBezTo>
                      <a:pt x="1606" y="2366"/>
                      <a:pt x="1871" y="1544"/>
                      <a:pt x="1871" y="1544"/>
                    </a:cubicBezTo>
                    <a:cubicBezTo>
                      <a:pt x="2482" y="1413"/>
                      <a:pt x="3137" y="597"/>
                      <a:pt x="2656" y="198"/>
                    </a:cubicBezTo>
                    <a:cubicBezTo>
                      <a:pt x="2512" y="77"/>
                      <a:pt x="2338" y="0"/>
                      <a:pt x="2145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4" name="Google Shape;1351;p51"/>
              <p:cNvSpPr/>
              <p:nvPr/>
            </p:nvSpPr>
            <p:spPr>
              <a:xfrm>
                <a:off x="1870350" y="893425"/>
                <a:ext cx="1600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6400" h="1016" extrusionOk="0">
                    <a:moveTo>
                      <a:pt x="507" y="1"/>
                    </a:moveTo>
                    <a:cubicBezTo>
                      <a:pt x="229" y="1"/>
                      <a:pt x="1" y="230"/>
                      <a:pt x="1" y="508"/>
                    </a:cubicBezTo>
                    <a:cubicBezTo>
                      <a:pt x="1" y="790"/>
                      <a:pt x="229" y="1015"/>
                      <a:pt x="507" y="1015"/>
                    </a:cubicBezTo>
                    <a:lnTo>
                      <a:pt x="5893" y="1015"/>
                    </a:lnTo>
                    <a:cubicBezTo>
                      <a:pt x="6171" y="1015"/>
                      <a:pt x="6400" y="790"/>
                      <a:pt x="6400" y="508"/>
                    </a:cubicBezTo>
                    <a:cubicBezTo>
                      <a:pt x="6400" y="230"/>
                      <a:pt x="6171" y="1"/>
                      <a:pt x="58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5" name="Google Shape;1352;p51"/>
              <p:cNvSpPr/>
              <p:nvPr/>
            </p:nvSpPr>
            <p:spPr>
              <a:xfrm>
                <a:off x="1817650" y="649025"/>
                <a:ext cx="30400" cy="1554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6219" extrusionOk="0">
                    <a:moveTo>
                      <a:pt x="608" y="1"/>
                    </a:moveTo>
                    <a:cubicBezTo>
                      <a:pt x="272" y="1"/>
                      <a:pt x="0" y="273"/>
                      <a:pt x="0" y="608"/>
                    </a:cubicBezTo>
                    <a:lnTo>
                      <a:pt x="0" y="5611"/>
                    </a:lnTo>
                    <a:cubicBezTo>
                      <a:pt x="0" y="5946"/>
                      <a:pt x="272" y="6219"/>
                      <a:pt x="608" y="6219"/>
                    </a:cubicBezTo>
                    <a:cubicBezTo>
                      <a:pt x="944" y="6219"/>
                      <a:pt x="1216" y="5946"/>
                      <a:pt x="1216" y="5611"/>
                    </a:cubicBezTo>
                    <a:lnTo>
                      <a:pt x="1216" y="608"/>
                    </a:lnTo>
                    <a:cubicBezTo>
                      <a:pt x="1216" y="273"/>
                      <a:pt x="944" y="1"/>
                      <a:pt x="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6" name="Google Shape;1353;p51"/>
              <p:cNvSpPr/>
              <p:nvPr/>
            </p:nvSpPr>
            <p:spPr>
              <a:xfrm>
                <a:off x="2132875" y="292975"/>
                <a:ext cx="219300" cy="15042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6017" extrusionOk="0">
                    <a:moveTo>
                      <a:pt x="5088" y="0"/>
                    </a:moveTo>
                    <a:cubicBezTo>
                      <a:pt x="4884" y="0"/>
                      <a:pt x="4676" y="11"/>
                      <a:pt x="4466" y="32"/>
                    </a:cubicBezTo>
                    <a:cubicBezTo>
                      <a:pt x="2385" y="240"/>
                      <a:pt x="874" y="1805"/>
                      <a:pt x="1347" y="3892"/>
                    </a:cubicBezTo>
                    <a:lnTo>
                      <a:pt x="1" y="5219"/>
                    </a:lnTo>
                    <a:lnTo>
                      <a:pt x="1689" y="4809"/>
                    </a:lnTo>
                    <a:cubicBezTo>
                      <a:pt x="2190" y="5617"/>
                      <a:pt x="3363" y="6017"/>
                      <a:pt x="4593" y="6017"/>
                    </a:cubicBezTo>
                    <a:cubicBezTo>
                      <a:pt x="6338" y="6017"/>
                      <a:pt x="8199" y="5211"/>
                      <a:pt x="8417" y="3624"/>
                    </a:cubicBezTo>
                    <a:cubicBezTo>
                      <a:pt x="8772" y="1068"/>
                      <a:pt x="7116" y="0"/>
                      <a:pt x="508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C9C3"/>
                  </a:gs>
                  <a:gs pos="100000">
                    <a:srgbClr val="FF8C8C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7" name="Google Shape;1354;p51"/>
              <p:cNvSpPr/>
              <p:nvPr/>
            </p:nvSpPr>
            <p:spPr>
              <a:xfrm>
                <a:off x="2223875" y="352275"/>
                <a:ext cx="1730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431" extrusionOk="0">
                    <a:moveTo>
                      <a:pt x="148" y="0"/>
                    </a:moveTo>
                    <a:cubicBezTo>
                      <a:pt x="67" y="0"/>
                      <a:pt x="0" y="67"/>
                      <a:pt x="0" y="147"/>
                    </a:cubicBezTo>
                    <a:lnTo>
                      <a:pt x="0" y="1282"/>
                    </a:lnTo>
                    <a:cubicBezTo>
                      <a:pt x="0" y="1363"/>
                      <a:pt x="67" y="1430"/>
                      <a:pt x="148" y="1430"/>
                    </a:cubicBezTo>
                    <a:lnTo>
                      <a:pt x="547" y="1430"/>
                    </a:lnTo>
                    <a:cubicBezTo>
                      <a:pt x="625" y="1430"/>
                      <a:pt x="691" y="1363"/>
                      <a:pt x="691" y="1282"/>
                    </a:cubicBezTo>
                    <a:lnTo>
                      <a:pt x="691" y="147"/>
                    </a:lnTo>
                    <a:cubicBezTo>
                      <a:pt x="691" y="67"/>
                      <a:pt x="625" y="0"/>
                      <a:pt x="547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8" name="Google Shape;1355;p51"/>
              <p:cNvSpPr/>
              <p:nvPr/>
            </p:nvSpPr>
            <p:spPr>
              <a:xfrm>
                <a:off x="2244775" y="328525"/>
                <a:ext cx="4265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2390" extrusionOk="0">
                    <a:moveTo>
                      <a:pt x="678" y="0"/>
                    </a:moveTo>
                    <a:cubicBezTo>
                      <a:pt x="601" y="0"/>
                      <a:pt x="625" y="292"/>
                      <a:pt x="608" y="406"/>
                    </a:cubicBezTo>
                    <a:cubicBezTo>
                      <a:pt x="574" y="587"/>
                      <a:pt x="0" y="916"/>
                      <a:pt x="0" y="1097"/>
                    </a:cubicBezTo>
                    <a:lnTo>
                      <a:pt x="0" y="2232"/>
                    </a:lnTo>
                    <a:cubicBezTo>
                      <a:pt x="0" y="2313"/>
                      <a:pt x="67" y="2380"/>
                      <a:pt x="148" y="2380"/>
                    </a:cubicBezTo>
                    <a:lnTo>
                      <a:pt x="1270" y="2390"/>
                    </a:lnTo>
                    <a:cubicBezTo>
                      <a:pt x="1380" y="2390"/>
                      <a:pt x="1471" y="2303"/>
                      <a:pt x="1471" y="2192"/>
                    </a:cubicBezTo>
                    <a:cubicBezTo>
                      <a:pt x="1471" y="2131"/>
                      <a:pt x="1440" y="2075"/>
                      <a:pt x="1394" y="2038"/>
                    </a:cubicBezTo>
                    <a:cubicBezTo>
                      <a:pt x="1484" y="2018"/>
                      <a:pt x="1547" y="1940"/>
                      <a:pt x="1547" y="1846"/>
                    </a:cubicBezTo>
                    <a:cubicBezTo>
                      <a:pt x="1547" y="1782"/>
                      <a:pt x="1518" y="1725"/>
                      <a:pt x="1474" y="1692"/>
                    </a:cubicBezTo>
                    <a:cubicBezTo>
                      <a:pt x="1561" y="1672"/>
                      <a:pt x="1628" y="1591"/>
                      <a:pt x="1628" y="1497"/>
                    </a:cubicBezTo>
                    <a:cubicBezTo>
                      <a:pt x="1628" y="1433"/>
                      <a:pt x="1598" y="1380"/>
                      <a:pt x="1555" y="1342"/>
                    </a:cubicBezTo>
                    <a:cubicBezTo>
                      <a:pt x="1642" y="1322"/>
                      <a:pt x="1705" y="1245"/>
                      <a:pt x="1705" y="1151"/>
                    </a:cubicBezTo>
                    <a:cubicBezTo>
                      <a:pt x="1705" y="1040"/>
                      <a:pt x="1618" y="950"/>
                      <a:pt x="1507" y="950"/>
                    </a:cubicBezTo>
                    <a:lnTo>
                      <a:pt x="813" y="950"/>
                    </a:lnTo>
                    <a:cubicBezTo>
                      <a:pt x="813" y="950"/>
                      <a:pt x="983" y="611"/>
                      <a:pt x="983" y="349"/>
                    </a:cubicBezTo>
                    <a:cubicBezTo>
                      <a:pt x="983" y="50"/>
                      <a:pt x="813" y="0"/>
                      <a:pt x="678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9" name="Google Shape;1356;p51"/>
              <p:cNvSpPr/>
              <p:nvPr/>
            </p:nvSpPr>
            <p:spPr>
              <a:xfrm>
                <a:off x="2223625" y="709550"/>
                <a:ext cx="14262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461" extrusionOk="0">
                    <a:moveTo>
                      <a:pt x="232" y="0"/>
                    </a:moveTo>
                    <a:cubicBezTo>
                      <a:pt x="104" y="0"/>
                      <a:pt x="0" y="104"/>
                      <a:pt x="0" y="232"/>
                    </a:cubicBezTo>
                    <a:cubicBezTo>
                      <a:pt x="0" y="360"/>
                      <a:pt x="104" y="460"/>
                      <a:pt x="232" y="460"/>
                    </a:cubicBezTo>
                    <a:lnTo>
                      <a:pt x="5472" y="460"/>
                    </a:lnTo>
                    <a:cubicBezTo>
                      <a:pt x="5600" y="460"/>
                      <a:pt x="5704" y="360"/>
                      <a:pt x="5704" y="232"/>
                    </a:cubicBezTo>
                    <a:cubicBezTo>
                      <a:pt x="5704" y="104"/>
                      <a:pt x="5600" y="0"/>
                      <a:pt x="5472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0" name="Google Shape;1357;p51"/>
              <p:cNvSpPr/>
              <p:nvPr/>
            </p:nvSpPr>
            <p:spPr>
              <a:xfrm>
                <a:off x="2361275" y="584750"/>
                <a:ext cx="637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5047" extrusionOk="0">
                    <a:moveTo>
                      <a:pt x="2385" y="0"/>
                    </a:moveTo>
                    <a:cubicBezTo>
                      <a:pt x="2331" y="0"/>
                      <a:pt x="2277" y="32"/>
                      <a:pt x="2253" y="85"/>
                    </a:cubicBezTo>
                    <a:lnTo>
                      <a:pt x="34" y="4842"/>
                    </a:lnTo>
                    <a:cubicBezTo>
                      <a:pt x="0" y="4912"/>
                      <a:pt x="34" y="4999"/>
                      <a:pt x="104" y="5032"/>
                    </a:cubicBezTo>
                    <a:cubicBezTo>
                      <a:pt x="124" y="5042"/>
                      <a:pt x="146" y="5046"/>
                      <a:pt x="167" y="5046"/>
                    </a:cubicBezTo>
                    <a:cubicBezTo>
                      <a:pt x="222" y="5046"/>
                      <a:pt x="274" y="5016"/>
                      <a:pt x="299" y="4962"/>
                    </a:cubicBezTo>
                    <a:lnTo>
                      <a:pt x="2515" y="209"/>
                    </a:lnTo>
                    <a:cubicBezTo>
                      <a:pt x="2548" y="134"/>
                      <a:pt x="2518" y="47"/>
                      <a:pt x="2444" y="14"/>
                    </a:cubicBezTo>
                    <a:cubicBezTo>
                      <a:pt x="2425" y="5"/>
                      <a:pt x="2405" y="0"/>
                      <a:pt x="2385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1" name="Google Shape;1358;p51"/>
              <p:cNvSpPr/>
              <p:nvPr/>
            </p:nvSpPr>
            <p:spPr>
              <a:xfrm>
                <a:off x="2186775" y="721050"/>
                <a:ext cx="3187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12748" h="491" extrusionOk="0">
                    <a:moveTo>
                      <a:pt x="0" y="0"/>
                    </a:moveTo>
                    <a:lnTo>
                      <a:pt x="0" y="490"/>
                    </a:lnTo>
                    <a:lnTo>
                      <a:pt x="12747" y="490"/>
                    </a:lnTo>
                    <a:lnTo>
                      <a:pt x="12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grpSp>
          <p:nvGrpSpPr>
            <p:cNvPr id="72" name="Google Shape;1359;p51"/>
            <p:cNvGrpSpPr/>
            <p:nvPr/>
          </p:nvGrpSpPr>
          <p:grpSpPr>
            <a:xfrm>
              <a:off x="6857425" y="2088475"/>
              <a:ext cx="359100" cy="816300"/>
              <a:chOff x="6857425" y="2088475"/>
              <a:chExt cx="359100" cy="816300"/>
            </a:xfrm>
          </p:grpSpPr>
          <p:cxnSp>
            <p:nvCxnSpPr>
              <p:cNvPr id="73" name="Google Shape;1360;p51"/>
              <p:cNvCxnSpPr/>
              <p:nvPr/>
            </p:nvCxnSpPr>
            <p:spPr>
              <a:xfrm>
                <a:off x="7036975" y="2088475"/>
                <a:ext cx="0" cy="8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1361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1837267" y="1934633"/>
            <a:ext cx="7000240" cy="32512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954020" y="5295900"/>
            <a:ext cx="8518313" cy="749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/>
            <a:r>
              <a:rPr lang="en-US" sz="2135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Modifying Styles:</a:t>
            </a:r>
            <a:endParaRPr lang="en-US" sz="2135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lvl="0"/>
            <a:r>
              <a:rPr lang="en-US" sz="2135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– Node.style</a:t>
            </a:r>
            <a:endParaRPr lang="en-US" sz="2135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2655147" y="636693"/>
            <a:ext cx="6881707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Creating &amp; Adding Nodes</a:t>
            </a:r>
            <a:endParaRPr lang="en-US" altLang="en-GB"/>
          </a:p>
        </p:txBody>
      </p:sp>
      <p:grpSp>
        <p:nvGrpSpPr>
          <p:cNvPr id="30" name="Google Shape;1317;p51"/>
          <p:cNvGrpSpPr/>
          <p:nvPr/>
        </p:nvGrpSpPr>
        <p:grpSpPr>
          <a:xfrm>
            <a:off x="8866293" y="3898900"/>
            <a:ext cx="2413000" cy="2204720"/>
            <a:chOff x="6690212" y="1121576"/>
            <a:chExt cx="1791863" cy="1783199"/>
          </a:xfrm>
        </p:grpSpPr>
        <p:grpSp>
          <p:nvGrpSpPr>
            <p:cNvPr id="31" name="Google Shape;1318;p51"/>
            <p:cNvGrpSpPr/>
            <p:nvPr/>
          </p:nvGrpSpPr>
          <p:grpSpPr>
            <a:xfrm>
              <a:off x="7735975" y="2488900"/>
              <a:ext cx="359100" cy="415875"/>
              <a:chOff x="6857425" y="2488900"/>
              <a:chExt cx="359100" cy="415875"/>
            </a:xfrm>
          </p:grpSpPr>
          <p:cxnSp>
            <p:nvCxnSpPr>
              <p:cNvPr id="32" name="Google Shape;1319;p51"/>
              <p:cNvCxnSpPr/>
              <p:nvPr/>
            </p:nvCxnSpPr>
            <p:spPr>
              <a:xfrm>
                <a:off x="7036975" y="2488900"/>
                <a:ext cx="0" cy="41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1320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4" name="Google Shape;1321;p51"/>
            <p:cNvSpPr/>
            <p:nvPr/>
          </p:nvSpPr>
          <p:spPr>
            <a:xfrm>
              <a:off x="8072575" y="2167875"/>
              <a:ext cx="117375" cy="310675"/>
            </a:xfrm>
            <a:custGeom>
              <a:avLst/>
              <a:gdLst/>
              <a:ahLst/>
              <a:cxnLst/>
              <a:rect l="l" t="t" r="r" b="b"/>
              <a:pathLst>
                <a:path w="4695" h="12427" extrusionOk="0">
                  <a:moveTo>
                    <a:pt x="0" y="12427"/>
                  </a:moveTo>
                  <a:lnTo>
                    <a:pt x="4695" y="12427"/>
                  </a:lnTo>
                  <a:lnTo>
                    <a:pt x="4695" y="0"/>
                  </a:lnTo>
                  <a:lnTo>
                    <a:pt x="345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5" name="Google Shape;1322;p51"/>
            <p:cNvGrpSpPr/>
            <p:nvPr/>
          </p:nvGrpSpPr>
          <p:grpSpPr>
            <a:xfrm flipH="1">
              <a:off x="6690212" y="1121576"/>
              <a:ext cx="1791863" cy="1781040"/>
              <a:chOff x="1694200" y="292975"/>
              <a:chExt cx="811275" cy="806375"/>
            </a:xfrm>
          </p:grpSpPr>
          <p:sp>
            <p:nvSpPr>
              <p:cNvPr id="36" name="Google Shape;1323;p51"/>
              <p:cNvSpPr/>
              <p:nvPr/>
            </p:nvSpPr>
            <p:spPr>
              <a:xfrm>
                <a:off x="1694200" y="486878"/>
                <a:ext cx="270450" cy="362050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4482" extrusionOk="0">
                    <a:moveTo>
                      <a:pt x="3558" y="0"/>
                    </a:moveTo>
                    <a:cubicBezTo>
                      <a:pt x="3029" y="0"/>
                      <a:pt x="2561" y="177"/>
                      <a:pt x="2196" y="535"/>
                    </a:cubicBezTo>
                    <a:cubicBezTo>
                      <a:pt x="1" y="2694"/>
                      <a:pt x="2726" y="6380"/>
                      <a:pt x="5010" y="8273"/>
                    </a:cubicBezTo>
                    <a:cubicBezTo>
                      <a:pt x="7296" y="10167"/>
                      <a:pt x="7793" y="14482"/>
                      <a:pt x="7793" y="14482"/>
                    </a:cubicBezTo>
                    <a:lnTo>
                      <a:pt x="10818" y="12574"/>
                    </a:lnTo>
                    <a:cubicBezTo>
                      <a:pt x="10434" y="4454"/>
                      <a:pt x="6220" y="0"/>
                      <a:pt x="35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BDE"/>
                  </a:gs>
                  <a:gs pos="100000">
                    <a:srgbClr val="70CAC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7" name="Google Shape;1324;p51"/>
              <p:cNvSpPr/>
              <p:nvPr/>
            </p:nvSpPr>
            <p:spPr>
              <a:xfrm>
                <a:off x="1785200" y="551853"/>
                <a:ext cx="146300" cy="272150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10886" extrusionOk="0">
                    <a:moveTo>
                      <a:pt x="48" y="0"/>
                    </a:moveTo>
                    <a:cubicBezTo>
                      <a:pt x="36" y="0"/>
                      <a:pt x="24" y="5"/>
                      <a:pt x="17" y="14"/>
                    </a:cubicBezTo>
                    <a:cubicBezTo>
                      <a:pt x="0" y="34"/>
                      <a:pt x="3" y="62"/>
                      <a:pt x="20" y="79"/>
                    </a:cubicBezTo>
                    <a:cubicBezTo>
                      <a:pt x="2706" y="2290"/>
                      <a:pt x="4693" y="6014"/>
                      <a:pt x="5761" y="10851"/>
                    </a:cubicBezTo>
                    <a:cubicBezTo>
                      <a:pt x="5768" y="10871"/>
                      <a:pt x="5784" y="10885"/>
                      <a:pt x="5805" y="10885"/>
                    </a:cubicBezTo>
                    <a:lnTo>
                      <a:pt x="5814" y="10885"/>
                    </a:lnTo>
                    <a:cubicBezTo>
                      <a:pt x="5838" y="10879"/>
                      <a:pt x="5851" y="10855"/>
                      <a:pt x="5845" y="10831"/>
                    </a:cubicBezTo>
                    <a:cubicBezTo>
                      <a:pt x="4774" y="5977"/>
                      <a:pt x="2777" y="2234"/>
                      <a:pt x="77" y="11"/>
                    </a:cubicBezTo>
                    <a:cubicBezTo>
                      <a:pt x="69" y="3"/>
                      <a:pt x="58" y="0"/>
                      <a:pt x="48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8" name="Google Shape;1325;p51"/>
              <p:cNvSpPr/>
              <p:nvPr/>
            </p:nvSpPr>
            <p:spPr>
              <a:xfrm>
                <a:off x="1818638" y="333225"/>
                <a:ext cx="210025" cy="383125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5325" extrusionOk="0">
                    <a:moveTo>
                      <a:pt x="3311" y="1"/>
                    </a:moveTo>
                    <a:cubicBezTo>
                      <a:pt x="1877" y="1"/>
                      <a:pt x="1" y="2007"/>
                      <a:pt x="438" y="5737"/>
                    </a:cubicBezTo>
                    <a:cubicBezTo>
                      <a:pt x="1005" y="10578"/>
                      <a:pt x="4946" y="15325"/>
                      <a:pt x="4946" y="15325"/>
                    </a:cubicBezTo>
                    <a:lnTo>
                      <a:pt x="8401" y="10356"/>
                    </a:lnTo>
                    <a:cubicBezTo>
                      <a:pt x="4161" y="6526"/>
                      <a:pt x="5607" y="2124"/>
                      <a:pt x="4403" y="543"/>
                    </a:cubicBezTo>
                    <a:cubicBezTo>
                      <a:pt x="4127" y="179"/>
                      <a:pt x="3738" y="1"/>
                      <a:pt x="33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E719E"/>
                  </a:gs>
                  <a:gs pos="100000">
                    <a:srgbClr val="423A6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9" name="Google Shape;1326;p51"/>
              <p:cNvSpPr/>
              <p:nvPr/>
            </p:nvSpPr>
            <p:spPr>
              <a:xfrm>
                <a:off x="1885888" y="423000"/>
                <a:ext cx="100900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4036" h="9287" extrusionOk="0">
                    <a:moveTo>
                      <a:pt x="44" y="0"/>
                    </a:moveTo>
                    <a:cubicBezTo>
                      <a:pt x="21" y="0"/>
                      <a:pt x="0" y="20"/>
                      <a:pt x="0" y="44"/>
                    </a:cubicBezTo>
                    <a:cubicBezTo>
                      <a:pt x="0" y="94"/>
                      <a:pt x="47" y="5113"/>
                      <a:pt x="3958" y="9272"/>
                    </a:cubicBezTo>
                    <a:cubicBezTo>
                      <a:pt x="3965" y="9280"/>
                      <a:pt x="3978" y="9286"/>
                      <a:pt x="3989" y="9286"/>
                    </a:cubicBezTo>
                    <a:cubicBezTo>
                      <a:pt x="3998" y="9286"/>
                      <a:pt x="4012" y="9280"/>
                      <a:pt x="4019" y="9272"/>
                    </a:cubicBezTo>
                    <a:cubicBezTo>
                      <a:pt x="4035" y="9256"/>
                      <a:pt x="4035" y="9229"/>
                      <a:pt x="4022" y="9212"/>
                    </a:cubicBezTo>
                    <a:cubicBezTo>
                      <a:pt x="134" y="5079"/>
                      <a:pt x="87" y="94"/>
                      <a:pt x="87" y="44"/>
                    </a:cubicBezTo>
                    <a:cubicBezTo>
                      <a:pt x="87" y="20"/>
                      <a:pt x="67" y="0"/>
                      <a:pt x="44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0" name="Google Shape;1327;p51"/>
              <p:cNvSpPr/>
              <p:nvPr/>
            </p:nvSpPr>
            <p:spPr>
              <a:xfrm>
                <a:off x="1942525" y="533625"/>
                <a:ext cx="252500" cy="189000"/>
              </a:xfrm>
              <a:custGeom>
                <a:avLst/>
                <a:gdLst/>
                <a:ahLst/>
                <a:cxnLst/>
                <a:rect l="l" t="t" r="r" b="b"/>
                <a:pathLst>
                  <a:path w="10100" h="7560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8" y="7134"/>
                      <a:pt x="5229" y="7560"/>
                      <a:pt x="7437" y="7560"/>
                    </a:cubicBezTo>
                    <a:cubicBezTo>
                      <a:pt x="7707" y="7560"/>
                      <a:pt x="7974" y="7553"/>
                      <a:pt x="8236" y="7544"/>
                    </a:cubicBezTo>
                    <a:cubicBezTo>
                      <a:pt x="8901" y="7524"/>
                      <a:pt x="9532" y="7474"/>
                      <a:pt x="10100" y="7417"/>
                    </a:cubicBezTo>
                    <a:lnTo>
                      <a:pt x="10022" y="6061"/>
                    </a:lnTo>
                    <a:cubicBezTo>
                      <a:pt x="9001" y="5876"/>
                      <a:pt x="7736" y="5385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1" name="Google Shape;1328;p51"/>
              <p:cNvSpPr/>
              <p:nvPr/>
            </p:nvSpPr>
            <p:spPr>
              <a:xfrm>
                <a:off x="2193075" y="685125"/>
                <a:ext cx="65150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1357" extrusionOk="0">
                    <a:moveTo>
                      <a:pt x="0" y="1"/>
                    </a:moveTo>
                    <a:lnTo>
                      <a:pt x="78" y="1357"/>
                    </a:lnTo>
                    <a:cubicBezTo>
                      <a:pt x="1565" y="1206"/>
                      <a:pt x="2605" y="991"/>
                      <a:pt x="2605" y="991"/>
                    </a:cubicBezTo>
                    <a:cubicBezTo>
                      <a:pt x="2605" y="991"/>
                      <a:pt x="2274" y="60"/>
                      <a:pt x="1321" y="60"/>
                    </a:cubicBezTo>
                    <a:cubicBezTo>
                      <a:pt x="1273" y="60"/>
                      <a:pt x="1223" y="63"/>
                      <a:pt x="1172" y="68"/>
                    </a:cubicBezTo>
                    <a:cubicBezTo>
                      <a:pt x="1076" y="78"/>
                      <a:pt x="972" y="83"/>
                      <a:pt x="863" y="83"/>
                    </a:cubicBezTo>
                    <a:cubicBezTo>
                      <a:pt x="605" y="83"/>
                      <a:pt x="313" y="55"/>
                      <a:pt x="0" y="1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2" name="Google Shape;1329;p51"/>
              <p:cNvSpPr/>
              <p:nvPr/>
            </p:nvSpPr>
            <p:spPr>
              <a:xfrm>
                <a:off x="2227725" y="701525"/>
                <a:ext cx="2210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884" h="543" extrusionOk="0">
                    <a:moveTo>
                      <a:pt x="541" y="0"/>
                    </a:moveTo>
                    <a:cubicBezTo>
                      <a:pt x="337" y="0"/>
                      <a:pt x="101" y="46"/>
                      <a:pt x="31" y="59"/>
                    </a:cubicBezTo>
                    <a:cubicBezTo>
                      <a:pt x="11" y="63"/>
                      <a:pt x="1" y="83"/>
                      <a:pt x="4" y="100"/>
                    </a:cubicBezTo>
                    <a:cubicBezTo>
                      <a:pt x="7" y="115"/>
                      <a:pt x="21" y="128"/>
                      <a:pt x="38" y="128"/>
                    </a:cubicBezTo>
                    <a:cubicBezTo>
                      <a:pt x="40" y="128"/>
                      <a:pt x="42" y="127"/>
                      <a:pt x="44" y="127"/>
                    </a:cubicBezTo>
                    <a:cubicBezTo>
                      <a:pt x="200" y="94"/>
                      <a:pt x="397" y="68"/>
                      <a:pt x="551" y="68"/>
                    </a:cubicBezTo>
                    <a:cubicBezTo>
                      <a:pt x="678" y="68"/>
                      <a:pt x="775" y="85"/>
                      <a:pt x="799" y="130"/>
                    </a:cubicBezTo>
                    <a:cubicBezTo>
                      <a:pt x="813" y="160"/>
                      <a:pt x="813" y="187"/>
                      <a:pt x="799" y="217"/>
                    </a:cubicBezTo>
                    <a:cubicBezTo>
                      <a:pt x="743" y="324"/>
                      <a:pt x="494" y="432"/>
                      <a:pt x="195" y="476"/>
                    </a:cubicBezTo>
                    <a:cubicBezTo>
                      <a:pt x="175" y="479"/>
                      <a:pt x="165" y="496"/>
                      <a:pt x="165" y="516"/>
                    </a:cubicBezTo>
                    <a:cubicBezTo>
                      <a:pt x="168" y="533"/>
                      <a:pt x="182" y="543"/>
                      <a:pt x="199" y="543"/>
                    </a:cubicBezTo>
                    <a:lnTo>
                      <a:pt x="206" y="543"/>
                    </a:lnTo>
                    <a:cubicBezTo>
                      <a:pt x="534" y="496"/>
                      <a:pt x="790" y="378"/>
                      <a:pt x="860" y="248"/>
                    </a:cubicBezTo>
                    <a:cubicBezTo>
                      <a:pt x="884" y="197"/>
                      <a:pt x="884" y="147"/>
                      <a:pt x="857" y="100"/>
                    </a:cubicBezTo>
                    <a:cubicBezTo>
                      <a:pt x="817" y="24"/>
                      <a:pt x="688" y="0"/>
                      <a:pt x="541" y="0"/>
                    </a:cubicBezTo>
                    <a:close/>
                  </a:path>
                </a:pathLst>
              </a:custGeom>
              <a:solidFill>
                <a:srgbClr val="423F6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3" name="Google Shape;1330;p51"/>
              <p:cNvSpPr/>
              <p:nvPr/>
            </p:nvSpPr>
            <p:spPr>
              <a:xfrm>
                <a:off x="1942525" y="533625"/>
                <a:ext cx="205325" cy="189025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7561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9" y="7141"/>
                      <a:pt x="5239" y="7561"/>
                      <a:pt x="7448" y="7561"/>
                    </a:cubicBezTo>
                    <a:cubicBezTo>
                      <a:pt x="7457" y="7561"/>
                      <a:pt x="7465" y="7561"/>
                      <a:pt x="7474" y="7561"/>
                    </a:cubicBezTo>
                    <a:cubicBezTo>
                      <a:pt x="7881" y="6812"/>
                      <a:pt x="8098" y="6064"/>
                      <a:pt x="8213" y="5483"/>
                    </a:cubicBezTo>
                    <a:cubicBezTo>
                      <a:pt x="7665" y="5238"/>
                      <a:pt x="7108" y="4919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4" name="Google Shape;1331;p51"/>
              <p:cNvSpPr/>
              <p:nvPr/>
            </p:nvSpPr>
            <p:spPr>
              <a:xfrm>
                <a:off x="1961775" y="1066750"/>
                <a:ext cx="85275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1304" extrusionOk="0">
                    <a:moveTo>
                      <a:pt x="487" y="1"/>
                    </a:moveTo>
                    <a:lnTo>
                      <a:pt x="0" y="1303"/>
                    </a:lnTo>
                    <a:lnTo>
                      <a:pt x="3411" y="1303"/>
                    </a:lnTo>
                    <a:lnTo>
                      <a:pt x="1645" y="239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5" name="Google Shape;1332;p51"/>
              <p:cNvSpPr/>
              <p:nvPr/>
            </p:nvSpPr>
            <p:spPr>
              <a:xfrm>
                <a:off x="1973925" y="760550"/>
                <a:ext cx="196925" cy="312175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12487" extrusionOk="0">
                    <a:moveTo>
                      <a:pt x="3299" y="1"/>
                    </a:moveTo>
                    <a:cubicBezTo>
                      <a:pt x="2337" y="1"/>
                      <a:pt x="1572" y="146"/>
                      <a:pt x="1572" y="146"/>
                    </a:cubicBezTo>
                    <a:cubicBezTo>
                      <a:pt x="1572" y="146"/>
                      <a:pt x="3012" y="1324"/>
                      <a:pt x="3059" y="3876"/>
                    </a:cubicBezTo>
                    <a:cubicBezTo>
                      <a:pt x="3106" y="6424"/>
                      <a:pt x="1" y="12249"/>
                      <a:pt x="1" y="12249"/>
                    </a:cubicBezTo>
                    <a:lnTo>
                      <a:pt x="1159" y="12487"/>
                    </a:lnTo>
                    <a:cubicBezTo>
                      <a:pt x="4888" y="7931"/>
                      <a:pt x="7877" y="2127"/>
                      <a:pt x="6343" y="831"/>
                    </a:cubicBezTo>
                    <a:cubicBezTo>
                      <a:pt x="5554" y="163"/>
                      <a:pt x="4316" y="1"/>
                      <a:pt x="32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6" name="Google Shape;1333;p51"/>
              <p:cNvSpPr/>
              <p:nvPr/>
            </p:nvSpPr>
            <p:spPr>
              <a:xfrm>
                <a:off x="2134900" y="783650"/>
                <a:ext cx="12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0" y="0"/>
                    </a:moveTo>
                    <a:lnTo>
                      <a:pt x="4" y="5"/>
                    </a:lnTo>
                    <a:cubicBezTo>
                      <a:pt x="4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7" name="Google Shape;1334;p51"/>
              <p:cNvSpPr/>
              <p:nvPr/>
            </p:nvSpPr>
            <p:spPr>
              <a:xfrm>
                <a:off x="2013200" y="760575"/>
                <a:ext cx="132475" cy="89075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3563" extrusionOk="0">
                    <a:moveTo>
                      <a:pt x="1726" y="1"/>
                    </a:moveTo>
                    <a:cubicBezTo>
                      <a:pt x="766" y="1"/>
                      <a:pt x="1" y="145"/>
                      <a:pt x="1" y="145"/>
                    </a:cubicBezTo>
                    <a:cubicBezTo>
                      <a:pt x="1" y="145"/>
                      <a:pt x="897" y="877"/>
                      <a:pt x="1296" y="2438"/>
                    </a:cubicBezTo>
                    <a:lnTo>
                      <a:pt x="4896" y="3562"/>
                    </a:lnTo>
                    <a:cubicBezTo>
                      <a:pt x="5251" y="2401"/>
                      <a:pt x="5299" y="1484"/>
                      <a:pt x="4919" y="984"/>
                    </a:cubicBezTo>
                    <a:cubicBezTo>
                      <a:pt x="4916" y="981"/>
                      <a:pt x="4916" y="977"/>
                      <a:pt x="4913" y="974"/>
                    </a:cubicBezTo>
                    <a:cubicBezTo>
                      <a:pt x="4909" y="974"/>
                      <a:pt x="4909" y="971"/>
                      <a:pt x="4905" y="971"/>
                    </a:cubicBezTo>
                    <a:lnTo>
                      <a:pt x="4905" y="968"/>
                    </a:lnTo>
                    <a:cubicBezTo>
                      <a:pt x="4902" y="964"/>
                      <a:pt x="4902" y="964"/>
                      <a:pt x="4899" y="961"/>
                    </a:cubicBezTo>
                    <a:lnTo>
                      <a:pt x="4899" y="957"/>
                    </a:lnTo>
                    <a:lnTo>
                      <a:pt x="4896" y="957"/>
                    </a:lnTo>
                    <a:cubicBezTo>
                      <a:pt x="4896" y="954"/>
                      <a:pt x="4896" y="954"/>
                      <a:pt x="4892" y="951"/>
                    </a:cubicBezTo>
                    <a:lnTo>
                      <a:pt x="4888" y="948"/>
                    </a:lnTo>
                    <a:lnTo>
                      <a:pt x="4885" y="944"/>
                    </a:lnTo>
                    <a:lnTo>
                      <a:pt x="4885" y="940"/>
                    </a:lnTo>
                    <a:lnTo>
                      <a:pt x="4882" y="940"/>
                    </a:lnTo>
                    <a:lnTo>
                      <a:pt x="4882" y="937"/>
                    </a:lnTo>
                    <a:cubicBezTo>
                      <a:pt x="4882" y="937"/>
                      <a:pt x="4879" y="937"/>
                      <a:pt x="4879" y="934"/>
                    </a:cubicBezTo>
                    <a:cubicBezTo>
                      <a:pt x="4876" y="934"/>
                      <a:pt x="4876" y="931"/>
                      <a:pt x="4876" y="931"/>
                    </a:cubicBezTo>
                    <a:cubicBezTo>
                      <a:pt x="4876" y="931"/>
                      <a:pt x="4872" y="931"/>
                      <a:pt x="4872" y="928"/>
                    </a:cubicBezTo>
                    <a:cubicBezTo>
                      <a:pt x="4872" y="923"/>
                      <a:pt x="4868" y="923"/>
                      <a:pt x="4868" y="923"/>
                    </a:cubicBezTo>
                    <a:lnTo>
                      <a:pt x="4865" y="920"/>
                    </a:lnTo>
                    <a:cubicBezTo>
                      <a:pt x="4865" y="917"/>
                      <a:pt x="4865" y="917"/>
                      <a:pt x="4862" y="917"/>
                    </a:cubicBezTo>
                    <a:cubicBezTo>
                      <a:pt x="4862" y="914"/>
                      <a:pt x="4862" y="914"/>
                      <a:pt x="4859" y="914"/>
                    </a:cubicBezTo>
                    <a:lnTo>
                      <a:pt x="4859" y="911"/>
                    </a:lnTo>
                    <a:lnTo>
                      <a:pt x="4855" y="911"/>
                    </a:lnTo>
                    <a:cubicBezTo>
                      <a:pt x="4855" y="907"/>
                      <a:pt x="4855" y="907"/>
                      <a:pt x="4852" y="907"/>
                    </a:cubicBezTo>
                    <a:lnTo>
                      <a:pt x="4852" y="903"/>
                    </a:lnTo>
                    <a:cubicBezTo>
                      <a:pt x="4852" y="903"/>
                      <a:pt x="4848" y="903"/>
                      <a:pt x="4848" y="900"/>
                    </a:cubicBezTo>
                    <a:cubicBezTo>
                      <a:pt x="4845" y="900"/>
                      <a:pt x="4845" y="900"/>
                      <a:pt x="4845" y="897"/>
                    </a:cubicBezTo>
                    <a:lnTo>
                      <a:pt x="4842" y="897"/>
                    </a:lnTo>
                    <a:lnTo>
                      <a:pt x="4842" y="894"/>
                    </a:lnTo>
                    <a:lnTo>
                      <a:pt x="4838" y="894"/>
                    </a:lnTo>
                    <a:lnTo>
                      <a:pt x="4838" y="890"/>
                    </a:lnTo>
                    <a:cubicBezTo>
                      <a:pt x="4835" y="890"/>
                      <a:pt x="4835" y="887"/>
                      <a:pt x="4835" y="887"/>
                    </a:cubicBezTo>
                    <a:lnTo>
                      <a:pt x="4832" y="883"/>
                    </a:lnTo>
                    <a:lnTo>
                      <a:pt x="4828" y="880"/>
                    </a:lnTo>
                    <a:cubicBezTo>
                      <a:pt x="4825" y="880"/>
                      <a:pt x="4825" y="877"/>
                      <a:pt x="4825" y="877"/>
                    </a:cubicBezTo>
                    <a:lnTo>
                      <a:pt x="4822" y="877"/>
                    </a:lnTo>
                    <a:cubicBezTo>
                      <a:pt x="4822" y="874"/>
                      <a:pt x="4822" y="874"/>
                      <a:pt x="4818" y="874"/>
                    </a:cubicBezTo>
                    <a:lnTo>
                      <a:pt x="4818" y="870"/>
                    </a:lnTo>
                    <a:lnTo>
                      <a:pt x="4815" y="870"/>
                    </a:lnTo>
                    <a:lnTo>
                      <a:pt x="4815" y="867"/>
                    </a:lnTo>
                    <a:cubicBezTo>
                      <a:pt x="4815" y="867"/>
                      <a:pt x="4812" y="867"/>
                      <a:pt x="4812" y="863"/>
                    </a:cubicBezTo>
                    <a:cubicBezTo>
                      <a:pt x="4808" y="863"/>
                      <a:pt x="4808" y="860"/>
                      <a:pt x="4808" y="860"/>
                    </a:cubicBezTo>
                    <a:lnTo>
                      <a:pt x="4805" y="860"/>
                    </a:lnTo>
                    <a:cubicBezTo>
                      <a:pt x="4805" y="860"/>
                      <a:pt x="4805" y="857"/>
                      <a:pt x="4801" y="857"/>
                    </a:cubicBezTo>
                    <a:cubicBezTo>
                      <a:pt x="4801" y="853"/>
                      <a:pt x="4798" y="853"/>
                      <a:pt x="4798" y="853"/>
                    </a:cubicBezTo>
                    <a:cubicBezTo>
                      <a:pt x="4798" y="850"/>
                      <a:pt x="4795" y="850"/>
                      <a:pt x="4795" y="850"/>
                    </a:cubicBezTo>
                    <a:cubicBezTo>
                      <a:pt x="4795" y="847"/>
                      <a:pt x="4795" y="847"/>
                      <a:pt x="4792" y="847"/>
                    </a:cubicBezTo>
                    <a:lnTo>
                      <a:pt x="4792" y="843"/>
                    </a:lnTo>
                    <a:lnTo>
                      <a:pt x="4788" y="843"/>
                    </a:lnTo>
                    <a:lnTo>
                      <a:pt x="4784" y="840"/>
                    </a:lnTo>
                    <a:lnTo>
                      <a:pt x="4781" y="836"/>
                    </a:lnTo>
                    <a:cubicBezTo>
                      <a:pt x="4778" y="836"/>
                      <a:pt x="4778" y="833"/>
                      <a:pt x="4778" y="833"/>
                    </a:cubicBezTo>
                    <a:lnTo>
                      <a:pt x="4775" y="833"/>
                    </a:lnTo>
                    <a:cubicBezTo>
                      <a:pt x="4775" y="830"/>
                      <a:pt x="4772" y="830"/>
                      <a:pt x="4772" y="830"/>
                    </a:cubicBezTo>
                    <a:cubicBezTo>
                      <a:pt x="3982" y="162"/>
                      <a:pt x="2747" y="1"/>
                      <a:pt x="173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8" name="Google Shape;1335;p51"/>
              <p:cNvSpPr/>
              <p:nvPr/>
            </p:nvSpPr>
            <p:spPr>
              <a:xfrm>
                <a:off x="2050300" y="857425"/>
                <a:ext cx="12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5" h="250" extrusionOk="0">
                    <a:moveTo>
                      <a:pt x="0" y="229"/>
                    </a:moveTo>
                    <a:lnTo>
                      <a:pt x="0" y="249"/>
                    </a:lnTo>
                    <a:lnTo>
                      <a:pt x="0" y="229"/>
                    </a:lnTo>
                    <a:close/>
                    <a:moveTo>
                      <a:pt x="0" y="219"/>
                    </a:moveTo>
                    <a:lnTo>
                      <a:pt x="0" y="229"/>
                    </a:lnTo>
                    <a:lnTo>
                      <a:pt x="0" y="219"/>
                    </a:lnTo>
                    <a:close/>
                    <a:moveTo>
                      <a:pt x="0" y="216"/>
                    </a:moveTo>
                    <a:lnTo>
                      <a:pt x="0" y="219"/>
                    </a:lnTo>
                    <a:lnTo>
                      <a:pt x="0" y="216"/>
                    </a:lnTo>
                    <a:close/>
                    <a:moveTo>
                      <a:pt x="0" y="202"/>
                    </a:moveTo>
                    <a:lnTo>
                      <a:pt x="0" y="212"/>
                    </a:lnTo>
                    <a:lnTo>
                      <a:pt x="0" y="202"/>
                    </a:lnTo>
                    <a:close/>
                    <a:moveTo>
                      <a:pt x="0" y="199"/>
                    </a:moveTo>
                    <a:lnTo>
                      <a:pt x="0" y="202"/>
                    </a:lnTo>
                    <a:lnTo>
                      <a:pt x="0" y="199"/>
                    </a:lnTo>
                    <a:close/>
                    <a:moveTo>
                      <a:pt x="4" y="189"/>
                    </a:moveTo>
                    <a:cubicBezTo>
                      <a:pt x="0" y="192"/>
                      <a:pt x="0" y="196"/>
                      <a:pt x="0" y="199"/>
                    </a:cubicBezTo>
                    <a:cubicBezTo>
                      <a:pt x="0" y="196"/>
                      <a:pt x="0" y="192"/>
                      <a:pt x="4" y="189"/>
                    </a:cubicBezTo>
                    <a:close/>
                    <a:moveTo>
                      <a:pt x="4" y="182"/>
                    </a:moveTo>
                    <a:lnTo>
                      <a:pt x="4" y="185"/>
                    </a:lnTo>
                    <a:lnTo>
                      <a:pt x="4" y="182"/>
                    </a:lnTo>
                    <a:close/>
                    <a:moveTo>
                      <a:pt x="4" y="179"/>
                    </a:moveTo>
                    <a:lnTo>
                      <a:pt x="4" y="182"/>
                    </a:lnTo>
                    <a:lnTo>
                      <a:pt x="4" y="179"/>
                    </a:lnTo>
                    <a:close/>
                    <a:moveTo>
                      <a:pt x="4" y="172"/>
                    </a:moveTo>
                    <a:lnTo>
                      <a:pt x="4" y="179"/>
                    </a:lnTo>
                    <a:lnTo>
                      <a:pt x="4" y="172"/>
                    </a:lnTo>
                    <a:close/>
                    <a:moveTo>
                      <a:pt x="4" y="168"/>
                    </a:moveTo>
                    <a:lnTo>
                      <a:pt x="4" y="172"/>
                    </a:lnTo>
                    <a:lnTo>
                      <a:pt x="4" y="168"/>
                    </a:lnTo>
                    <a:close/>
                    <a:moveTo>
                      <a:pt x="4" y="162"/>
                    </a:moveTo>
                    <a:lnTo>
                      <a:pt x="4" y="165"/>
                    </a:lnTo>
                    <a:lnTo>
                      <a:pt x="4" y="162"/>
                    </a:lnTo>
                    <a:close/>
                    <a:moveTo>
                      <a:pt x="4" y="159"/>
                    </a:moveTo>
                    <a:lnTo>
                      <a:pt x="4" y="162"/>
                    </a:lnTo>
                    <a:lnTo>
                      <a:pt x="4" y="159"/>
                    </a:lnTo>
                    <a:close/>
                    <a:moveTo>
                      <a:pt x="4" y="152"/>
                    </a:moveTo>
                    <a:lnTo>
                      <a:pt x="4" y="156"/>
                    </a:lnTo>
                    <a:lnTo>
                      <a:pt x="4" y="152"/>
                    </a:lnTo>
                    <a:close/>
                    <a:moveTo>
                      <a:pt x="4" y="148"/>
                    </a:moveTo>
                    <a:lnTo>
                      <a:pt x="4" y="152"/>
                    </a:lnTo>
                    <a:lnTo>
                      <a:pt x="4" y="148"/>
                    </a:lnTo>
                    <a:close/>
                    <a:moveTo>
                      <a:pt x="4" y="142"/>
                    </a:moveTo>
                    <a:lnTo>
                      <a:pt x="4" y="145"/>
                    </a:lnTo>
                    <a:lnTo>
                      <a:pt x="4" y="142"/>
                    </a:lnTo>
                    <a:close/>
                    <a:moveTo>
                      <a:pt x="4" y="139"/>
                    </a:moveTo>
                    <a:lnTo>
                      <a:pt x="4" y="142"/>
                    </a:lnTo>
                    <a:lnTo>
                      <a:pt x="4" y="139"/>
                    </a:lnTo>
                    <a:close/>
                    <a:moveTo>
                      <a:pt x="4" y="131"/>
                    </a:moveTo>
                    <a:lnTo>
                      <a:pt x="4" y="135"/>
                    </a:lnTo>
                    <a:lnTo>
                      <a:pt x="4" y="131"/>
                    </a:lnTo>
                    <a:close/>
                    <a:moveTo>
                      <a:pt x="4" y="125"/>
                    </a:moveTo>
                    <a:lnTo>
                      <a:pt x="4" y="131"/>
                    </a:lnTo>
                    <a:lnTo>
                      <a:pt x="4" y="125"/>
                    </a:lnTo>
                    <a:close/>
                    <a:moveTo>
                      <a:pt x="4" y="122"/>
                    </a:moveTo>
                    <a:lnTo>
                      <a:pt x="4" y="125"/>
                    </a:lnTo>
                    <a:lnTo>
                      <a:pt x="4" y="122"/>
                    </a:lnTo>
                    <a:close/>
                    <a:moveTo>
                      <a:pt x="4" y="118"/>
                    </a:moveTo>
                    <a:lnTo>
                      <a:pt x="4" y="118"/>
                    </a:lnTo>
                    <a:lnTo>
                      <a:pt x="4" y="118"/>
                    </a:lnTo>
                    <a:close/>
                    <a:moveTo>
                      <a:pt x="4" y="111"/>
                    </a:moveTo>
                    <a:lnTo>
                      <a:pt x="4" y="115"/>
                    </a:lnTo>
                    <a:lnTo>
                      <a:pt x="4" y="111"/>
                    </a:lnTo>
                    <a:close/>
                    <a:moveTo>
                      <a:pt x="4" y="105"/>
                    </a:moveTo>
                    <a:lnTo>
                      <a:pt x="4" y="108"/>
                    </a:lnTo>
                    <a:lnTo>
                      <a:pt x="4" y="105"/>
                    </a:lnTo>
                    <a:close/>
                    <a:moveTo>
                      <a:pt x="4" y="102"/>
                    </a:moveTo>
                    <a:lnTo>
                      <a:pt x="4" y="105"/>
                    </a:lnTo>
                    <a:lnTo>
                      <a:pt x="4" y="102"/>
                    </a:lnTo>
                    <a:close/>
                    <a:moveTo>
                      <a:pt x="4" y="95"/>
                    </a:moveTo>
                    <a:lnTo>
                      <a:pt x="4" y="98"/>
                    </a:lnTo>
                    <a:lnTo>
                      <a:pt x="4" y="95"/>
                    </a:lnTo>
                    <a:close/>
                    <a:moveTo>
                      <a:pt x="4" y="91"/>
                    </a:moveTo>
                    <a:lnTo>
                      <a:pt x="4" y="95"/>
                    </a:lnTo>
                    <a:lnTo>
                      <a:pt x="4" y="91"/>
                    </a:lnTo>
                    <a:close/>
                    <a:moveTo>
                      <a:pt x="4" y="85"/>
                    </a:moveTo>
                    <a:lnTo>
                      <a:pt x="4" y="88"/>
                    </a:lnTo>
                    <a:lnTo>
                      <a:pt x="4" y="85"/>
                    </a:lnTo>
                    <a:close/>
                    <a:moveTo>
                      <a:pt x="4" y="75"/>
                    </a:moveTo>
                    <a:lnTo>
                      <a:pt x="4" y="85"/>
                    </a:lnTo>
                    <a:lnTo>
                      <a:pt x="4" y="75"/>
                    </a:lnTo>
                    <a:close/>
                    <a:moveTo>
                      <a:pt x="4" y="71"/>
                    </a:moveTo>
                    <a:lnTo>
                      <a:pt x="4" y="75"/>
                    </a:lnTo>
                    <a:lnTo>
                      <a:pt x="4" y="71"/>
                    </a:lnTo>
                    <a:close/>
                    <a:moveTo>
                      <a:pt x="4" y="65"/>
                    </a:moveTo>
                    <a:lnTo>
                      <a:pt x="4" y="68"/>
                    </a:lnTo>
                    <a:lnTo>
                      <a:pt x="4" y="65"/>
                    </a:lnTo>
                    <a:close/>
                    <a:moveTo>
                      <a:pt x="4" y="61"/>
                    </a:moveTo>
                    <a:lnTo>
                      <a:pt x="4" y="65"/>
                    </a:lnTo>
                    <a:lnTo>
                      <a:pt x="4" y="61"/>
                    </a:lnTo>
                    <a:close/>
                    <a:moveTo>
                      <a:pt x="4" y="55"/>
                    </a:moveTo>
                    <a:lnTo>
                      <a:pt x="4" y="58"/>
                    </a:lnTo>
                    <a:lnTo>
                      <a:pt x="4" y="55"/>
                    </a:lnTo>
                    <a:close/>
                    <a:moveTo>
                      <a:pt x="4" y="51"/>
                    </a:moveTo>
                    <a:lnTo>
                      <a:pt x="4" y="55"/>
                    </a:lnTo>
                    <a:lnTo>
                      <a:pt x="4" y="51"/>
                    </a:lnTo>
                    <a:close/>
                    <a:moveTo>
                      <a:pt x="4" y="44"/>
                    </a:moveTo>
                    <a:lnTo>
                      <a:pt x="4" y="51"/>
                    </a:lnTo>
                    <a:lnTo>
                      <a:pt x="4" y="44"/>
                    </a:lnTo>
                    <a:close/>
                    <a:moveTo>
                      <a:pt x="4" y="41"/>
                    </a:moveTo>
                    <a:lnTo>
                      <a:pt x="4" y="44"/>
                    </a:lnTo>
                    <a:lnTo>
                      <a:pt x="4" y="41"/>
                    </a:lnTo>
                    <a:close/>
                    <a:moveTo>
                      <a:pt x="4" y="38"/>
                    </a:moveTo>
                    <a:lnTo>
                      <a:pt x="4" y="38"/>
                    </a:lnTo>
                    <a:lnTo>
                      <a:pt x="4" y="38"/>
                    </a:lnTo>
                    <a:close/>
                    <a:moveTo>
                      <a:pt x="4" y="31"/>
                    </a:moveTo>
                    <a:lnTo>
                      <a:pt x="4" y="35"/>
                    </a:lnTo>
                    <a:lnTo>
                      <a:pt x="4" y="31"/>
                    </a:lnTo>
                    <a:close/>
                    <a:moveTo>
                      <a:pt x="4" y="24"/>
                    </a:moveTo>
                    <a:lnTo>
                      <a:pt x="4" y="27"/>
                    </a:lnTo>
                    <a:lnTo>
                      <a:pt x="4" y="24"/>
                    </a:lnTo>
                    <a:close/>
                    <a:moveTo>
                      <a:pt x="4" y="21"/>
                    </a:moveTo>
                    <a:lnTo>
                      <a:pt x="4" y="24"/>
                    </a:lnTo>
                    <a:lnTo>
                      <a:pt x="4" y="21"/>
                    </a:lnTo>
                    <a:close/>
                    <a:moveTo>
                      <a:pt x="4" y="15"/>
                    </a:moveTo>
                    <a:lnTo>
                      <a:pt x="4" y="21"/>
                    </a:lnTo>
                    <a:lnTo>
                      <a:pt x="4" y="15"/>
                    </a:lnTo>
                    <a:close/>
                    <a:moveTo>
                      <a:pt x="4" y="11"/>
                    </a:moveTo>
                    <a:lnTo>
                      <a:pt x="4" y="15"/>
                    </a:lnTo>
                    <a:lnTo>
                      <a:pt x="4" y="11"/>
                    </a:lnTo>
                    <a:close/>
                    <a:moveTo>
                      <a:pt x="4" y="7"/>
                    </a:moveTo>
                    <a:lnTo>
                      <a:pt x="4" y="11"/>
                    </a:lnTo>
                    <a:lnTo>
                      <a:pt x="4" y="7"/>
                    </a:lnTo>
                    <a:close/>
                    <a:moveTo>
                      <a:pt x="4" y="1"/>
                    </a:move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9" name="Google Shape;1336;p51"/>
              <p:cNvSpPr/>
              <p:nvPr/>
            </p:nvSpPr>
            <p:spPr>
              <a:xfrm>
                <a:off x="2031500" y="907800"/>
                <a:ext cx="10250" cy="3107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243" extrusionOk="0">
                    <a:moveTo>
                      <a:pt x="410" y="0"/>
                    </a:moveTo>
                    <a:cubicBezTo>
                      <a:pt x="293" y="403"/>
                      <a:pt x="155" y="820"/>
                      <a:pt x="0" y="1243"/>
                    </a:cubicBezTo>
                    <a:lnTo>
                      <a:pt x="0" y="1243"/>
                    </a:lnTo>
                    <a:cubicBezTo>
                      <a:pt x="155" y="820"/>
                      <a:pt x="293" y="403"/>
                      <a:pt x="410" y="0"/>
                    </a:cubicBezTo>
                    <a:close/>
                  </a:path>
                </a:pathLst>
              </a:custGeom>
              <a:solidFill>
                <a:srgbClr val="AE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0" name="Google Shape;1337;p51"/>
              <p:cNvSpPr/>
              <p:nvPr/>
            </p:nvSpPr>
            <p:spPr>
              <a:xfrm>
                <a:off x="2041725" y="863725"/>
                <a:ext cx="86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764" extrusionOk="0">
                    <a:moveTo>
                      <a:pt x="343" y="0"/>
                    </a:moveTo>
                    <a:cubicBezTo>
                      <a:pt x="317" y="504"/>
                      <a:pt x="189" y="1112"/>
                      <a:pt x="1" y="1763"/>
                    </a:cubicBezTo>
                    <a:lnTo>
                      <a:pt x="1" y="1763"/>
                    </a:lnTo>
                    <a:cubicBezTo>
                      <a:pt x="189" y="1112"/>
                      <a:pt x="317" y="504"/>
                      <a:pt x="343" y="0"/>
                    </a:cubicBez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1" name="Google Shape;1338;p51"/>
              <p:cNvSpPr/>
              <p:nvPr/>
            </p:nvSpPr>
            <p:spPr>
              <a:xfrm>
                <a:off x="2031500" y="821525"/>
                <a:ext cx="104100" cy="12732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093" extrusionOk="0">
                    <a:moveTo>
                      <a:pt x="564" y="0"/>
                    </a:moveTo>
                    <a:lnTo>
                      <a:pt x="564" y="0"/>
                    </a:lnTo>
                    <a:cubicBezTo>
                      <a:pt x="676" y="419"/>
                      <a:pt x="746" y="896"/>
                      <a:pt x="756" y="1437"/>
                    </a:cubicBezTo>
                    <a:lnTo>
                      <a:pt x="756" y="1440"/>
                    </a:lnTo>
                    <a:lnTo>
                      <a:pt x="756" y="1443"/>
                    </a:lnTo>
                    <a:lnTo>
                      <a:pt x="756" y="1447"/>
                    </a:lnTo>
                    <a:lnTo>
                      <a:pt x="756" y="1451"/>
                    </a:lnTo>
                    <a:lnTo>
                      <a:pt x="756" y="1457"/>
                    </a:lnTo>
                    <a:lnTo>
                      <a:pt x="756" y="1460"/>
                    </a:lnTo>
                    <a:lnTo>
                      <a:pt x="756" y="1463"/>
                    </a:lnTo>
                    <a:lnTo>
                      <a:pt x="756" y="1467"/>
                    </a:lnTo>
                    <a:lnTo>
                      <a:pt x="756" y="1471"/>
                    </a:lnTo>
                    <a:lnTo>
                      <a:pt x="756" y="1474"/>
                    </a:lnTo>
                    <a:lnTo>
                      <a:pt x="756" y="1477"/>
                    </a:lnTo>
                    <a:lnTo>
                      <a:pt x="756" y="1480"/>
                    </a:lnTo>
                    <a:lnTo>
                      <a:pt x="756" y="1487"/>
                    </a:lnTo>
                    <a:lnTo>
                      <a:pt x="756" y="1491"/>
                    </a:lnTo>
                    <a:lnTo>
                      <a:pt x="756" y="1494"/>
                    </a:lnTo>
                    <a:lnTo>
                      <a:pt x="756" y="1497"/>
                    </a:lnTo>
                    <a:lnTo>
                      <a:pt x="756" y="1501"/>
                    </a:lnTo>
                    <a:lnTo>
                      <a:pt x="756" y="1504"/>
                    </a:lnTo>
                    <a:lnTo>
                      <a:pt x="756" y="1507"/>
                    </a:lnTo>
                    <a:lnTo>
                      <a:pt x="756" y="1511"/>
                    </a:lnTo>
                    <a:lnTo>
                      <a:pt x="756" y="1521"/>
                    </a:lnTo>
                    <a:lnTo>
                      <a:pt x="756" y="1524"/>
                    </a:lnTo>
                    <a:lnTo>
                      <a:pt x="756" y="1527"/>
                    </a:lnTo>
                    <a:lnTo>
                      <a:pt x="756" y="1531"/>
                    </a:lnTo>
                    <a:lnTo>
                      <a:pt x="756" y="1534"/>
                    </a:lnTo>
                    <a:lnTo>
                      <a:pt x="756" y="1538"/>
                    </a:lnTo>
                    <a:lnTo>
                      <a:pt x="756" y="1541"/>
                    </a:lnTo>
                    <a:lnTo>
                      <a:pt x="756" y="1544"/>
                    </a:lnTo>
                    <a:lnTo>
                      <a:pt x="756" y="1547"/>
                    </a:lnTo>
                    <a:lnTo>
                      <a:pt x="756" y="1551"/>
                    </a:lnTo>
                    <a:lnTo>
                      <a:pt x="756" y="1554"/>
                    </a:lnTo>
                    <a:lnTo>
                      <a:pt x="756" y="1558"/>
                    </a:lnTo>
                    <a:lnTo>
                      <a:pt x="756" y="1561"/>
                    </a:lnTo>
                    <a:lnTo>
                      <a:pt x="756" y="1567"/>
                    </a:lnTo>
                    <a:lnTo>
                      <a:pt x="756" y="1571"/>
                    </a:lnTo>
                    <a:lnTo>
                      <a:pt x="756" y="1575"/>
                    </a:lnTo>
                    <a:lnTo>
                      <a:pt x="756" y="1578"/>
                    </a:lnTo>
                    <a:lnTo>
                      <a:pt x="756" y="1581"/>
                    </a:lnTo>
                    <a:lnTo>
                      <a:pt x="756" y="1584"/>
                    </a:lnTo>
                    <a:lnTo>
                      <a:pt x="756" y="1588"/>
                    </a:lnTo>
                    <a:lnTo>
                      <a:pt x="756" y="1592"/>
                    </a:lnTo>
                    <a:lnTo>
                      <a:pt x="756" y="1595"/>
                    </a:lnTo>
                    <a:lnTo>
                      <a:pt x="756" y="1598"/>
                    </a:lnTo>
                    <a:lnTo>
                      <a:pt x="756" y="1601"/>
                    </a:lnTo>
                    <a:lnTo>
                      <a:pt x="756" y="1604"/>
                    </a:lnTo>
                    <a:lnTo>
                      <a:pt x="756" y="1608"/>
                    </a:lnTo>
                    <a:lnTo>
                      <a:pt x="756" y="1615"/>
                    </a:lnTo>
                    <a:lnTo>
                      <a:pt x="756" y="1618"/>
                    </a:lnTo>
                    <a:lnTo>
                      <a:pt x="756" y="1621"/>
                    </a:lnTo>
                    <a:lnTo>
                      <a:pt x="756" y="1625"/>
                    </a:lnTo>
                    <a:cubicBezTo>
                      <a:pt x="752" y="1628"/>
                      <a:pt x="752" y="1632"/>
                      <a:pt x="752" y="1635"/>
                    </a:cubicBezTo>
                    <a:lnTo>
                      <a:pt x="752" y="1638"/>
                    </a:lnTo>
                    <a:lnTo>
                      <a:pt x="752" y="1648"/>
                    </a:lnTo>
                    <a:lnTo>
                      <a:pt x="752" y="1652"/>
                    </a:lnTo>
                    <a:lnTo>
                      <a:pt x="752" y="1655"/>
                    </a:lnTo>
                    <a:lnTo>
                      <a:pt x="752" y="1665"/>
                    </a:lnTo>
                    <a:lnTo>
                      <a:pt x="752" y="1685"/>
                    </a:lnTo>
                    <a:lnTo>
                      <a:pt x="752" y="1688"/>
                    </a:lnTo>
                    <a:cubicBezTo>
                      <a:pt x="726" y="2192"/>
                      <a:pt x="598" y="2800"/>
                      <a:pt x="410" y="3451"/>
                    </a:cubicBezTo>
                    <a:cubicBezTo>
                      <a:pt x="293" y="3854"/>
                      <a:pt x="155" y="4271"/>
                      <a:pt x="0" y="4694"/>
                    </a:cubicBezTo>
                    <a:cubicBezTo>
                      <a:pt x="615" y="4878"/>
                      <a:pt x="1384" y="5032"/>
                      <a:pt x="2314" y="5092"/>
                    </a:cubicBezTo>
                    <a:cubicBezTo>
                      <a:pt x="3160" y="3642"/>
                      <a:pt x="3811" y="2266"/>
                      <a:pt x="4164" y="1124"/>
                    </a:cubicBezTo>
                    <a:lnTo>
                      <a:pt x="564" y="0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2" name="Google Shape;1339;p51"/>
              <p:cNvSpPr/>
              <p:nvPr/>
            </p:nvSpPr>
            <p:spPr>
              <a:xfrm>
                <a:off x="1983750" y="414575"/>
                <a:ext cx="113250" cy="1020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4082" extrusionOk="0">
                    <a:moveTo>
                      <a:pt x="3535" y="1"/>
                    </a:moveTo>
                    <a:cubicBezTo>
                      <a:pt x="3053" y="1"/>
                      <a:pt x="2475" y="286"/>
                      <a:pt x="2263" y="348"/>
                    </a:cubicBezTo>
                    <a:cubicBezTo>
                      <a:pt x="2233" y="358"/>
                      <a:pt x="2200" y="362"/>
                      <a:pt x="2165" y="362"/>
                    </a:cubicBezTo>
                    <a:cubicBezTo>
                      <a:pt x="1966" y="362"/>
                      <a:pt x="1706" y="230"/>
                      <a:pt x="1390" y="230"/>
                    </a:cubicBezTo>
                    <a:cubicBezTo>
                      <a:pt x="1187" y="230"/>
                      <a:pt x="962" y="284"/>
                      <a:pt x="716" y="462"/>
                    </a:cubicBezTo>
                    <a:cubicBezTo>
                      <a:pt x="17" y="965"/>
                      <a:pt x="393" y="2010"/>
                      <a:pt x="393" y="2010"/>
                    </a:cubicBezTo>
                    <a:cubicBezTo>
                      <a:pt x="0" y="2466"/>
                      <a:pt x="487" y="2984"/>
                      <a:pt x="487" y="2984"/>
                    </a:cubicBezTo>
                    <a:cubicBezTo>
                      <a:pt x="164" y="3789"/>
                      <a:pt x="773" y="4081"/>
                      <a:pt x="773" y="4081"/>
                    </a:cubicBezTo>
                    <a:lnTo>
                      <a:pt x="1840" y="3151"/>
                    </a:lnTo>
                    <a:lnTo>
                      <a:pt x="3408" y="1684"/>
                    </a:lnTo>
                    <a:cubicBezTo>
                      <a:pt x="4016" y="1617"/>
                      <a:pt x="4529" y="965"/>
                      <a:pt x="4143" y="305"/>
                    </a:cubicBezTo>
                    <a:cubicBezTo>
                      <a:pt x="4010" y="78"/>
                      <a:pt x="3785" y="1"/>
                      <a:pt x="3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3" name="Google Shape;1340;p51"/>
              <p:cNvSpPr/>
              <p:nvPr/>
            </p:nvSpPr>
            <p:spPr>
              <a:xfrm>
                <a:off x="1990625" y="456675"/>
                <a:ext cx="8580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3811" extrusionOk="0">
                    <a:moveTo>
                      <a:pt x="2280" y="0"/>
                    </a:moveTo>
                    <a:cubicBezTo>
                      <a:pt x="2255" y="239"/>
                      <a:pt x="2030" y="586"/>
                      <a:pt x="1820" y="586"/>
                    </a:cubicBezTo>
                    <a:cubicBezTo>
                      <a:pt x="1743" y="586"/>
                      <a:pt x="1668" y="540"/>
                      <a:pt x="1606" y="426"/>
                    </a:cubicBezTo>
                    <a:cubicBezTo>
                      <a:pt x="1504" y="243"/>
                      <a:pt x="1308" y="148"/>
                      <a:pt x="1112" y="148"/>
                    </a:cubicBezTo>
                    <a:cubicBezTo>
                      <a:pt x="852" y="148"/>
                      <a:pt x="594" y="314"/>
                      <a:pt x="561" y="658"/>
                    </a:cubicBezTo>
                    <a:cubicBezTo>
                      <a:pt x="504" y="1263"/>
                      <a:pt x="1045" y="1396"/>
                      <a:pt x="1045" y="1396"/>
                    </a:cubicBezTo>
                    <a:cubicBezTo>
                      <a:pt x="1045" y="1396"/>
                      <a:pt x="840" y="1537"/>
                      <a:pt x="873" y="1816"/>
                    </a:cubicBezTo>
                    <a:cubicBezTo>
                      <a:pt x="907" y="2095"/>
                      <a:pt x="498" y="2397"/>
                      <a:pt x="498" y="2397"/>
                    </a:cubicBezTo>
                    <a:lnTo>
                      <a:pt x="1" y="3280"/>
                    </a:lnTo>
                    <a:lnTo>
                      <a:pt x="1082" y="3810"/>
                    </a:lnTo>
                    <a:lnTo>
                      <a:pt x="1739" y="2622"/>
                    </a:lnTo>
                    <a:cubicBezTo>
                      <a:pt x="1739" y="2622"/>
                      <a:pt x="1871" y="2700"/>
                      <a:pt x="2085" y="2700"/>
                    </a:cubicBezTo>
                    <a:cubicBezTo>
                      <a:pt x="2255" y="2700"/>
                      <a:pt x="2477" y="2650"/>
                      <a:pt x="2726" y="2471"/>
                    </a:cubicBezTo>
                    <a:cubicBezTo>
                      <a:pt x="3170" y="2149"/>
                      <a:pt x="3083" y="1457"/>
                      <a:pt x="3083" y="1457"/>
                    </a:cubicBezTo>
                    <a:cubicBezTo>
                      <a:pt x="3284" y="1444"/>
                      <a:pt x="3431" y="1316"/>
                      <a:pt x="3431" y="1316"/>
                    </a:cubicBezTo>
                    <a:cubicBezTo>
                      <a:pt x="3059" y="840"/>
                      <a:pt x="3132" y="0"/>
                      <a:pt x="3133" y="0"/>
                    </a:cubicBezTo>
                    <a:lnTo>
                      <a:pt x="3133" y="0"/>
                    </a:lnTo>
                    <a:cubicBezTo>
                      <a:pt x="2998" y="66"/>
                      <a:pt x="2859" y="88"/>
                      <a:pt x="2732" y="88"/>
                    </a:cubicBezTo>
                    <a:cubicBezTo>
                      <a:pt x="2480" y="88"/>
                      <a:pt x="2280" y="0"/>
                      <a:pt x="2280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4" name="Google Shape;1341;p51"/>
              <p:cNvSpPr/>
              <p:nvPr/>
            </p:nvSpPr>
            <p:spPr>
              <a:xfrm>
                <a:off x="2038900" y="486875"/>
                <a:ext cx="2132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4" extrusionOk="0">
                    <a:moveTo>
                      <a:pt x="426" y="1"/>
                    </a:moveTo>
                    <a:cubicBezTo>
                      <a:pt x="191" y="1"/>
                      <a:pt x="0" y="192"/>
                      <a:pt x="0" y="427"/>
                    </a:cubicBezTo>
                    <a:cubicBezTo>
                      <a:pt x="0" y="662"/>
                      <a:pt x="191" y="853"/>
                      <a:pt x="426" y="853"/>
                    </a:cubicBezTo>
                    <a:cubicBezTo>
                      <a:pt x="662" y="853"/>
                      <a:pt x="853" y="662"/>
                      <a:pt x="853" y="427"/>
                    </a:cubicBezTo>
                    <a:cubicBezTo>
                      <a:pt x="853" y="192"/>
                      <a:pt x="662" y="1"/>
                      <a:pt x="42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73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5" name="Google Shape;1342;p51"/>
              <p:cNvSpPr/>
              <p:nvPr/>
            </p:nvSpPr>
            <p:spPr>
              <a:xfrm>
                <a:off x="1838275" y="525800"/>
                <a:ext cx="222875" cy="295250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1810" extrusionOk="0">
                    <a:moveTo>
                      <a:pt x="6024" y="0"/>
                    </a:moveTo>
                    <a:cubicBezTo>
                      <a:pt x="2596" y="0"/>
                      <a:pt x="1" y="7175"/>
                      <a:pt x="441" y="10540"/>
                    </a:cubicBezTo>
                    <a:lnTo>
                      <a:pt x="4483" y="11809"/>
                    </a:lnTo>
                    <a:lnTo>
                      <a:pt x="6998" y="9536"/>
                    </a:lnTo>
                    <a:cubicBezTo>
                      <a:pt x="7824" y="6749"/>
                      <a:pt x="8915" y="1012"/>
                      <a:pt x="7058" y="220"/>
                    </a:cubicBezTo>
                    <a:cubicBezTo>
                      <a:pt x="6707" y="70"/>
                      <a:pt x="6361" y="0"/>
                      <a:pt x="6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6" name="Google Shape;1343;p51"/>
              <p:cNvSpPr/>
              <p:nvPr/>
            </p:nvSpPr>
            <p:spPr>
              <a:xfrm>
                <a:off x="1925075" y="623925"/>
                <a:ext cx="103175" cy="169650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6786" extrusionOk="0">
                    <a:moveTo>
                      <a:pt x="447" y="1"/>
                    </a:moveTo>
                    <a:cubicBezTo>
                      <a:pt x="1" y="3805"/>
                      <a:pt x="763" y="6786"/>
                      <a:pt x="763" y="6786"/>
                    </a:cubicBezTo>
                    <a:lnTo>
                      <a:pt x="2344" y="6679"/>
                    </a:lnTo>
                    <a:lnTo>
                      <a:pt x="3526" y="5611"/>
                    </a:lnTo>
                    <a:cubicBezTo>
                      <a:pt x="3727" y="4936"/>
                      <a:pt x="3942" y="4090"/>
                      <a:pt x="4127" y="3183"/>
                    </a:cubicBezTo>
                    <a:lnTo>
                      <a:pt x="447" y="1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7" name="Google Shape;1344;p51"/>
              <p:cNvSpPr/>
              <p:nvPr/>
            </p:nvSpPr>
            <p:spPr>
              <a:xfrm>
                <a:off x="2172500" y="1068925"/>
                <a:ext cx="796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217" extrusionOk="0">
                    <a:moveTo>
                      <a:pt x="142" y="1"/>
                    </a:moveTo>
                    <a:lnTo>
                      <a:pt x="1" y="1216"/>
                    </a:lnTo>
                    <a:lnTo>
                      <a:pt x="3183" y="1216"/>
                    </a:lnTo>
                    <a:lnTo>
                      <a:pt x="1303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8" name="Google Shape;1345;p51"/>
              <p:cNvSpPr/>
              <p:nvPr/>
            </p:nvSpPr>
            <p:spPr>
              <a:xfrm>
                <a:off x="1849275" y="764200"/>
                <a:ext cx="38175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5270" h="12190" extrusionOk="0">
                    <a:moveTo>
                      <a:pt x="6558" y="0"/>
                    </a:moveTo>
                    <a:cubicBezTo>
                      <a:pt x="6558" y="0"/>
                      <a:pt x="3922" y="913"/>
                      <a:pt x="1" y="1004"/>
                    </a:cubicBezTo>
                    <a:cubicBezTo>
                      <a:pt x="41" y="1319"/>
                      <a:pt x="109" y="1601"/>
                      <a:pt x="206" y="1840"/>
                    </a:cubicBezTo>
                    <a:cubicBezTo>
                      <a:pt x="1434" y="4884"/>
                      <a:pt x="2939" y="4881"/>
                      <a:pt x="7951" y="5264"/>
                    </a:cubicBezTo>
                    <a:cubicBezTo>
                      <a:pt x="13346" y="5677"/>
                      <a:pt x="13071" y="12190"/>
                      <a:pt x="13071" y="12190"/>
                    </a:cubicBezTo>
                    <a:lnTo>
                      <a:pt x="14232" y="12190"/>
                    </a:lnTo>
                    <a:cubicBezTo>
                      <a:pt x="14232" y="12190"/>
                      <a:pt x="15269" y="9538"/>
                      <a:pt x="13923" y="5879"/>
                    </a:cubicBezTo>
                    <a:cubicBezTo>
                      <a:pt x="12577" y="2219"/>
                      <a:pt x="6558" y="0"/>
                      <a:pt x="6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9" name="Google Shape;1346;p51"/>
              <p:cNvSpPr/>
              <p:nvPr/>
            </p:nvSpPr>
            <p:spPr>
              <a:xfrm>
                <a:off x="2147150" y="519100"/>
                <a:ext cx="415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569" extrusionOk="0">
                    <a:moveTo>
                      <a:pt x="474" y="1"/>
                    </a:moveTo>
                    <a:lnTo>
                      <a:pt x="1" y="1014"/>
                    </a:lnTo>
                    <a:lnTo>
                      <a:pt x="1189" y="1569"/>
                    </a:lnTo>
                    <a:lnTo>
                      <a:pt x="1662" y="555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F476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0" name="Google Shape;1347;p51"/>
              <p:cNvSpPr/>
              <p:nvPr/>
            </p:nvSpPr>
            <p:spPr>
              <a:xfrm>
                <a:off x="2176875" y="518425"/>
                <a:ext cx="7537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3852" extrusionOk="0">
                    <a:moveTo>
                      <a:pt x="2860" y="1"/>
                    </a:moveTo>
                    <a:cubicBezTo>
                      <a:pt x="2829" y="1"/>
                      <a:pt x="2798" y="10"/>
                      <a:pt x="2770" y="31"/>
                    </a:cubicBezTo>
                    <a:cubicBezTo>
                      <a:pt x="2442" y="284"/>
                      <a:pt x="1781" y="716"/>
                      <a:pt x="1093" y="716"/>
                    </a:cubicBezTo>
                    <a:cubicBezTo>
                      <a:pt x="886" y="716"/>
                      <a:pt x="677" y="677"/>
                      <a:pt x="473" y="582"/>
                    </a:cubicBezTo>
                    <a:lnTo>
                      <a:pt x="0" y="1596"/>
                    </a:lnTo>
                    <a:cubicBezTo>
                      <a:pt x="879" y="2008"/>
                      <a:pt x="1031" y="3173"/>
                      <a:pt x="1054" y="3711"/>
                    </a:cubicBezTo>
                    <a:cubicBezTo>
                      <a:pt x="1059" y="3795"/>
                      <a:pt x="1129" y="3852"/>
                      <a:pt x="1203" y="3852"/>
                    </a:cubicBezTo>
                    <a:cubicBezTo>
                      <a:pt x="1235" y="3852"/>
                      <a:pt x="1268" y="3841"/>
                      <a:pt x="1296" y="3818"/>
                    </a:cubicBezTo>
                    <a:cubicBezTo>
                      <a:pt x="1575" y="3593"/>
                      <a:pt x="2052" y="3100"/>
                      <a:pt x="2498" y="2143"/>
                    </a:cubicBezTo>
                    <a:cubicBezTo>
                      <a:pt x="2945" y="1190"/>
                      <a:pt x="3015" y="505"/>
                      <a:pt x="3008" y="146"/>
                    </a:cubicBezTo>
                    <a:cubicBezTo>
                      <a:pt x="3008" y="59"/>
                      <a:pt x="2936" y="1"/>
                      <a:pt x="2860" y="1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1" name="Google Shape;1348;p51"/>
              <p:cNvSpPr/>
              <p:nvPr/>
            </p:nvSpPr>
            <p:spPr>
              <a:xfrm>
                <a:off x="2116100" y="505850"/>
                <a:ext cx="4290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545" extrusionOk="0">
                    <a:moveTo>
                      <a:pt x="417" y="1"/>
                    </a:moveTo>
                    <a:lnTo>
                      <a:pt x="208" y="447"/>
                    </a:lnTo>
                    <a:lnTo>
                      <a:pt x="1" y="893"/>
                    </a:lnTo>
                    <a:lnTo>
                      <a:pt x="1243" y="1544"/>
                    </a:lnTo>
                    <a:lnTo>
                      <a:pt x="1477" y="1038"/>
                    </a:lnTo>
                    <a:lnTo>
                      <a:pt x="1716" y="531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2" name="Google Shape;1349;p51"/>
              <p:cNvSpPr/>
              <p:nvPr/>
            </p:nvSpPr>
            <p:spPr>
              <a:xfrm>
                <a:off x="1910500" y="531250"/>
                <a:ext cx="222000" cy="223725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8949" extrusionOk="0">
                    <a:moveTo>
                      <a:pt x="3632" y="1"/>
                    </a:moveTo>
                    <a:cubicBezTo>
                      <a:pt x="237" y="1"/>
                      <a:pt x="0" y="8948"/>
                      <a:pt x="3488" y="8948"/>
                    </a:cubicBezTo>
                    <a:cubicBezTo>
                      <a:pt x="3582" y="8948"/>
                      <a:pt x="3679" y="8942"/>
                      <a:pt x="3779" y="8928"/>
                    </a:cubicBezTo>
                    <a:cubicBezTo>
                      <a:pt x="6227" y="8596"/>
                      <a:pt x="7956" y="5813"/>
                      <a:pt x="8880" y="3866"/>
                    </a:cubicBezTo>
                    <a:lnTo>
                      <a:pt x="7788" y="3114"/>
                    </a:lnTo>
                    <a:cubicBezTo>
                      <a:pt x="6694" y="4585"/>
                      <a:pt x="4894" y="6015"/>
                      <a:pt x="4894" y="6015"/>
                    </a:cubicBezTo>
                    <a:cubicBezTo>
                      <a:pt x="5549" y="2533"/>
                      <a:pt x="5203" y="49"/>
                      <a:pt x="3689" y="2"/>
                    </a:cubicBezTo>
                    <a:cubicBezTo>
                      <a:pt x="3670" y="1"/>
                      <a:pt x="3651" y="1"/>
                      <a:pt x="3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3" name="Google Shape;1350;p51"/>
              <p:cNvSpPr/>
              <p:nvPr/>
            </p:nvSpPr>
            <p:spPr>
              <a:xfrm>
                <a:off x="2105175" y="541625"/>
                <a:ext cx="78425" cy="8627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3451" extrusionOk="0">
                    <a:moveTo>
                      <a:pt x="2145" y="0"/>
                    </a:moveTo>
                    <a:cubicBezTo>
                      <a:pt x="1704" y="0"/>
                      <a:pt x="1165" y="405"/>
                      <a:pt x="649" y="1624"/>
                    </a:cubicBezTo>
                    <a:cubicBezTo>
                      <a:pt x="501" y="1971"/>
                      <a:pt x="273" y="2336"/>
                      <a:pt x="1" y="2699"/>
                    </a:cubicBezTo>
                    <a:lnTo>
                      <a:pt x="1093" y="3451"/>
                    </a:lnTo>
                    <a:cubicBezTo>
                      <a:pt x="1606" y="2366"/>
                      <a:pt x="1871" y="1544"/>
                      <a:pt x="1871" y="1544"/>
                    </a:cubicBezTo>
                    <a:cubicBezTo>
                      <a:pt x="2482" y="1413"/>
                      <a:pt x="3137" y="597"/>
                      <a:pt x="2656" y="198"/>
                    </a:cubicBezTo>
                    <a:cubicBezTo>
                      <a:pt x="2512" y="77"/>
                      <a:pt x="2338" y="0"/>
                      <a:pt x="2145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4" name="Google Shape;1351;p51"/>
              <p:cNvSpPr/>
              <p:nvPr/>
            </p:nvSpPr>
            <p:spPr>
              <a:xfrm>
                <a:off x="1870350" y="893425"/>
                <a:ext cx="1600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6400" h="1016" extrusionOk="0">
                    <a:moveTo>
                      <a:pt x="507" y="1"/>
                    </a:moveTo>
                    <a:cubicBezTo>
                      <a:pt x="229" y="1"/>
                      <a:pt x="1" y="230"/>
                      <a:pt x="1" y="508"/>
                    </a:cubicBezTo>
                    <a:cubicBezTo>
                      <a:pt x="1" y="790"/>
                      <a:pt x="229" y="1015"/>
                      <a:pt x="507" y="1015"/>
                    </a:cubicBezTo>
                    <a:lnTo>
                      <a:pt x="5893" y="1015"/>
                    </a:lnTo>
                    <a:cubicBezTo>
                      <a:pt x="6171" y="1015"/>
                      <a:pt x="6400" y="790"/>
                      <a:pt x="6400" y="508"/>
                    </a:cubicBezTo>
                    <a:cubicBezTo>
                      <a:pt x="6400" y="230"/>
                      <a:pt x="6171" y="1"/>
                      <a:pt x="58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5" name="Google Shape;1352;p51"/>
              <p:cNvSpPr/>
              <p:nvPr/>
            </p:nvSpPr>
            <p:spPr>
              <a:xfrm>
                <a:off x="1817650" y="649025"/>
                <a:ext cx="30400" cy="1554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6219" extrusionOk="0">
                    <a:moveTo>
                      <a:pt x="608" y="1"/>
                    </a:moveTo>
                    <a:cubicBezTo>
                      <a:pt x="272" y="1"/>
                      <a:pt x="0" y="273"/>
                      <a:pt x="0" y="608"/>
                    </a:cubicBezTo>
                    <a:lnTo>
                      <a:pt x="0" y="5611"/>
                    </a:lnTo>
                    <a:cubicBezTo>
                      <a:pt x="0" y="5946"/>
                      <a:pt x="272" y="6219"/>
                      <a:pt x="608" y="6219"/>
                    </a:cubicBezTo>
                    <a:cubicBezTo>
                      <a:pt x="944" y="6219"/>
                      <a:pt x="1216" y="5946"/>
                      <a:pt x="1216" y="5611"/>
                    </a:cubicBezTo>
                    <a:lnTo>
                      <a:pt x="1216" y="608"/>
                    </a:lnTo>
                    <a:cubicBezTo>
                      <a:pt x="1216" y="273"/>
                      <a:pt x="944" y="1"/>
                      <a:pt x="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6" name="Google Shape;1353;p51"/>
              <p:cNvSpPr/>
              <p:nvPr/>
            </p:nvSpPr>
            <p:spPr>
              <a:xfrm>
                <a:off x="2132875" y="292975"/>
                <a:ext cx="219300" cy="15042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6017" extrusionOk="0">
                    <a:moveTo>
                      <a:pt x="5088" y="0"/>
                    </a:moveTo>
                    <a:cubicBezTo>
                      <a:pt x="4884" y="0"/>
                      <a:pt x="4676" y="11"/>
                      <a:pt x="4466" y="32"/>
                    </a:cubicBezTo>
                    <a:cubicBezTo>
                      <a:pt x="2385" y="240"/>
                      <a:pt x="874" y="1805"/>
                      <a:pt x="1347" y="3892"/>
                    </a:cubicBezTo>
                    <a:lnTo>
                      <a:pt x="1" y="5219"/>
                    </a:lnTo>
                    <a:lnTo>
                      <a:pt x="1689" y="4809"/>
                    </a:lnTo>
                    <a:cubicBezTo>
                      <a:pt x="2190" y="5617"/>
                      <a:pt x="3363" y="6017"/>
                      <a:pt x="4593" y="6017"/>
                    </a:cubicBezTo>
                    <a:cubicBezTo>
                      <a:pt x="6338" y="6017"/>
                      <a:pt x="8199" y="5211"/>
                      <a:pt x="8417" y="3624"/>
                    </a:cubicBezTo>
                    <a:cubicBezTo>
                      <a:pt x="8772" y="1068"/>
                      <a:pt x="7116" y="0"/>
                      <a:pt x="508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C9C3"/>
                  </a:gs>
                  <a:gs pos="100000">
                    <a:srgbClr val="FF8C8C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7" name="Google Shape;1354;p51"/>
              <p:cNvSpPr/>
              <p:nvPr/>
            </p:nvSpPr>
            <p:spPr>
              <a:xfrm>
                <a:off x="2223875" y="352275"/>
                <a:ext cx="1730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431" extrusionOk="0">
                    <a:moveTo>
                      <a:pt x="148" y="0"/>
                    </a:moveTo>
                    <a:cubicBezTo>
                      <a:pt x="67" y="0"/>
                      <a:pt x="0" y="67"/>
                      <a:pt x="0" y="147"/>
                    </a:cubicBezTo>
                    <a:lnTo>
                      <a:pt x="0" y="1282"/>
                    </a:lnTo>
                    <a:cubicBezTo>
                      <a:pt x="0" y="1363"/>
                      <a:pt x="67" y="1430"/>
                      <a:pt x="148" y="1430"/>
                    </a:cubicBezTo>
                    <a:lnTo>
                      <a:pt x="547" y="1430"/>
                    </a:lnTo>
                    <a:cubicBezTo>
                      <a:pt x="625" y="1430"/>
                      <a:pt x="691" y="1363"/>
                      <a:pt x="691" y="1282"/>
                    </a:cubicBezTo>
                    <a:lnTo>
                      <a:pt x="691" y="147"/>
                    </a:lnTo>
                    <a:cubicBezTo>
                      <a:pt x="691" y="67"/>
                      <a:pt x="625" y="0"/>
                      <a:pt x="547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8" name="Google Shape;1355;p51"/>
              <p:cNvSpPr/>
              <p:nvPr/>
            </p:nvSpPr>
            <p:spPr>
              <a:xfrm>
                <a:off x="2244775" y="328525"/>
                <a:ext cx="4265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2390" extrusionOk="0">
                    <a:moveTo>
                      <a:pt x="678" y="0"/>
                    </a:moveTo>
                    <a:cubicBezTo>
                      <a:pt x="601" y="0"/>
                      <a:pt x="625" y="292"/>
                      <a:pt x="608" y="406"/>
                    </a:cubicBezTo>
                    <a:cubicBezTo>
                      <a:pt x="574" y="587"/>
                      <a:pt x="0" y="916"/>
                      <a:pt x="0" y="1097"/>
                    </a:cubicBezTo>
                    <a:lnTo>
                      <a:pt x="0" y="2232"/>
                    </a:lnTo>
                    <a:cubicBezTo>
                      <a:pt x="0" y="2313"/>
                      <a:pt x="67" y="2380"/>
                      <a:pt x="148" y="2380"/>
                    </a:cubicBezTo>
                    <a:lnTo>
                      <a:pt x="1270" y="2390"/>
                    </a:lnTo>
                    <a:cubicBezTo>
                      <a:pt x="1380" y="2390"/>
                      <a:pt x="1471" y="2303"/>
                      <a:pt x="1471" y="2192"/>
                    </a:cubicBezTo>
                    <a:cubicBezTo>
                      <a:pt x="1471" y="2131"/>
                      <a:pt x="1440" y="2075"/>
                      <a:pt x="1394" y="2038"/>
                    </a:cubicBezTo>
                    <a:cubicBezTo>
                      <a:pt x="1484" y="2018"/>
                      <a:pt x="1547" y="1940"/>
                      <a:pt x="1547" y="1846"/>
                    </a:cubicBezTo>
                    <a:cubicBezTo>
                      <a:pt x="1547" y="1782"/>
                      <a:pt x="1518" y="1725"/>
                      <a:pt x="1474" y="1692"/>
                    </a:cubicBezTo>
                    <a:cubicBezTo>
                      <a:pt x="1561" y="1672"/>
                      <a:pt x="1628" y="1591"/>
                      <a:pt x="1628" y="1497"/>
                    </a:cubicBezTo>
                    <a:cubicBezTo>
                      <a:pt x="1628" y="1433"/>
                      <a:pt x="1598" y="1380"/>
                      <a:pt x="1555" y="1342"/>
                    </a:cubicBezTo>
                    <a:cubicBezTo>
                      <a:pt x="1642" y="1322"/>
                      <a:pt x="1705" y="1245"/>
                      <a:pt x="1705" y="1151"/>
                    </a:cubicBezTo>
                    <a:cubicBezTo>
                      <a:pt x="1705" y="1040"/>
                      <a:pt x="1618" y="950"/>
                      <a:pt x="1507" y="950"/>
                    </a:cubicBezTo>
                    <a:lnTo>
                      <a:pt x="813" y="950"/>
                    </a:lnTo>
                    <a:cubicBezTo>
                      <a:pt x="813" y="950"/>
                      <a:pt x="983" y="611"/>
                      <a:pt x="983" y="349"/>
                    </a:cubicBezTo>
                    <a:cubicBezTo>
                      <a:pt x="983" y="50"/>
                      <a:pt x="813" y="0"/>
                      <a:pt x="678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9" name="Google Shape;1356;p51"/>
              <p:cNvSpPr/>
              <p:nvPr/>
            </p:nvSpPr>
            <p:spPr>
              <a:xfrm>
                <a:off x="2223625" y="709550"/>
                <a:ext cx="14262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461" extrusionOk="0">
                    <a:moveTo>
                      <a:pt x="232" y="0"/>
                    </a:moveTo>
                    <a:cubicBezTo>
                      <a:pt x="104" y="0"/>
                      <a:pt x="0" y="104"/>
                      <a:pt x="0" y="232"/>
                    </a:cubicBezTo>
                    <a:cubicBezTo>
                      <a:pt x="0" y="360"/>
                      <a:pt x="104" y="460"/>
                      <a:pt x="232" y="460"/>
                    </a:cubicBezTo>
                    <a:lnTo>
                      <a:pt x="5472" y="460"/>
                    </a:lnTo>
                    <a:cubicBezTo>
                      <a:pt x="5600" y="460"/>
                      <a:pt x="5704" y="360"/>
                      <a:pt x="5704" y="232"/>
                    </a:cubicBezTo>
                    <a:cubicBezTo>
                      <a:pt x="5704" y="104"/>
                      <a:pt x="5600" y="0"/>
                      <a:pt x="5472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0" name="Google Shape;1357;p51"/>
              <p:cNvSpPr/>
              <p:nvPr/>
            </p:nvSpPr>
            <p:spPr>
              <a:xfrm>
                <a:off x="2361275" y="584750"/>
                <a:ext cx="637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5047" extrusionOk="0">
                    <a:moveTo>
                      <a:pt x="2385" y="0"/>
                    </a:moveTo>
                    <a:cubicBezTo>
                      <a:pt x="2331" y="0"/>
                      <a:pt x="2277" y="32"/>
                      <a:pt x="2253" y="85"/>
                    </a:cubicBezTo>
                    <a:lnTo>
                      <a:pt x="34" y="4842"/>
                    </a:lnTo>
                    <a:cubicBezTo>
                      <a:pt x="0" y="4912"/>
                      <a:pt x="34" y="4999"/>
                      <a:pt x="104" y="5032"/>
                    </a:cubicBezTo>
                    <a:cubicBezTo>
                      <a:pt x="124" y="5042"/>
                      <a:pt x="146" y="5046"/>
                      <a:pt x="167" y="5046"/>
                    </a:cubicBezTo>
                    <a:cubicBezTo>
                      <a:pt x="222" y="5046"/>
                      <a:pt x="274" y="5016"/>
                      <a:pt x="299" y="4962"/>
                    </a:cubicBezTo>
                    <a:lnTo>
                      <a:pt x="2515" y="209"/>
                    </a:lnTo>
                    <a:cubicBezTo>
                      <a:pt x="2548" y="134"/>
                      <a:pt x="2518" y="47"/>
                      <a:pt x="2444" y="14"/>
                    </a:cubicBezTo>
                    <a:cubicBezTo>
                      <a:pt x="2425" y="5"/>
                      <a:pt x="2405" y="0"/>
                      <a:pt x="2385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1" name="Google Shape;1358;p51"/>
              <p:cNvSpPr/>
              <p:nvPr/>
            </p:nvSpPr>
            <p:spPr>
              <a:xfrm>
                <a:off x="2186775" y="721050"/>
                <a:ext cx="3187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12748" h="491" extrusionOk="0">
                    <a:moveTo>
                      <a:pt x="0" y="0"/>
                    </a:moveTo>
                    <a:lnTo>
                      <a:pt x="0" y="490"/>
                    </a:lnTo>
                    <a:lnTo>
                      <a:pt x="12747" y="490"/>
                    </a:lnTo>
                    <a:lnTo>
                      <a:pt x="12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grpSp>
          <p:nvGrpSpPr>
            <p:cNvPr id="72" name="Google Shape;1359;p51"/>
            <p:cNvGrpSpPr/>
            <p:nvPr/>
          </p:nvGrpSpPr>
          <p:grpSpPr>
            <a:xfrm>
              <a:off x="6857425" y="2088475"/>
              <a:ext cx="359100" cy="816300"/>
              <a:chOff x="6857425" y="2088475"/>
              <a:chExt cx="359100" cy="816300"/>
            </a:xfrm>
          </p:grpSpPr>
          <p:cxnSp>
            <p:nvCxnSpPr>
              <p:cNvPr id="73" name="Google Shape;1360;p51"/>
              <p:cNvCxnSpPr/>
              <p:nvPr/>
            </p:nvCxnSpPr>
            <p:spPr>
              <a:xfrm>
                <a:off x="7036975" y="2088475"/>
                <a:ext cx="0" cy="8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1361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grayscl/>
          </a:blip>
          <a:srcRect t="1603"/>
          <a:stretch>
            <a:fillRect/>
          </a:stretch>
        </p:blipFill>
        <p:spPr>
          <a:xfrm>
            <a:off x="1220047" y="1323340"/>
            <a:ext cx="7646247" cy="47294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2655147" y="636693"/>
            <a:ext cx="6881707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Removing DOM Nodes</a:t>
            </a:r>
            <a:endParaRPr lang="en-US" altLang="en-GB"/>
          </a:p>
        </p:txBody>
      </p:sp>
      <p:grpSp>
        <p:nvGrpSpPr>
          <p:cNvPr id="30" name="Google Shape;1317;p51"/>
          <p:cNvGrpSpPr/>
          <p:nvPr/>
        </p:nvGrpSpPr>
        <p:grpSpPr>
          <a:xfrm>
            <a:off x="8866293" y="3898900"/>
            <a:ext cx="2413000" cy="2204720"/>
            <a:chOff x="6690212" y="1121576"/>
            <a:chExt cx="1791863" cy="1783199"/>
          </a:xfrm>
        </p:grpSpPr>
        <p:grpSp>
          <p:nvGrpSpPr>
            <p:cNvPr id="31" name="Google Shape;1318;p51"/>
            <p:cNvGrpSpPr/>
            <p:nvPr/>
          </p:nvGrpSpPr>
          <p:grpSpPr>
            <a:xfrm>
              <a:off x="7735975" y="2488900"/>
              <a:ext cx="359100" cy="415875"/>
              <a:chOff x="6857425" y="2488900"/>
              <a:chExt cx="359100" cy="415875"/>
            </a:xfrm>
          </p:grpSpPr>
          <p:cxnSp>
            <p:nvCxnSpPr>
              <p:cNvPr id="32" name="Google Shape;1319;p51"/>
              <p:cNvCxnSpPr/>
              <p:nvPr/>
            </p:nvCxnSpPr>
            <p:spPr>
              <a:xfrm>
                <a:off x="7036975" y="2488900"/>
                <a:ext cx="0" cy="41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1320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4" name="Google Shape;1321;p51"/>
            <p:cNvSpPr/>
            <p:nvPr/>
          </p:nvSpPr>
          <p:spPr>
            <a:xfrm>
              <a:off x="8072575" y="2167875"/>
              <a:ext cx="117375" cy="310675"/>
            </a:xfrm>
            <a:custGeom>
              <a:avLst/>
              <a:gdLst/>
              <a:ahLst/>
              <a:cxnLst/>
              <a:rect l="l" t="t" r="r" b="b"/>
              <a:pathLst>
                <a:path w="4695" h="12427" extrusionOk="0">
                  <a:moveTo>
                    <a:pt x="0" y="12427"/>
                  </a:moveTo>
                  <a:lnTo>
                    <a:pt x="4695" y="12427"/>
                  </a:lnTo>
                  <a:lnTo>
                    <a:pt x="4695" y="0"/>
                  </a:lnTo>
                  <a:lnTo>
                    <a:pt x="345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5" name="Google Shape;1322;p51"/>
            <p:cNvGrpSpPr/>
            <p:nvPr/>
          </p:nvGrpSpPr>
          <p:grpSpPr>
            <a:xfrm flipH="1">
              <a:off x="6690212" y="1121576"/>
              <a:ext cx="1791863" cy="1781040"/>
              <a:chOff x="1694200" y="292975"/>
              <a:chExt cx="811275" cy="806375"/>
            </a:xfrm>
          </p:grpSpPr>
          <p:sp>
            <p:nvSpPr>
              <p:cNvPr id="36" name="Google Shape;1323;p51"/>
              <p:cNvSpPr/>
              <p:nvPr/>
            </p:nvSpPr>
            <p:spPr>
              <a:xfrm>
                <a:off x="1694200" y="486878"/>
                <a:ext cx="270450" cy="362050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4482" extrusionOk="0">
                    <a:moveTo>
                      <a:pt x="3558" y="0"/>
                    </a:moveTo>
                    <a:cubicBezTo>
                      <a:pt x="3029" y="0"/>
                      <a:pt x="2561" y="177"/>
                      <a:pt x="2196" y="535"/>
                    </a:cubicBezTo>
                    <a:cubicBezTo>
                      <a:pt x="1" y="2694"/>
                      <a:pt x="2726" y="6380"/>
                      <a:pt x="5010" y="8273"/>
                    </a:cubicBezTo>
                    <a:cubicBezTo>
                      <a:pt x="7296" y="10167"/>
                      <a:pt x="7793" y="14482"/>
                      <a:pt x="7793" y="14482"/>
                    </a:cubicBezTo>
                    <a:lnTo>
                      <a:pt x="10818" y="12574"/>
                    </a:lnTo>
                    <a:cubicBezTo>
                      <a:pt x="10434" y="4454"/>
                      <a:pt x="6220" y="0"/>
                      <a:pt x="35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BDE"/>
                  </a:gs>
                  <a:gs pos="100000">
                    <a:srgbClr val="70CAC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7" name="Google Shape;1324;p51"/>
              <p:cNvSpPr/>
              <p:nvPr/>
            </p:nvSpPr>
            <p:spPr>
              <a:xfrm>
                <a:off x="1785200" y="551853"/>
                <a:ext cx="146300" cy="272150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10886" extrusionOk="0">
                    <a:moveTo>
                      <a:pt x="48" y="0"/>
                    </a:moveTo>
                    <a:cubicBezTo>
                      <a:pt x="36" y="0"/>
                      <a:pt x="24" y="5"/>
                      <a:pt x="17" y="14"/>
                    </a:cubicBezTo>
                    <a:cubicBezTo>
                      <a:pt x="0" y="34"/>
                      <a:pt x="3" y="62"/>
                      <a:pt x="20" y="79"/>
                    </a:cubicBezTo>
                    <a:cubicBezTo>
                      <a:pt x="2706" y="2290"/>
                      <a:pt x="4693" y="6014"/>
                      <a:pt x="5761" y="10851"/>
                    </a:cubicBezTo>
                    <a:cubicBezTo>
                      <a:pt x="5768" y="10871"/>
                      <a:pt x="5784" y="10885"/>
                      <a:pt x="5805" y="10885"/>
                    </a:cubicBezTo>
                    <a:lnTo>
                      <a:pt x="5814" y="10885"/>
                    </a:lnTo>
                    <a:cubicBezTo>
                      <a:pt x="5838" y="10879"/>
                      <a:pt x="5851" y="10855"/>
                      <a:pt x="5845" y="10831"/>
                    </a:cubicBezTo>
                    <a:cubicBezTo>
                      <a:pt x="4774" y="5977"/>
                      <a:pt x="2777" y="2234"/>
                      <a:pt x="77" y="11"/>
                    </a:cubicBezTo>
                    <a:cubicBezTo>
                      <a:pt x="69" y="3"/>
                      <a:pt x="58" y="0"/>
                      <a:pt x="48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8" name="Google Shape;1325;p51"/>
              <p:cNvSpPr/>
              <p:nvPr/>
            </p:nvSpPr>
            <p:spPr>
              <a:xfrm>
                <a:off x="1818638" y="333225"/>
                <a:ext cx="210025" cy="383125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5325" extrusionOk="0">
                    <a:moveTo>
                      <a:pt x="3311" y="1"/>
                    </a:moveTo>
                    <a:cubicBezTo>
                      <a:pt x="1877" y="1"/>
                      <a:pt x="1" y="2007"/>
                      <a:pt x="438" y="5737"/>
                    </a:cubicBezTo>
                    <a:cubicBezTo>
                      <a:pt x="1005" y="10578"/>
                      <a:pt x="4946" y="15325"/>
                      <a:pt x="4946" y="15325"/>
                    </a:cubicBezTo>
                    <a:lnTo>
                      <a:pt x="8401" y="10356"/>
                    </a:lnTo>
                    <a:cubicBezTo>
                      <a:pt x="4161" y="6526"/>
                      <a:pt x="5607" y="2124"/>
                      <a:pt x="4403" y="543"/>
                    </a:cubicBezTo>
                    <a:cubicBezTo>
                      <a:pt x="4127" y="179"/>
                      <a:pt x="3738" y="1"/>
                      <a:pt x="33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E719E"/>
                  </a:gs>
                  <a:gs pos="100000">
                    <a:srgbClr val="423A6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9" name="Google Shape;1326;p51"/>
              <p:cNvSpPr/>
              <p:nvPr/>
            </p:nvSpPr>
            <p:spPr>
              <a:xfrm>
                <a:off x="1885888" y="423000"/>
                <a:ext cx="100900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4036" h="9287" extrusionOk="0">
                    <a:moveTo>
                      <a:pt x="44" y="0"/>
                    </a:moveTo>
                    <a:cubicBezTo>
                      <a:pt x="21" y="0"/>
                      <a:pt x="0" y="20"/>
                      <a:pt x="0" y="44"/>
                    </a:cubicBezTo>
                    <a:cubicBezTo>
                      <a:pt x="0" y="94"/>
                      <a:pt x="47" y="5113"/>
                      <a:pt x="3958" y="9272"/>
                    </a:cubicBezTo>
                    <a:cubicBezTo>
                      <a:pt x="3965" y="9280"/>
                      <a:pt x="3978" y="9286"/>
                      <a:pt x="3989" y="9286"/>
                    </a:cubicBezTo>
                    <a:cubicBezTo>
                      <a:pt x="3998" y="9286"/>
                      <a:pt x="4012" y="9280"/>
                      <a:pt x="4019" y="9272"/>
                    </a:cubicBezTo>
                    <a:cubicBezTo>
                      <a:pt x="4035" y="9256"/>
                      <a:pt x="4035" y="9229"/>
                      <a:pt x="4022" y="9212"/>
                    </a:cubicBezTo>
                    <a:cubicBezTo>
                      <a:pt x="134" y="5079"/>
                      <a:pt x="87" y="94"/>
                      <a:pt x="87" y="44"/>
                    </a:cubicBezTo>
                    <a:cubicBezTo>
                      <a:pt x="87" y="20"/>
                      <a:pt x="67" y="0"/>
                      <a:pt x="44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0" name="Google Shape;1327;p51"/>
              <p:cNvSpPr/>
              <p:nvPr/>
            </p:nvSpPr>
            <p:spPr>
              <a:xfrm>
                <a:off x="1942525" y="533625"/>
                <a:ext cx="252500" cy="189000"/>
              </a:xfrm>
              <a:custGeom>
                <a:avLst/>
                <a:gdLst/>
                <a:ahLst/>
                <a:cxnLst/>
                <a:rect l="l" t="t" r="r" b="b"/>
                <a:pathLst>
                  <a:path w="10100" h="7560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8" y="7134"/>
                      <a:pt x="5229" y="7560"/>
                      <a:pt x="7437" y="7560"/>
                    </a:cubicBezTo>
                    <a:cubicBezTo>
                      <a:pt x="7707" y="7560"/>
                      <a:pt x="7974" y="7553"/>
                      <a:pt x="8236" y="7544"/>
                    </a:cubicBezTo>
                    <a:cubicBezTo>
                      <a:pt x="8901" y="7524"/>
                      <a:pt x="9532" y="7474"/>
                      <a:pt x="10100" y="7417"/>
                    </a:cubicBezTo>
                    <a:lnTo>
                      <a:pt x="10022" y="6061"/>
                    </a:lnTo>
                    <a:cubicBezTo>
                      <a:pt x="9001" y="5876"/>
                      <a:pt x="7736" y="5385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1" name="Google Shape;1328;p51"/>
              <p:cNvSpPr/>
              <p:nvPr/>
            </p:nvSpPr>
            <p:spPr>
              <a:xfrm>
                <a:off x="2193075" y="685125"/>
                <a:ext cx="65150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1357" extrusionOk="0">
                    <a:moveTo>
                      <a:pt x="0" y="1"/>
                    </a:moveTo>
                    <a:lnTo>
                      <a:pt x="78" y="1357"/>
                    </a:lnTo>
                    <a:cubicBezTo>
                      <a:pt x="1565" y="1206"/>
                      <a:pt x="2605" y="991"/>
                      <a:pt x="2605" y="991"/>
                    </a:cubicBezTo>
                    <a:cubicBezTo>
                      <a:pt x="2605" y="991"/>
                      <a:pt x="2274" y="60"/>
                      <a:pt x="1321" y="60"/>
                    </a:cubicBezTo>
                    <a:cubicBezTo>
                      <a:pt x="1273" y="60"/>
                      <a:pt x="1223" y="63"/>
                      <a:pt x="1172" y="68"/>
                    </a:cubicBezTo>
                    <a:cubicBezTo>
                      <a:pt x="1076" y="78"/>
                      <a:pt x="972" y="83"/>
                      <a:pt x="863" y="83"/>
                    </a:cubicBezTo>
                    <a:cubicBezTo>
                      <a:pt x="605" y="83"/>
                      <a:pt x="313" y="55"/>
                      <a:pt x="0" y="1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2" name="Google Shape;1329;p51"/>
              <p:cNvSpPr/>
              <p:nvPr/>
            </p:nvSpPr>
            <p:spPr>
              <a:xfrm>
                <a:off x="2227725" y="701525"/>
                <a:ext cx="2210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884" h="543" extrusionOk="0">
                    <a:moveTo>
                      <a:pt x="541" y="0"/>
                    </a:moveTo>
                    <a:cubicBezTo>
                      <a:pt x="337" y="0"/>
                      <a:pt x="101" y="46"/>
                      <a:pt x="31" y="59"/>
                    </a:cubicBezTo>
                    <a:cubicBezTo>
                      <a:pt x="11" y="63"/>
                      <a:pt x="1" y="83"/>
                      <a:pt x="4" y="100"/>
                    </a:cubicBezTo>
                    <a:cubicBezTo>
                      <a:pt x="7" y="115"/>
                      <a:pt x="21" y="128"/>
                      <a:pt x="38" y="128"/>
                    </a:cubicBezTo>
                    <a:cubicBezTo>
                      <a:pt x="40" y="128"/>
                      <a:pt x="42" y="127"/>
                      <a:pt x="44" y="127"/>
                    </a:cubicBezTo>
                    <a:cubicBezTo>
                      <a:pt x="200" y="94"/>
                      <a:pt x="397" y="68"/>
                      <a:pt x="551" y="68"/>
                    </a:cubicBezTo>
                    <a:cubicBezTo>
                      <a:pt x="678" y="68"/>
                      <a:pt x="775" y="85"/>
                      <a:pt x="799" y="130"/>
                    </a:cubicBezTo>
                    <a:cubicBezTo>
                      <a:pt x="813" y="160"/>
                      <a:pt x="813" y="187"/>
                      <a:pt x="799" y="217"/>
                    </a:cubicBezTo>
                    <a:cubicBezTo>
                      <a:pt x="743" y="324"/>
                      <a:pt x="494" y="432"/>
                      <a:pt x="195" y="476"/>
                    </a:cubicBezTo>
                    <a:cubicBezTo>
                      <a:pt x="175" y="479"/>
                      <a:pt x="165" y="496"/>
                      <a:pt x="165" y="516"/>
                    </a:cubicBezTo>
                    <a:cubicBezTo>
                      <a:pt x="168" y="533"/>
                      <a:pt x="182" y="543"/>
                      <a:pt x="199" y="543"/>
                    </a:cubicBezTo>
                    <a:lnTo>
                      <a:pt x="206" y="543"/>
                    </a:lnTo>
                    <a:cubicBezTo>
                      <a:pt x="534" y="496"/>
                      <a:pt x="790" y="378"/>
                      <a:pt x="860" y="248"/>
                    </a:cubicBezTo>
                    <a:cubicBezTo>
                      <a:pt x="884" y="197"/>
                      <a:pt x="884" y="147"/>
                      <a:pt x="857" y="100"/>
                    </a:cubicBezTo>
                    <a:cubicBezTo>
                      <a:pt x="817" y="24"/>
                      <a:pt x="688" y="0"/>
                      <a:pt x="541" y="0"/>
                    </a:cubicBezTo>
                    <a:close/>
                  </a:path>
                </a:pathLst>
              </a:custGeom>
              <a:solidFill>
                <a:srgbClr val="423F6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3" name="Google Shape;1330;p51"/>
              <p:cNvSpPr/>
              <p:nvPr/>
            </p:nvSpPr>
            <p:spPr>
              <a:xfrm>
                <a:off x="1942525" y="533625"/>
                <a:ext cx="205325" cy="189025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7561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9" y="7141"/>
                      <a:pt x="5239" y="7561"/>
                      <a:pt x="7448" y="7561"/>
                    </a:cubicBezTo>
                    <a:cubicBezTo>
                      <a:pt x="7457" y="7561"/>
                      <a:pt x="7465" y="7561"/>
                      <a:pt x="7474" y="7561"/>
                    </a:cubicBezTo>
                    <a:cubicBezTo>
                      <a:pt x="7881" y="6812"/>
                      <a:pt x="8098" y="6064"/>
                      <a:pt x="8213" y="5483"/>
                    </a:cubicBezTo>
                    <a:cubicBezTo>
                      <a:pt x="7665" y="5238"/>
                      <a:pt x="7108" y="4919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4" name="Google Shape;1331;p51"/>
              <p:cNvSpPr/>
              <p:nvPr/>
            </p:nvSpPr>
            <p:spPr>
              <a:xfrm>
                <a:off x="1961775" y="1066750"/>
                <a:ext cx="85275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1304" extrusionOk="0">
                    <a:moveTo>
                      <a:pt x="487" y="1"/>
                    </a:moveTo>
                    <a:lnTo>
                      <a:pt x="0" y="1303"/>
                    </a:lnTo>
                    <a:lnTo>
                      <a:pt x="3411" y="1303"/>
                    </a:lnTo>
                    <a:lnTo>
                      <a:pt x="1645" y="239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5" name="Google Shape;1332;p51"/>
              <p:cNvSpPr/>
              <p:nvPr/>
            </p:nvSpPr>
            <p:spPr>
              <a:xfrm>
                <a:off x="1973925" y="760550"/>
                <a:ext cx="196925" cy="312175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12487" extrusionOk="0">
                    <a:moveTo>
                      <a:pt x="3299" y="1"/>
                    </a:moveTo>
                    <a:cubicBezTo>
                      <a:pt x="2337" y="1"/>
                      <a:pt x="1572" y="146"/>
                      <a:pt x="1572" y="146"/>
                    </a:cubicBezTo>
                    <a:cubicBezTo>
                      <a:pt x="1572" y="146"/>
                      <a:pt x="3012" y="1324"/>
                      <a:pt x="3059" y="3876"/>
                    </a:cubicBezTo>
                    <a:cubicBezTo>
                      <a:pt x="3106" y="6424"/>
                      <a:pt x="1" y="12249"/>
                      <a:pt x="1" y="12249"/>
                    </a:cubicBezTo>
                    <a:lnTo>
                      <a:pt x="1159" y="12487"/>
                    </a:lnTo>
                    <a:cubicBezTo>
                      <a:pt x="4888" y="7931"/>
                      <a:pt x="7877" y="2127"/>
                      <a:pt x="6343" y="831"/>
                    </a:cubicBezTo>
                    <a:cubicBezTo>
                      <a:pt x="5554" y="163"/>
                      <a:pt x="4316" y="1"/>
                      <a:pt x="32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6" name="Google Shape;1333;p51"/>
              <p:cNvSpPr/>
              <p:nvPr/>
            </p:nvSpPr>
            <p:spPr>
              <a:xfrm>
                <a:off x="2134900" y="783650"/>
                <a:ext cx="12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0" y="0"/>
                    </a:moveTo>
                    <a:lnTo>
                      <a:pt x="4" y="5"/>
                    </a:lnTo>
                    <a:cubicBezTo>
                      <a:pt x="4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7" name="Google Shape;1334;p51"/>
              <p:cNvSpPr/>
              <p:nvPr/>
            </p:nvSpPr>
            <p:spPr>
              <a:xfrm>
                <a:off x="2013200" y="760575"/>
                <a:ext cx="132475" cy="89075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3563" extrusionOk="0">
                    <a:moveTo>
                      <a:pt x="1726" y="1"/>
                    </a:moveTo>
                    <a:cubicBezTo>
                      <a:pt x="766" y="1"/>
                      <a:pt x="1" y="145"/>
                      <a:pt x="1" y="145"/>
                    </a:cubicBezTo>
                    <a:cubicBezTo>
                      <a:pt x="1" y="145"/>
                      <a:pt x="897" y="877"/>
                      <a:pt x="1296" y="2438"/>
                    </a:cubicBezTo>
                    <a:lnTo>
                      <a:pt x="4896" y="3562"/>
                    </a:lnTo>
                    <a:cubicBezTo>
                      <a:pt x="5251" y="2401"/>
                      <a:pt x="5299" y="1484"/>
                      <a:pt x="4919" y="984"/>
                    </a:cubicBezTo>
                    <a:cubicBezTo>
                      <a:pt x="4916" y="981"/>
                      <a:pt x="4916" y="977"/>
                      <a:pt x="4913" y="974"/>
                    </a:cubicBezTo>
                    <a:cubicBezTo>
                      <a:pt x="4909" y="974"/>
                      <a:pt x="4909" y="971"/>
                      <a:pt x="4905" y="971"/>
                    </a:cubicBezTo>
                    <a:lnTo>
                      <a:pt x="4905" y="968"/>
                    </a:lnTo>
                    <a:cubicBezTo>
                      <a:pt x="4902" y="964"/>
                      <a:pt x="4902" y="964"/>
                      <a:pt x="4899" y="961"/>
                    </a:cubicBezTo>
                    <a:lnTo>
                      <a:pt x="4899" y="957"/>
                    </a:lnTo>
                    <a:lnTo>
                      <a:pt x="4896" y="957"/>
                    </a:lnTo>
                    <a:cubicBezTo>
                      <a:pt x="4896" y="954"/>
                      <a:pt x="4896" y="954"/>
                      <a:pt x="4892" y="951"/>
                    </a:cubicBezTo>
                    <a:lnTo>
                      <a:pt x="4888" y="948"/>
                    </a:lnTo>
                    <a:lnTo>
                      <a:pt x="4885" y="944"/>
                    </a:lnTo>
                    <a:lnTo>
                      <a:pt x="4885" y="940"/>
                    </a:lnTo>
                    <a:lnTo>
                      <a:pt x="4882" y="940"/>
                    </a:lnTo>
                    <a:lnTo>
                      <a:pt x="4882" y="937"/>
                    </a:lnTo>
                    <a:cubicBezTo>
                      <a:pt x="4882" y="937"/>
                      <a:pt x="4879" y="937"/>
                      <a:pt x="4879" y="934"/>
                    </a:cubicBezTo>
                    <a:cubicBezTo>
                      <a:pt x="4876" y="934"/>
                      <a:pt x="4876" y="931"/>
                      <a:pt x="4876" y="931"/>
                    </a:cubicBezTo>
                    <a:cubicBezTo>
                      <a:pt x="4876" y="931"/>
                      <a:pt x="4872" y="931"/>
                      <a:pt x="4872" y="928"/>
                    </a:cubicBezTo>
                    <a:cubicBezTo>
                      <a:pt x="4872" y="923"/>
                      <a:pt x="4868" y="923"/>
                      <a:pt x="4868" y="923"/>
                    </a:cubicBezTo>
                    <a:lnTo>
                      <a:pt x="4865" y="920"/>
                    </a:lnTo>
                    <a:cubicBezTo>
                      <a:pt x="4865" y="917"/>
                      <a:pt x="4865" y="917"/>
                      <a:pt x="4862" y="917"/>
                    </a:cubicBezTo>
                    <a:cubicBezTo>
                      <a:pt x="4862" y="914"/>
                      <a:pt x="4862" y="914"/>
                      <a:pt x="4859" y="914"/>
                    </a:cubicBezTo>
                    <a:lnTo>
                      <a:pt x="4859" y="911"/>
                    </a:lnTo>
                    <a:lnTo>
                      <a:pt x="4855" y="911"/>
                    </a:lnTo>
                    <a:cubicBezTo>
                      <a:pt x="4855" y="907"/>
                      <a:pt x="4855" y="907"/>
                      <a:pt x="4852" y="907"/>
                    </a:cubicBezTo>
                    <a:lnTo>
                      <a:pt x="4852" y="903"/>
                    </a:lnTo>
                    <a:cubicBezTo>
                      <a:pt x="4852" y="903"/>
                      <a:pt x="4848" y="903"/>
                      <a:pt x="4848" y="900"/>
                    </a:cubicBezTo>
                    <a:cubicBezTo>
                      <a:pt x="4845" y="900"/>
                      <a:pt x="4845" y="900"/>
                      <a:pt x="4845" y="897"/>
                    </a:cubicBezTo>
                    <a:lnTo>
                      <a:pt x="4842" y="897"/>
                    </a:lnTo>
                    <a:lnTo>
                      <a:pt x="4842" y="894"/>
                    </a:lnTo>
                    <a:lnTo>
                      <a:pt x="4838" y="894"/>
                    </a:lnTo>
                    <a:lnTo>
                      <a:pt x="4838" y="890"/>
                    </a:lnTo>
                    <a:cubicBezTo>
                      <a:pt x="4835" y="890"/>
                      <a:pt x="4835" y="887"/>
                      <a:pt x="4835" y="887"/>
                    </a:cubicBezTo>
                    <a:lnTo>
                      <a:pt x="4832" y="883"/>
                    </a:lnTo>
                    <a:lnTo>
                      <a:pt x="4828" y="880"/>
                    </a:lnTo>
                    <a:cubicBezTo>
                      <a:pt x="4825" y="880"/>
                      <a:pt x="4825" y="877"/>
                      <a:pt x="4825" y="877"/>
                    </a:cubicBezTo>
                    <a:lnTo>
                      <a:pt x="4822" y="877"/>
                    </a:lnTo>
                    <a:cubicBezTo>
                      <a:pt x="4822" y="874"/>
                      <a:pt x="4822" y="874"/>
                      <a:pt x="4818" y="874"/>
                    </a:cubicBezTo>
                    <a:lnTo>
                      <a:pt x="4818" y="870"/>
                    </a:lnTo>
                    <a:lnTo>
                      <a:pt x="4815" y="870"/>
                    </a:lnTo>
                    <a:lnTo>
                      <a:pt x="4815" y="867"/>
                    </a:lnTo>
                    <a:cubicBezTo>
                      <a:pt x="4815" y="867"/>
                      <a:pt x="4812" y="867"/>
                      <a:pt x="4812" y="863"/>
                    </a:cubicBezTo>
                    <a:cubicBezTo>
                      <a:pt x="4808" y="863"/>
                      <a:pt x="4808" y="860"/>
                      <a:pt x="4808" y="860"/>
                    </a:cubicBezTo>
                    <a:lnTo>
                      <a:pt x="4805" y="860"/>
                    </a:lnTo>
                    <a:cubicBezTo>
                      <a:pt x="4805" y="860"/>
                      <a:pt x="4805" y="857"/>
                      <a:pt x="4801" y="857"/>
                    </a:cubicBezTo>
                    <a:cubicBezTo>
                      <a:pt x="4801" y="853"/>
                      <a:pt x="4798" y="853"/>
                      <a:pt x="4798" y="853"/>
                    </a:cubicBezTo>
                    <a:cubicBezTo>
                      <a:pt x="4798" y="850"/>
                      <a:pt x="4795" y="850"/>
                      <a:pt x="4795" y="850"/>
                    </a:cubicBezTo>
                    <a:cubicBezTo>
                      <a:pt x="4795" y="847"/>
                      <a:pt x="4795" y="847"/>
                      <a:pt x="4792" y="847"/>
                    </a:cubicBezTo>
                    <a:lnTo>
                      <a:pt x="4792" y="843"/>
                    </a:lnTo>
                    <a:lnTo>
                      <a:pt x="4788" y="843"/>
                    </a:lnTo>
                    <a:lnTo>
                      <a:pt x="4784" y="840"/>
                    </a:lnTo>
                    <a:lnTo>
                      <a:pt x="4781" y="836"/>
                    </a:lnTo>
                    <a:cubicBezTo>
                      <a:pt x="4778" y="836"/>
                      <a:pt x="4778" y="833"/>
                      <a:pt x="4778" y="833"/>
                    </a:cubicBezTo>
                    <a:lnTo>
                      <a:pt x="4775" y="833"/>
                    </a:lnTo>
                    <a:cubicBezTo>
                      <a:pt x="4775" y="830"/>
                      <a:pt x="4772" y="830"/>
                      <a:pt x="4772" y="830"/>
                    </a:cubicBezTo>
                    <a:cubicBezTo>
                      <a:pt x="3982" y="162"/>
                      <a:pt x="2747" y="1"/>
                      <a:pt x="173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8" name="Google Shape;1335;p51"/>
              <p:cNvSpPr/>
              <p:nvPr/>
            </p:nvSpPr>
            <p:spPr>
              <a:xfrm>
                <a:off x="2050300" y="857425"/>
                <a:ext cx="12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5" h="250" extrusionOk="0">
                    <a:moveTo>
                      <a:pt x="0" y="229"/>
                    </a:moveTo>
                    <a:lnTo>
                      <a:pt x="0" y="249"/>
                    </a:lnTo>
                    <a:lnTo>
                      <a:pt x="0" y="229"/>
                    </a:lnTo>
                    <a:close/>
                    <a:moveTo>
                      <a:pt x="0" y="219"/>
                    </a:moveTo>
                    <a:lnTo>
                      <a:pt x="0" y="229"/>
                    </a:lnTo>
                    <a:lnTo>
                      <a:pt x="0" y="219"/>
                    </a:lnTo>
                    <a:close/>
                    <a:moveTo>
                      <a:pt x="0" y="216"/>
                    </a:moveTo>
                    <a:lnTo>
                      <a:pt x="0" y="219"/>
                    </a:lnTo>
                    <a:lnTo>
                      <a:pt x="0" y="216"/>
                    </a:lnTo>
                    <a:close/>
                    <a:moveTo>
                      <a:pt x="0" y="202"/>
                    </a:moveTo>
                    <a:lnTo>
                      <a:pt x="0" y="212"/>
                    </a:lnTo>
                    <a:lnTo>
                      <a:pt x="0" y="202"/>
                    </a:lnTo>
                    <a:close/>
                    <a:moveTo>
                      <a:pt x="0" y="199"/>
                    </a:moveTo>
                    <a:lnTo>
                      <a:pt x="0" y="202"/>
                    </a:lnTo>
                    <a:lnTo>
                      <a:pt x="0" y="199"/>
                    </a:lnTo>
                    <a:close/>
                    <a:moveTo>
                      <a:pt x="4" y="189"/>
                    </a:moveTo>
                    <a:cubicBezTo>
                      <a:pt x="0" y="192"/>
                      <a:pt x="0" y="196"/>
                      <a:pt x="0" y="199"/>
                    </a:cubicBezTo>
                    <a:cubicBezTo>
                      <a:pt x="0" y="196"/>
                      <a:pt x="0" y="192"/>
                      <a:pt x="4" y="189"/>
                    </a:cubicBezTo>
                    <a:close/>
                    <a:moveTo>
                      <a:pt x="4" y="182"/>
                    </a:moveTo>
                    <a:lnTo>
                      <a:pt x="4" y="185"/>
                    </a:lnTo>
                    <a:lnTo>
                      <a:pt x="4" y="182"/>
                    </a:lnTo>
                    <a:close/>
                    <a:moveTo>
                      <a:pt x="4" y="179"/>
                    </a:moveTo>
                    <a:lnTo>
                      <a:pt x="4" y="182"/>
                    </a:lnTo>
                    <a:lnTo>
                      <a:pt x="4" y="179"/>
                    </a:lnTo>
                    <a:close/>
                    <a:moveTo>
                      <a:pt x="4" y="172"/>
                    </a:moveTo>
                    <a:lnTo>
                      <a:pt x="4" y="179"/>
                    </a:lnTo>
                    <a:lnTo>
                      <a:pt x="4" y="172"/>
                    </a:lnTo>
                    <a:close/>
                    <a:moveTo>
                      <a:pt x="4" y="168"/>
                    </a:moveTo>
                    <a:lnTo>
                      <a:pt x="4" y="172"/>
                    </a:lnTo>
                    <a:lnTo>
                      <a:pt x="4" y="168"/>
                    </a:lnTo>
                    <a:close/>
                    <a:moveTo>
                      <a:pt x="4" y="162"/>
                    </a:moveTo>
                    <a:lnTo>
                      <a:pt x="4" y="165"/>
                    </a:lnTo>
                    <a:lnTo>
                      <a:pt x="4" y="162"/>
                    </a:lnTo>
                    <a:close/>
                    <a:moveTo>
                      <a:pt x="4" y="159"/>
                    </a:moveTo>
                    <a:lnTo>
                      <a:pt x="4" y="162"/>
                    </a:lnTo>
                    <a:lnTo>
                      <a:pt x="4" y="159"/>
                    </a:lnTo>
                    <a:close/>
                    <a:moveTo>
                      <a:pt x="4" y="152"/>
                    </a:moveTo>
                    <a:lnTo>
                      <a:pt x="4" y="156"/>
                    </a:lnTo>
                    <a:lnTo>
                      <a:pt x="4" y="152"/>
                    </a:lnTo>
                    <a:close/>
                    <a:moveTo>
                      <a:pt x="4" y="148"/>
                    </a:moveTo>
                    <a:lnTo>
                      <a:pt x="4" y="152"/>
                    </a:lnTo>
                    <a:lnTo>
                      <a:pt x="4" y="148"/>
                    </a:lnTo>
                    <a:close/>
                    <a:moveTo>
                      <a:pt x="4" y="142"/>
                    </a:moveTo>
                    <a:lnTo>
                      <a:pt x="4" y="145"/>
                    </a:lnTo>
                    <a:lnTo>
                      <a:pt x="4" y="142"/>
                    </a:lnTo>
                    <a:close/>
                    <a:moveTo>
                      <a:pt x="4" y="139"/>
                    </a:moveTo>
                    <a:lnTo>
                      <a:pt x="4" y="142"/>
                    </a:lnTo>
                    <a:lnTo>
                      <a:pt x="4" y="139"/>
                    </a:lnTo>
                    <a:close/>
                    <a:moveTo>
                      <a:pt x="4" y="131"/>
                    </a:moveTo>
                    <a:lnTo>
                      <a:pt x="4" y="135"/>
                    </a:lnTo>
                    <a:lnTo>
                      <a:pt x="4" y="131"/>
                    </a:lnTo>
                    <a:close/>
                    <a:moveTo>
                      <a:pt x="4" y="125"/>
                    </a:moveTo>
                    <a:lnTo>
                      <a:pt x="4" y="131"/>
                    </a:lnTo>
                    <a:lnTo>
                      <a:pt x="4" y="125"/>
                    </a:lnTo>
                    <a:close/>
                    <a:moveTo>
                      <a:pt x="4" y="122"/>
                    </a:moveTo>
                    <a:lnTo>
                      <a:pt x="4" y="125"/>
                    </a:lnTo>
                    <a:lnTo>
                      <a:pt x="4" y="122"/>
                    </a:lnTo>
                    <a:close/>
                    <a:moveTo>
                      <a:pt x="4" y="118"/>
                    </a:moveTo>
                    <a:lnTo>
                      <a:pt x="4" y="118"/>
                    </a:lnTo>
                    <a:lnTo>
                      <a:pt x="4" y="118"/>
                    </a:lnTo>
                    <a:close/>
                    <a:moveTo>
                      <a:pt x="4" y="111"/>
                    </a:moveTo>
                    <a:lnTo>
                      <a:pt x="4" y="115"/>
                    </a:lnTo>
                    <a:lnTo>
                      <a:pt x="4" y="111"/>
                    </a:lnTo>
                    <a:close/>
                    <a:moveTo>
                      <a:pt x="4" y="105"/>
                    </a:moveTo>
                    <a:lnTo>
                      <a:pt x="4" y="108"/>
                    </a:lnTo>
                    <a:lnTo>
                      <a:pt x="4" y="105"/>
                    </a:lnTo>
                    <a:close/>
                    <a:moveTo>
                      <a:pt x="4" y="102"/>
                    </a:moveTo>
                    <a:lnTo>
                      <a:pt x="4" y="105"/>
                    </a:lnTo>
                    <a:lnTo>
                      <a:pt x="4" y="102"/>
                    </a:lnTo>
                    <a:close/>
                    <a:moveTo>
                      <a:pt x="4" y="95"/>
                    </a:moveTo>
                    <a:lnTo>
                      <a:pt x="4" y="98"/>
                    </a:lnTo>
                    <a:lnTo>
                      <a:pt x="4" y="95"/>
                    </a:lnTo>
                    <a:close/>
                    <a:moveTo>
                      <a:pt x="4" y="91"/>
                    </a:moveTo>
                    <a:lnTo>
                      <a:pt x="4" y="95"/>
                    </a:lnTo>
                    <a:lnTo>
                      <a:pt x="4" y="91"/>
                    </a:lnTo>
                    <a:close/>
                    <a:moveTo>
                      <a:pt x="4" y="85"/>
                    </a:moveTo>
                    <a:lnTo>
                      <a:pt x="4" y="88"/>
                    </a:lnTo>
                    <a:lnTo>
                      <a:pt x="4" y="85"/>
                    </a:lnTo>
                    <a:close/>
                    <a:moveTo>
                      <a:pt x="4" y="75"/>
                    </a:moveTo>
                    <a:lnTo>
                      <a:pt x="4" y="85"/>
                    </a:lnTo>
                    <a:lnTo>
                      <a:pt x="4" y="75"/>
                    </a:lnTo>
                    <a:close/>
                    <a:moveTo>
                      <a:pt x="4" y="71"/>
                    </a:moveTo>
                    <a:lnTo>
                      <a:pt x="4" y="75"/>
                    </a:lnTo>
                    <a:lnTo>
                      <a:pt x="4" y="71"/>
                    </a:lnTo>
                    <a:close/>
                    <a:moveTo>
                      <a:pt x="4" y="65"/>
                    </a:moveTo>
                    <a:lnTo>
                      <a:pt x="4" y="68"/>
                    </a:lnTo>
                    <a:lnTo>
                      <a:pt x="4" y="65"/>
                    </a:lnTo>
                    <a:close/>
                    <a:moveTo>
                      <a:pt x="4" y="61"/>
                    </a:moveTo>
                    <a:lnTo>
                      <a:pt x="4" y="65"/>
                    </a:lnTo>
                    <a:lnTo>
                      <a:pt x="4" y="61"/>
                    </a:lnTo>
                    <a:close/>
                    <a:moveTo>
                      <a:pt x="4" y="55"/>
                    </a:moveTo>
                    <a:lnTo>
                      <a:pt x="4" y="58"/>
                    </a:lnTo>
                    <a:lnTo>
                      <a:pt x="4" y="55"/>
                    </a:lnTo>
                    <a:close/>
                    <a:moveTo>
                      <a:pt x="4" y="51"/>
                    </a:moveTo>
                    <a:lnTo>
                      <a:pt x="4" y="55"/>
                    </a:lnTo>
                    <a:lnTo>
                      <a:pt x="4" y="51"/>
                    </a:lnTo>
                    <a:close/>
                    <a:moveTo>
                      <a:pt x="4" y="44"/>
                    </a:moveTo>
                    <a:lnTo>
                      <a:pt x="4" y="51"/>
                    </a:lnTo>
                    <a:lnTo>
                      <a:pt x="4" y="44"/>
                    </a:lnTo>
                    <a:close/>
                    <a:moveTo>
                      <a:pt x="4" y="41"/>
                    </a:moveTo>
                    <a:lnTo>
                      <a:pt x="4" y="44"/>
                    </a:lnTo>
                    <a:lnTo>
                      <a:pt x="4" y="41"/>
                    </a:lnTo>
                    <a:close/>
                    <a:moveTo>
                      <a:pt x="4" y="38"/>
                    </a:moveTo>
                    <a:lnTo>
                      <a:pt x="4" y="38"/>
                    </a:lnTo>
                    <a:lnTo>
                      <a:pt x="4" y="38"/>
                    </a:lnTo>
                    <a:close/>
                    <a:moveTo>
                      <a:pt x="4" y="31"/>
                    </a:moveTo>
                    <a:lnTo>
                      <a:pt x="4" y="35"/>
                    </a:lnTo>
                    <a:lnTo>
                      <a:pt x="4" y="31"/>
                    </a:lnTo>
                    <a:close/>
                    <a:moveTo>
                      <a:pt x="4" y="24"/>
                    </a:moveTo>
                    <a:lnTo>
                      <a:pt x="4" y="27"/>
                    </a:lnTo>
                    <a:lnTo>
                      <a:pt x="4" y="24"/>
                    </a:lnTo>
                    <a:close/>
                    <a:moveTo>
                      <a:pt x="4" y="21"/>
                    </a:moveTo>
                    <a:lnTo>
                      <a:pt x="4" y="24"/>
                    </a:lnTo>
                    <a:lnTo>
                      <a:pt x="4" y="21"/>
                    </a:lnTo>
                    <a:close/>
                    <a:moveTo>
                      <a:pt x="4" y="15"/>
                    </a:moveTo>
                    <a:lnTo>
                      <a:pt x="4" y="21"/>
                    </a:lnTo>
                    <a:lnTo>
                      <a:pt x="4" y="15"/>
                    </a:lnTo>
                    <a:close/>
                    <a:moveTo>
                      <a:pt x="4" y="11"/>
                    </a:moveTo>
                    <a:lnTo>
                      <a:pt x="4" y="15"/>
                    </a:lnTo>
                    <a:lnTo>
                      <a:pt x="4" y="11"/>
                    </a:lnTo>
                    <a:close/>
                    <a:moveTo>
                      <a:pt x="4" y="7"/>
                    </a:moveTo>
                    <a:lnTo>
                      <a:pt x="4" y="11"/>
                    </a:lnTo>
                    <a:lnTo>
                      <a:pt x="4" y="7"/>
                    </a:lnTo>
                    <a:close/>
                    <a:moveTo>
                      <a:pt x="4" y="1"/>
                    </a:move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9" name="Google Shape;1336;p51"/>
              <p:cNvSpPr/>
              <p:nvPr/>
            </p:nvSpPr>
            <p:spPr>
              <a:xfrm>
                <a:off x="2031500" y="907800"/>
                <a:ext cx="10250" cy="3107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243" extrusionOk="0">
                    <a:moveTo>
                      <a:pt x="410" y="0"/>
                    </a:moveTo>
                    <a:cubicBezTo>
                      <a:pt x="293" y="403"/>
                      <a:pt x="155" y="820"/>
                      <a:pt x="0" y="1243"/>
                    </a:cubicBezTo>
                    <a:lnTo>
                      <a:pt x="0" y="1243"/>
                    </a:lnTo>
                    <a:cubicBezTo>
                      <a:pt x="155" y="820"/>
                      <a:pt x="293" y="403"/>
                      <a:pt x="410" y="0"/>
                    </a:cubicBezTo>
                    <a:close/>
                  </a:path>
                </a:pathLst>
              </a:custGeom>
              <a:solidFill>
                <a:srgbClr val="AE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0" name="Google Shape;1337;p51"/>
              <p:cNvSpPr/>
              <p:nvPr/>
            </p:nvSpPr>
            <p:spPr>
              <a:xfrm>
                <a:off x="2041725" y="863725"/>
                <a:ext cx="86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764" extrusionOk="0">
                    <a:moveTo>
                      <a:pt x="343" y="0"/>
                    </a:moveTo>
                    <a:cubicBezTo>
                      <a:pt x="317" y="504"/>
                      <a:pt x="189" y="1112"/>
                      <a:pt x="1" y="1763"/>
                    </a:cubicBezTo>
                    <a:lnTo>
                      <a:pt x="1" y="1763"/>
                    </a:lnTo>
                    <a:cubicBezTo>
                      <a:pt x="189" y="1112"/>
                      <a:pt x="317" y="504"/>
                      <a:pt x="343" y="0"/>
                    </a:cubicBez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1" name="Google Shape;1338;p51"/>
              <p:cNvSpPr/>
              <p:nvPr/>
            </p:nvSpPr>
            <p:spPr>
              <a:xfrm>
                <a:off x="2031500" y="821525"/>
                <a:ext cx="104100" cy="12732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093" extrusionOk="0">
                    <a:moveTo>
                      <a:pt x="564" y="0"/>
                    </a:moveTo>
                    <a:lnTo>
                      <a:pt x="564" y="0"/>
                    </a:lnTo>
                    <a:cubicBezTo>
                      <a:pt x="676" y="419"/>
                      <a:pt x="746" y="896"/>
                      <a:pt x="756" y="1437"/>
                    </a:cubicBezTo>
                    <a:lnTo>
                      <a:pt x="756" y="1440"/>
                    </a:lnTo>
                    <a:lnTo>
                      <a:pt x="756" y="1443"/>
                    </a:lnTo>
                    <a:lnTo>
                      <a:pt x="756" y="1447"/>
                    </a:lnTo>
                    <a:lnTo>
                      <a:pt x="756" y="1451"/>
                    </a:lnTo>
                    <a:lnTo>
                      <a:pt x="756" y="1457"/>
                    </a:lnTo>
                    <a:lnTo>
                      <a:pt x="756" y="1460"/>
                    </a:lnTo>
                    <a:lnTo>
                      <a:pt x="756" y="1463"/>
                    </a:lnTo>
                    <a:lnTo>
                      <a:pt x="756" y="1467"/>
                    </a:lnTo>
                    <a:lnTo>
                      <a:pt x="756" y="1471"/>
                    </a:lnTo>
                    <a:lnTo>
                      <a:pt x="756" y="1474"/>
                    </a:lnTo>
                    <a:lnTo>
                      <a:pt x="756" y="1477"/>
                    </a:lnTo>
                    <a:lnTo>
                      <a:pt x="756" y="1480"/>
                    </a:lnTo>
                    <a:lnTo>
                      <a:pt x="756" y="1487"/>
                    </a:lnTo>
                    <a:lnTo>
                      <a:pt x="756" y="1491"/>
                    </a:lnTo>
                    <a:lnTo>
                      <a:pt x="756" y="1494"/>
                    </a:lnTo>
                    <a:lnTo>
                      <a:pt x="756" y="1497"/>
                    </a:lnTo>
                    <a:lnTo>
                      <a:pt x="756" y="1501"/>
                    </a:lnTo>
                    <a:lnTo>
                      <a:pt x="756" y="1504"/>
                    </a:lnTo>
                    <a:lnTo>
                      <a:pt x="756" y="1507"/>
                    </a:lnTo>
                    <a:lnTo>
                      <a:pt x="756" y="1511"/>
                    </a:lnTo>
                    <a:lnTo>
                      <a:pt x="756" y="1521"/>
                    </a:lnTo>
                    <a:lnTo>
                      <a:pt x="756" y="1524"/>
                    </a:lnTo>
                    <a:lnTo>
                      <a:pt x="756" y="1527"/>
                    </a:lnTo>
                    <a:lnTo>
                      <a:pt x="756" y="1531"/>
                    </a:lnTo>
                    <a:lnTo>
                      <a:pt x="756" y="1534"/>
                    </a:lnTo>
                    <a:lnTo>
                      <a:pt x="756" y="1538"/>
                    </a:lnTo>
                    <a:lnTo>
                      <a:pt x="756" y="1541"/>
                    </a:lnTo>
                    <a:lnTo>
                      <a:pt x="756" y="1544"/>
                    </a:lnTo>
                    <a:lnTo>
                      <a:pt x="756" y="1547"/>
                    </a:lnTo>
                    <a:lnTo>
                      <a:pt x="756" y="1551"/>
                    </a:lnTo>
                    <a:lnTo>
                      <a:pt x="756" y="1554"/>
                    </a:lnTo>
                    <a:lnTo>
                      <a:pt x="756" y="1558"/>
                    </a:lnTo>
                    <a:lnTo>
                      <a:pt x="756" y="1561"/>
                    </a:lnTo>
                    <a:lnTo>
                      <a:pt x="756" y="1567"/>
                    </a:lnTo>
                    <a:lnTo>
                      <a:pt x="756" y="1571"/>
                    </a:lnTo>
                    <a:lnTo>
                      <a:pt x="756" y="1575"/>
                    </a:lnTo>
                    <a:lnTo>
                      <a:pt x="756" y="1578"/>
                    </a:lnTo>
                    <a:lnTo>
                      <a:pt x="756" y="1581"/>
                    </a:lnTo>
                    <a:lnTo>
                      <a:pt x="756" y="1584"/>
                    </a:lnTo>
                    <a:lnTo>
                      <a:pt x="756" y="1588"/>
                    </a:lnTo>
                    <a:lnTo>
                      <a:pt x="756" y="1592"/>
                    </a:lnTo>
                    <a:lnTo>
                      <a:pt x="756" y="1595"/>
                    </a:lnTo>
                    <a:lnTo>
                      <a:pt x="756" y="1598"/>
                    </a:lnTo>
                    <a:lnTo>
                      <a:pt x="756" y="1601"/>
                    </a:lnTo>
                    <a:lnTo>
                      <a:pt x="756" y="1604"/>
                    </a:lnTo>
                    <a:lnTo>
                      <a:pt x="756" y="1608"/>
                    </a:lnTo>
                    <a:lnTo>
                      <a:pt x="756" y="1615"/>
                    </a:lnTo>
                    <a:lnTo>
                      <a:pt x="756" y="1618"/>
                    </a:lnTo>
                    <a:lnTo>
                      <a:pt x="756" y="1621"/>
                    </a:lnTo>
                    <a:lnTo>
                      <a:pt x="756" y="1625"/>
                    </a:lnTo>
                    <a:cubicBezTo>
                      <a:pt x="752" y="1628"/>
                      <a:pt x="752" y="1632"/>
                      <a:pt x="752" y="1635"/>
                    </a:cubicBezTo>
                    <a:lnTo>
                      <a:pt x="752" y="1638"/>
                    </a:lnTo>
                    <a:lnTo>
                      <a:pt x="752" y="1648"/>
                    </a:lnTo>
                    <a:lnTo>
                      <a:pt x="752" y="1652"/>
                    </a:lnTo>
                    <a:lnTo>
                      <a:pt x="752" y="1655"/>
                    </a:lnTo>
                    <a:lnTo>
                      <a:pt x="752" y="1665"/>
                    </a:lnTo>
                    <a:lnTo>
                      <a:pt x="752" y="1685"/>
                    </a:lnTo>
                    <a:lnTo>
                      <a:pt x="752" y="1688"/>
                    </a:lnTo>
                    <a:cubicBezTo>
                      <a:pt x="726" y="2192"/>
                      <a:pt x="598" y="2800"/>
                      <a:pt x="410" y="3451"/>
                    </a:cubicBezTo>
                    <a:cubicBezTo>
                      <a:pt x="293" y="3854"/>
                      <a:pt x="155" y="4271"/>
                      <a:pt x="0" y="4694"/>
                    </a:cubicBezTo>
                    <a:cubicBezTo>
                      <a:pt x="615" y="4878"/>
                      <a:pt x="1384" y="5032"/>
                      <a:pt x="2314" y="5092"/>
                    </a:cubicBezTo>
                    <a:cubicBezTo>
                      <a:pt x="3160" y="3642"/>
                      <a:pt x="3811" y="2266"/>
                      <a:pt x="4164" y="1124"/>
                    </a:cubicBezTo>
                    <a:lnTo>
                      <a:pt x="564" y="0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2" name="Google Shape;1339;p51"/>
              <p:cNvSpPr/>
              <p:nvPr/>
            </p:nvSpPr>
            <p:spPr>
              <a:xfrm>
                <a:off x="1983750" y="414575"/>
                <a:ext cx="113250" cy="1020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4082" extrusionOk="0">
                    <a:moveTo>
                      <a:pt x="3535" y="1"/>
                    </a:moveTo>
                    <a:cubicBezTo>
                      <a:pt x="3053" y="1"/>
                      <a:pt x="2475" y="286"/>
                      <a:pt x="2263" y="348"/>
                    </a:cubicBezTo>
                    <a:cubicBezTo>
                      <a:pt x="2233" y="358"/>
                      <a:pt x="2200" y="362"/>
                      <a:pt x="2165" y="362"/>
                    </a:cubicBezTo>
                    <a:cubicBezTo>
                      <a:pt x="1966" y="362"/>
                      <a:pt x="1706" y="230"/>
                      <a:pt x="1390" y="230"/>
                    </a:cubicBezTo>
                    <a:cubicBezTo>
                      <a:pt x="1187" y="230"/>
                      <a:pt x="962" y="284"/>
                      <a:pt x="716" y="462"/>
                    </a:cubicBezTo>
                    <a:cubicBezTo>
                      <a:pt x="17" y="965"/>
                      <a:pt x="393" y="2010"/>
                      <a:pt x="393" y="2010"/>
                    </a:cubicBezTo>
                    <a:cubicBezTo>
                      <a:pt x="0" y="2466"/>
                      <a:pt x="487" y="2984"/>
                      <a:pt x="487" y="2984"/>
                    </a:cubicBezTo>
                    <a:cubicBezTo>
                      <a:pt x="164" y="3789"/>
                      <a:pt x="773" y="4081"/>
                      <a:pt x="773" y="4081"/>
                    </a:cubicBezTo>
                    <a:lnTo>
                      <a:pt x="1840" y="3151"/>
                    </a:lnTo>
                    <a:lnTo>
                      <a:pt x="3408" y="1684"/>
                    </a:lnTo>
                    <a:cubicBezTo>
                      <a:pt x="4016" y="1617"/>
                      <a:pt x="4529" y="965"/>
                      <a:pt x="4143" y="305"/>
                    </a:cubicBezTo>
                    <a:cubicBezTo>
                      <a:pt x="4010" y="78"/>
                      <a:pt x="3785" y="1"/>
                      <a:pt x="3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3" name="Google Shape;1340;p51"/>
              <p:cNvSpPr/>
              <p:nvPr/>
            </p:nvSpPr>
            <p:spPr>
              <a:xfrm>
                <a:off x="1990625" y="456675"/>
                <a:ext cx="8580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3811" extrusionOk="0">
                    <a:moveTo>
                      <a:pt x="2280" y="0"/>
                    </a:moveTo>
                    <a:cubicBezTo>
                      <a:pt x="2255" y="239"/>
                      <a:pt x="2030" y="586"/>
                      <a:pt x="1820" y="586"/>
                    </a:cubicBezTo>
                    <a:cubicBezTo>
                      <a:pt x="1743" y="586"/>
                      <a:pt x="1668" y="540"/>
                      <a:pt x="1606" y="426"/>
                    </a:cubicBezTo>
                    <a:cubicBezTo>
                      <a:pt x="1504" y="243"/>
                      <a:pt x="1308" y="148"/>
                      <a:pt x="1112" y="148"/>
                    </a:cubicBezTo>
                    <a:cubicBezTo>
                      <a:pt x="852" y="148"/>
                      <a:pt x="594" y="314"/>
                      <a:pt x="561" y="658"/>
                    </a:cubicBezTo>
                    <a:cubicBezTo>
                      <a:pt x="504" y="1263"/>
                      <a:pt x="1045" y="1396"/>
                      <a:pt x="1045" y="1396"/>
                    </a:cubicBezTo>
                    <a:cubicBezTo>
                      <a:pt x="1045" y="1396"/>
                      <a:pt x="840" y="1537"/>
                      <a:pt x="873" y="1816"/>
                    </a:cubicBezTo>
                    <a:cubicBezTo>
                      <a:pt x="907" y="2095"/>
                      <a:pt x="498" y="2397"/>
                      <a:pt x="498" y="2397"/>
                    </a:cubicBezTo>
                    <a:lnTo>
                      <a:pt x="1" y="3280"/>
                    </a:lnTo>
                    <a:lnTo>
                      <a:pt x="1082" y="3810"/>
                    </a:lnTo>
                    <a:lnTo>
                      <a:pt x="1739" y="2622"/>
                    </a:lnTo>
                    <a:cubicBezTo>
                      <a:pt x="1739" y="2622"/>
                      <a:pt x="1871" y="2700"/>
                      <a:pt x="2085" y="2700"/>
                    </a:cubicBezTo>
                    <a:cubicBezTo>
                      <a:pt x="2255" y="2700"/>
                      <a:pt x="2477" y="2650"/>
                      <a:pt x="2726" y="2471"/>
                    </a:cubicBezTo>
                    <a:cubicBezTo>
                      <a:pt x="3170" y="2149"/>
                      <a:pt x="3083" y="1457"/>
                      <a:pt x="3083" y="1457"/>
                    </a:cubicBezTo>
                    <a:cubicBezTo>
                      <a:pt x="3284" y="1444"/>
                      <a:pt x="3431" y="1316"/>
                      <a:pt x="3431" y="1316"/>
                    </a:cubicBezTo>
                    <a:cubicBezTo>
                      <a:pt x="3059" y="840"/>
                      <a:pt x="3132" y="0"/>
                      <a:pt x="3133" y="0"/>
                    </a:cubicBezTo>
                    <a:lnTo>
                      <a:pt x="3133" y="0"/>
                    </a:lnTo>
                    <a:cubicBezTo>
                      <a:pt x="2998" y="66"/>
                      <a:pt x="2859" y="88"/>
                      <a:pt x="2732" y="88"/>
                    </a:cubicBezTo>
                    <a:cubicBezTo>
                      <a:pt x="2480" y="88"/>
                      <a:pt x="2280" y="0"/>
                      <a:pt x="2280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4" name="Google Shape;1341;p51"/>
              <p:cNvSpPr/>
              <p:nvPr/>
            </p:nvSpPr>
            <p:spPr>
              <a:xfrm>
                <a:off x="2038900" y="486875"/>
                <a:ext cx="2132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4" extrusionOk="0">
                    <a:moveTo>
                      <a:pt x="426" y="1"/>
                    </a:moveTo>
                    <a:cubicBezTo>
                      <a:pt x="191" y="1"/>
                      <a:pt x="0" y="192"/>
                      <a:pt x="0" y="427"/>
                    </a:cubicBezTo>
                    <a:cubicBezTo>
                      <a:pt x="0" y="662"/>
                      <a:pt x="191" y="853"/>
                      <a:pt x="426" y="853"/>
                    </a:cubicBezTo>
                    <a:cubicBezTo>
                      <a:pt x="662" y="853"/>
                      <a:pt x="853" y="662"/>
                      <a:pt x="853" y="427"/>
                    </a:cubicBezTo>
                    <a:cubicBezTo>
                      <a:pt x="853" y="192"/>
                      <a:pt x="662" y="1"/>
                      <a:pt x="42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73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5" name="Google Shape;1342;p51"/>
              <p:cNvSpPr/>
              <p:nvPr/>
            </p:nvSpPr>
            <p:spPr>
              <a:xfrm>
                <a:off x="1838275" y="525800"/>
                <a:ext cx="222875" cy="295250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1810" extrusionOk="0">
                    <a:moveTo>
                      <a:pt x="6024" y="0"/>
                    </a:moveTo>
                    <a:cubicBezTo>
                      <a:pt x="2596" y="0"/>
                      <a:pt x="1" y="7175"/>
                      <a:pt x="441" y="10540"/>
                    </a:cubicBezTo>
                    <a:lnTo>
                      <a:pt x="4483" y="11809"/>
                    </a:lnTo>
                    <a:lnTo>
                      <a:pt x="6998" y="9536"/>
                    </a:lnTo>
                    <a:cubicBezTo>
                      <a:pt x="7824" y="6749"/>
                      <a:pt x="8915" y="1012"/>
                      <a:pt x="7058" y="220"/>
                    </a:cubicBezTo>
                    <a:cubicBezTo>
                      <a:pt x="6707" y="70"/>
                      <a:pt x="6361" y="0"/>
                      <a:pt x="6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6" name="Google Shape;1343;p51"/>
              <p:cNvSpPr/>
              <p:nvPr/>
            </p:nvSpPr>
            <p:spPr>
              <a:xfrm>
                <a:off x="1925075" y="623925"/>
                <a:ext cx="103175" cy="169650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6786" extrusionOk="0">
                    <a:moveTo>
                      <a:pt x="447" y="1"/>
                    </a:moveTo>
                    <a:cubicBezTo>
                      <a:pt x="1" y="3805"/>
                      <a:pt x="763" y="6786"/>
                      <a:pt x="763" y="6786"/>
                    </a:cubicBezTo>
                    <a:lnTo>
                      <a:pt x="2344" y="6679"/>
                    </a:lnTo>
                    <a:lnTo>
                      <a:pt x="3526" y="5611"/>
                    </a:lnTo>
                    <a:cubicBezTo>
                      <a:pt x="3727" y="4936"/>
                      <a:pt x="3942" y="4090"/>
                      <a:pt x="4127" y="3183"/>
                    </a:cubicBezTo>
                    <a:lnTo>
                      <a:pt x="447" y="1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7" name="Google Shape;1344;p51"/>
              <p:cNvSpPr/>
              <p:nvPr/>
            </p:nvSpPr>
            <p:spPr>
              <a:xfrm>
                <a:off x="2172500" y="1068925"/>
                <a:ext cx="796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217" extrusionOk="0">
                    <a:moveTo>
                      <a:pt x="142" y="1"/>
                    </a:moveTo>
                    <a:lnTo>
                      <a:pt x="1" y="1216"/>
                    </a:lnTo>
                    <a:lnTo>
                      <a:pt x="3183" y="1216"/>
                    </a:lnTo>
                    <a:lnTo>
                      <a:pt x="1303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8" name="Google Shape;1345;p51"/>
              <p:cNvSpPr/>
              <p:nvPr/>
            </p:nvSpPr>
            <p:spPr>
              <a:xfrm>
                <a:off x="1849275" y="764200"/>
                <a:ext cx="38175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5270" h="12190" extrusionOk="0">
                    <a:moveTo>
                      <a:pt x="6558" y="0"/>
                    </a:moveTo>
                    <a:cubicBezTo>
                      <a:pt x="6558" y="0"/>
                      <a:pt x="3922" y="913"/>
                      <a:pt x="1" y="1004"/>
                    </a:cubicBezTo>
                    <a:cubicBezTo>
                      <a:pt x="41" y="1319"/>
                      <a:pt x="109" y="1601"/>
                      <a:pt x="206" y="1840"/>
                    </a:cubicBezTo>
                    <a:cubicBezTo>
                      <a:pt x="1434" y="4884"/>
                      <a:pt x="2939" y="4881"/>
                      <a:pt x="7951" y="5264"/>
                    </a:cubicBezTo>
                    <a:cubicBezTo>
                      <a:pt x="13346" y="5677"/>
                      <a:pt x="13071" y="12190"/>
                      <a:pt x="13071" y="12190"/>
                    </a:cubicBezTo>
                    <a:lnTo>
                      <a:pt x="14232" y="12190"/>
                    </a:lnTo>
                    <a:cubicBezTo>
                      <a:pt x="14232" y="12190"/>
                      <a:pt x="15269" y="9538"/>
                      <a:pt x="13923" y="5879"/>
                    </a:cubicBezTo>
                    <a:cubicBezTo>
                      <a:pt x="12577" y="2219"/>
                      <a:pt x="6558" y="0"/>
                      <a:pt x="6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9" name="Google Shape;1346;p51"/>
              <p:cNvSpPr/>
              <p:nvPr/>
            </p:nvSpPr>
            <p:spPr>
              <a:xfrm>
                <a:off x="2147150" y="519100"/>
                <a:ext cx="415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569" extrusionOk="0">
                    <a:moveTo>
                      <a:pt x="474" y="1"/>
                    </a:moveTo>
                    <a:lnTo>
                      <a:pt x="1" y="1014"/>
                    </a:lnTo>
                    <a:lnTo>
                      <a:pt x="1189" y="1569"/>
                    </a:lnTo>
                    <a:lnTo>
                      <a:pt x="1662" y="555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F476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0" name="Google Shape;1347;p51"/>
              <p:cNvSpPr/>
              <p:nvPr/>
            </p:nvSpPr>
            <p:spPr>
              <a:xfrm>
                <a:off x="2176875" y="518425"/>
                <a:ext cx="7537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3852" extrusionOk="0">
                    <a:moveTo>
                      <a:pt x="2860" y="1"/>
                    </a:moveTo>
                    <a:cubicBezTo>
                      <a:pt x="2829" y="1"/>
                      <a:pt x="2798" y="10"/>
                      <a:pt x="2770" y="31"/>
                    </a:cubicBezTo>
                    <a:cubicBezTo>
                      <a:pt x="2442" y="284"/>
                      <a:pt x="1781" y="716"/>
                      <a:pt x="1093" y="716"/>
                    </a:cubicBezTo>
                    <a:cubicBezTo>
                      <a:pt x="886" y="716"/>
                      <a:pt x="677" y="677"/>
                      <a:pt x="473" y="582"/>
                    </a:cubicBezTo>
                    <a:lnTo>
                      <a:pt x="0" y="1596"/>
                    </a:lnTo>
                    <a:cubicBezTo>
                      <a:pt x="879" y="2008"/>
                      <a:pt x="1031" y="3173"/>
                      <a:pt x="1054" y="3711"/>
                    </a:cubicBezTo>
                    <a:cubicBezTo>
                      <a:pt x="1059" y="3795"/>
                      <a:pt x="1129" y="3852"/>
                      <a:pt x="1203" y="3852"/>
                    </a:cubicBezTo>
                    <a:cubicBezTo>
                      <a:pt x="1235" y="3852"/>
                      <a:pt x="1268" y="3841"/>
                      <a:pt x="1296" y="3818"/>
                    </a:cubicBezTo>
                    <a:cubicBezTo>
                      <a:pt x="1575" y="3593"/>
                      <a:pt x="2052" y="3100"/>
                      <a:pt x="2498" y="2143"/>
                    </a:cubicBezTo>
                    <a:cubicBezTo>
                      <a:pt x="2945" y="1190"/>
                      <a:pt x="3015" y="505"/>
                      <a:pt x="3008" y="146"/>
                    </a:cubicBezTo>
                    <a:cubicBezTo>
                      <a:pt x="3008" y="59"/>
                      <a:pt x="2936" y="1"/>
                      <a:pt x="2860" y="1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1" name="Google Shape;1348;p51"/>
              <p:cNvSpPr/>
              <p:nvPr/>
            </p:nvSpPr>
            <p:spPr>
              <a:xfrm>
                <a:off x="2116100" y="505850"/>
                <a:ext cx="4290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545" extrusionOk="0">
                    <a:moveTo>
                      <a:pt x="417" y="1"/>
                    </a:moveTo>
                    <a:lnTo>
                      <a:pt x="208" y="447"/>
                    </a:lnTo>
                    <a:lnTo>
                      <a:pt x="1" y="893"/>
                    </a:lnTo>
                    <a:lnTo>
                      <a:pt x="1243" y="1544"/>
                    </a:lnTo>
                    <a:lnTo>
                      <a:pt x="1477" y="1038"/>
                    </a:lnTo>
                    <a:lnTo>
                      <a:pt x="1716" y="531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2" name="Google Shape;1349;p51"/>
              <p:cNvSpPr/>
              <p:nvPr/>
            </p:nvSpPr>
            <p:spPr>
              <a:xfrm>
                <a:off x="1910500" y="531250"/>
                <a:ext cx="222000" cy="223725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8949" extrusionOk="0">
                    <a:moveTo>
                      <a:pt x="3632" y="1"/>
                    </a:moveTo>
                    <a:cubicBezTo>
                      <a:pt x="237" y="1"/>
                      <a:pt x="0" y="8948"/>
                      <a:pt x="3488" y="8948"/>
                    </a:cubicBezTo>
                    <a:cubicBezTo>
                      <a:pt x="3582" y="8948"/>
                      <a:pt x="3679" y="8942"/>
                      <a:pt x="3779" y="8928"/>
                    </a:cubicBezTo>
                    <a:cubicBezTo>
                      <a:pt x="6227" y="8596"/>
                      <a:pt x="7956" y="5813"/>
                      <a:pt x="8880" y="3866"/>
                    </a:cubicBezTo>
                    <a:lnTo>
                      <a:pt x="7788" y="3114"/>
                    </a:lnTo>
                    <a:cubicBezTo>
                      <a:pt x="6694" y="4585"/>
                      <a:pt x="4894" y="6015"/>
                      <a:pt x="4894" y="6015"/>
                    </a:cubicBezTo>
                    <a:cubicBezTo>
                      <a:pt x="5549" y="2533"/>
                      <a:pt x="5203" y="49"/>
                      <a:pt x="3689" y="2"/>
                    </a:cubicBezTo>
                    <a:cubicBezTo>
                      <a:pt x="3670" y="1"/>
                      <a:pt x="3651" y="1"/>
                      <a:pt x="3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3" name="Google Shape;1350;p51"/>
              <p:cNvSpPr/>
              <p:nvPr/>
            </p:nvSpPr>
            <p:spPr>
              <a:xfrm>
                <a:off x="2105175" y="541625"/>
                <a:ext cx="78425" cy="8627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3451" extrusionOk="0">
                    <a:moveTo>
                      <a:pt x="2145" y="0"/>
                    </a:moveTo>
                    <a:cubicBezTo>
                      <a:pt x="1704" y="0"/>
                      <a:pt x="1165" y="405"/>
                      <a:pt x="649" y="1624"/>
                    </a:cubicBezTo>
                    <a:cubicBezTo>
                      <a:pt x="501" y="1971"/>
                      <a:pt x="273" y="2336"/>
                      <a:pt x="1" y="2699"/>
                    </a:cubicBezTo>
                    <a:lnTo>
                      <a:pt x="1093" y="3451"/>
                    </a:lnTo>
                    <a:cubicBezTo>
                      <a:pt x="1606" y="2366"/>
                      <a:pt x="1871" y="1544"/>
                      <a:pt x="1871" y="1544"/>
                    </a:cubicBezTo>
                    <a:cubicBezTo>
                      <a:pt x="2482" y="1413"/>
                      <a:pt x="3137" y="597"/>
                      <a:pt x="2656" y="198"/>
                    </a:cubicBezTo>
                    <a:cubicBezTo>
                      <a:pt x="2512" y="77"/>
                      <a:pt x="2338" y="0"/>
                      <a:pt x="2145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4" name="Google Shape;1351;p51"/>
              <p:cNvSpPr/>
              <p:nvPr/>
            </p:nvSpPr>
            <p:spPr>
              <a:xfrm>
                <a:off x="1870350" y="893425"/>
                <a:ext cx="1600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6400" h="1016" extrusionOk="0">
                    <a:moveTo>
                      <a:pt x="507" y="1"/>
                    </a:moveTo>
                    <a:cubicBezTo>
                      <a:pt x="229" y="1"/>
                      <a:pt x="1" y="230"/>
                      <a:pt x="1" y="508"/>
                    </a:cubicBezTo>
                    <a:cubicBezTo>
                      <a:pt x="1" y="790"/>
                      <a:pt x="229" y="1015"/>
                      <a:pt x="507" y="1015"/>
                    </a:cubicBezTo>
                    <a:lnTo>
                      <a:pt x="5893" y="1015"/>
                    </a:lnTo>
                    <a:cubicBezTo>
                      <a:pt x="6171" y="1015"/>
                      <a:pt x="6400" y="790"/>
                      <a:pt x="6400" y="508"/>
                    </a:cubicBezTo>
                    <a:cubicBezTo>
                      <a:pt x="6400" y="230"/>
                      <a:pt x="6171" y="1"/>
                      <a:pt x="58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5" name="Google Shape;1352;p51"/>
              <p:cNvSpPr/>
              <p:nvPr/>
            </p:nvSpPr>
            <p:spPr>
              <a:xfrm>
                <a:off x="1817650" y="649025"/>
                <a:ext cx="30400" cy="1554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6219" extrusionOk="0">
                    <a:moveTo>
                      <a:pt x="608" y="1"/>
                    </a:moveTo>
                    <a:cubicBezTo>
                      <a:pt x="272" y="1"/>
                      <a:pt x="0" y="273"/>
                      <a:pt x="0" y="608"/>
                    </a:cubicBezTo>
                    <a:lnTo>
                      <a:pt x="0" y="5611"/>
                    </a:lnTo>
                    <a:cubicBezTo>
                      <a:pt x="0" y="5946"/>
                      <a:pt x="272" y="6219"/>
                      <a:pt x="608" y="6219"/>
                    </a:cubicBezTo>
                    <a:cubicBezTo>
                      <a:pt x="944" y="6219"/>
                      <a:pt x="1216" y="5946"/>
                      <a:pt x="1216" y="5611"/>
                    </a:cubicBezTo>
                    <a:lnTo>
                      <a:pt x="1216" y="608"/>
                    </a:lnTo>
                    <a:cubicBezTo>
                      <a:pt x="1216" y="273"/>
                      <a:pt x="944" y="1"/>
                      <a:pt x="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6" name="Google Shape;1353;p51"/>
              <p:cNvSpPr/>
              <p:nvPr/>
            </p:nvSpPr>
            <p:spPr>
              <a:xfrm>
                <a:off x="2132875" y="292975"/>
                <a:ext cx="219300" cy="15042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6017" extrusionOk="0">
                    <a:moveTo>
                      <a:pt x="5088" y="0"/>
                    </a:moveTo>
                    <a:cubicBezTo>
                      <a:pt x="4884" y="0"/>
                      <a:pt x="4676" y="11"/>
                      <a:pt x="4466" y="32"/>
                    </a:cubicBezTo>
                    <a:cubicBezTo>
                      <a:pt x="2385" y="240"/>
                      <a:pt x="874" y="1805"/>
                      <a:pt x="1347" y="3892"/>
                    </a:cubicBezTo>
                    <a:lnTo>
                      <a:pt x="1" y="5219"/>
                    </a:lnTo>
                    <a:lnTo>
                      <a:pt x="1689" y="4809"/>
                    </a:lnTo>
                    <a:cubicBezTo>
                      <a:pt x="2190" y="5617"/>
                      <a:pt x="3363" y="6017"/>
                      <a:pt x="4593" y="6017"/>
                    </a:cubicBezTo>
                    <a:cubicBezTo>
                      <a:pt x="6338" y="6017"/>
                      <a:pt x="8199" y="5211"/>
                      <a:pt x="8417" y="3624"/>
                    </a:cubicBezTo>
                    <a:cubicBezTo>
                      <a:pt x="8772" y="1068"/>
                      <a:pt x="7116" y="0"/>
                      <a:pt x="508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C9C3"/>
                  </a:gs>
                  <a:gs pos="100000">
                    <a:srgbClr val="FF8C8C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7" name="Google Shape;1354;p51"/>
              <p:cNvSpPr/>
              <p:nvPr/>
            </p:nvSpPr>
            <p:spPr>
              <a:xfrm>
                <a:off x="2223875" y="352275"/>
                <a:ext cx="1730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431" extrusionOk="0">
                    <a:moveTo>
                      <a:pt x="148" y="0"/>
                    </a:moveTo>
                    <a:cubicBezTo>
                      <a:pt x="67" y="0"/>
                      <a:pt x="0" y="67"/>
                      <a:pt x="0" y="147"/>
                    </a:cubicBezTo>
                    <a:lnTo>
                      <a:pt x="0" y="1282"/>
                    </a:lnTo>
                    <a:cubicBezTo>
                      <a:pt x="0" y="1363"/>
                      <a:pt x="67" y="1430"/>
                      <a:pt x="148" y="1430"/>
                    </a:cubicBezTo>
                    <a:lnTo>
                      <a:pt x="547" y="1430"/>
                    </a:lnTo>
                    <a:cubicBezTo>
                      <a:pt x="625" y="1430"/>
                      <a:pt x="691" y="1363"/>
                      <a:pt x="691" y="1282"/>
                    </a:cubicBezTo>
                    <a:lnTo>
                      <a:pt x="691" y="147"/>
                    </a:lnTo>
                    <a:cubicBezTo>
                      <a:pt x="691" y="67"/>
                      <a:pt x="625" y="0"/>
                      <a:pt x="547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8" name="Google Shape;1355;p51"/>
              <p:cNvSpPr/>
              <p:nvPr/>
            </p:nvSpPr>
            <p:spPr>
              <a:xfrm>
                <a:off x="2244775" y="328525"/>
                <a:ext cx="4265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2390" extrusionOk="0">
                    <a:moveTo>
                      <a:pt x="678" y="0"/>
                    </a:moveTo>
                    <a:cubicBezTo>
                      <a:pt x="601" y="0"/>
                      <a:pt x="625" y="292"/>
                      <a:pt x="608" y="406"/>
                    </a:cubicBezTo>
                    <a:cubicBezTo>
                      <a:pt x="574" y="587"/>
                      <a:pt x="0" y="916"/>
                      <a:pt x="0" y="1097"/>
                    </a:cubicBezTo>
                    <a:lnTo>
                      <a:pt x="0" y="2232"/>
                    </a:lnTo>
                    <a:cubicBezTo>
                      <a:pt x="0" y="2313"/>
                      <a:pt x="67" y="2380"/>
                      <a:pt x="148" y="2380"/>
                    </a:cubicBezTo>
                    <a:lnTo>
                      <a:pt x="1270" y="2390"/>
                    </a:lnTo>
                    <a:cubicBezTo>
                      <a:pt x="1380" y="2390"/>
                      <a:pt x="1471" y="2303"/>
                      <a:pt x="1471" y="2192"/>
                    </a:cubicBezTo>
                    <a:cubicBezTo>
                      <a:pt x="1471" y="2131"/>
                      <a:pt x="1440" y="2075"/>
                      <a:pt x="1394" y="2038"/>
                    </a:cubicBezTo>
                    <a:cubicBezTo>
                      <a:pt x="1484" y="2018"/>
                      <a:pt x="1547" y="1940"/>
                      <a:pt x="1547" y="1846"/>
                    </a:cubicBezTo>
                    <a:cubicBezTo>
                      <a:pt x="1547" y="1782"/>
                      <a:pt x="1518" y="1725"/>
                      <a:pt x="1474" y="1692"/>
                    </a:cubicBezTo>
                    <a:cubicBezTo>
                      <a:pt x="1561" y="1672"/>
                      <a:pt x="1628" y="1591"/>
                      <a:pt x="1628" y="1497"/>
                    </a:cubicBezTo>
                    <a:cubicBezTo>
                      <a:pt x="1628" y="1433"/>
                      <a:pt x="1598" y="1380"/>
                      <a:pt x="1555" y="1342"/>
                    </a:cubicBezTo>
                    <a:cubicBezTo>
                      <a:pt x="1642" y="1322"/>
                      <a:pt x="1705" y="1245"/>
                      <a:pt x="1705" y="1151"/>
                    </a:cubicBezTo>
                    <a:cubicBezTo>
                      <a:pt x="1705" y="1040"/>
                      <a:pt x="1618" y="950"/>
                      <a:pt x="1507" y="950"/>
                    </a:cubicBezTo>
                    <a:lnTo>
                      <a:pt x="813" y="950"/>
                    </a:lnTo>
                    <a:cubicBezTo>
                      <a:pt x="813" y="950"/>
                      <a:pt x="983" y="611"/>
                      <a:pt x="983" y="349"/>
                    </a:cubicBezTo>
                    <a:cubicBezTo>
                      <a:pt x="983" y="50"/>
                      <a:pt x="813" y="0"/>
                      <a:pt x="678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9" name="Google Shape;1356;p51"/>
              <p:cNvSpPr/>
              <p:nvPr/>
            </p:nvSpPr>
            <p:spPr>
              <a:xfrm>
                <a:off x="2223625" y="709550"/>
                <a:ext cx="14262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461" extrusionOk="0">
                    <a:moveTo>
                      <a:pt x="232" y="0"/>
                    </a:moveTo>
                    <a:cubicBezTo>
                      <a:pt x="104" y="0"/>
                      <a:pt x="0" y="104"/>
                      <a:pt x="0" y="232"/>
                    </a:cubicBezTo>
                    <a:cubicBezTo>
                      <a:pt x="0" y="360"/>
                      <a:pt x="104" y="460"/>
                      <a:pt x="232" y="460"/>
                    </a:cubicBezTo>
                    <a:lnTo>
                      <a:pt x="5472" y="460"/>
                    </a:lnTo>
                    <a:cubicBezTo>
                      <a:pt x="5600" y="460"/>
                      <a:pt x="5704" y="360"/>
                      <a:pt x="5704" y="232"/>
                    </a:cubicBezTo>
                    <a:cubicBezTo>
                      <a:pt x="5704" y="104"/>
                      <a:pt x="5600" y="0"/>
                      <a:pt x="5472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0" name="Google Shape;1357;p51"/>
              <p:cNvSpPr/>
              <p:nvPr/>
            </p:nvSpPr>
            <p:spPr>
              <a:xfrm>
                <a:off x="2361275" y="584750"/>
                <a:ext cx="637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5047" extrusionOk="0">
                    <a:moveTo>
                      <a:pt x="2385" y="0"/>
                    </a:moveTo>
                    <a:cubicBezTo>
                      <a:pt x="2331" y="0"/>
                      <a:pt x="2277" y="32"/>
                      <a:pt x="2253" y="85"/>
                    </a:cubicBezTo>
                    <a:lnTo>
                      <a:pt x="34" y="4842"/>
                    </a:lnTo>
                    <a:cubicBezTo>
                      <a:pt x="0" y="4912"/>
                      <a:pt x="34" y="4999"/>
                      <a:pt x="104" y="5032"/>
                    </a:cubicBezTo>
                    <a:cubicBezTo>
                      <a:pt x="124" y="5042"/>
                      <a:pt x="146" y="5046"/>
                      <a:pt x="167" y="5046"/>
                    </a:cubicBezTo>
                    <a:cubicBezTo>
                      <a:pt x="222" y="5046"/>
                      <a:pt x="274" y="5016"/>
                      <a:pt x="299" y="4962"/>
                    </a:cubicBezTo>
                    <a:lnTo>
                      <a:pt x="2515" y="209"/>
                    </a:lnTo>
                    <a:cubicBezTo>
                      <a:pt x="2548" y="134"/>
                      <a:pt x="2518" y="47"/>
                      <a:pt x="2444" y="14"/>
                    </a:cubicBezTo>
                    <a:cubicBezTo>
                      <a:pt x="2425" y="5"/>
                      <a:pt x="2405" y="0"/>
                      <a:pt x="2385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1" name="Google Shape;1358;p51"/>
              <p:cNvSpPr/>
              <p:nvPr/>
            </p:nvSpPr>
            <p:spPr>
              <a:xfrm>
                <a:off x="2186775" y="721050"/>
                <a:ext cx="3187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12748" h="491" extrusionOk="0">
                    <a:moveTo>
                      <a:pt x="0" y="0"/>
                    </a:moveTo>
                    <a:lnTo>
                      <a:pt x="0" y="490"/>
                    </a:lnTo>
                    <a:lnTo>
                      <a:pt x="12747" y="490"/>
                    </a:lnTo>
                    <a:lnTo>
                      <a:pt x="12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grpSp>
          <p:nvGrpSpPr>
            <p:cNvPr id="72" name="Google Shape;1359;p51"/>
            <p:cNvGrpSpPr/>
            <p:nvPr/>
          </p:nvGrpSpPr>
          <p:grpSpPr>
            <a:xfrm>
              <a:off x="6857425" y="2088475"/>
              <a:ext cx="359100" cy="816300"/>
              <a:chOff x="6857425" y="2088475"/>
              <a:chExt cx="359100" cy="816300"/>
            </a:xfrm>
          </p:grpSpPr>
          <p:cxnSp>
            <p:nvCxnSpPr>
              <p:cNvPr id="73" name="Google Shape;1360;p51"/>
              <p:cNvCxnSpPr/>
              <p:nvPr/>
            </p:nvCxnSpPr>
            <p:spPr>
              <a:xfrm>
                <a:off x="7036975" y="2088475"/>
                <a:ext cx="0" cy="8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1361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grayscl/>
          </a:blip>
          <a:stretch>
            <a:fillRect/>
          </a:stretch>
        </p:blipFill>
        <p:spPr>
          <a:xfrm>
            <a:off x="2628053" y="2092960"/>
            <a:ext cx="6705600" cy="2387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0"/>
          <p:cNvSpPr txBox="1"/>
          <p:nvPr>
            <p:ph type="body" idx="1"/>
          </p:nvPr>
        </p:nvSpPr>
        <p:spPr>
          <a:xfrm>
            <a:off x="960120" y="1563793"/>
            <a:ext cx="10376747" cy="4274820"/>
          </a:xfrm>
          <a:prstGeom prst="rect">
            <a:avLst/>
          </a:prstGeom>
        </p:spPr>
        <p:txBody>
          <a:bodyPr spcFirstLastPara="1" wrap="square" lIns="121900" tIns="853433" rIns="121900" bIns="0" anchor="ctr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2665">
                <a:solidFill>
                  <a:schemeClr val="hlink"/>
                </a:solidFill>
              </a:rPr>
              <a:t>HT</a:t>
            </a:r>
            <a:r>
              <a:rPr lang="en-US">
                <a:solidFill>
                  <a:schemeClr val="hlink"/>
                </a:solidFill>
              </a:rPr>
              <a:t>MLCollection vs NodeList</a:t>
            </a:r>
            <a:r>
              <a:rPr lang="en-US" u="sng">
                <a:solidFill>
                  <a:schemeClr val="hlink"/>
                </a:solidFill>
              </a:rPr>
              <a:t> : https://dev.to/jharteaga/difference-between-htmlcollection-and-nodelist-25bp</a:t>
            </a:r>
            <a:endParaRPr lang="en-US" sz="2665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665">
              <a:solidFill>
                <a:schemeClr val="dk1"/>
              </a:solidFill>
            </a:endParaRPr>
          </a:p>
        </p:txBody>
      </p:sp>
      <p:sp>
        <p:nvSpPr>
          <p:cNvPr id="884" name="Google Shape;884;p70"/>
          <p:cNvSpPr txBox="1"/>
          <p:nvPr>
            <p:ph type="ctrTitle"/>
          </p:nvPr>
        </p:nvSpPr>
        <p:spPr>
          <a:xfrm>
            <a:off x="3675133" y="705467"/>
            <a:ext cx="4841600" cy="48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RESOURCES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Screen object - properties</a:t>
            </a:r>
            <a:endParaRPr lang="en-US" altLang="en-GB"/>
          </a:p>
        </p:txBody>
      </p:sp>
      <p:sp>
        <p:nvSpPr>
          <p:cNvPr id="4" name="Text Box 3"/>
          <p:cNvSpPr txBox="1"/>
          <p:nvPr/>
        </p:nvSpPr>
        <p:spPr>
          <a:xfrm>
            <a:off x="8773160" y="1185333"/>
            <a:ext cx="20904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sz="3200" u="sng" spc="-1">
                <a:solidFill>
                  <a:schemeClr val="bg2"/>
                </a:solidFill>
                <a:latin typeface="Advent Pro SemiBold" charset="0"/>
                <a:cs typeface="Advent Pro SemiBold" charset="0"/>
                <a:sym typeface="+mn-ea"/>
                <a:hlinkClick r:id="rId1" action="ppaction://hlinkfile"/>
              </a:rPr>
              <a:t>w3schools</a:t>
            </a:r>
            <a:endParaRPr lang="en-US" sz="3200" u="sng" spc="-1">
              <a:solidFill>
                <a:schemeClr val="bg2"/>
              </a:solidFill>
              <a:latin typeface="Advent Pro SemiBold" charset="0"/>
              <a:cs typeface="Advent Pro SemiBold" charset="0"/>
              <a:sym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899920" y="1700107"/>
            <a:ext cx="7952740" cy="4441613"/>
            <a:chOff x="2244" y="2008"/>
            <a:chExt cx="9393" cy="524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grayscl/>
            </a:blip>
            <a:srcRect b="1594"/>
            <a:stretch>
              <a:fillRect/>
            </a:stretch>
          </p:blipFill>
          <p:spPr>
            <a:xfrm>
              <a:off x="2244" y="2008"/>
              <a:ext cx="9393" cy="5246"/>
            </a:xfrm>
            <a:prstGeom prst="rect">
              <a:avLst/>
            </a:prstGeom>
          </p:spPr>
        </p:pic>
        <p:sp>
          <p:nvSpPr>
            <p:cNvPr id="1" name="Rectangles 0"/>
            <p:cNvSpPr/>
            <p:nvPr/>
          </p:nvSpPr>
          <p:spPr>
            <a:xfrm>
              <a:off x="5161" y="4437"/>
              <a:ext cx="5775" cy="615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865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5091" y="4382"/>
              <a:ext cx="5892" cy="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 b="1">
                  <a:solidFill>
                    <a:srgbClr val="505050"/>
                  </a:solidFill>
                  <a:latin typeface="Tahoma" panose="020B0604030504040204" charset="0"/>
                  <a:cs typeface="Tahoma" panose="020B0604030504040204" charset="0"/>
                </a:rPr>
                <a:t>Returns the number of bits used to represent the color of a single pixel</a:t>
              </a:r>
              <a:endParaRPr lang="en-US" sz="1600" b="1">
                <a:solidFill>
                  <a:srgbClr val="505050"/>
                </a:solidFill>
                <a:latin typeface="Tahoma" panose="020B0604030504040204" charset="0"/>
                <a:cs typeface="Tahoma" panose="020B0604030504040204" charset="0"/>
              </a:endParaRP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 sz="3200"/>
              <a:t>Navigator object</a:t>
            </a:r>
            <a:endParaRPr lang="en-US" sz="3200"/>
          </a:p>
        </p:txBody>
      </p:sp>
      <p:grpSp>
        <p:nvGrpSpPr>
          <p:cNvPr id="30" name="Google Shape;1317;p51"/>
          <p:cNvGrpSpPr/>
          <p:nvPr/>
        </p:nvGrpSpPr>
        <p:grpSpPr>
          <a:xfrm>
            <a:off x="7563273" y="1898227"/>
            <a:ext cx="3716020" cy="4154593"/>
            <a:chOff x="6690212" y="1121576"/>
            <a:chExt cx="1791863" cy="1783199"/>
          </a:xfrm>
        </p:grpSpPr>
        <p:grpSp>
          <p:nvGrpSpPr>
            <p:cNvPr id="31" name="Google Shape;1318;p51"/>
            <p:cNvGrpSpPr/>
            <p:nvPr/>
          </p:nvGrpSpPr>
          <p:grpSpPr>
            <a:xfrm>
              <a:off x="7735975" y="2488900"/>
              <a:ext cx="359100" cy="415875"/>
              <a:chOff x="6857425" y="2488900"/>
              <a:chExt cx="359100" cy="415875"/>
            </a:xfrm>
          </p:grpSpPr>
          <p:cxnSp>
            <p:nvCxnSpPr>
              <p:cNvPr id="32" name="Google Shape;1319;p51"/>
              <p:cNvCxnSpPr/>
              <p:nvPr/>
            </p:nvCxnSpPr>
            <p:spPr>
              <a:xfrm>
                <a:off x="7036975" y="2488900"/>
                <a:ext cx="0" cy="41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1320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4" name="Google Shape;1321;p51"/>
            <p:cNvSpPr/>
            <p:nvPr/>
          </p:nvSpPr>
          <p:spPr>
            <a:xfrm>
              <a:off x="8072575" y="2167875"/>
              <a:ext cx="117375" cy="310675"/>
            </a:xfrm>
            <a:custGeom>
              <a:avLst/>
              <a:gdLst/>
              <a:ahLst/>
              <a:cxnLst/>
              <a:rect l="l" t="t" r="r" b="b"/>
              <a:pathLst>
                <a:path w="4695" h="12427" extrusionOk="0">
                  <a:moveTo>
                    <a:pt x="0" y="12427"/>
                  </a:moveTo>
                  <a:lnTo>
                    <a:pt x="4695" y="12427"/>
                  </a:lnTo>
                  <a:lnTo>
                    <a:pt x="4695" y="0"/>
                  </a:lnTo>
                  <a:lnTo>
                    <a:pt x="345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5" name="Google Shape;1322;p51"/>
            <p:cNvGrpSpPr/>
            <p:nvPr/>
          </p:nvGrpSpPr>
          <p:grpSpPr>
            <a:xfrm flipH="1">
              <a:off x="6690212" y="1121576"/>
              <a:ext cx="1791863" cy="1781040"/>
              <a:chOff x="1694200" y="292975"/>
              <a:chExt cx="811275" cy="806375"/>
            </a:xfrm>
          </p:grpSpPr>
          <p:sp>
            <p:nvSpPr>
              <p:cNvPr id="36" name="Google Shape;1323;p51"/>
              <p:cNvSpPr/>
              <p:nvPr/>
            </p:nvSpPr>
            <p:spPr>
              <a:xfrm>
                <a:off x="1694200" y="486878"/>
                <a:ext cx="270450" cy="362050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4482" extrusionOk="0">
                    <a:moveTo>
                      <a:pt x="3558" y="0"/>
                    </a:moveTo>
                    <a:cubicBezTo>
                      <a:pt x="3029" y="0"/>
                      <a:pt x="2561" y="177"/>
                      <a:pt x="2196" y="535"/>
                    </a:cubicBezTo>
                    <a:cubicBezTo>
                      <a:pt x="1" y="2694"/>
                      <a:pt x="2726" y="6380"/>
                      <a:pt x="5010" y="8273"/>
                    </a:cubicBezTo>
                    <a:cubicBezTo>
                      <a:pt x="7296" y="10167"/>
                      <a:pt x="7793" y="14482"/>
                      <a:pt x="7793" y="14482"/>
                    </a:cubicBezTo>
                    <a:lnTo>
                      <a:pt x="10818" y="12574"/>
                    </a:lnTo>
                    <a:cubicBezTo>
                      <a:pt x="10434" y="4454"/>
                      <a:pt x="6220" y="0"/>
                      <a:pt x="35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BDE"/>
                  </a:gs>
                  <a:gs pos="100000">
                    <a:srgbClr val="70CAC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37" name="Google Shape;1324;p51"/>
              <p:cNvSpPr/>
              <p:nvPr/>
            </p:nvSpPr>
            <p:spPr>
              <a:xfrm>
                <a:off x="1785200" y="551853"/>
                <a:ext cx="146300" cy="272150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10886" extrusionOk="0">
                    <a:moveTo>
                      <a:pt x="48" y="0"/>
                    </a:moveTo>
                    <a:cubicBezTo>
                      <a:pt x="36" y="0"/>
                      <a:pt x="24" y="5"/>
                      <a:pt x="17" y="14"/>
                    </a:cubicBezTo>
                    <a:cubicBezTo>
                      <a:pt x="0" y="34"/>
                      <a:pt x="3" y="62"/>
                      <a:pt x="20" y="79"/>
                    </a:cubicBezTo>
                    <a:cubicBezTo>
                      <a:pt x="2706" y="2290"/>
                      <a:pt x="4693" y="6014"/>
                      <a:pt x="5761" y="10851"/>
                    </a:cubicBezTo>
                    <a:cubicBezTo>
                      <a:pt x="5768" y="10871"/>
                      <a:pt x="5784" y="10885"/>
                      <a:pt x="5805" y="10885"/>
                    </a:cubicBezTo>
                    <a:lnTo>
                      <a:pt x="5814" y="10885"/>
                    </a:lnTo>
                    <a:cubicBezTo>
                      <a:pt x="5838" y="10879"/>
                      <a:pt x="5851" y="10855"/>
                      <a:pt x="5845" y="10831"/>
                    </a:cubicBezTo>
                    <a:cubicBezTo>
                      <a:pt x="4774" y="5977"/>
                      <a:pt x="2777" y="2234"/>
                      <a:pt x="77" y="11"/>
                    </a:cubicBezTo>
                    <a:cubicBezTo>
                      <a:pt x="69" y="3"/>
                      <a:pt x="58" y="0"/>
                      <a:pt x="48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38" name="Google Shape;1325;p51"/>
              <p:cNvSpPr/>
              <p:nvPr/>
            </p:nvSpPr>
            <p:spPr>
              <a:xfrm>
                <a:off x="1818638" y="333225"/>
                <a:ext cx="210025" cy="383125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5325" extrusionOk="0">
                    <a:moveTo>
                      <a:pt x="3311" y="1"/>
                    </a:moveTo>
                    <a:cubicBezTo>
                      <a:pt x="1877" y="1"/>
                      <a:pt x="1" y="2007"/>
                      <a:pt x="438" y="5737"/>
                    </a:cubicBezTo>
                    <a:cubicBezTo>
                      <a:pt x="1005" y="10578"/>
                      <a:pt x="4946" y="15325"/>
                      <a:pt x="4946" y="15325"/>
                    </a:cubicBezTo>
                    <a:lnTo>
                      <a:pt x="8401" y="10356"/>
                    </a:lnTo>
                    <a:cubicBezTo>
                      <a:pt x="4161" y="6526"/>
                      <a:pt x="5607" y="2124"/>
                      <a:pt x="4403" y="543"/>
                    </a:cubicBezTo>
                    <a:cubicBezTo>
                      <a:pt x="4127" y="179"/>
                      <a:pt x="3738" y="1"/>
                      <a:pt x="33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E719E"/>
                  </a:gs>
                  <a:gs pos="100000">
                    <a:srgbClr val="423A6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39" name="Google Shape;1326;p51"/>
              <p:cNvSpPr/>
              <p:nvPr/>
            </p:nvSpPr>
            <p:spPr>
              <a:xfrm>
                <a:off x="1885888" y="423000"/>
                <a:ext cx="100900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4036" h="9287" extrusionOk="0">
                    <a:moveTo>
                      <a:pt x="44" y="0"/>
                    </a:moveTo>
                    <a:cubicBezTo>
                      <a:pt x="21" y="0"/>
                      <a:pt x="0" y="20"/>
                      <a:pt x="0" y="44"/>
                    </a:cubicBezTo>
                    <a:cubicBezTo>
                      <a:pt x="0" y="94"/>
                      <a:pt x="47" y="5113"/>
                      <a:pt x="3958" y="9272"/>
                    </a:cubicBezTo>
                    <a:cubicBezTo>
                      <a:pt x="3965" y="9280"/>
                      <a:pt x="3978" y="9286"/>
                      <a:pt x="3989" y="9286"/>
                    </a:cubicBezTo>
                    <a:cubicBezTo>
                      <a:pt x="3998" y="9286"/>
                      <a:pt x="4012" y="9280"/>
                      <a:pt x="4019" y="9272"/>
                    </a:cubicBezTo>
                    <a:cubicBezTo>
                      <a:pt x="4035" y="9256"/>
                      <a:pt x="4035" y="9229"/>
                      <a:pt x="4022" y="9212"/>
                    </a:cubicBezTo>
                    <a:cubicBezTo>
                      <a:pt x="134" y="5079"/>
                      <a:pt x="87" y="94"/>
                      <a:pt x="87" y="44"/>
                    </a:cubicBezTo>
                    <a:cubicBezTo>
                      <a:pt x="87" y="20"/>
                      <a:pt x="67" y="0"/>
                      <a:pt x="44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0" name="Google Shape;1327;p51"/>
              <p:cNvSpPr/>
              <p:nvPr/>
            </p:nvSpPr>
            <p:spPr>
              <a:xfrm>
                <a:off x="1942525" y="533625"/>
                <a:ext cx="252500" cy="189000"/>
              </a:xfrm>
              <a:custGeom>
                <a:avLst/>
                <a:gdLst/>
                <a:ahLst/>
                <a:cxnLst/>
                <a:rect l="l" t="t" r="r" b="b"/>
                <a:pathLst>
                  <a:path w="10100" h="7560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8" y="7134"/>
                      <a:pt x="5229" y="7560"/>
                      <a:pt x="7437" y="7560"/>
                    </a:cubicBezTo>
                    <a:cubicBezTo>
                      <a:pt x="7707" y="7560"/>
                      <a:pt x="7974" y="7553"/>
                      <a:pt x="8236" y="7544"/>
                    </a:cubicBezTo>
                    <a:cubicBezTo>
                      <a:pt x="8901" y="7524"/>
                      <a:pt x="9532" y="7474"/>
                      <a:pt x="10100" y="7417"/>
                    </a:cubicBezTo>
                    <a:lnTo>
                      <a:pt x="10022" y="6061"/>
                    </a:lnTo>
                    <a:cubicBezTo>
                      <a:pt x="9001" y="5876"/>
                      <a:pt x="7736" y="5385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1" name="Google Shape;1328;p51"/>
              <p:cNvSpPr/>
              <p:nvPr/>
            </p:nvSpPr>
            <p:spPr>
              <a:xfrm>
                <a:off x="2193075" y="685125"/>
                <a:ext cx="65150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1357" extrusionOk="0">
                    <a:moveTo>
                      <a:pt x="0" y="1"/>
                    </a:moveTo>
                    <a:lnTo>
                      <a:pt x="78" y="1357"/>
                    </a:lnTo>
                    <a:cubicBezTo>
                      <a:pt x="1565" y="1206"/>
                      <a:pt x="2605" y="991"/>
                      <a:pt x="2605" y="991"/>
                    </a:cubicBezTo>
                    <a:cubicBezTo>
                      <a:pt x="2605" y="991"/>
                      <a:pt x="2274" y="60"/>
                      <a:pt x="1321" y="60"/>
                    </a:cubicBezTo>
                    <a:cubicBezTo>
                      <a:pt x="1273" y="60"/>
                      <a:pt x="1223" y="63"/>
                      <a:pt x="1172" y="68"/>
                    </a:cubicBezTo>
                    <a:cubicBezTo>
                      <a:pt x="1076" y="78"/>
                      <a:pt x="972" y="83"/>
                      <a:pt x="863" y="83"/>
                    </a:cubicBezTo>
                    <a:cubicBezTo>
                      <a:pt x="605" y="83"/>
                      <a:pt x="313" y="55"/>
                      <a:pt x="0" y="1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2" name="Google Shape;1329;p51"/>
              <p:cNvSpPr/>
              <p:nvPr/>
            </p:nvSpPr>
            <p:spPr>
              <a:xfrm>
                <a:off x="2227725" y="701525"/>
                <a:ext cx="2210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884" h="543" extrusionOk="0">
                    <a:moveTo>
                      <a:pt x="541" y="0"/>
                    </a:moveTo>
                    <a:cubicBezTo>
                      <a:pt x="337" y="0"/>
                      <a:pt x="101" y="46"/>
                      <a:pt x="31" y="59"/>
                    </a:cubicBezTo>
                    <a:cubicBezTo>
                      <a:pt x="11" y="63"/>
                      <a:pt x="1" y="83"/>
                      <a:pt x="4" y="100"/>
                    </a:cubicBezTo>
                    <a:cubicBezTo>
                      <a:pt x="7" y="115"/>
                      <a:pt x="21" y="128"/>
                      <a:pt x="38" y="128"/>
                    </a:cubicBezTo>
                    <a:cubicBezTo>
                      <a:pt x="40" y="128"/>
                      <a:pt x="42" y="127"/>
                      <a:pt x="44" y="127"/>
                    </a:cubicBezTo>
                    <a:cubicBezTo>
                      <a:pt x="200" y="94"/>
                      <a:pt x="397" y="68"/>
                      <a:pt x="551" y="68"/>
                    </a:cubicBezTo>
                    <a:cubicBezTo>
                      <a:pt x="678" y="68"/>
                      <a:pt x="775" y="85"/>
                      <a:pt x="799" y="130"/>
                    </a:cubicBezTo>
                    <a:cubicBezTo>
                      <a:pt x="813" y="160"/>
                      <a:pt x="813" y="187"/>
                      <a:pt x="799" y="217"/>
                    </a:cubicBezTo>
                    <a:cubicBezTo>
                      <a:pt x="743" y="324"/>
                      <a:pt x="494" y="432"/>
                      <a:pt x="195" y="476"/>
                    </a:cubicBezTo>
                    <a:cubicBezTo>
                      <a:pt x="175" y="479"/>
                      <a:pt x="165" y="496"/>
                      <a:pt x="165" y="516"/>
                    </a:cubicBezTo>
                    <a:cubicBezTo>
                      <a:pt x="168" y="533"/>
                      <a:pt x="182" y="543"/>
                      <a:pt x="199" y="543"/>
                    </a:cubicBezTo>
                    <a:lnTo>
                      <a:pt x="206" y="543"/>
                    </a:lnTo>
                    <a:cubicBezTo>
                      <a:pt x="534" y="496"/>
                      <a:pt x="790" y="378"/>
                      <a:pt x="860" y="248"/>
                    </a:cubicBezTo>
                    <a:cubicBezTo>
                      <a:pt x="884" y="197"/>
                      <a:pt x="884" y="147"/>
                      <a:pt x="857" y="100"/>
                    </a:cubicBezTo>
                    <a:cubicBezTo>
                      <a:pt x="817" y="24"/>
                      <a:pt x="688" y="0"/>
                      <a:pt x="541" y="0"/>
                    </a:cubicBezTo>
                    <a:close/>
                  </a:path>
                </a:pathLst>
              </a:custGeom>
              <a:solidFill>
                <a:srgbClr val="423F6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3" name="Google Shape;1330;p51"/>
              <p:cNvSpPr/>
              <p:nvPr/>
            </p:nvSpPr>
            <p:spPr>
              <a:xfrm>
                <a:off x="1942525" y="533625"/>
                <a:ext cx="205325" cy="189025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7561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9" y="7141"/>
                      <a:pt x="5239" y="7561"/>
                      <a:pt x="7448" y="7561"/>
                    </a:cubicBezTo>
                    <a:cubicBezTo>
                      <a:pt x="7457" y="7561"/>
                      <a:pt x="7465" y="7561"/>
                      <a:pt x="7474" y="7561"/>
                    </a:cubicBezTo>
                    <a:cubicBezTo>
                      <a:pt x="7881" y="6812"/>
                      <a:pt x="8098" y="6064"/>
                      <a:pt x="8213" y="5483"/>
                    </a:cubicBezTo>
                    <a:cubicBezTo>
                      <a:pt x="7665" y="5238"/>
                      <a:pt x="7108" y="4919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4" name="Google Shape;1331;p51"/>
              <p:cNvSpPr/>
              <p:nvPr/>
            </p:nvSpPr>
            <p:spPr>
              <a:xfrm>
                <a:off x="1961775" y="1066750"/>
                <a:ext cx="85275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1304" extrusionOk="0">
                    <a:moveTo>
                      <a:pt x="487" y="1"/>
                    </a:moveTo>
                    <a:lnTo>
                      <a:pt x="0" y="1303"/>
                    </a:lnTo>
                    <a:lnTo>
                      <a:pt x="3411" y="1303"/>
                    </a:lnTo>
                    <a:lnTo>
                      <a:pt x="1645" y="239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5" name="Google Shape;1332;p51"/>
              <p:cNvSpPr/>
              <p:nvPr/>
            </p:nvSpPr>
            <p:spPr>
              <a:xfrm>
                <a:off x="1973925" y="760550"/>
                <a:ext cx="196925" cy="312175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12487" extrusionOk="0">
                    <a:moveTo>
                      <a:pt x="3299" y="1"/>
                    </a:moveTo>
                    <a:cubicBezTo>
                      <a:pt x="2337" y="1"/>
                      <a:pt x="1572" y="146"/>
                      <a:pt x="1572" y="146"/>
                    </a:cubicBezTo>
                    <a:cubicBezTo>
                      <a:pt x="1572" y="146"/>
                      <a:pt x="3012" y="1324"/>
                      <a:pt x="3059" y="3876"/>
                    </a:cubicBezTo>
                    <a:cubicBezTo>
                      <a:pt x="3106" y="6424"/>
                      <a:pt x="1" y="12249"/>
                      <a:pt x="1" y="12249"/>
                    </a:cubicBezTo>
                    <a:lnTo>
                      <a:pt x="1159" y="12487"/>
                    </a:lnTo>
                    <a:cubicBezTo>
                      <a:pt x="4888" y="7931"/>
                      <a:pt x="7877" y="2127"/>
                      <a:pt x="6343" y="831"/>
                    </a:cubicBezTo>
                    <a:cubicBezTo>
                      <a:pt x="5554" y="163"/>
                      <a:pt x="4316" y="1"/>
                      <a:pt x="32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6" name="Google Shape;1333;p51"/>
              <p:cNvSpPr/>
              <p:nvPr/>
            </p:nvSpPr>
            <p:spPr>
              <a:xfrm>
                <a:off x="2134900" y="783650"/>
                <a:ext cx="12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0" y="0"/>
                    </a:moveTo>
                    <a:lnTo>
                      <a:pt x="4" y="5"/>
                    </a:lnTo>
                    <a:cubicBezTo>
                      <a:pt x="4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7" name="Google Shape;1334;p51"/>
              <p:cNvSpPr/>
              <p:nvPr/>
            </p:nvSpPr>
            <p:spPr>
              <a:xfrm>
                <a:off x="2013200" y="760575"/>
                <a:ext cx="132475" cy="89075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3563" extrusionOk="0">
                    <a:moveTo>
                      <a:pt x="1726" y="1"/>
                    </a:moveTo>
                    <a:cubicBezTo>
                      <a:pt x="766" y="1"/>
                      <a:pt x="1" y="145"/>
                      <a:pt x="1" y="145"/>
                    </a:cubicBezTo>
                    <a:cubicBezTo>
                      <a:pt x="1" y="145"/>
                      <a:pt x="897" y="877"/>
                      <a:pt x="1296" y="2438"/>
                    </a:cubicBezTo>
                    <a:lnTo>
                      <a:pt x="4896" y="3562"/>
                    </a:lnTo>
                    <a:cubicBezTo>
                      <a:pt x="5251" y="2401"/>
                      <a:pt x="5299" y="1484"/>
                      <a:pt x="4919" y="984"/>
                    </a:cubicBezTo>
                    <a:cubicBezTo>
                      <a:pt x="4916" y="981"/>
                      <a:pt x="4916" y="977"/>
                      <a:pt x="4913" y="974"/>
                    </a:cubicBezTo>
                    <a:cubicBezTo>
                      <a:pt x="4909" y="974"/>
                      <a:pt x="4909" y="971"/>
                      <a:pt x="4905" y="971"/>
                    </a:cubicBezTo>
                    <a:lnTo>
                      <a:pt x="4905" y="968"/>
                    </a:lnTo>
                    <a:cubicBezTo>
                      <a:pt x="4902" y="964"/>
                      <a:pt x="4902" y="964"/>
                      <a:pt x="4899" y="961"/>
                    </a:cubicBezTo>
                    <a:lnTo>
                      <a:pt x="4899" y="957"/>
                    </a:lnTo>
                    <a:lnTo>
                      <a:pt x="4896" y="957"/>
                    </a:lnTo>
                    <a:cubicBezTo>
                      <a:pt x="4896" y="954"/>
                      <a:pt x="4896" y="954"/>
                      <a:pt x="4892" y="951"/>
                    </a:cubicBezTo>
                    <a:lnTo>
                      <a:pt x="4888" y="948"/>
                    </a:lnTo>
                    <a:lnTo>
                      <a:pt x="4885" y="944"/>
                    </a:lnTo>
                    <a:lnTo>
                      <a:pt x="4885" y="940"/>
                    </a:lnTo>
                    <a:lnTo>
                      <a:pt x="4882" y="940"/>
                    </a:lnTo>
                    <a:lnTo>
                      <a:pt x="4882" y="937"/>
                    </a:lnTo>
                    <a:cubicBezTo>
                      <a:pt x="4882" y="937"/>
                      <a:pt x="4879" y="937"/>
                      <a:pt x="4879" y="934"/>
                    </a:cubicBezTo>
                    <a:cubicBezTo>
                      <a:pt x="4876" y="934"/>
                      <a:pt x="4876" y="931"/>
                      <a:pt x="4876" y="931"/>
                    </a:cubicBezTo>
                    <a:cubicBezTo>
                      <a:pt x="4876" y="931"/>
                      <a:pt x="4872" y="931"/>
                      <a:pt x="4872" y="928"/>
                    </a:cubicBezTo>
                    <a:cubicBezTo>
                      <a:pt x="4872" y="923"/>
                      <a:pt x="4868" y="923"/>
                      <a:pt x="4868" y="923"/>
                    </a:cubicBezTo>
                    <a:lnTo>
                      <a:pt x="4865" y="920"/>
                    </a:lnTo>
                    <a:cubicBezTo>
                      <a:pt x="4865" y="917"/>
                      <a:pt x="4865" y="917"/>
                      <a:pt x="4862" y="917"/>
                    </a:cubicBezTo>
                    <a:cubicBezTo>
                      <a:pt x="4862" y="914"/>
                      <a:pt x="4862" y="914"/>
                      <a:pt x="4859" y="914"/>
                    </a:cubicBezTo>
                    <a:lnTo>
                      <a:pt x="4859" y="911"/>
                    </a:lnTo>
                    <a:lnTo>
                      <a:pt x="4855" y="911"/>
                    </a:lnTo>
                    <a:cubicBezTo>
                      <a:pt x="4855" y="907"/>
                      <a:pt x="4855" y="907"/>
                      <a:pt x="4852" y="907"/>
                    </a:cubicBezTo>
                    <a:lnTo>
                      <a:pt x="4852" y="903"/>
                    </a:lnTo>
                    <a:cubicBezTo>
                      <a:pt x="4852" y="903"/>
                      <a:pt x="4848" y="903"/>
                      <a:pt x="4848" y="900"/>
                    </a:cubicBezTo>
                    <a:cubicBezTo>
                      <a:pt x="4845" y="900"/>
                      <a:pt x="4845" y="900"/>
                      <a:pt x="4845" y="897"/>
                    </a:cubicBezTo>
                    <a:lnTo>
                      <a:pt x="4842" y="897"/>
                    </a:lnTo>
                    <a:lnTo>
                      <a:pt x="4842" y="894"/>
                    </a:lnTo>
                    <a:lnTo>
                      <a:pt x="4838" y="894"/>
                    </a:lnTo>
                    <a:lnTo>
                      <a:pt x="4838" y="890"/>
                    </a:lnTo>
                    <a:cubicBezTo>
                      <a:pt x="4835" y="890"/>
                      <a:pt x="4835" y="887"/>
                      <a:pt x="4835" y="887"/>
                    </a:cubicBezTo>
                    <a:lnTo>
                      <a:pt x="4832" y="883"/>
                    </a:lnTo>
                    <a:lnTo>
                      <a:pt x="4828" y="880"/>
                    </a:lnTo>
                    <a:cubicBezTo>
                      <a:pt x="4825" y="880"/>
                      <a:pt x="4825" y="877"/>
                      <a:pt x="4825" y="877"/>
                    </a:cubicBezTo>
                    <a:lnTo>
                      <a:pt x="4822" y="877"/>
                    </a:lnTo>
                    <a:cubicBezTo>
                      <a:pt x="4822" y="874"/>
                      <a:pt x="4822" y="874"/>
                      <a:pt x="4818" y="874"/>
                    </a:cubicBezTo>
                    <a:lnTo>
                      <a:pt x="4818" y="870"/>
                    </a:lnTo>
                    <a:lnTo>
                      <a:pt x="4815" y="870"/>
                    </a:lnTo>
                    <a:lnTo>
                      <a:pt x="4815" y="867"/>
                    </a:lnTo>
                    <a:cubicBezTo>
                      <a:pt x="4815" y="867"/>
                      <a:pt x="4812" y="867"/>
                      <a:pt x="4812" y="863"/>
                    </a:cubicBezTo>
                    <a:cubicBezTo>
                      <a:pt x="4808" y="863"/>
                      <a:pt x="4808" y="860"/>
                      <a:pt x="4808" y="860"/>
                    </a:cubicBezTo>
                    <a:lnTo>
                      <a:pt x="4805" y="860"/>
                    </a:lnTo>
                    <a:cubicBezTo>
                      <a:pt x="4805" y="860"/>
                      <a:pt x="4805" y="857"/>
                      <a:pt x="4801" y="857"/>
                    </a:cubicBezTo>
                    <a:cubicBezTo>
                      <a:pt x="4801" y="853"/>
                      <a:pt x="4798" y="853"/>
                      <a:pt x="4798" y="853"/>
                    </a:cubicBezTo>
                    <a:cubicBezTo>
                      <a:pt x="4798" y="850"/>
                      <a:pt x="4795" y="850"/>
                      <a:pt x="4795" y="850"/>
                    </a:cubicBezTo>
                    <a:cubicBezTo>
                      <a:pt x="4795" y="847"/>
                      <a:pt x="4795" y="847"/>
                      <a:pt x="4792" y="847"/>
                    </a:cubicBezTo>
                    <a:lnTo>
                      <a:pt x="4792" y="843"/>
                    </a:lnTo>
                    <a:lnTo>
                      <a:pt x="4788" y="843"/>
                    </a:lnTo>
                    <a:lnTo>
                      <a:pt x="4784" y="840"/>
                    </a:lnTo>
                    <a:lnTo>
                      <a:pt x="4781" y="836"/>
                    </a:lnTo>
                    <a:cubicBezTo>
                      <a:pt x="4778" y="836"/>
                      <a:pt x="4778" y="833"/>
                      <a:pt x="4778" y="833"/>
                    </a:cubicBezTo>
                    <a:lnTo>
                      <a:pt x="4775" y="833"/>
                    </a:lnTo>
                    <a:cubicBezTo>
                      <a:pt x="4775" y="830"/>
                      <a:pt x="4772" y="830"/>
                      <a:pt x="4772" y="830"/>
                    </a:cubicBezTo>
                    <a:cubicBezTo>
                      <a:pt x="3982" y="162"/>
                      <a:pt x="2747" y="1"/>
                      <a:pt x="173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8" name="Google Shape;1335;p51"/>
              <p:cNvSpPr/>
              <p:nvPr/>
            </p:nvSpPr>
            <p:spPr>
              <a:xfrm>
                <a:off x="2050300" y="857425"/>
                <a:ext cx="12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5" h="250" extrusionOk="0">
                    <a:moveTo>
                      <a:pt x="0" y="229"/>
                    </a:moveTo>
                    <a:lnTo>
                      <a:pt x="0" y="249"/>
                    </a:lnTo>
                    <a:lnTo>
                      <a:pt x="0" y="229"/>
                    </a:lnTo>
                    <a:close/>
                    <a:moveTo>
                      <a:pt x="0" y="219"/>
                    </a:moveTo>
                    <a:lnTo>
                      <a:pt x="0" y="229"/>
                    </a:lnTo>
                    <a:lnTo>
                      <a:pt x="0" y="219"/>
                    </a:lnTo>
                    <a:close/>
                    <a:moveTo>
                      <a:pt x="0" y="216"/>
                    </a:moveTo>
                    <a:lnTo>
                      <a:pt x="0" y="219"/>
                    </a:lnTo>
                    <a:lnTo>
                      <a:pt x="0" y="216"/>
                    </a:lnTo>
                    <a:close/>
                    <a:moveTo>
                      <a:pt x="0" y="202"/>
                    </a:moveTo>
                    <a:lnTo>
                      <a:pt x="0" y="212"/>
                    </a:lnTo>
                    <a:lnTo>
                      <a:pt x="0" y="202"/>
                    </a:lnTo>
                    <a:close/>
                    <a:moveTo>
                      <a:pt x="0" y="199"/>
                    </a:moveTo>
                    <a:lnTo>
                      <a:pt x="0" y="202"/>
                    </a:lnTo>
                    <a:lnTo>
                      <a:pt x="0" y="199"/>
                    </a:lnTo>
                    <a:close/>
                    <a:moveTo>
                      <a:pt x="4" y="189"/>
                    </a:moveTo>
                    <a:cubicBezTo>
                      <a:pt x="0" y="192"/>
                      <a:pt x="0" y="196"/>
                      <a:pt x="0" y="199"/>
                    </a:cubicBezTo>
                    <a:cubicBezTo>
                      <a:pt x="0" y="196"/>
                      <a:pt x="0" y="192"/>
                      <a:pt x="4" y="189"/>
                    </a:cubicBezTo>
                    <a:close/>
                    <a:moveTo>
                      <a:pt x="4" y="182"/>
                    </a:moveTo>
                    <a:lnTo>
                      <a:pt x="4" y="185"/>
                    </a:lnTo>
                    <a:lnTo>
                      <a:pt x="4" y="182"/>
                    </a:lnTo>
                    <a:close/>
                    <a:moveTo>
                      <a:pt x="4" y="179"/>
                    </a:moveTo>
                    <a:lnTo>
                      <a:pt x="4" y="182"/>
                    </a:lnTo>
                    <a:lnTo>
                      <a:pt x="4" y="179"/>
                    </a:lnTo>
                    <a:close/>
                    <a:moveTo>
                      <a:pt x="4" y="172"/>
                    </a:moveTo>
                    <a:lnTo>
                      <a:pt x="4" y="179"/>
                    </a:lnTo>
                    <a:lnTo>
                      <a:pt x="4" y="172"/>
                    </a:lnTo>
                    <a:close/>
                    <a:moveTo>
                      <a:pt x="4" y="168"/>
                    </a:moveTo>
                    <a:lnTo>
                      <a:pt x="4" y="172"/>
                    </a:lnTo>
                    <a:lnTo>
                      <a:pt x="4" y="168"/>
                    </a:lnTo>
                    <a:close/>
                    <a:moveTo>
                      <a:pt x="4" y="162"/>
                    </a:moveTo>
                    <a:lnTo>
                      <a:pt x="4" y="165"/>
                    </a:lnTo>
                    <a:lnTo>
                      <a:pt x="4" y="162"/>
                    </a:lnTo>
                    <a:close/>
                    <a:moveTo>
                      <a:pt x="4" y="159"/>
                    </a:moveTo>
                    <a:lnTo>
                      <a:pt x="4" y="162"/>
                    </a:lnTo>
                    <a:lnTo>
                      <a:pt x="4" y="159"/>
                    </a:lnTo>
                    <a:close/>
                    <a:moveTo>
                      <a:pt x="4" y="152"/>
                    </a:moveTo>
                    <a:lnTo>
                      <a:pt x="4" y="156"/>
                    </a:lnTo>
                    <a:lnTo>
                      <a:pt x="4" y="152"/>
                    </a:lnTo>
                    <a:close/>
                    <a:moveTo>
                      <a:pt x="4" y="148"/>
                    </a:moveTo>
                    <a:lnTo>
                      <a:pt x="4" y="152"/>
                    </a:lnTo>
                    <a:lnTo>
                      <a:pt x="4" y="148"/>
                    </a:lnTo>
                    <a:close/>
                    <a:moveTo>
                      <a:pt x="4" y="142"/>
                    </a:moveTo>
                    <a:lnTo>
                      <a:pt x="4" y="145"/>
                    </a:lnTo>
                    <a:lnTo>
                      <a:pt x="4" y="142"/>
                    </a:lnTo>
                    <a:close/>
                    <a:moveTo>
                      <a:pt x="4" y="139"/>
                    </a:moveTo>
                    <a:lnTo>
                      <a:pt x="4" y="142"/>
                    </a:lnTo>
                    <a:lnTo>
                      <a:pt x="4" y="139"/>
                    </a:lnTo>
                    <a:close/>
                    <a:moveTo>
                      <a:pt x="4" y="131"/>
                    </a:moveTo>
                    <a:lnTo>
                      <a:pt x="4" y="135"/>
                    </a:lnTo>
                    <a:lnTo>
                      <a:pt x="4" y="131"/>
                    </a:lnTo>
                    <a:close/>
                    <a:moveTo>
                      <a:pt x="4" y="125"/>
                    </a:moveTo>
                    <a:lnTo>
                      <a:pt x="4" y="131"/>
                    </a:lnTo>
                    <a:lnTo>
                      <a:pt x="4" y="125"/>
                    </a:lnTo>
                    <a:close/>
                    <a:moveTo>
                      <a:pt x="4" y="122"/>
                    </a:moveTo>
                    <a:lnTo>
                      <a:pt x="4" y="125"/>
                    </a:lnTo>
                    <a:lnTo>
                      <a:pt x="4" y="122"/>
                    </a:lnTo>
                    <a:close/>
                    <a:moveTo>
                      <a:pt x="4" y="118"/>
                    </a:moveTo>
                    <a:lnTo>
                      <a:pt x="4" y="118"/>
                    </a:lnTo>
                    <a:lnTo>
                      <a:pt x="4" y="118"/>
                    </a:lnTo>
                    <a:close/>
                    <a:moveTo>
                      <a:pt x="4" y="111"/>
                    </a:moveTo>
                    <a:lnTo>
                      <a:pt x="4" y="115"/>
                    </a:lnTo>
                    <a:lnTo>
                      <a:pt x="4" y="111"/>
                    </a:lnTo>
                    <a:close/>
                    <a:moveTo>
                      <a:pt x="4" y="105"/>
                    </a:moveTo>
                    <a:lnTo>
                      <a:pt x="4" y="108"/>
                    </a:lnTo>
                    <a:lnTo>
                      <a:pt x="4" y="105"/>
                    </a:lnTo>
                    <a:close/>
                    <a:moveTo>
                      <a:pt x="4" y="102"/>
                    </a:moveTo>
                    <a:lnTo>
                      <a:pt x="4" y="105"/>
                    </a:lnTo>
                    <a:lnTo>
                      <a:pt x="4" y="102"/>
                    </a:lnTo>
                    <a:close/>
                    <a:moveTo>
                      <a:pt x="4" y="95"/>
                    </a:moveTo>
                    <a:lnTo>
                      <a:pt x="4" y="98"/>
                    </a:lnTo>
                    <a:lnTo>
                      <a:pt x="4" y="95"/>
                    </a:lnTo>
                    <a:close/>
                    <a:moveTo>
                      <a:pt x="4" y="91"/>
                    </a:moveTo>
                    <a:lnTo>
                      <a:pt x="4" y="95"/>
                    </a:lnTo>
                    <a:lnTo>
                      <a:pt x="4" y="91"/>
                    </a:lnTo>
                    <a:close/>
                    <a:moveTo>
                      <a:pt x="4" y="85"/>
                    </a:moveTo>
                    <a:lnTo>
                      <a:pt x="4" y="88"/>
                    </a:lnTo>
                    <a:lnTo>
                      <a:pt x="4" y="85"/>
                    </a:lnTo>
                    <a:close/>
                    <a:moveTo>
                      <a:pt x="4" y="75"/>
                    </a:moveTo>
                    <a:lnTo>
                      <a:pt x="4" y="85"/>
                    </a:lnTo>
                    <a:lnTo>
                      <a:pt x="4" y="75"/>
                    </a:lnTo>
                    <a:close/>
                    <a:moveTo>
                      <a:pt x="4" y="71"/>
                    </a:moveTo>
                    <a:lnTo>
                      <a:pt x="4" y="75"/>
                    </a:lnTo>
                    <a:lnTo>
                      <a:pt x="4" y="71"/>
                    </a:lnTo>
                    <a:close/>
                    <a:moveTo>
                      <a:pt x="4" y="65"/>
                    </a:moveTo>
                    <a:lnTo>
                      <a:pt x="4" y="68"/>
                    </a:lnTo>
                    <a:lnTo>
                      <a:pt x="4" y="65"/>
                    </a:lnTo>
                    <a:close/>
                    <a:moveTo>
                      <a:pt x="4" y="61"/>
                    </a:moveTo>
                    <a:lnTo>
                      <a:pt x="4" y="65"/>
                    </a:lnTo>
                    <a:lnTo>
                      <a:pt x="4" y="61"/>
                    </a:lnTo>
                    <a:close/>
                    <a:moveTo>
                      <a:pt x="4" y="55"/>
                    </a:moveTo>
                    <a:lnTo>
                      <a:pt x="4" y="58"/>
                    </a:lnTo>
                    <a:lnTo>
                      <a:pt x="4" y="55"/>
                    </a:lnTo>
                    <a:close/>
                    <a:moveTo>
                      <a:pt x="4" y="51"/>
                    </a:moveTo>
                    <a:lnTo>
                      <a:pt x="4" y="55"/>
                    </a:lnTo>
                    <a:lnTo>
                      <a:pt x="4" y="51"/>
                    </a:lnTo>
                    <a:close/>
                    <a:moveTo>
                      <a:pt x="4" y="44"/>
                    </a:moveTo>
                    <a:lnTo>
                      <a:pt x="4" y="51"/>
                    </a:lnTo>
                    <a:lnTo>
                      <a:pt x="4" y="44"/>
                    </a:lnTo>
                    <a:close/>
                    <a:moveTo>
                      <a:pt x="4" y="41"/>
                    </a:moveTo>
                    <a:lnTo>
                      <a:pt x="4" y="44"/>
                    </a:lnTo>
                    <a:lnTo>
                      <a:pt x="4" y="41"/>
                    </a:lnTo>
                    <a:close/>
                    <a:moveTo>
                      <a:pt x="4" y="38"/>
                    </a:moveTo>
                    <a:lnTo>
                      <a:pt x="4" y="38"/>
                    </a:lnTo>
                    <a:lnTo>
                      <a:pt x="4" y="38"/>
                    </a:lnTo>
                    <a:close/>
                    <a:moveTo>
                      <a:pt x="4" y="31"/>
                    </a:moveTo>
                    <a:lnTo>
                      <a:pt x="4" y="35"/>
                    </a:lnTo>
                    <a:lnTo>
                      <a:pt x="4" y="31"/>
                    </a:lnTo>
                    <a:close/>
                    <a:moveTo>
                      <a:pt x="4" y="24"/>
                    </a:moveTo>
                    <a:lnTo>
                      <a:pt x="4" y="27"/>
                    </a:lnTo>
                    <a:lnTo>
                      <a:pt x="4" y="24"/>
                    </a:lnTo>
                    <a:close/>
                    <a:moveTo>
                      <a:pt x="4" y="21"/>
                    </a:moveTo>
                    <a:lnTo>
                      <a:pt x="4" y="24"/>
                    </a:lnTo>
                    <a:lnTo>
                      <a:pt x="4" y="21"/>
                    </a:lnTo>
                    <a:close/>
                    <a:moveTo>
                      <a:pt x="4" y="15"/>
                    </a:moveTo>
                    <a:lnTo>
                      <a:pt x="4" y="21"/>
                    </a:lnTo>
                    <a:lnTo>
                      <a:pt x="4" y="15"/>
                    </a:lnTo>
                    <a:close/>
                    <a:moveTo>
                      <a:pt x="4" y="11"/>
                    </a:moveTo>
                    <a:lnTo>
                      <a:pt x="4" y="15"/>
                    </a:lnTo>
                    <a:lnTo>
                      <a:pt x="4" y="11"/>
                    </a:lnTo>
                    <a:close/>
                    <a:moveTo>
                      <a:pt x="4" y="7"/>
                    </a:moveTo>
                    <a:lnTo>
                      <a:pt x="4" y="11"/>
                    </a:lnTo>
                    <a:lnTo>
                      <a:pt x="4" y="7"/>
                    </a:lnTo>
                    <a:close/>
                    <a:moveTo>
                      <a:pt x="4" y="1"/>
                    </a:move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9" name="Google Shape;1336;p51"/>
              <p:cNvSpPr/>
              <p:nvPr/>
            </p:nvSpPr>
            <p:spPr>
              <a:xfrm>
                <a:off x="2031500" y="907800"/>
                <a:ext cx="10250" cy="3107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243" extrusionOk="0">
                    <a:moveTo>
                      <a:pt x="410" y="0"/>
                    </a:moveTo>
                    <a:cubicBezTo>
                      <a:pt x="293" y="403"/>
                      <a:pt x="155" y="820"/>
                      <a:pt x="0" y="1243"/>
                    </a:cubicBezTo>
                    <a:lnTo>
                      <a:pt x="0" y="1243"/>
                    </a:lnTo>
                    <a:cubicBezTo>
                      <a:pt x="155" y="820"/>
                      <a:pt x="293" y="403"/>
                      <a:pt x="410" y="0"/>
                    </a:cubicBezTo>
                    <a:close/>
                  </a:path>
                </a:pathLst>
              </a:custGeom>
              <a:solidFill>
                <a:srgbClr val="AE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0" name="Google Shape;1337;p51"/>
              <p:cNvSpPr/>
              <p:nvPr/>
            </p:nvSpPr>
            <p:spPr>
              <a:xfrm>
                <a:off x="2041725" y="863725"/>
                <a:ext cx="86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764" extrusionOk="0">
                    <a:moveTo>
                      <a:pt x="343" y="0"/>
                    </a:moveTo>
                    <a:cubicBezTo>
                      <a:pt x="317" y="504"/>
                      <a:pt x="189" y="1112"/>
                      <a:pt x="1" y="1763"/>
                    </a:cubicBezTo>
                    <a:lnTo>
                      <a:pt x="1" y="1763"/>
                    </a:lnTo>
                    <a:cubicBezTo>
                      <a:pt x="189" y="1112"/>
                      <a:pt x="317" y="504"/>
                      <a:pt x="343" y="0"/>
                    </a:cubicBez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1" name="Google Shape;1338;p51"/>
              <p:cNvSpPr/>
              <p:nvPr/>
            </p:nvSpPr>
            <p:spPr>
              <a:xfrm>
                <a:off x="2031500" y="821525"/>
                <a:ext cx="104100" cy="12732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093" extrusionOk="0">
                    <a:moveTo>
                      <a:pt x="564" y="0"/>
                    </a:moveTo>
                    <a:lnTo>
                      <a:pt x="564" y="0"/>
                    </a:lnTo>
                    <a:cubicBezTo>
                      <a:pt x="676" y="419"/>
                      <a:pt x="746" y="896"/>
                      <a:pt x="756" y="1437"/>
                    </a:cubicBezTo>
                    <a:lnTo>
                      <a:pt x="756" y="1440"/>
                    </a:lnTo>
                    <a:lnTo>
                      <a:pt x="756" y="1443"/>
                    </a:lnTo>
                    <a:lnTo>
                      <a:pt x="756" y="1447"/>
                    </a:lnTo>
                    <a:lnTo>
                      <a:pt x="756" y="1451"/>
                    </a:lnTo>
                    <a:lnTo>
                      <a:pt x="756" y="1457"/>
                    </a:lnTo>
                    <a:lnTo>
                      <a:pt x="756" y="1460"/>
                    </a:lnTo>
                    <a:lnTo>
                      <a:pt x="756" y="1463"/>
                    </a:lnTo>
                    <a:lnTo>
                      <a:pt x="756" y="1467"/>
                    </a:lnTo>
                    <a:lnTo>
                      <a:pt x="756" y="1471"/>
                    </a:lnTo>
                    <a:lnTo>
                      <a:pt x="756" y="1474"/>
                    </a:lnTo>
                    <a:lnTo>
                      <a:pt x="756" y="1477"/>
                    </a:lnTo>
                    <a:lnTo>
                      <a:pt x="756" y="1480"/>
                    </a:lnTo>
                    <a:lnTo>
                      <a:pt x="756" y="1487"/>
                    </a:lnTo>
                    <a:lnTo>
                      <a:pt x="756" y="1491"/>
                    </a:lnTo>
                    <a:lnTo>
                      <a:pt x="756" y="1494"/>
                    </a:lnTo>
                    <a:lnTo>
                      <a:pt x="756" y="1497"/>
                    </a:lnTo>
                    <a:lnTo>
                      <a:pt x="756" y="1501"/>
                    </a:lnTo>
                    <a:lnTo>
                      <a:pt x="756" y="1504"/>
                    </a:lnTo>
                    <a:lnTo>
                      <a:pt x="756" y="1507"/>
                    </a:lnTo>
                    <a:lnTo>
                      <a:pt x="756" y="1511"/>
                    </a:lnTo>
                    <a:lnTo>
                      <a:pt x="756" y="1521"/>
                    </a:lnTo>
                    <a:lnTo>
                      <a:pt x="756" y="1524"/>
                    </a:lnTo>
                    <a:lnTo>
                      <a:pt x="756" y="1527"/>
                    </a:lnTo>
                    <a:lnTo>
                      <a:pt x="756" y="1531"/>
                    </a:lnTo>
                    <a:lnTo>
                      <a:pt x="756" y="1534"/>
                    </a:lnTo>
                    <a:lnTo>
                      <a:pt x="756" y="1538"/>
                    </a:lnTo>
                    <a:lnTo>
                      <a:pt x="756" y="1541"/>
                    </a:lnTo>
                    <a:lnTo>
                      <a:pt x="756" y="1544"/>
                    </a:lnTo>
                    <a:lnTo>
                      <a:pt x="756" y="1547"/>
                    </a:lnTo>
                    <a:lnTo>
                      <a:pt x="756" y="1551"/>
                    </a:lnTo>
                    <a:lnTo>
                      <a:pt x="756" y="1554"/>
                    </a:lnTo>
                    <a:lnTo>
                      <a:pt x="756" y="1558"/>
                    </a:lnTo>
                    <a:lnTo>
                      <a:pt x="756" y="1561"/>
                    </a:lnTo>
                    <a:lnTo>
                      <a:pt x="756" y="1567"/>
                    </a:lnTo>
                    <a:lnTo>
                      <a:pt x="756" y="1571"/>
                    </a:lnTo>
                    <a:lnTo>
                      <a:pt x="756" y="1575"/>
                    </a:lnTo>
                    <a:lnTo>
                      <a:pt x="756" y="1578"/>
                    </a:lnTo>
                    <a:lnTo>
                      <a:pt x="756" y="1581"/>
                    </a:lnTo>
                    <a:lnTo>
                      <a:pt x="756" y="1584"/>
                    </a:lnTo>
                    <a:lnTo>
                      <a:pt x="756" y="1588"/>
                    </a:lnTo>
                    <a:lnTo>
                      <a:pt x="756" y="1592"/>
                    </a:lnTo>
                    <a:lnTo>
                      <a:pt x="756" y="1595"/>
                    </a:lnTo>
                    <a:lnTo>
                      <a:pt x="756" y="1598"/>
                    </a:lnTo>
                    <a:lnTo>
                      <a:pt x="756" y="1601"/>
                    </a:lnTo>
                    <a:lnTo>
                      <a:pt x="756" y="1604"/>
                    </a:lnTo>
                    <a:lnTo>
                      <a:pt x="756" y="1608"/>
                    </a:lnTo>
                    <a:lnTo>
                      <a:pt x="756" y="1615"/>
                    </a:lnTo>
                    <a:lnTo>
                      <a:pt x="756" y="1618"/>
                    </a:lnTo>
                    <a:lnTo>
                      <a:pt x="756" y="1621"/>
                    </a:lnTo>
                    <a:lnTo>
                      <a:pt x="756" y="1625"/>
                    </a:lnTo>
                    <a:cubicBezTo>
                      <a:pt x="752" y="1628"/>
                      <a:pt x="752" y="1632"/>
                      <a:pt x="752" y="1635"/>
                    </a:cubicBezTo>
                    <a:lnTo>
                      <a:pt x="752" y="1638"/>
                    </a:lnTo>
                    <a:lnTo>
                      <a:pt x="752" y="1648"/>
                    </a:lnTo>
                    <a:lnTo>
                      <a:pt x="752" y="1652"/>
                    </a:lnTo>
                    <a:lnTo>
                      <a:pt x="752" y="1655"/>
                    </a:lnTo>
                    <a:lnTo>
                      <a:pt x="752" y="1665"/>
                    </a:lnTo>
                    <a:lnTo>
                      <a:pt x="752" y="1685"/>
                    </a:lnTo>
                    <a:lnTo>
                      <a:pt x="752" y="1688"/>
                    </a:lnTo>
                    <a:cubicBezTo>
                      <a:pt x="726" y="2192"/>
                      <a:pt x="598" y="2800"/>
                      <a:pt x="410" y="3451"/>
                    </a:cubicBezTo>
                    <a:cubicBezTo>
                      <a:pt x="293" y="3854"/>
                      <a:pt x="155" y="4271"/>
                      <a:pt x="0" y="4694"/>
                    </a:cubicBezTo>
                    <a:cubicBezTo>
                      <a:pt x="615" y="4878"/>
                      <a:pt x="1384" y="5032"/>
                      <a:pt x="2314" y="5092"/>
                    </a:cubicBezTo>
                    <a:cubicBezTo>
                      <a:pt x="3160" y="3642"/>
                      <a:pt x="3811" y="2266"/>
                      <a:pt x="4164" y="1124"/>
                    </a:cubicBezTo>
                    <a:lnTo>
                      <a:pt x="564" y="0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2" name="Google Shape;1339;p51"/>
              <p:cNvSpPr/>
              <p:nvPr/>
            </p:nvSpPr>
            <p:spPr>
              <a:xfrm>
                <a:off x="1983750" y="414575"/>
                <a:ext cx="113250" cy="1020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4082" extrusionOk="0">
                    <a:moveTo>
                      <a:pt x="3535" y="1"/>
                    </a:moveTo>
                    <a:cubicBezTo>
                      <a:pt x="3053" y="1"/>
                      <a:pt x="2475" y="286"/>
                      <a:pt x="2263" y="348"/>
                    </a:cubicBezTo>
                    <a:cubicBezTo>
                      <a:pt x="2233" y="358"/>
                      <a:pt x="2200" y="362"/>
                      <a:pt x="2165" y="362"/>
                    </a:cubicBezTo>
                    <a:cubicBezTo>
                      <a:pt x="1966" y="362"/>
                      <a:pt x="1706" y="230"/>
                      <a:pt x="1390" y="230"/>
                    </a:cubicBezTo>
                    <a:cubicBezTo>
                      <a:pt x="1187" y="230"/>
                      <a:pt x="962" y="284"/>
                      <a:pt x="716" y="462"/>
                    </a:cubicBezTo>
                    <a:cubicBezTo>
                      <a:pt x="17" y="965"/>
                      <a:pt x="393" y="2010"/>
                      <a:pt x="393" y="2010"/>
                    </a:cubicBezTo>
                    <a:cubicBezTo>
                      <a:pt x="0" y="2466"/>
                      <a:pt x="487" y="2984"/>
                      <a:pt x="487" y="2984"/>
                    </a:cubicBezTo>
                    <a:cubicBezTo>
                      <a:pt x="164" y="3789"/>
                      <a:pt x="773" y="4081"/>
                      <a:pt x="773" y="4081"/>
                    </a:cubicBezTo>
                    <a:lnTo>
                      <a:pt x="1840" y="3151"/>
                    </a:lnTo>
                    <a:lnTo>
                      <a:pt x="3408" y="1684"/>
                    </a:lnTo>
                    <a:cubicBezTo>
                      <a:pt x="4016" y="1617"/>
                      <a:pt x="4529" y="965"/>
                      <a:pt x="4143" y="305"/>
                    </a:cubicBezTo>
                    <a:cubicBezTo>
                      <a:pt x="4010" y="78"/>
                      <a:pt x="3785" y="1"/>
                      <a:pt x="3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3" name="Google Shape;1340;p51"/>
              <p:cNvSpPr/>
              <p:nvPr/>
            </p:nvSpPr>
            <p:spPr>
              <a:xfrm>
                <a:off x="1990625" y="456675"/>
                <a:ext cx="8580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3811" extrusionOk="0">
                    <a:moveTo>
                      <a:pt x="2280" y="0"/>
                    </a:moveTo>
                    <a:cubicBezTo>
                      <a:pt x="2255" y="239"/>
                      <a:pt x="2030" y="586"/>
                      <a:pt x="1820" y="586"/>
                    </a:cubicBezTo>
                    <a:cubicBezTo>
                      <a:pt x="1743" y="586"/>
                      <a:pt x="1668" y="540"/>
                      <a:pt x="1606" y="426"/>
                    </a:cubicBezTo>
                    <a:cubicBezTo>
                      <a:pt x="1504" y="243"/>
                      <a:pt x="1308" y="148"/>
                      <a:pt x="1112" y="148"/>
                    </a:cubicBezTo>
                    <a:cubicBezTo>
                      <a:pt x="852" y="148"/>
                      <a:pt x="594" y="314"/>
                      <a:pt x="561" y="658"/>
                    </a:cubicBezTo>
                    <a:cubicBezTo>
                      <a:pt x="504" y="1263"/>
                      <a:pt x="1045" y="1396"/>
                      <a:pt x="1045" y="1396"/>
                    </a:cubicBezTo>
                    <a:cubicBezTo>
                      <a:pt x="1045" y="1396"/>
                      <a:pt x="840" y="1537"/>
                      <a:pt x="873" y="1816"/>
                    </a:cubicBezTo>
                    <a:cubicBezTo>
                      <a:pt x="907" y="2095"/>
                      <a:pt x="498" y="2397"/>
                      <a:pt x="498" y="2397"/>
                    </a:cubicBezTo>
                    <a:lnTo>
                      <a:pt x="1" y="3280"/>
                    </a:lnTo>
                    <a:lnTo>
                      <a:pt x="1082" y="3810"/>
                    </a:lnTo>
                    <a:lnTo>
                      <a:pt x="1739" y="2622"/>
                    </a:lnTo>
                    <a:cubicBezTo>
                      <a:pt x="1739" y="2622"/>
                      <a:pt x="1871" y="2700"/>
                      <a:pt x="2085" y="2700"/>
                    </a:cubicBezTo>
                    <a:cubicBezTo>
                      <a:pt x="2255" y="2700"/>
                      <a:pt x="2477" y="2650"/>
                      <a:pt x="2726" y="2471"/>
                    </a:cubicBezTo>
                    <a:cubicBezTo>
                      <a:pt x="3170" y="2149"/>
                      <a:pt x="3083" y="1457"/>
                      <a:pt x="3083" y="1457"/>
                    </a:cubicBezTo>
                    <a:cubicBezTo>
                      <a:pt x="3284" y="1444"/>
                      <a:pt x="3431" y="1316"/>
                      <a:pt x="3431" y="1316"/>
                    </a:cubicBezTo>
                    <a:cubicBezTo>
                      <a:pt x="3059" y="840"/>
                      <a:pt x="3132" y="0"/>
                      <a:pt x="3133" y="0"/>
                    </a:cubicBezTo>
                    <a:lnTo>
                      <a:pt x="3133" y="0"/>
                    </a:lnTo>
                    <a:cubicBezTo>
                      <a:pt x="2998" y="66"/>
                      <a:pt x="2859" y="88"/>
                      <a:pt x="2732" y="88"/>
                    </a:cubicBezTo>
                    <a:cubicBezTo>
                      <a:pt x="2480" y="88"/>
                      <a:pt x="2280" y="0"/>
                      <a:pt x="2280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4" name="Google Shape;1341;p51"/>
              <p:cNvSpPr/>
              <p:nvPr/>
            </p:nvSpPr>
            <p:spPr>
              <a:xfrm>
                <a:off x="2038900" y="486875"/>
                <a:ext cx="2132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4" extrusionOk="0">
                    <a:moveTo>
                      <a:pt x="426" y="1"/>
                    </a:moveTo>
                    <a:cubicBezTo>
                      <a:pt x="191" y="1"/>
                      <a:pt x="0" y="192"/>
                      <a:pt x="0" y="427"/>
                    </a:cubicBezTo>
                    <a:cubicBezTo>
                      <a:pt x="0" y="662"/>
                      <a:pt x="191" y="853"/>
                      <a:pt x="426" y="853"/>
                    </a:cubicBezTo>
                    <a:cubicBezTo>
                      <a:pt x="662" y="853"/>
                      <a:pt x="853" y="662"/>
                      <a:pt x="853" y="427"/>
                    </a:cubicBezTo>
                    <a:cubicBezTo>
                      <a:pt x="853" y="192"/>
                      <a:pt x="662" y="1"/>
                      <a:pt x="42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73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5" name="Google Shape;1342;p51"/>
              <p:cNvSpPr/>
              <p:nvPr/>
            </p:nvSpPr>
            <p:spPr>
              <a:xfrm>
                <a:off x="1838275" y="525800"/>
                <a:ext cx="222875" cy="295250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1810" extrusionOk="0">
                    <a:moveTo>
                      <a:pt x="6024" y="0"/>
                    </a:moveTo>
                    <a:cubicBezTo>
                      <a:pt x="2596" y="0"/>
                      <a:pt x="1" y="7175"/>
                      <a:pt x="441" y="10540"/>
                    </a:cubicBezTo>
                    <a:lnTo>
                      <a:pt x="4483" y="11809"/>
                    </a:lnTo>
                    <a:lnTo>
                      <a:pt x="6998" y="9536"/>
                    </a:lnTo>
                    <a:cubicBezTo>
                      <a:pt x="7824" y="6749"/>
                      <a:pt x="8915" y="1012"/>
                      <a:pt x="7058" y="220"/>
                    </a:cubicBezTo>
                    <a:cubicBezTo>
                      <a:pt x="6707" y="70"/>
                      <a:pt x="6361" y="0"/>
                      <a:pt x="6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6" name="Google Shape;1343;p51"/>
              <p:cNvSpPr/>
              <p:nvPr/>
            </p:nvSpPr>
            <p:spPr>
              <a:xfrm>
                <a:off x="1925075" y="623925"/>
                <a:ext cx="103175" cy="169650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6786" extrusionOk="0">
                    <a:moveTo>
                      <a:pt x="447" y="1"/>
                    </a:moveTo>
                    <a:cubicBezTo>
                      <a:pt x="1" y="3805"/>
                      <a:pt x="763" y="6786"/>
                      <a:pt x="763" y="6786"/>
                    </a:cubicBezTo>
                    <a:lnTo>
                      <a:pt x="2344" y="6679"/>
                    </a:lnTo>
                    <a:lnTo>
                      <a:pt x="3526" y="5611"/>
                    </a:lnTo>
                    <a:cubicBezTo>
                      <a:pt x="3727" y="4936"/>
                      <a:pt x="3942" y="4090"/>
                      <a:pt x="4127" y="3183"/>
                    </a:cubicBezTo>
                    <a:lnTo>
                      <a:pt x="447" y="1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7" name="Google Shape;1344;p51"/>
              <p:cNvSpPr/>
              <p:nvPr/>
            </p:nvSpPr>
            <p:spPr>
              <a:xfrm>
                <a:off x="2172500" y="1068925"/>
                <a:ext cx="796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217" extrusionOk="0">
                    <a:moveTo>
                      <a:pt x="142" y="1"/>
                    </a:moveTo>
                    <a:lnTo>
                      <a:pt x="1" y="1216"/>
                    </a:lnTo>
                    <a:lnTo>
                      <a:pt x="3183" y="1216"/>
                    </a:lnTo>
                    <a:lnTo>
                      <a:pt x="1303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8" name="Google Shape;1345;p51"/>
              <p:cNvSpPr/>
              <p:nvPr/>
            </p:nvSpPr>
            <p:spPr>
              <a:xfrm>
                <a:off x="1849275" y="764200"/>
                <a:ext cx="38175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5270" h="12190" extrusionOk="0">
                    <a:moveTo>
                      <a:pt x="6558" y="0"/>
                    </a:moveTo>
                    <a:cubicBezTo>
                      <a:pt x="6558" y="0"/>
                      <a:pt x="3922" y="913"/>
                      <a:pt x="1" y="1004"/>
                    </a:cubicBezTo>
                    <a:cubicBezTo>
                      <a:pt x="41" y="1319"/>
                      <a:pt x="109" y="1601"/>
                      <a:pt x="206" y="1840"/>
                    </a:cubicBezTo>
                    <a:cubicBezTo>
                      <a:pt x="1434" y="4884"/>
                      <a:pt x="2939" y="4881"/>
                      <a:pt x="7951" y="5264"/>
                    </a:cubicBezTo>
                    <a:cubicBezTo>
                      <a:pt x="13346" y="5677"/>
                      <a:pt x="13071" y="12190"/>
                      <a:pt x="13071" y="12190"/>
                    </a:cubicBezTo>
                    <a:lnTo>
                      <a:pt x="14232" y="12190"/>
                    </a:lnTo>
                    <a:cubicBezTo>
                      <a:pt x="14232" y="12190"/>
                      <a:pt x="15269" y="9538"/>
                      <a:pt x="13923" y="5879"/>
                    </a:cubicBezTo>
                    <a:cubicBezTo>
                      <a:pt x="12577" y="2219"/>
                      <a:pt x="6558" y="0"/>
                      <a:pt x="6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9" name="Google Shape;1346;p51"/>
              <p:cNvSpPr/>
              <p:nvPr/>
            </p:nvSpPr>
            <p:spPr>
              <a:xfrm>
                <a:off x="2147150" y="519100"/>
                <a:ext cx="415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569" extrusionOk="0">
                    <a:moveTo>
                      <a:pt x="474" y="1"/>
                    </a:moveTo>
                    <a:lnTo>
                      <a:pt x="1" y="1014"/>
                    </a:lnTo>
                    <a:lnTo>
                      <a:pt x="1189" y="1569"/>
                    </a:lnTo>
                    <a:lnTo>
                      <a:pt x="1662" y="555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F476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0" name="Google Shape;1347;p51"/>
              <p:cNvSpPr/>
              <p:nvPr/>
            </p:nvSpPr>
            <p:spPr>
              <a:xfrm>
                <a:off x="2176875" y="518425"/>
                <a:ext cx="7537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3852" extrusionOk="0">
                    <a:moveTo>
                      <a:pt x="2860" y="1"/>
                    </a:moveTo>
                    <a:cubicBezTo>
                      <a:pt x="2829" y="1"/>
                      <a:pt x="2798" y="10"/>
                      <a:pt x="2770" y="31"/>
                    </a:cubicBezTo>
                    <a:cubicBezTo>
                      <a:pt x="2442" y="284"/>
                      <a:pt x="1781" y="716"/>
                      <a:pt x="1093" y="716"/>
                    </a:cubicBezTo>
                    <a:cubicBezTo>
                      <a:pt x="886" y="716"/>
                      <a:pt x="677" y="677"/>
                      <a:pt x="473" y="582"/>
                    </a:cubicBezTo>
                    <a:lnTo>
                      <a:pt x="0" y="1596"/>
                    </a:lnTo>
                    <a:cubicBezTo>
                      <a:pt x="879" y="2008"/>
                      <a:pt x="1031" y="3173"/>
                      <a:pt x="1054" y="3711"/>
                    </a:cubicBezTo>
                    <a:cubicBezTo>
                      <a:pt x="1059" y="3795"/>
                      <a:pt x="1129" y="3852"/>
                      <a:pt x="1203" y="3852"/>
                    </a:cubicBezTo>
                    <a:cubicBezTo>
                      <a:pt x="1235" y="3852"/>
                      <a:pt x="1268" y="3841"/>
                      <a:pt x="1296" y="3818"/>
                    </a:cubicBezTo>
                    <a:cubicBezTo>
                      <a:pt x="1575" y="3593"/>
                      <a:pt x="2052" y="3100"/>
                      <a:pt x="2498" y="2143"/>
                    </a:cubicBezTo>
                    <a:cubicBezTo>
                      <a:pt x="2945" y="1190"/>
                      <a:pt x="3015" y="505"/>
                      <a:pt x="3008" y="146"/>
                    </a:cubicBezTo>
                    <a:cubicBezTo>
                      <a:pt x="3008" y="59"/>
                      <a:pt x="2936" y="1"/>
                      <a:pt x="2860" y="1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1" name="Google Shape;1348;p51"/>
              <p:cNvSpPr/>
              <p:nvPr/>
            </p:nvSpPr>
            <p:spPr>
              <a:xfrm>
                <a:off x="2116100" y="505850"/>
                <a:ext cx="4290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545" extrusionOk="0">
                    <a:moveTo>
                      <a:pt x="417" y="1"/>
                    </a:moveTo>
                    <a:lnTo>
                      <a:pt x="208" y="447"/>
                    </a:lnTo>
                    <a:lnTo>
                      <a:pt x="1" y="893"/>
                    </a:lnTo>
                    <a:lnTo>
                      <a:pt x="1243" y="1544"/>
                    </a:lnTo>
                    <a:lnTo>
                      <a:pt x="1477" y="1038"/>
                    </a:lnTo>
                    <a:lnTo>
                      <a:pt x="1716" y="531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2" name="Google Shape;1349;p51"/>
              <p:cNvSpPr/>
              <p:nvPr/>
            </p:nvSpPr>
            <p:spPr>
              <a:xfrm>
                <a:off x="1910500" y="531250"/>
                <a:ext cx="222000" cy="223725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8949" extrusionOk="0">
                    <a:moveTo>
                      <a:pt x="3632" y="1"/>
                    </a:moveTo>
                    <a:cubicBezTo>
                      <a:pt x="237" y="1"/>
                      <a:pt x="0" y="8948"/>
                      <a:pt x="3488" y="8948"/>
                    </a:cubicBezTo>
                    <a:cubicBezTo>
                      <a:pt x="3582" y="8948"/>
                      <a:pt x="3679" y="8942"/>
                      <a:pt x="3779" y="8928"/>
                    </a:cubicBezTo>
                    <a:cubicBezTo>
                      <a:pt x="6227" y="8596"/>
                      <a:pt x="7956" y="5813"/>
                      <a:pt x="8880" y="3866"/>
                    </a:cubicBezTo>
                    <a:lnTo>
                      <a:pt x="7788" y="3114"/>
                    </a:lnTo>
                    <a:cubicBezTo>
                      <a:pt x="6694" y="4585"/>
                      <a:pt x="4894" y="6015"/>
                      <a:pt x="4894" y="6015"/>
                    </a:cubicBezTo>
                    <a:cubicBezTo>
                      <a:pt x="5549" y="2533"/>
                      <a:pt x="5203" y="49"/>
                      <a:pt x="3689" y="2"/>
                    </a:cubicBezTo>
                    <a:cubicBezTo>
                      <a:pt x="3670" y="1"/>
                      <a:pt x="3651" y="1"/>
                      <a:pt x="3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3" name="Google Shape;1350;p51"/>
              <p:cNvSpPr/>
              <p:nvPr/>
            </p:nvSpPr>
            <p:spPr>
              <a:xfrm>
                <a:off x="2105175" y="541625"/>
                <a:ext cx="78425" cy="8627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3451" extrusionOk="0">
                    <a:moveTo>
                      <a:pt x="2145" y="0"/>
                    </a:moveTo>
                    <a:cubicBezTo>
                      <a:pt x="1704" y="0"/>
                      <a:pt x="1165" y="405"/>
                      <a:pt x="649" y="1624"/>
                    </a:cubicBezTo>
                    <a:cubicBezTo>
                      <a:pt x="501" y="1971"/>
                      <a:pt x="273" y="2336"/>
                      <a:pt x="1" y="2699"/>
                    </a:cubicBezTo>
                    <a:lnTo>
                      <a:pt x="1093" y="3451"/>
                    </a:lnTo>
                    <a:cubicBezTo>
                      <a:pt x="1606" y="2366"/>
                      <a:pt x="1871" y="1544"/>
                      <a:pt x="1871" y="1544"/>
                    </a:cubicBezTo>
                    <a:cubicBezTo>
                      <a:pt x="2482" y="1413"/>
                      <a:pt x="3137" y="597"/>
                      <a:pt x="2656" y="198"/>
                    </a:cubicBezTo>
                    <a:cubicBezTo>
                      <a:pt x="2512" y="77"/>
                      <a:pt x="2338" y="0"/>
                      <a:pt x="2145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4" name="Google Shape;1351;p51"/>
              <p:cNvSpPr/>
              <p:nvPr/>
            </p:nvSpPr>
            <p:spPr>
              <a:xfrm>
                <a:off x="1870350" y="893425"/>
                <a:ext cx="1600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6400" h="1016" extrusionOk="0">
                    <a:moveTo>
                      <a:pt x="507" y="1"/>
                    </a:moveTo>
                    <a:cubicBezTo>
                      <a:pt x="229" y="1"/>
                      <a:pt x="1" y="230"/>
                      <a:pt x="1" y="508"/>
                    </a:cubicBezTo>
                    <a:cubicBezTo>
                      <a:pt x="1" y="790"/>
                      <a:pt x="229" y="1015"/>
                      <a:pt x="507" y="1015"/>
                    </a:cubicBezTo>
                    <a:lnTo>
                      <a:pt x="5893" y="1015"/>
                    </a:lnTo>
                    <a:cubicBezTo>
                      <a:pt x="6171" y="1015"/>
                      <a:pt x="6400" y="790"/>
                      <a:pt x="6400" y="508"/>
                    </a:cubicBezTo>
                    <a:cubicBezTo>
                      <a:pt x="6400" y="230"/>
                      <a:pt x="6171" y="1"/>
                      <a:pt x="58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5" name="Google Shape;1352;p51"/>
              <p:cNvSpPr/>
              <p:nvPr/>
            </p:nvSpPr>
            <p:spPr>
              <a:xfrm>
                <a:off x="1817650" y="649025"/>
                <a:ext cx="30400" cy="1554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6219" extrusionOk="0">
                    <a:moveTo>
                      <a:pt x="608" y="1"/>
                    </a:moveTo>
                    <a:cubicBezTo>
                      <a:pt x="272" y="1"/>
                      <a:pt x="0" y="273"/>
                      <a:pt x="0" y="608"/>
                    </a:cubicBezTo>
                    <a:lnTo>
                      <a:pt x="0" y="5611"/>
                    </a:lnTo>
                    <a:cubicBezTo>
                      <a:pt x="0" y="5946"/>
                      <a:pt x="272" y="6219"/>
                      <a:pt x="608" y="6219"/>
                    </a:cubicBezTo>
                    <a:cubicBezTo>
                      <a:pt x="944" y="6219"/>
                      <a:pt x="1216" y="5946"/>
                      <a:pt x="1216" y="5611"/>
                    </a:cubicBezTo>
                    <a:lnTo>
                      <a:pt x="1216" y="608"/>
                    </a:lnTo>
                    <a:cubicBezTo>
                      <a:pt x="1216" y="273"/>
                      <a:pt x="944" y="1"/>
                      <a:pt x="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6" name="Google Shape;1353;p51"/>
              <p:cNvSpPr/>
              <p:nvPr/>
            </p:nvSpPr>
            <p:spPr>
              <a:xfrm>
                <a:off x="2132875" y="292975"/>
                <a:ext cx="219300" cy="15042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6017" extrusionOk="0">
                    <a:moveTo>
                      <a:pt x="5088" y="0"/>
                    </a:moveTo>
                    <a:cubicBezTo>
                      <a:pt x="4884" y="0"/>
                      <a:pt x="4676" y="11"/>
                      <a:pt x="4466" y="32"/>
                    </a:cubicBezTo>
                    <a:cubicBezTo>
                      <a:pt x="2385" y="240"/>
                      <a:pt x="874" y="1805"/>
                      <a:pt x="1347" y="3892"/>
                    </a:cubicBezTo>
                    <a:lnTo>
                      <a:pt x="1" y="5219"/>
                    </a:lnTo>
                    <a:lnTo>
                      <a:pt x="1689" y="4809"/>
                    </a:lnTo>
                    <a:cubicBezTo>
                      <a:pt x="2190" y="5617"/>
                      <a:pt x="3363" y="6017"/>
                      <a:pt x="4593" y="6017"/>
                    </a:cubicBezTo>
                    <a:cubicBezTo>
                      <a:pt x="6338" y="6017"/>
                      <a:pt x="8199" y="5211"/>
                      <a:pt x="8417" y="3624"/>
                    </a:cubicBezTo>
                    <a:cubicBezTo>
                      <a:pt x="8772" y="1068"/>
                      <a:pt x="7116" y="0"/>
                      <a:pt x="508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C9C3"/>
                  </a:gs>
                  <a:gs pos="100000">
                    <a:srgbClr val="FF8C8C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7" name="Google Shape;1354;p51"/>
              <p:cNvSpPr/>
              <p:nvPr/>
            </p:nvSpPr>
            <p:spPr>
              <a:xfrm>
                <a:off x="2223875" y="352275"/>
                <a:ext cx="1730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431" extrusionOk="0">
                    <a:moveTo>
                      <a:pt x="148" y="0"/>
                    </a:moveTo>
                    <a:cubicBezTo>
                      <a:pt x="67" y="0"/>
                      <a:pt x="0" y="67"/>
                      <a:pt x="0" y="147"/>
                    </a:cubicBezTo>
                    <a:lnTo>
                      <a:pt x="0" y="1282"/>
                    </a:lnTo>
                    <a:cubicBezTo>
                      <a:pt x="0" y="1363"/>
                      <a:pt x="67" y="1430"/>
                      <a:pt x="148" y="1430"/>
                    </a:cubicBezTo>
                    <a:lnTo>
                      <a:pt x="547" y="1430"/>
                    </a:lnTo>
                    <a:cubicBezTo>
                      <a:pt x="625" y="1430"/>
                      <a:pt x="691" y="1363"/>
                      <a:pt x="691" y="1282"/>
                    </a:cubicBezTo>
                    <a:lnTo>
                      <a:pt x="691" y="147"/>
                    </a:lnTo>
                    <a:cubicBezTo>
                      <a:pt x="691" y="67"/>
                      <a:pt x="625" y="0"/>
                      <a:pt x="547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8" name="Google Shape;1355;p51"/>
              <p:cNvSpPr/>
              <p:nvPr/>
            </p:nvSpPr>
            <p:spPr>
              <a:xfrm>
                <a:off x="2244775" y="328525"/>
                <a:ext cx="4265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2390" extrusionOk="0">
                    <a:moveTo>
                      <a:pt x="678" y="0"/>
                    </a:moveTo>
                    <a:cubicBezTo>
                      <a:pt x="601" y="0"/>
                      <a:pt x="625" y="292"/>
                      <a:pt x="608" y="406"/>
                    </a:cubicBezTo>
                    <a:cubicBezTo>
                      <a:pt x="574" y="587"/>
                      <a:pt x="0" y="916"/>
                      <a:pt x="0" y="1097"/>
                    </a:cubicBezTo>
                    <a:lnTo>
                      <a:pt x="0" y="2232"/>
                    </a:lnTo>
                    <a:cubicBezTo>
                      <a:pt x="0" y="2313"/>
                      <a:pt x="67" y="2380"/>
                      <a:pt x="148" y="2380"/>
                    </a:cubicBezTo>
                    <a:lnTo>
                      <a:pt x="1270" y="2390"/>
                    </a:lnTo>
                    <a:cubicBezTo>
                      <a:pt x="1380" y="2390"/>
                      <a:pt x="1471" y="2303"/>
                      <a:pt x="1471" y="2192"/>
                    </a:cubicBezTo>
                    <a:cubicBezTo>
                      <a:pt x="1471" y="2131"/>
                      <a:pt x="1440" y="2075"/>
                      <a:pt x="1394" y="2038"/>
                    </a:cubicBezTo>
                    <a:cubicBezTo>
                      <a:pt x="1484" y="2018"/>
                      <a:pt x="1547" y="1940"/>
                      <a:pt x="1547" y="1846"/>
                    </a:cubicBezTo>
                    <a:cubicBezTo>
                      <a:pt x="1547" y="1782"/>
                      <a:pt x="1518" y="1725"/>
                      <a:pt x="1474" y="1692"/>
                    </a:cubicBezTo>
                    <a:cubicBezTo>
                      <a:pt x="1561" y="1672"/>
                      <a:pt x="1628" y="1591"/>
                      <a:pt x="1628" y="1497"/>
                    </a:cubicBezTo>
                    <a:cubicBezTo>
                      <a:pt x="1628" y="1433"/>
                      <a:pt x="1598" y="1380"/>
                      <a:pt x="1555" y="1342"/>
                    </a:cubicBezTo>
                    <a:cubicBezTo>
                      <a:pt x="1642" y="1322"/>
                      <a:pt x="1705" y="1245"/>
                      <a:pt x="1705" y="1151"/>
                    </a:cubicBezTo>
                    <a:cubicBezTo>
                      <a:pt x="1705" y="1040"/>
                      <a:pt x="1618" y="950"/>
                      <a:pt x="1507" y="950"/>
                    </a:cubicBezTo>
                    <a:lnTo>
                      <a:pt x="813" y="950"/>
                    </a:lnTo>
                    <a:cubicBezTo>
                      <a:pt x="813" y="950"/>
                      <a:pt x="983" y="611"/>
                      <a:pt x="983" y="349"/>
                    </a:cubicBezTo>
                    <a:cubicBezTo>
                      <a:pt x="983" y="50"/>
                      <a:pt x="813" y="0"/>
                      <a:pt x="678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9" name="Google Shape;1356;p51"/>
              <p:cNvSpPr/>
              <p:nvPr/>
            </p:nvSpPr>
            <p:spPr>
              <a:xfrm>
                <a:off x="2223625" y="709550"/>
                <a:ext cx="14262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461" extrusionOk="0">
                    <a:moveTo>
                      <a:pt x="232" y="0"/>
                    </a:moveTo>
                    <a:cubicBezTo>
                      <a:pt x="104" y="0"/>
                      <a:pt x="0" y="104"/>
                      <a:pt x="0" y="232"/>
                    </a:cubicBezTo>
                    <a:cubicBezTo>
                      <a:pt x="0" y="360"/>
                      <a:pt x="104" y="460"/>
                      <a:pt x="232" y="460"/>
                    </a:cubicBezTo>
                    <a:lnTo>
                      <a:pt x="5472" y="460"/>
                    </a:lnTo>
                    <a:cubicBezTo>
                      <a:pt x="5600" y="460"/>
                      <a:pt x="5704" y="360"/>
                      <a:pt x="5704" y="232"/>
                    </a:cubicBezTo>
                    <a:cubicBezTo>
                      <a:pt x="5704" y="104"/>
                      <a:pt x="5600" y="0"/>
                      <a:pt x="5472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70" name="Google Shape;1357;p51"/>
              <p:cNvSpPr/>
              <p:nvPr/>
            </p:nvSpPr>
            <p:spPr>
              <a:xfrm>
                <a:off x="2361275" y="584750"/>
                <a:ext cx="637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5047" extrusionOk="0">
                    <a:moveTo>
                      <a:pt x="2385" y="0"/>
                    </a:moveTo>
                    <a:cubicBezTo>
                      <a:pt x="2331" y="0"/>
                      <a:pt x="2277" y="32"/>
                      <a:pt x="2253" y="85"/>
                    </a:cubicBezTo>
                    <a:lnTo>
                      <a:pt x="34" y="4842"/>
                    </a:lnTo>
                    <a:cubicBezTo>
                      <a:pt x="0" y="4912"/>
                      <a:pt x="34" y="4999"/>
                      <a:pt x="104" y="5032"/>
                    </a:cubicBezTo>
                    <a:cubicBezTo>
                      <a:pt x="124" y="5042"/>
                      <a:pt x="146" y="5046"/>
                      <a:pt x="167" y="5046"/>
                    </a:cubicBezTo>
                    <a:cubicBezTo>
                      <a:pt x="222" y="5046"/>
                      <a:pt x="274" y="5016"/>
                      <a:pt x="299" y="4962"/>
                    </a:cubicBezTo>
                    <a:lnTo>
                      <a:pt x="2515" y="209"/>
                    </a:lnTo>
                    <a:cubicBezTo>
                      <a:pt x="2548" y="134"/>
                      <a:pt x="2518" y="47"/>
                      <a:pt x="2444" y="14"/>
                    </a:cubicBezTo>
                    <a:cubicBezTo>
                      <a:pt x="2425" y="5"/>
                      <a:pt x="2405" y="0"/>
                      <a:pt x="2385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71" name="Google Shape;1358;p51"/>
              <p:cNvSpPr/>
              <p:nvPr/>
            </p:nvSpPr>
            <p:spPr>
              <a:xfrm>
                <a:off x="2186775" y="721050"/>
                <a:ext cx="3187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12748" h="491" extrusionOk="0">
                    <a:moveTo>
                      <a:pt x="0" y="0"/>
                    </a:moveTo>
                    <a:lnTo>
                      <a:pt x="0" y="490"/>
                    </a:lnTo>
                    <a:lnTo>
                      <a:pt x="12747" y="490"/>
                    </a:lnTo>
                    <a:lnTo>
                      <a:pt x="12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</p:grpSp>
        <p:grpSp>
          <p:nvGrpSpPr>
            <p:cNvPr id="72" name="Google Shape;1359;p51"/>
            <p:cNvGrpSpPr/>
            <p:nvPr/>
          </p:nvGrpSpPr>
          <p:grpSpPr>
            <a:xfrm>
              <a:off x="6857425" y="2088475"/>
              <a:ext cx="359100" cy="816300"/>
              <a:chOff x="6857425" y="2088475"/>
              <a:chExt cx="359100" cy="816300"/>
            </a:xfrm>
          </p:grpSpPr>
          <p:cxnSp>
            <p:nvCxnSpPr>
              <p:cNvPr id="73" name="Google Shape;1360;p51"/>
              <p:cNvCxnSpPr/>
              <p:nvPr/>
            </p:nvCxnSpPr>
            <p:spPr>
              <a:xfrm>
                <a:off x="7036975" y="2088475"/>
                <a:ext cx="0" cy="8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1361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" name="Text Box 4"/>
          <p:cNvSpPr txBox="1"/>
          <p:nvPr/>
        </p:nvSpPr>
        <p:spPr>
          <a:xfrm>
            <a:off x="1383453" y="1447800"/>
            <a:ext cx="5560907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The navigator object represents the browser application. 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This object allows scripts to see: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browser type 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browser version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All of its properties are read-only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047740" y="5356860"/>
            <a:ext cx="1448647" cy="748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sz="4265" u="sng" spc="-1">
                <a:solidFill>
                  <a:schemeClr val="bg2"/>
                </a:solidFill>
                <a:latin typeface="Advent Pro SemiBold" charset="0"/>
                <a:cs typeface="Advent Pro SemiBold" charset="0"/>
                <a:sym typeface="+mn-ea"/>
                <a:hlinkClick r:id="rId1" action="ppaction://hlinkfile"/>
              </a:rPr>
              <a:t>MDN</a:t>
            </a:r>
            <a:endParaRPr lang="en-US" sz="4265" u="sng" spc="-1">
              <a:solidFill>
                <a:schemeClr val="bg2"/>
              </a:solidFill>
              <a:latin typeface="Advent Pro SemiBold" charset="0"/>
              <a:cs typeface="Advent Pro SemiBold" charset="0"/>
              <a:sym typeface="+mn-ea"/>
              <a:hlinkClick r:id="rId1" action="ppaction://hlinkfi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3014400" y="645200"/>
            <a:ext cx="6163200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Navigator object - properties</a:t>
            </a:r>
            <a:endParaRPr lang="en-US" altLang="en-GB"/>
          </a:p>
        </p:txBody>
      </p:sp>
      <p:sp>
        <p:nvSpPr>
          <p:cNvPr id="4" name="Text Box 3"/>
          <p:cNvSpPr txBox="1"/>
          <p:nvPr/>
        </p:nvSpPr>
        <p:spPr>
          <a:xfrm>
            <a:off x="8773160" y="1185333"/>
            <a:ext cx="209042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sz="2665" u="sng" spc="-1">
                <a:solidFill>
                  <a:schemeClr val="bg2"/>
                </a:solidFill>
                <a:latin typeface="Advent Pro SemiBold" charset="0"/>
                <a:cs typeface="Advent Pro SemiBold" charset="0"/>
                <a:sym typeface="+mn-ea"/>
                <a:hlinkClick r:id="rId1" action="ppaction://hlinkfile"/>
              </a:rPr>
              <a:t>w3schools</a:t>
            </a:r>
            <a:endParaRPr lang="en-US" sz="2665" u="sng" spc="-1">
              <a:solidFill>
                <a:schemeClr val="bg2"/>
              </a:solidFill>
              <a:latin typeface="Advent Pro SemiBold" charset="0"/>
              <a:cs typeface="Advent Pro SemiBold" charset="0"/>
              <a:sym typeface="+mn-ea"/>
              <a:hlinkClick r:id="rId1" action="ppaction://hlinkfile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07833" y="1799167"/>
            <a:ext cx="5376333" cy="4340013"/>
            <a:chOff x="4025" y="2125"/>
            <a:chExt cx="6350" cy="512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grayscl/>
            </a:blip>
            <a:srcRect r="32042"/>
            <a:stretch>
              <a:fillRect/>
            </a:stretch>
          </p:blipFill>
          <p:spPr>
            <a:xfrm>
              <a:off x="4025" y="2125"/>
              <a:ext cx="6350" cy="5126"/>
            </a:xfrm>
            <a:prstGeom prst="rect">
              <a:avLst/>
            </a:prstGeom>
            <a:ln w="19050"/>
          </p:spPr>
        </p:pic>
        <p:cxnSp>
          <p:nvCxnSpPr>
            <p:cNvPr id="3" name="Straight Connector 2"/>
            <p:cNvCxnSpPr/>
            <p:nvPr/>
          </p:nvCxnSpPr>
          <p:spPr>
            <a:xfrm>
              <a:off x="4906" y="2864"/>
              <a:ext cx="108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66" y="3277"/>
              <a:ext cx="1297" cy="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886" y="5218"/>
              <a:ext cx="1041" cy="1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 sz="3200"/>
              <a:t>Location object</a:t>
            </a:r>
            <a:endParaRPr lang="en-US" sz="3200"/>
          </a:p>
        </p:txBody>
      </p:sp>
      <p:grpSp>
        <p:nvGrpSpPr>
          <p:cNvPr id="30" name="Google Shape;1317;p51"/>
          <p:cNvGrpSpPr/>
          <p:nvPr/>
        </p:nvGrpSpPr>
        <p:grpSpPr>
          <a:xfrm>
            <a:off x="7563273" y="1898227"/>
            <a:ext cx="3716020" cy="4154593"/>
            <a:chOff x="6690212" y="1121576"/>
            <a:chExt cx="1791863" cy="1783199"/>
          </a:xfrm>
        </p:grpSpPr>
        <p:grpSp>
          <p:nvGrpSpPr>
            <p:cNvPr id="31" name="Google Shape;1318;p51"/>
            <p:cNvGrpSpPr/>
            <p:nvPr/>
          </p:nvGrpSpPr>
          <p:grpSpPr>
            <a:xfrm>
              <a:off x="7735975" y="2488900"/>
              <a:ext cx="359100" cy="415875"/>
              <a:chOff x="6857425" y="2488900"/>
              <a:chExt cx="359100" cy="415875"/>
            </a:xfrm>
          </p:grpSpPr>
          <p:cxnSp>
            <p:nvCxnSpPr>
              <p:cNvPr id="32" name="Google Shape;1319;p51"/>
              <p:cNvCxnSpPr/>
              <p:nvPr/>
            </p:nvCxnSpPr>
            <p:spPr>
              <a:xfrm>
                <a:off x="7036975" y="2488900"/>
                <a:ext cx="0" cy="41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1320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4" name="Google Shape;1321;p51"/>
            <p:cNvSpPr/>
            <p:nvPr/>
          </p:nvSpPr>
          <p:spPr>
            <a:xfrm>
              <a:off x="8072575" y="2167875"/>
              <a:ext cx="117375" cy="310675"/>
            </a:xfrm>
            <a:custGeom>
              <a:avLst/>
              <a:gdLst/>
              <a:ahLst/>
              <a:cxnLst/>
              <a:rect l="l" t="t" r="r" b="b"/>
              <a:pathLst>
                <a:path w="4695" h="12427" extrusionOk="0">
                  <a:moveTo>
                    <a:pt x="0" y="12427"/>
                  </a:moveTo>
                  <a:lnTo>
                    <a:pt x="4695" y="12427"/>
                  </a:lnTo>
                  <a:lnTo>
                    <a:pt x="4695" y="0"/>
                  </a:lnTo>
                  <a:lnTo>
                    <a:pt x="345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5" name="Google Shape;1322;p51"/>
            <p:cNvGrpSpPr/>
            <p:nvPr/>
          </p:nvGrpSpPr>
          <p:grpSpPr>
            <a:xfrm flipH="1">
              <a:off x="6690212" y="1121576"/>
              <a:ext cx="1791863" cy="1781040"/>
              <a:chOff x="1694200" y="292975"/>
              <a:chExt cx="811275" cy="806375"/>
            </a:xfrm>
          </p:grpSpPr>
          <p:sp>
            <p:nvSpPr>
              <p:cNvPr id="36" name="Google Shape;1323;p51"/>
              <p:cNvSpPr/>
              <p:nvPr/>
            </p:nvSpPr>
            <p:spPr>
              <a:xfrm>
                <a:off x="1694200" y="486878"/>
                <a:ext cx="270450" cy="362050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4482" extrusionOk="0">
                    <a:moveTo>
                      <a:pt x="3558" y="0"/>
                    </a:moveTo>
                    <a:cubicBezTo>
                      <a:pt x="3029" y="0"/>
                      <a:pt x="2561" y="177"/>
                      <a:pt x="2196" y="535"/>
                    </a:cubicBezTo>
                    <a:cubicBezTo>
                      <a:pt x="1" y="2694"/>
                      <a:pt x="2726" y="6380"/>
                      <a:pt x="5010" y="8273"/>
                    </a:cubicBezTo>
                    <a:cubicBezTo>
                      <a:pt x="7296" y="10167"/>
                      <a:pt x="7793" y="14482"/>
                      <a:pt x="7793" y="14482"/>
                    </a:cubicBezTo>
                    <a:lnTo>
                      <a:pt x="10818" y="12574"/>
                    </a:lnTo>
                    <a:cubicBezTo>
                      <a:pt x="10434" y="4454"/>
                      <a:pt x="6220" y="0"/>
                      <a:pt x="35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BDE"/>
                  </a:gs>
                  <a:gs pos="100000">
                    <a:srgbClr val="70CAC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37" name="Google Shape;1324;p51"/>
              <p:cNvSpPr/>
              <p:nvPr/>
            </p:nvSpPr>
            <p:spPr>
              <a:xfrm>
                <a:off x="1785200" y="551853"/>
                <a:ext cx="146300" cy="272150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10886" extrusionOk="0">
                    <a:moveTo>
                      <a:pt x="48" y="0"/>
                    </a:moveTo>
                    <a:cubicBezTo>
                      <a:pt x="36" y="0"/>
                      <a:pt x="24" y="5"/>
                      <a:pt x="17" y="14"/>
                    </a:cubicBezTo>
                    <a:cubicBezTo>
                      <a:pt x="0" y="34"/>
                      <a:pt x="3" y="62"/>
                      <a:pt x="20" y="79"/>
                    </a:cubicBezTo>
                    <a:cubicBezTo>
                      <a:pt x="2706" y="2290"/>
                      <a:pt x="4693" y="6014"/>
                      <a:pt x="5761" y="10851"/>
                    </a:cubicBezTo>
                    <a:cubicBezTo>
                      <a:pt x="5768" y="10871"/>
                      <a:pt x="5784" y="10885"/>
                      <a:pt x="5805" y="10885"/>
                    </a:cubicBezTo>
                    <a:lnTo>
                      <a:pt x="5814" y="10885"/>
                    </a:lnTo>
                    <a:cubicBezTo>
                      <a:pt x="5838" y="10879"/>
                      <a:pt x="5851" y="10855"/>
                      <a:pt x="5845" y="10831"/>
                    </a:cubicBezTo>
                    <a:cubicBezTo>
                      <a:pt x="4774" y="5977"/>
                      <a:pt x="2777" y="2234"/>
                      <a:pt x="77" y="11"/>
                    </a:cubicBezTo>
                    <a:cubicBezTo>
                      <a:pt x="69" y="3"/>
                      <a:pt x="58" y="0"/>
                      <a:pt x="48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38" name="Google Shape;1325;p51"/>
              <p:cNvSpPr/>
              <p:nvPr/>
            </p:nvSpPr>
            <p:spPr>
              <a:xfrm>
                <a:off x="1818638" y="333225"/>
                <a:ext cx="210025" cy="383125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5325" extrusionOk="0">
                    <a:moveTo>
                      <a:pt x="3311" y="1"/>
                    </a:moveTo>
                    <a:cubicBezTo>
                      <a:pt x="1877" y="1"/>
                      <a:pt x="1" y="2007"/>
                      <a:pt x="438" y="5737"/>
                    </a:cubicBezTo>
                    <a:cubicBezTo>
                      <a:pt x="1005" y="10578"/>
                      <a:pt x="4946" y="15325"/>
                      <a:pt x="4946" y="15325"/>
                    </a:cubicBezTo>
                    <a:lnTo>
                      <a:pt x="8401" y="10356"/>
                    </a:lnTo>
                    <a:cubicBezTo>
                      <a:pt x="4161" y="6526"/>
                      <a:pt x="5607" y="2124"/>
                      <a:pt x="4403" y="543"/>
                    </a:cubicBezTo>
                    <a:cubicBezTo>
                      <a:pt x="4127" y="179"/>
                      <a:pt x="3738" y="1"/>
                      <a:pt x="33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E719E"/>
                  </a:gs>
                  <a:gs pos="100000">
                    <a:srgbClr val="423A6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39" name="Google Shape;1326;p51"/>
              <p:cNvSpPr/>
              <p:nvPr/>
            </p:nvSpPr>
            <p:spPr>
              <a:xfrm>
                <a:off x="1885888" y="423000"/>
                <a:ext cx="100900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4036" h="9287" extrusionOk="0">
                    <a:moveTo>
                      <a:pt x="44" y="0"/>
                    </a:moveTo>
                    <a:cubicBezTo>
                      <a:pt x="21" y="0"/>
                      <a:pt x="0" y="20"/>
                      <a:pt x="0" y="44"/>
                    </a:cubicBezTo>
                    <a:cubicBezTo>
                      <a:pt x="0" y="94"/>
                      <a:pt x="47" y="5113"/>
                      <a:pt x="3958" y="9272"/>
                    </a:cubicBezTo>
                    <a:cubicBezTo>
                      <a:pt x="3965" y="9280"/>
                      <a:pt x="3978" y="9286"/>
                      <a:pt x="3989" y="9286"/>
                    </a:cubicBezTo>
                    <a:cubicBezTo>
                      <a:pt x="3998" y="9286"/>
                      <a:pt x="4012" y="9280"/>
                      <a:pt x="4019" y="9272"/>
                    </a:cubicBezTo>
                    <a:cubicBezTo>
                      <a:pt x="4035" y="9256"/>
                      <a:pt x="4035" y="9229"/>
                      <a:pt x="4022" y="9212"/>
                    </a:cubicBezTo>
                    <a:cubicBezTo>
                      <a:pt x="134" y="5079"/>
                      <a:pt x="87" y="94"/>
                      <a:pt x="87" y="44"/>
                    </a:cubicBezTo>
                    <a:cubicBezTo>
                      <a:pt x="87" y="20"/>
                      <a:pt x="67" y="0"/>
                      <a:pt x="44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0" name="Google Shape;1327;p51"/>
              <p:cNvSpPr/>
              <p:nvPr/>
            </p:nvSpPr>
            <p:spPr>
              <a:xfrm>
                <a:off x="1942525" y="533625"/>
                <a:ext cx="252500" cy="189000"/>
              </a:xfrm>
              <a:custGeom>
                <a:avLst/>
                <a:gdLst/>
                <a:ahLst/>
                <a:cxnLst/>
                <a:rect l="l" t="t" r="r" b="b"/>
                <a:pathLst>
                  <a:path w="10100" h="7560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8" y="7134"/>
                      <a:pt x="5229" y="7560"/>
                      <a:pt x="7437" y="7560"/>
                    </a:cubicBezTo>
                    <a:cubicBezTo>
                      <a:pt x="7707" y="7560"/>
                      <a:pt x="7974" y="7553"/>
                      <a:pt x="8236" y="7544"/>
                    </a:cubicBezTo>
                    <a:cubicBezTo>
                      <a:pt x="8901" y="7524"/>
                      <a:pt x="9532" y="7474"/>
                      <a:pt x="10100" y="7417"/>
                    </a:cubicBezTo>
                    <a:lnTo>
                      <a:pt x="10022" y="6061"/>
                    </a:lnTo>
                    <a:cubicBezTo>
                      <a:pt x="9001" y="5876"/>
                      <a:pt x="7736" y="5385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1" name="Google Shape;1328;p51"/>
              <p:cNvSpPr/>
              <p:nvPr/>
            </p:nvSpPr>
            <p:spPr>
              <a:xfrm>
                <a:off x="2193075" y="685125"/>
                <a:ext cx="65150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1357" extrusionOk="0">
                    <a:moveTo>
                      <a:pt x="0" y="1"/>
                    </a:moveTo>
                    <a:lnTo>
                      <a:pt x="78" y="1357"/>
                    </a:lnTo>
                    <a:cubicBezTo>
                      <a:pt x="1565" y="1206"/>
                      <a:pt x="2605" y="991"/>
                      <a:pt x="2605" y="991"/>
                    </a:cubicBezTo>
                    <a:cubicBezTo>
                      <a:pt x="2605" y="991"/>
                      <a:pt x="2274" y="60"/>
                      <a:pt x="1321" y="60"/>
                    </a:cubicBezTo>
                    <a:cubicBezTo>
                      <a:pt x="1273" y="60"/>
                      <a:pt x="1223" y="63"/>
                      <a:pt x="1172" y="68"/>
                    </a:cubicBezTo>
                    <a:cubicBezTo>
                      <a:pt x="1076" y="78"/>
                      <a:pt x="972" y="83"/>
                      <a:pt x="863" y="83"/>
                    </a:cubicBezTo>
                    <a:cubicBezTo>
                      <a:pt x="605" y="83"/>
                      <a:pt x="313" y="55"/>
                      <a:pt x="0" y="1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2" name="Google Shape;1329;p51"/>
              <p:cNvSpPr/>
              <p:nvPr/>
            </p:nvSpPr>
            <p:spPr>
              <a:xfrm>
                <a:off x="2227725" y="701525"/>
                <a:ext cx="2210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884" h="543" extrusionOk="0">
                    <a:moveTo>
                      <a:pt x="541" y="0"/>
                    </a:moveTo>
                    <a:cubicBezTo>
                      <a:pt x="337" y="0"/>
                      <a:pt x="101" y="46"/>
                      <a:pt x="31" y="59"/>
                    </a:cubicBezTo>
                    <a:cubicBezTo>
                      <a:pt x="11" y="63"/>
                      <a:pt x="1" y="83"/>
                      <a:pt x="4" y="100"/>
                    </a:cubicBezTo>
                    <a:cubicBezTo>
                      <a:pt x="7" y="115"/>
                      <a:pt x="21" y="128"/>
                      <a:pt x="38" y="128"/>
                    </a:cubicBezTo>
                    <a:cubicBezTo>
                      <a:pt x="40" y="128"/>
                      <a:pt x="42" y="127"/>
                      <a:pt x="44" y="127"/>
                    </a:cubicBezTo>
                    <a:cubicBezTo>
                      <a:pt x="200" y="94"/>
                      <a:pt x="397" y="68"/>
                      <a:pt x="551" y="68"/>
                    </a:cubicBezTo>
                    <a:cubicBezTo>
                      <a:pt x="678" y="68"/>
                      <a:pt x="775" y="85"/>
                      <a:pt x="799" y="130"/>
                    </a:cubicBezTo>
                    <a:cubicBezTo>
                      <a:pt x="813" y="160"/>
                      <a:pt x="813" y="187"/>
                      <a:pt x="799" y="217"/>
                    </a:cubicBezTo>
                    <a:cubicBezTo>
                      <a:pt x="743" y="324"/>
                      <a:pt x="494" y="432"/>
                      <a:pt x="195" y="476"/>
                    </a:cubicBezTo>
                    <a:cubicBezTo>
                      <a:pt x="175" y="479"/>
                      <a:pt x="165" y="496"/>
                      <a:pt x="165" y="516"/>
                    </a:cubicBezTo>
                    <a:cubicBezTo>
                      <a:pt x="168" y="533"/>
                      <a:pt x="182" y="543"/>
                      <a:pt x="199" y="543"/>
                    </a:cubicBezTo>
                    <a:lnTo>
                      <a:pt x="206" y="543"/>
                    </a:lnTo>
                    <a:cubicBezTo>
                      <a:pt x="534" y="496"/>
                      <a:pt x="790" y="378"/>
                      <a:pt x="860" y="248"/>
                    </a:cubicBezTo>
                    <a:cubicBezTo>
                      <a:pt x="884" y="197"/>
                      <a:pt x="884" y="147"/>
                      <a:pt x="857" y="100"/>
                    </a:cubicBezTo>
                    <a:cubicBezTo>
                      <a:pt x="817" y="24"/>
                      <a:pt x="688" y="0"/>
                      <a:pt x="541" y="0"/>
                    </a:cubicBezTo>
                    <a:close/>
                  </a:path>
                </a:pathLst>
              </a:custGeom>
              <a:solidFill>
                <a:srgbClr val="423F6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3" name="Google Shape;1330;p51"/>
              <p:cNvSpPr/>
              <p:nvPr/>
            </p:nvSpPr>
            <p:spPr>
              <a:xfrm>
                <a:off x="1942525" y="533625"/>
                <a:ext cx="205325" cy="189025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7561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9" y="7141"/>
                      <a:pt x="5239" y="7561"/>
                      <a:pt x="7448" y="7561"/>
                    </a:cubicBezTo>
                    <a:cubicBezTo>
                      <a:pt x="7457" y="7561"/>
                      <a:pt x="7465" y="7561"/>
                      <a:pt x="7474" y="7561"/>
                    </a:cubicBezTo>
                    <a:cubicBezTo>
                      <a:pt x="7881" y="6812"/>
                      <a:pt x="8098" y="6064"/>
                      <a:pt x="8213" y="5483"/>
                    </a:cubicBezTo>
                    <a:cubicBezTo>
                      <a:pt x="7665" y="5238"/>
                      <a:pt x="7108" y="4919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4" name="Google Shape;1331;p51"/>
              <p:cNvSpPr/>
              <p:nvPr/>
            </p:nvSpPr>
            <p:spPr>
              <a:xfrm>
                <a:off x="1961775" y="1066750"/>
                <a:ext cx="85275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1304" extrusionOk="0">
                    <a:moveTo>
                      <a:pt x="487" y="1"/>
                    </a:moveTo>
                    <a:lnTo>
                      <a:pt x="0" y="1303"/>
                    </a:lnTo>
                    <a:lnTo>
                      <a:pt x="3411" y="1303"/>
                    </a:lnTo>
                    <a:lnTo>
                      <a:pt x="1645" y="239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5" name="Google Shape;1332;p51"/>
              <p:cNvSpPr/>
              <p:nvPr/>
            </p:nvSpPr>
            <p:spPr>
              <a:xfrm>
                <a:off x="1973925" y="760550"/>
                <a:ext cx="196925" cy="312175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12487" extrusionOk="0">
                    <a:moveTo>
                      <a:pt x="3299" y="1"/>
                    </a:moveTo>
                    <a:cubicBezTo>
                      <a:pt x="2337" y="1"/>
                      <a:pt x="1572" y="146"/>
                      <a:pt x="1572" y="146"/>
                    </a:cubicBezTo>
                    <a:cubicBezTo>
                      <a:pt x="1572" y="146"/>
                      <a:pt x="3012" y="1324"/>
                      <a:pt x="3059" y="3876"/>
                    </a:cubicBezTo>
                    <a:cubicBezTo>
                      <a:pt x="3106" y="6424"/>
                      <a:pt x="1" y="12249"/>
                      <a:pt x="1" y="12249"/>
                    </a:cubicBezTo>
                    <a:lnTo>
                      <a:pt x="1159" y="12487"/>
                    </a:lnTo>
                    <a:cubicBezTo>
                      <a:pt x="4888" y="7931"/>
                      <a:pt x="7877" y="2127"/>
                      <a:pt x="6343" y="831"/>
                    </a:cubicBezTo>
                    <a:cubicBezTo>
                      <a:pt x="5554" y="163"/>
                      <a:pt x="4316" y="1"/>
                      <a:pt x="32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6" name="Google Shape;1333;p51"/>
              <p:cNvSpPr/>
              <p:nvPr/>
            </p:nvSpPr>
            <p:spPr>
              <a:xfrm>
                <a:off x="2134900" y="783650"/>
                <a:ext cx="12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0" y="0"/>
                    </a:moveTo>
                    <a:lnTo>
                      <a:pt x="4" y="5"/>
                    </a:lnTo>
                    <a:cubicBezTo>
                      <a:pt x="4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7" name="Google Shape;1334;p51"/>
              <p:cNvSpPr/>
              <p:nvPr/>
            </p:nvSpPr>
            <p:spPr>
              <a:xfrm>
                <a:off x="2013200" y="760575"/>
                <a:ext cx="132475" cy="89075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3563" extrusionOk="0">
                    <a:moveTo>
                      <a:pt x="1726" y="1"/>
                    </a:moveTo>
                    <a:cubicBezTo>
                      <a:pt x="766" y="1"/>
                      <a:pt x="1" y="145"/>
                      <a:pt x="1" y="145"/>
                    </a:cubicBezTo>
                    <a:cubicBezTo>
                      <a:pt x="1" y="145"/>
                      <a:pt x="897" y="877"/>
                      <a:pt x="1296" y="2438"/>
                    </a:cubicBezTo>
                    <a:lnTo>
                      <a:pt x="4896" y="3562"/>
                    </a:lnTo>
                    <a:cubicBezTo>
                      <a:pt x="5251" y="2401"/>
                      <a:pt x="5299" y="1484"/>
                      <a:pt x="4919" y="984"/>
                    </a:cubicBezTo>
                    <a:cubicBezTo>
                      <a:pt x="4916" y="981"/>
                      <a:pt x="4916" y="977"/>
                      <a:pt x="4913" y="974"/>
                    </a:cubicBezTo>
                    <a:cubicBezTo>
                      <a:pt x="4909" y="974"/>
                      <a:pt x="4909" y="971"/>
                      <a:pt x="4905" y="971"/>
                    </a:cubicBezTo>
                    <a:lnTo>
                      <a:pt x="4905" y="968"/>
                    </a:lnTo>
                    <a:cubicBezTo>
                      <a:pt x="4902" y="964"/>
                      <a:pt x="4902" y="964"/>
                      <a:pt x="4899" y="961"/>
                    </a:cubicBezTo>
                    <a:lnTo>
                      <a:pt x="4899" y="957"/>
                    </a:lnTo>
                    <a:lnTo>
                      <a:pt x="4896" y="957"/>
                    </a:lnTo>
                    <a:cubicBezTo>
                      <a:pt x="4896" y="954"/>
                      <a:pt x="4896" y="954"/>
                      <a:pt x="4892" y="951"/>
                    </a:cubicBezTo>
                    <a:lnTo>
                      <a:pt x="4888" y="948"/>
                    </a:lnTo>
                    <a:lnTo>
                      <a:pt x="4885" y="944"/>
                    </a:lnTo>
                    <a:lnTo>
                      <a:pt x="4885" y="940"/>
                    </a:lnTo>
                    <a:lnTo>
                      <a:pt x="4882" y="940"/>
                    </a:lnTo>
                    <a:lnTo>
                      <a:pt x="4882" y="937"/>
                    </a:lnTo>
                    <a:cubicBezTo>
                      <a:pt x="4882" y="937"/>
                      <a:pt x="4879" y="937"/>
                      <a:pt x="4879" y="934"/>
                    </a:cubicBezTo>
                    <a:cubicBezTo>
                      <a:pt x="4876" y="934"/>
                      <a:pt x="4876" y="931"/>
                      <a:pt x="4876" y="931"/>
                    </a:cubicBezTo>
                    <a:cubicBezTo>
                      <a:pt x="4876" y="931"/>
                      <a:pt x="4872" y="931"/>
                      <a:pt x="4872" y="928"/>
                    </a:cubicBezTo>
                    <a:cubicBezTo>
                      <a:pt x="4872" y="923"/>
                      <a:pt x="4868" y="923"/>
                      <a:pt x="4868" y="923"/>
                    </a:cubicBezTo>
                    <a:lnTo>
                      <a:pt x="4865" y="920"/>
                    </a:lnTo>
                    <a:cubicBezTo>
                      <a:pt x="4865" y="917"/>
                      <a:pt x="4865" y="917"/>
                      <a:pt x="4862" y="917"/>
                    </a:cubicBezTo>
                    <a:cubicBezTo>
                      <a:pt x="4862" y="914"/>
                      <a:pt x="4862" y="914"/>
                      <a:pt x="4859" y="914"/>
                    </a:cubicBezTo>
                    <a:lnTo>
                      <a:pt x="4859" y="911"/>
                    </a:lnTo>
                    <a:lnTo>
                      <a:pt x="4855" y="911"/>
                    </a:lnTo>
                    <a:cubicBezTo>
                      <a:pt x="4855" y="907"/>
                      <a:pt x="4855" y="907"/>
                      <a:pt x="4852" y="907"/>
                    </a:cubicBezTo>
                    <a:lnTo>
                      <a:pt x="4852" y="903"/>
                    </a:lnTo>
                    <a:cubicBezTo>
                      <a:pt x="4852" y="903"/>
                      <a:pt x="4848" y="903"/>
                      <a:pt x="4848" y="900"/>
                    </a:cubicBezTo>
                    <a:cubicBezTo>
                      <a:pt x="4845" y="900"/>
                      <a:pt x="4845" y="900"/>
                      <a:pt x="4845" y="897"/>
                    </a:cubicBezTo>
                    <a:lnTo>
                      <a:pt x="4842" y="897"/>
                    </a:lnTo>
                    <a:lnTo>
                      <a:pt x="4842" y="894"/>
                    </a:lnTo>
                    <a:lnTo>
                      <a:pt x="4838" y="894"/>
                    </a:lnTo>
                    <a:lnTo>
                      <a:pt x="4838" y="890"/>
                    </a:lnTo>
                    <a:cubicBezTo>
                      <a:pt x="4835" y="890"/>
                      <a:pt x="4835" y="887"/>
                      <a:pt x="4835" y="887"/>
                    </a:cubicBezTo>
                    <a:lnTo>
                      <a:pt x="4832" y="883"/>
                    </a:lnTo>
                    <a:lnTo>
                      <a:pt x="4828" y="880"/>
                    </a:lnTo>
                    <a:cubicBezTo>
                      <a:pt x="4825" y="880"/>
                      <a:pt x="4825" y="877"/>
                      <a:pt x="4825" y="877"/>
                    </a:cubicBezTo>
                    <a:lnTo>
                      <a:pt x="4822" y="877"/>
                    </a:lnTo>
                    <a:cubicBezTo>
                      <a:pt x="4822" y="874"/>
                      <a:pt x="4822" y="874"/>
                      <a:pt x="4818" y="874"/>
                    </a:cubicBezTo>
                    <a:lnTo>
                      <a:pt x="4818" y="870"/>
                    </a:lnTo>
                    <a:lnTo>
                      <a:pt x="4815" y="870"/>
                    </a:lnTo>
                    <a:lnTo>
                      <a:pt x="4815" y="867"/>
                    </a:lnTo>
                    <a:cubicBezTo>
                      <a:pt x="4815" y="867"/>
                      <a:pt x="4812" y="867"/>
                      <a:pt x="4812" y="863"/>
                    </a:cubicBezTo>
                    <a:cubicBezTo>
                      <a:pt x="4808" y="863"/>
                      <a:pt x="4808" y="860"/>
                      <a:pt x="4808" y="860"/>
                    </a:cubicBezTo>
                    <a:lnTo>
                      <a:pt x="4805" y="860"/>
                    </a:lnTo>
                    <a:cubicBezTo>
                      <a:pt x="4805" y="860"/>
                      <a:pt x="4805" y="857"/>
                      <a:pt x="4801" y="857"/>
                    </a:cubicBezTo>
                    <a:cubicBezTo>
                      <a:pt x="4801" y="853"/>
                      <a:pt x="4798" y="853"/>
                      <a:pt x="4798" y="853"/>
                    </a:cubicBezTo>
                    <a:cubicBezTo>
                      <a:pt x="4798" y="850"/>
                      <a:pt x="4795" y="850"/>
                      <a:pt x="4795" y="850"/>
                    </a:cubicBezTo>
                    <a:cubicBezTo>
                      <a:pt x="4795" y="847"/>
                      <a:pt x="4795" y="847"/>
                      <a:pt x="4792" y="847"/>
                    </a:cubicBezTo>
                    <a:lnTo>
                      <a:pt x="4792" y="843"/>
                    </a:lnTo>
                    <a:lnTo>
                      <a:pt x="4788" y="843"/>
                    </a:lnTo>
                    <a:lnTo>
                      <a:pt x="4784" y="840"/>
                    </a:lnTo>
                    <a:lnTo>
                      <a:pt x="4781" y="836"/>
                    </a:lnTo>
                    <a:cubicBezTo>
                      <a:pt x="4778" y="836"/>
                      <a:pt x="4778" y="833"/>
                      <a:pt x="4778" y="833"/>
                    </a:cubicBezTo>
                    <a:lnTo>
                      <a:pt x="4775" y="833"/>
                    </a:lnTo>
                    <a:cubicBezTo>
                      <a:pt x="4775" y="830"/>
                      <a:pt x="4772" y="830"/>
                      <a:pt x="4772" y="830"/>
                    </a:cubicBezTo>
                    <a:cubicBezTo>
                      <a:pt x="3982" y="162"/>
                      <a:pt x="2747" y="1"/>
                      <a:pt x="173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8" name="Google Shape;1335;p51"/>
              <p:cNvSpPr/>
              <p:nvPr/>
            </p:nvSpPr>
            <p:spPr>
              <a:xfrm>
                <a:off x="2050300" y="857425"/>
                <a:ext cx="12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5" h="250" extrusionOk="0">
                    <a:moveTo>
                      <a:pt x="0" y="229"/>
                    </a:moveTo>
                    <a:lnTo>
                      <a:pt x="0" y="249"/>
                    </a:lnTo>
                    <a:lnTo>
                      <a:pt x="0" y="229"/>
                    </a:lnTo>
                    <a:close/>
                    <a:moveTo>
                      <a:pt x="0" y="219"/>
                    </a:moveTo>
                    <a:lnTo>
                      <a:pt x="0" y="229"/>
                    </a:lnTo>
                    <a:lnTo>
                      <a:pt x="0" y="219"/>
                    </a:lnTo>
                    <a:close/>
                    <a:moveTo>
                      <a:pt x="0" y="216"/>
                    </a:moveTo>
                    <a:lnTo>
                      <a:pt x="0" y="219"/>
                    </a:lnTo>
                    <a:lnTo>
                      <a:pt x="0" y="216"/>
                    </a:lnTo>
                    <a:close/>
                    <a:moveTo>
                      <a:pt x="0" y="202"/>
                    </a:moveTo>
                    <a:lnTo>
                      <a:pt x="0" y="212"/>
                    </a:lnTo>
                    <a:lnTo>
                      <a:pt x="0" y="202"/>
                    </a:lnTo>
                    <a:close/>
                    <a:moveTo>
                      <a:pt x="0" y="199"/>
                    </a:moveTo>
                    <a:lnTo>
                      <a:pt x="0" y="202"/>
                    </a:lnTo>
                    <a:lnTo>
                      <a:pt x="0" y="199"/>
                    </a:lnTo>
                    <a:close/>
                    <a:moveTo>
                      <a:pt x="4" y="189"/>
                    </a:moveTo>
                    <a:cubicBezTo>
                      <a:pt x="0" y="192"/>
                      <a:pt x="0" y="196"/>
                      <a:pt x="0" y="199"/>
                    </a:cubicBezTo>
                    <a:cubicBezTo>
                      <a:pt x="0" y="196"/>
                      <a:pt x="0" y="192"/>
                      <a:pt x="4" y="189"/>
                    </a:cubicBezTo>
                    <a:close/>
                    <a:moveTo>
                      <a:pt x="4" y="182"/>
                    </a:moveTo>
                    <a:lnTo>
                      <a:pt x="4" y="185"/>
                    </a:lnTo>
                    <a:lnTo>
                      <a:pt x="4" y="182"/>
                    </a:lnTo>
                    <a:close/>
                    <a:moveTo>
                      <a:pt x="4" y="179"/>
                    </a:moveTo>
                    <a:lnTo>
                      <a:pt x="4" y="182"/>
                    </a:lnTo>
                    <a:lnTo>
                      <a:pt x="4" y="179"/>
                    </a:lnTo>
                    <a:close/>
                    <a:moveTo>
                      <a:pt x="4" y="172"/>
                    </a:moveTo>
                    <a:lnTo>
                      <a:pt x="4" y="179"/>
                    </a:lnTo>
                    <a:lnTo>
                      <a:pt x="4" y="172"/>
                    </a:lnTo>
                    <a:close/>
                    <a:moveTo>
                      <a:pt x="4" y="168"/>
                    </a:moveTo>
                    <a:lnTo>
                      <a:pt x="4" y="172"/>
                    </a:lnTo>
                    <a:lnTo>
                      <a:pt x="4" y="168"/>
                    </a:lnTo>
                    <a:close/>
                    <a:moveTo>
                      <a:pt x="4" y="162"/>
                    </a:moveTo>
                    <a:lnTo>
                      <a:pt x="4" y="165"/>
                    </a:lnTo>
                    <a:lnTo>
                      <a:pt x="4" y="162"/>
                    </a:lnTo>
                    <a:close/>
                    <a:moveTo>
                      <a:pt x="4" y="159"/>
                    </a:moveTo>
                    <a:lnTo>
                      <a:pt x="4" y="162"/>
                    </a:lnTo>
                    <a:lnTo>
                      <a:pt x="4" y="159"/>
                    </a:lnTo>
                    <a:close/>
                    <a:moveTo>
                      <a:pt x="4" y="152"/>
                    </a:moveTo>
                    <a:lnTo>
                      <a:pt x="4" y="156"/>
                    </a:lnTo>
                    <a:lnTo>
                      <a:pt x="4" y="152"/>
                    </a:lnTo>
                    <a:close/>
                    <a:moveTo>
                      <a:pt x="4" y="148"/>
                    </a:moveTo>
                    <a:lnTo>
                      <a:pt x="4" y="152"/>
                    </a:lnTo>
                    <a:lnTo>
                      <a:pt x="4" y="148"/>
                    </a:lnTo>
                    <a:close/>
                    <a:moveTo>
                      <a:pt x="4" y="142"/>
                    </a:moveTo>
                    <a:lnTo>
                      <a:pt x="4" y="145"/>
                    </a:lnTo>
                    <a:lnTo>
                      <a:pt x="4" y="142"/>
                    </a:lnTo>
                    <a:close/>
                    <a:moveTo>
                      <a:pt x="4" y="139"/>
                    </a:moveTo>
                    <a:lnTo>
                      <a:pt x="4" y="142"/>
                    </a:lnTo>
                    <a:lnTo>
                      <a:pt x="4" y="139"/>
                    </a:lnTo>
                    <a:close/>
                    <a:moveTo>
                      <a:pt x="4" y="131"/>
                    </a:moveTo>
                    <a:lnTo>
                      <a:pt x="4" y="135"/>
                    </a:lnTo>
                    <a:lnTo>
                      <a:pt x="4" y="131"/>
                    </a:lnTo>
                    <a:close/>
                    <a:moveTo>
                      <a:pt x="4" y="125"/>
                    </a:moveTo>
                    <a:lnTo>
                      <a:pt x="4" y="131"/>
                    </a:lnTo>
                    <a:lnTo>
                      <a:pt x="4" y="125"/>
                    </a:lnTo>
                    <a:close/>
                    <a:moveTo>
                      <a:pt x="4" y="122"/>
                    </a:moveTo>
                    <a:lnTo>
                      <a:pt x="4" y="125"/>
                    </a:lnTo>
                    <a:lnTo>
                      <a:pt x="4" y="122"/>
                    </a:lnTo>
                    <a:close/>
                    <a:moveTo>
                      <a:pt x="4" y="118"/>
                    </a:moveTo>
                    <a:lnTo>
                      <a:pt x="4" y="118"/>
                    </a:lnTo>
                    <a:lnTo>
                      <a:pt x="4" y="118"/>
                    </a:lnTo>
                    <a:close/>
                    <a:moveTo>
                      <a:pt x="4" y="111"/>
                    </a:moveTo>
                    <a:lnTo>
                      <a:pt x="4" y="115"/>
                    </a:lnTo>
                    <a:lnTo>
                      <a:pt x="4" y="111"/>
                    </a:lnTo>
                    <a:close/>
                    <a:moveTo>
                      <a:pt x="4" y="105"/>
                    </a:moveTo>
                    <a:lnTo>
                      <a:pt x="4" y="108"/>
                    </a:lnTo>
                    <a:lnTo>
                      <a:pt x="4" y="105"/>
                    </a:lnTo>
                    <a:close/>
                    <a:moveTo>
                      <a:pt x="4" y="102"/>
                    </a:moveTo>
                    <a:lnTo>
                      <a:pt x="4" y="105"/>
                    </a:lnTo>
                    <a:lnTo>
                      <a:pt x="4" y="102"/>
                    </a:lnTo>
                    <a:close/>
                    <a:moveTo>
                      <a:pt x="4" y="95"/>
                    </a:moveTo>
                    <a:lnTo>
                      <a:pt x="4" y="98"/>
                    </a:lnTo>
                    <a:lnTo>
                      <a:pt x="4" y="95"/>
                    </a:lnTo>
                    <a:close/>
                    <a:moveTo>
                      <a:pt x="4" y="91"/>
                    </a:moveTo>
                    <a:lnTo>
                      <a:pt x="4" y="95"/>
                    </a:lnTo>
                    <a:lnTo>
                      <a:pt x="4" y="91"/>
                    </a:lnTo>
                    <a:close/>
                    <a:moveTo>
                      <a:pt x="4" y="85"/>
                    </a:moveTo>
                    <a:lnTo>
                      <a:pt x="4" y="88"/>
                    </a:lnTo>
                    <a:lnTo>
                      <a:pt x="4" y="85"/>
                    </a:lnTo>
                    <a:close/>
                    <a:moveTo>
                      <a:pt x="4" y="75"/>
                    </a:moveTo>
                    <a:lnTo>
                      <a:pt x="4" y="85"/>
                    </a:lnTo>
                    <a:lnTo>
                      <a:pt x="4" y="75"/>
                    </a:lnTo>
                    <a:close/>
                    <a:moveTo>
                      <a:pt x="4" y="71"/>
                    </a:moveTo>
                    <a:lnTo>
                      <a:pt x="4" y="75"/>
                    </a:lnTo>
                    <a:lnTo>
                      <a:pt x="4" y="71"/>
                    </a:lnTo>
                    <a:close/>
                    <a:moveTo>
                      <a:pt x="4" y="65"/>
                    </a:moveTo>
                    <a:lnTo>
                      <a:pt x="4" y="68"/>
                    </a:lnTo>
                    <a:lnTo>
                      <a:pt x="4" y="65"/>
                    </a:lnTo>
                    <a:close/>
                    <a:moveTo>
                      <a:pt x="4" y="61"/>
                    </a:moveTo>
                    <a:lnTo>
                      <a:pt x="4" y="65"/>
                    </a:lnTo>
                    <a:lnTo>
                      <a:pt x="4" y="61"/>
                    </a:lnTo>
                    <a:close/>
                    <a:moveTo>
                      <a:pt x="4" y="55"/>
                    </a:moveTo>
                    <a:lnTo>
                      <a:pt x="4" y="58"/>
                    </a:lnTo>
                    <a:lnTo>
                      <a:pt x="4" y="55"/>
                    </a:lnTo>
                    <a:close/>
                    <a:moveTo>
                      <a:pt x="4" y="51"/>
                    </a:moveTo>
                    <a:lnTo>
                      <a:pt x="4" y="55"/>
                    </a:lnTo>
                    <a:lnTo>
                      <a:pt x="4" y="51"/>
                    </a:lnTo>
                    <a:close/>
                    <a:moveTo>
                      <a:pt x="4" y="44"/>
                    </a:moveTo>
                    <a:lnTo>
                      <a:pt x="4" y="51"/>
                    </a:lnTo>
                    <a:lnTo>
                      <a:pt x="4" y="44"/>
                    </a:lnTo>
                    <a:close/>
                    <a:moveTo>
                      <a:pt x="4" y="41"/>
                    </a:moveTo>
                    <a:lnTo>
                      <a:pt x="4" y="44"/>
                    </a:lnTo>
                    <a:lnTo>
                      <a:pt x="4" y="41"/>
                    </a:lnTo>
                    <a:close/>
                    <a:moveTo>
                      <a:pt x="4" y="38"/>
                    </a:moveTo>
                    <a:lnTo>
                      <a:pt x="4" y="38"/>
                    </a:lnTo>
                    <a:lnTo>
                      <a:pt x="4" y="38"/>
                    </a:lnTo>
                    <a:close/>
                    <a:moveTo>
                      <a:pt x="4" y="31"/>
                    </a:moveTo>
                    <a:lnTo>
                      <a:pt x="4" y="35"/>
                    </a:lnTo>
                    <a:lnTo>
                      <a:pt x="4" y="31"/>
                    </a:lnTo>
                    <a:close/>
                    <a:moveTo>
                      <a:pt x="4" y="24"/>
                    </a:moveTo>
                    <a:lnTo>
                      <a:pt x="4" y="27"/>
                    </a:lnTo>
                    <a:lnTo>
                      <a:pt x="4" y="24"/>
                    </a:lnTo>
                    <a:close/>
                    <a:moveTo>
                      <a:pt x="4" y="21"/>
                    </a:moveTo>
                    <a:lnTo>
                      <a:pt x="4" y="24"/>
                    </a:lnTo>
                    <a:lnTo>
                      <a:pt x="4" y="21"/>
                    </a:lnTo>
                    <a:close/>
                    <a:moveTo>
                      <a:pt x="4" y="15"/>
                    </a:moveTo>
                    <a:lnTo>
                      <a:pt x="4" y="21"/>
                    </a:lnTo>
                    <a:lnTo>
                      <a:pt x="4" y="15"/>
                    </a:lnTo>
                    <a:close/>
                    <a:moveTo>
                      <a:pt x="4" y="11"/>
                    </a:moveTo>
                    <a:lnTo>
                      <a:pt x="4" y="15"/>
                    </a:lnTo>
                    <a:lnTo>
                      <a:pt x="4" y="11"/>
                    </a:lnTo>
                    <a:close/>
                    <a:moveTo>
                      <a:pt x="4" y="7"/>
                    </a:moveTo>
                    <a:lnTo>
                      <a:pt x="4" y="11"/>
                    </a:lnTo>
                    <a:lnTo>
                      <a:pt x="4" y="7"/>
                    </a:lnTo>
                    <a:close/>
                    <a:moveTo>
                      <a:pt x="4" y="1"/>
                    </a:move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9" name="Google Shape;1336;p51"/>
              <p:cNvSpPr/>
              <p:nvPr/>
            </p:nvSpPr>
            <p:spPr>
              <a:xfrm>
                <a:off x="2031500" y="907800"/>
                <a:ext cx="10250" cy="3107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243" extrusionOk="0">
                    <a:moveTo>
                      <a:pt x="410" y="0"/>
                    </a:moveTo>
                    <a:cubicBezTo>
                      <a:pt x="293" y="403"/>
                      <a:pt x="155" y="820"/>
                      <a:pt x="0" y="1243"/>
                    </a:cubicBezTo>
                    <a:lnTo>
                      <a:pt x="0" y="1243"/>
                    </a:lnTo>
                    <a:cubicBezTo>
                      <a:pt x="155" y="820"/>
                      <a:pt x="293" y="403"/>
                      <a:pt x="410" y="0"/>
                    </a:cubicBezTo>
                    <a:close/>
                  </a:path>
                </a:pathLst>
              </a:custGeom>
              <a:solidFill>
                <a:srgbClr val="AE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0" name="Google Shape;1337;p51"/>
              <p:cNvSpPr/>
              <p:nvPr/>
            </p:nvSpPr>
            <p:spPr>
              <a:xfrm>
                <a:off x="2041725" y="863725"/>
                <a:ext cx="86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764" extrusionOk="0">
                    <a:moveTo>
                      <a:pt x="343" y="0"/>
                    </a:moveTo>
                    <a:cubicBezTo>
                      <a:pt x="317" y="504"/>
                      <a:pt x="189" y="1112"/>
                      <a:pt x="1" y="1763"/>
                    </a:cubicBezTo>
                    <a:lnTo>
                      <a:pt x="1" y="1763"/>
                    </a:lnTo>
                    <a:cubicBezTo>
                      <a:pt x="189" y="1112"/>
                      <a:pt x="317" y="504"/>
                      <a:pt x="343" y="0"/>
                    </a:cubicBez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1" name="Google Shape;1338;p51"/>
              <p:cNvSpPr/>
              <p:nvPr/>
            </p:nvSpPr>
            <p:spPr>
              <a:xfrm>
                <a:off x="2031500" y="821525"/>
                <a:ext cx="104100" cy="12732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093" extrusionOk="0">
                    <a:moveTo>
                      <a:pt x="564" y="0"/>
                    </a:moveTo>
                    <a:lnTo>
                      <a:pt x="564" y="0"/>
                    </a:lnTo>
                    <a:cubicBezTo>
                      <a:pt x="676" y="419"/>
                      <a:pt x="746" y="896"/>
                      <a:pt x="756" y="1437"/>
                    </a:cubicBezTo>
                    <a:lnTo>
                      <a:pt x="756" y="1440"/>
                    </a:lnTo>
                    <a:lnTo>
                      <a:pt x="756" y="1443"/>
                    </a:lnTo>
                    <a:lnTo>
                      <a:pt x="756" y="1447"/>
                    </a:lnTo>
                    <a:lnTo>
                      <a:pt x="756" y="1451"/>
                    </a:lnTo>
                    <a:lnTo>
                      <a:pt x="756" y="1457"/>
                    </a:lnTo>
                    <a:lnTo>
                      <a:pt x="756" y="1460"/>
                    </a:lnTo>
                    <a:lnTo>
                      <a:pt x="756" y="1463"/>
                    </a:lnTo>
                    <a:lnTo>
                      <a:pt x="756" y="1467"/>
                    </a:lnTo>
                    <a:lnTo>
                      <a:pt x="756" y="1471"/>
                    </a:lnTo>
                    <a:lnTo>
                      <a:pt x="756" y="1474"/>
                    </a:lnTo>
                    <a:lnTo>
                      <a:pt x="756" y="1477"/>
                    </a:lnTo>
                    <a:lnTo>
                      <a:pt x="756" y="1480"/>
                    </a:lnTo>
                    <a:lnTo>
                      <a:pt x="756" y="1487"/>
                    </a:lnTo>
                    <a:lnTo>
                      <a:pt x="756" y="1491"/>
                    </a:lnTo>
                    <a:lnTo>
                      <a:pt x="756" y="1494"/>
                    </a:lnTo>
                    <a:lnTo>
                      <a:pt x="756" y="1497"/>
                    </a:lnTo>
                    <a:lnTo>
                      <a:pt x="756" y="1501"/>
                    </a:lnTo>
                    <a:lnTo>
                      <a:pt x="756" y="1504"/>
                    </a:lnTo>
                    <a:lnTo>
                      <a:pt x="756" y="1507"/>
                    </a:lnTo>
                    <a:lnTo>
                      <a:pt x="756" y="1511"/>
                    </a:lnTo>
                    <a:lnTo>
                      <a:pt x="756" y="1521"/>
                    </a:lnTo>
                    <a:lnTo>
                      <a:pt x="756" y="1524"/>
                    </a:lnTo>
                    <a:lnTo>
                      <a:pt x="756" y="1527"/>
                    </a:lnTo>
                    <a:lnTo>
                      <a:pt x="756" y="1531"/>
                    </a:lnTo>
                    <a:lnTo>
                      <a:pt x="756" y="1534"/>
                    </a:lnTo>
                    <a:lnTo>
                      <a:pt x="756" y="1538"/>
                    </a:lnTo>
                    <a:lnTo>
                      <a:pt x="756" y="1541"/>
                    </a:lnTo>
                    <a:lnTo>
                      <a:pt x="756" y="1544"/>
                    </a:lnTo>
                    <a:lnTo>
                      <a:pt x="756" y="1547"/>
                    </a:lnTo>
                    <a:lnTo>
                      <a:pt x="756" y="1551"/>
                    </a:lnTo>
                    <a:lnTo>
                      <a:pt x="756" y="1554"/>
                    </a:lnTo>
                    <a:lnTo>
                      <a:pt x="756" y="1558"/>
                    </a:lnTo>
                    <a:lnTo>
                      <a:pt x="756" y="1561"/>
                    </a:lnTo>
                    <a:lnTo>
                      <a:pt x="756" y="1567"/>
                    </a:lnTo>
                    <a:lnTo>
                      <a:pt x="756" y="1571"/>
                    </a:lnTo>
                    <a:lnTo>
                      <a:pt x="756" y="1575"/>
                    </a:lnTo>
                    <a:lnTo>
                      <a:pt x="756" y="1578"/>
                    </a:lnTo>
                    <a:lnTo>
                      <a:pt x="756" y="1581"/>
                    </a:lnTo>
                    <a:lnTo>
                      <a:pt x="756" y="1584"/>
                    </a:lnTo>
                    <a:lnTo>
                      <a:pt x="756" y="1588"/>
                    </a:lnTo>
                    <a:lnTo>
                      <a:pt x="756" y="1592"/>
                    </a:lnTo>
                    <a:lnTo>
                      <a:pt x="756" y="1595"/>
                    </a:lnTo>
                    <a:lnTo>
                      <a:pt x="756" y="1598"/>
                    </a:lnTo>
                    <a:lnTo>
                      <a:pt x="756" y="1601"/>
                    </a:lnTo>
                    <a:lnTo>
                      <a:pt x="756" y="1604"/>
                    </a:lnTo>
                    <a:lnTo>
                      <a:pt x="756" y="1608"/>
                    </a:lnTo>
                    <a:lnTo>
                      <a:pt x="756" y="1615"/>
                    </a:lnTo>
                    <a:lnTo>
                      <a:pt x="756" y="1618"/>
                    </a:lnTo>
                    <a:lnTo>
                      <a:pt x="756" y="1621"/>
                    </a:lnTo>
                    <a:lnTo>
                      <a:pt x="756" y="1625"/>
                    </a:lnTo>
                    <a:cubicBezTo>
                      <a:pt x="752" y="1628"/>
                      <a:pt x="752" y="1632"/>
                      <a:pt x="752" y="1635"/>
                    </a:cubicBezTo>
                    <a:lnTo>
                      <a:pt x="752" y="1638"/>
                    </a:lnTo>
                    <a:lnTo>
                      <a:pt x="752" y="1648"/>
                    </a:lnTo>
                    <a:lnTo>
                      <a:pt x="752" y="1652"/>
                    </a:lnTo>
                    <a:lnTo>
                      <a:pt x="752" y="1655"/>
                    </a:lnTo>
                    <a:lnTo>
                      <a:pt x="752" y="1665"/>
                    </a:lnTo>
                    <a:lnTo>
                      <a:pt x="752" y="1685"/>
                    </a:lnTo>
                    <a:lnTo>
                      <a:pt x="752" y="1688"/>
                    </a:lnTo>
                    <a:cubicBezTo>
                      <a:pt x="726" y="2192"/>
                      <a:pt x="598" y="2800"/>
                      <a:pt x="410" y="3451"/>
                    </a:cubicBezTo>
                    <a:cubicBezTo>
                      <a:pt x="293" y="3854"/>
                      <a:pt x="155" y="4271"/>
                      <a:pt x="0" y="4694"/>
                    </a:cubicBezTo>
                    <a:cubicBezTo>
                      <a:pt x="615" y="4878"/>
                      <a:pt x="1384" y="5032"/>
                      <a:pt x="2314" y="5092"/>
                    </a:cubicBezTo>
                    <a:cubicBezTo>
                      <a:pt x="3160" y="3642"/>
                      <a:pt x="3811" y="2266"/>
                      <a:pt x="4164" y="1124"/>
                    </a:cubicBezTo>
                    <a:lnTo>
                      <a:pt x="564" y="0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2" name="Google Shape;1339;p51"/>
              <p:cNvSpPr/>
              <p:nvPr/>
            </p:nvSpPr>
            <p:spPr>
              <a:xfrm>
                <a:off x="1983750" y="414575"/>
                <a:ext cx="113250" cy="1020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4082" extrusionOk="0">
                    <a:moveTo>
                      <a:pt x="3535" y="1"/>
                    </a:moveTo>
                    <a:cubicBezTo>
                      <a:pt x="3053" y="1"/>
                      <a:pt x="2475" y="286"/>
                      <a:pt x="2263" y="348"/>
                    </a:cubicBezTo>
                    <a:cubicBezTo>
                      <a:pt x="2233" y="358"/>
                      <a:pt x="2200" y="362"/>
                      <a:pt x="2165" y="362"/>
                    </a:cubicBezTo>
                    <a:cubicBezTo>
                      <a:pt x="1966" y="362"/>
                      <a:pt x="1706" y="230"/>
                      <a:pt x="1390" y="230"/>
                    </a:cubicBezTo>
                    <a:cubicBezTo>
                      <a:pt x="1187" y="230"/>
                      <a:pt x="962" y="284"/>
                      <a:pt x="716" y="462"/>
                    </a:cubicBezTo>
                    <a:cubicBezTo>
                      <a:pt x="17" y="965"/>
                      <a:pt x="393" y="2010"/>
                      <a:pt x="393" y="2010"/>
                    </a:cubicBezTo>
                    <a:cubicBezTo>
                      <a:pt x="0" y="2466"/>
                      <a:pt x="487" y="2984"/>
                      <a:pt x="487" y="2984"/>
                    </a:cubicBezTo>
                    <a:cubicBezTo>
                      <a:pt x="164" y="3789"/>
                      <a:pt x="773" y="4081"/>
                      <a:pt x="773" y="4081"/>
                    </a:cubicBezTo>
                    <a:lnTo>
                      <a:pt x="1840" y="3151"/>
                    </a:lnTo>
                    <a:lnTo>
                      <a:pt x="3408" y="1684"/>
                    </a:lnTo>
                    <a:cubicBezTo>
                      <a:pt x="4016" y="1617"/>
                      <a:pt x="4529" y="965"/>
                      <a:pt x="4143" y="305"/>
                    </a:cubicBezTo>
                    <a:cubicBezTo>
                      <a:pt x="4010" y="78"/>
                      <a:pt x="3785" y="1"/>
                      <a:pt x="3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3" name="Google Shape;1340;p51"/>
              <p:cNvSpPr/>
              <p:nvPr/>
            </p:nvSpPr>
            <p:spPr>
              <a:xfrm>
                <a:off x="1990625" y="456675"/>
                <a:ext cx="8580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3811" extrusionOk="0">
                    <a:moveTo>
                      <a:pt x="2280" y="0"/>
                    </a:moveTo>
                    <a:cubicBezTo>
                      <a:pt x="2255" y="239"/>
                      <a:pt x="2030" y="586"/>
                      <a:pt x="1820" y="586"/>
                    </a:cubicBezTo>
                    <a:cubicBezTo>
                      <a:pt x="1743" y="586"/>
                      <a:pt x="1668" y="540"/>
                      <a:pt x="1606" y="426"/>
                    </a:cubicBezTo>
                    <a:cubicBezTo>
                      <a:pt x="1504" y="243"/>
                      <a:pt x="1308" y="148"/>
                      <a:pt x="1112" y="148"/>
                    </a:cubicBezTo>
                    <a:cubicBezTo>
                      <a:pt x="852" y="148"/>
                      <a:pt x="594" y="314"/>
                      <a:pt x="561" y="658"/>
                    </a:cubicBezTo>
                    <a:cubicBezTo>
                      <a:pt x="504" y="1263"/>
                      <a:pt x="1045" y="1396"/>
                      <a:pt x="1045" y="1396"/>
                    </a:cubicBezTo>
                    <a:cubicBezTo>
                      <a:pt x="1045" y="1396"/>
                      <a:pt x="840" y="1537"/>
                      <a:pt x="873" y="1816"/>
                    </a:cubicBezTo>
                    <a:cubicBezTo>
                      <a:pt x="907" y="2095"/>
                      <a:pt x="498" y="2397"/>
                      <a:pt x="498" y="2397"/>
                    </a:cubicBezTo>
                    <a:lnTo>
                      <a:pt x="1" y="3280"/>
                    </a:lnTo>
                    <a:lnTo>
                      <a:pt x="1082" y="3810"/>
                    </a:lnTo>
                    <a:lnTo>
                      <a:pt x="1739" y="2622"/>
                    </a:lnTo>
                    <a:cubicBezTo>
                      <a:pt x="1739" y="2622"/>
                      <a:pt x="1871" y="2700"/>
                      <a:pt x="2085" y="2700"/>
                    </a:cubicBezTo>
                    <a:cubicBezTo>
                      <a:pt x="2255" y="2700"/>
                      <a:pt x="2477" y="2650"/>
                      <a:pt x="2726" y="2471"/>
                    </a:cubicBezTo>
                    <a:cubicBezTo>
                      <a:pt x="3170" y="2149"/>
                      <a:pt x="3083" y="1457"/>
                      <a:pt x="3083" y="1457"/>
                    </a:cubicBezTo>
                    <a:cubicBezTo>
                      <a:pt x="3284" y="1444"/>
                      <a:pt x="3431" y="1316"/>
                      <a:pt x="3431" y="1316"/>
                    </a:cubicBezTo>
                    <a:cubicBezTo>
                      <a:pt x="3059" y="840"/>
                      <a:pt x="3132" y="0"/>
                      <a:pt x="3133" y="0"/>
                    </a:cubicBezTo>
                    <a:lnTo>
                      <a:pt x="3133" y="0"/>
                    </a:lnTo>
                    <a:cubicBezTo>
                      <a:pt x="2998" y="66"/>
                      <a:pt x="2859" y="88"/>
                      <a:pt x="2732" y="88"/>
                    </a:cubicBezTo>
                    <a:cubicBezTo>
                      <a:pt x="2480" y="88"/>
                      <a:pt x="2280" y="0"/>
                      <a:pt x="2280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4" name="Google Shape;1341;p51"/>
              <p:cNvSpPr/>
              <p:nvPr/>
            </p:nvSpPr>
            <p:spPr>
              <a:xfrm>
                <a:off x="2038900" y="486875"/>
                <a:ext cx="2132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4" extrusionOk="0">
                    <a:moveTo>
                      <a:pt x="426" y="1"/>
                    </a:moveTo>
                    <a:cubicBezTo>
                      <a:pt x="191" y="1"/>
                      <a:pt x="0" y="192"/>
                      <a:pt x="0" y="427"/>
                    </a:cubicBezTo>
                    <a:cubicBezTo>
                      <a:pt x="0" y="662"/>
                      <a:pt x="191" y="853"/>
                      <a:pt x="426" y="853"/>
                    </a:cubicBezTo>
                    <a:cubicBezTo>
                      <a:pt x="662" y="853"/>
                      <a:pt x="853" y="662"/>
                      <a:pt x="853" y="427"/>
                    </a:cubicBezTo>
                    <a:cubicBezTo>
                      <a:pt x="853" y="192"/>
                      <a:pt x="662" y="1"/>
                      <a:pt x="42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73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5" name="Google Shape;1342;p51"/>
              <p:cNvSpPr/>
              <p:nvPr/>
            </p:nvSpPr>
            <p:spPr>
              <a:xfrm>
                <a:off x="1838275" y="525800"/>
                <a:ext cx="222875" cy="295250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1810" extrusionOk="0">
                    <a:moveTo>
                      <a:pt x="6024" y="0"/>
                    </a:moveTo>
                    <a:cubicBezTo>
                      <a:pt x="2596" y="0"/>
                      <a:pt x="1" y="7175"/>
                      <a:pt x="441" y="10540"/>
                    </a:cubicBezTo>
                    <a:lnTo>
                      <a:pt x="4483" y="11809"/>
                    </a:lnTo>
                    <a:lnTo>
                      <a:pt x="6998" y="9536"/>
                    </a:lnTo>
                    <a:cubicBezTo>
                      <a:pt x="7824" y="6749"/>
                      <a:pt x="8915" y="1012"/>
                      <a:pt x="7058" y="220"/>
                    </a:cubicBezTo>
                    <a:cubicBezTo>
                      <a:pt x="6707" y="70"/>
                      <a:pt x="6361" y="0"/>
                      <a:pt x="6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6" name="Google Shape;1343;p51"/>
              <p:cNvSpPr/>
              <p:nvPr/>
            </p:nvSpPr>
            <p:spPr>
              <a:xfrm>
                <a:off x="1925075" y="623925"/>
                <a:ext cx="103175" cy="169650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6786" extrusionOk="0">
                    <a:moveTo>
                      <a:pt x="447" y="1"/>
                    </a:moveTo>
                    <a:cubicBezTo>
                      <a:pt x="1" y="3805"/>
                      <a:pt x="763" y="6786"/>
                      <a:pt x="763" y="6786"/>
                    </a:cubicBezTo>
                    <a:lnTo>
                      <a:pt x="2344" y="6679"/>
                    </a:lnTo>
                    <a:lnTo>
                      <a:pt x="3526" y="5611"/>
                    </a:lnTo>
                    <a:cubicBezTo>
                      <a:pt x="3727" y="4936"/>
                      <a:pt x="3942" y="4090"/>
                      <a:pt x="4127" y="3183"/>
                    </a:cubicBezTo>
                    <a:lnTo>
                      <a:pt x="447" y="1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7" name="Google Shape;1344;p51"/>
              <p:cNvSpPr/>
              <p:nvPr/>
            </p:nvSpPr>
            <p:spPr>
              <a:xfrm>
                <a:off x="2172500" y="1068925"/>
                <a:ext cx="796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217" extrusionOk="0">
                    <a:moveTo>
                      <a:pt x="142" y="1"/>
                    </a:moveTo>
                    <a:lnTo>
                      <a:pt x="1" y="1216"/>
                    </a:lnTo>
                    <a:lnTo>
                      <a:pt x="3183" y="1216"/>
                    </a:lnTo>
                    <a:lnTo>
                      <a:pt x="1303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8" name="Google Shape;1345;p51"/>
              <p:cNvSpPr/>
              <p:nvPr/>
            </p:nvSpPr>
            <p:spPr>
              <a:xfrm>
                <a:off x="1849275" y="764200"/>
                <a:ext cx="38175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5270" h="12190" extrusionOk="0">
                    <a:moveTo>
                      <a:pt x="6558" y="0"/>
                    </a:moveTo>
                    <a:cubicBezTo>
                      <a:pt x="6558" y="0"/>
                      <a:pt x="3922" y="913"/>
                      <a:pt x="1" y="1004"/>
                    </a:cubicBezTo>
                    <a:cubicBezTo>
                      <a:pt x="41" y="1319"/>
                      <a:pt x="109" y="1601"/>
                      <a:pt x="206" y="1840"/>
                    </a:cubicBezTo>
                    <a:cubicBezTo>
                      <a:pt x="1434" y="4884"/>
                      <a:pt x="2939" y="4881"/>
                      <a:pt x="7951" y="5264"/>
                    </a:cubicBezTo>
                    <a:cubicBezTo>
                      <a:pt x="13346" y="5677"/>
                      <a:pt x="13071" y="12190"/>
                      <a:pt x="13071" y="12190"/>
                    </a:cubicBezTo>
                    <a:lnTo>
                      <a:pt x="14232" y="12190"/>
                    </a:lnTo>
                    <a:cubicBezTo>
                      <a:pt x="14232" y="12190"/>
                      <a:pt x="15269" y="9538"/>
                      <a:pt x="13923" y="5879"/>
                    </a:cubicBezTo>
                    <a:cubicBezTo>
                      <a:pt x="12577" y="2219"/>
                      <a:pt x="6558" y="0"/>
                      <a:pt x="6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9" name="Google Shape;1346;p51"/>
              <p:cNvSpPr/>
              <p:nvPr/>
            </p:nvSpPr>
            <p:spPr>
              <a:xfrm>
                <a:off x="2147150" y="519100"/>
                <a:ext cx="415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569" extrusionOk="0">
                    <a:moveTo>
                      <a:pt x="474" y="1"/>
                    </a:moveTo>
                    <a:lnTo>
                      <a:pt x="1" y="1014"/>
                    </a:lnTo>
                    <a:lnTo>
                      <a:pt x="1189" y="1569"/>
                    </a:lnTo>
                    <a:lnTo>
                      <a:pt x="1662" y="555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F476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0" name="Google Shape;1347;p51"/>
              <p:cNvSpPr/>
              <p:nvPr/>
            </p:nvSpPr>
            <p:spPr>
              <a:xfrm>
                <a:off x="2176875" y="518425"/>
                <a:ext cx="7537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3852" extrusionOk="0">
                    <a:moveTo>
                      <a:pt x="2860" y="1"/>
                    </a:moveTo>
                    <a:cubicBezTo>
                      <a:pt x="2829" y="1"/>
                      <a:pt x="2798" y="10"/>
                      <a:pt x="2770" y="31"/>
                    </a:cubicBezTo>
                    <a:cubicBezTo>
                      <a:pt x="2442" y="284"/>
                      <a:pt x="1781" y="716"/>
                      <a:pt x="1093" y="716"/>
                    </a:cubicBezTo>
                    <a:cubicBezTo>
                      <a:pt x="886" y="716"/>
                      <a:pt x="677" y="677"/>
                      <a:pt x="473" y="582"/>
                    </a:cubicBezTo>
                    <a:lnTo>
                      <a:pt x="0" y="1596"/>
                    </a:lnTo>
                    <a:cubicBezTo>
                      <a:pt x="879" y="2008"/>
                      <a:pt x="1031" y="3173"/>
                      <a:pt x="1054" y="3711"/>
                    </a:cubicBezTo>
                    <a:cubicBezTo>
                      <a:pt x="1059" y="3795"/>
                      <a:pt x="1129" y="3852"/>
                      <a:pt x="1203" y="3852"/>
                    </a:cubicBezTo>
                    <a:cubicBezTo>
                      <a:pt x="1235" y="3852"/>
                      <a:pt x="1268" y="3841"/>
                      <a:pt x="1296" y="3818"/>
                    </a:cubicBezTo>
                    <a:cubicBezTo>
                      <a:pt x="1575" y="3593"/>
                      <a:pt x="2052" y="3100"/>
                      <a:pt x="2498" y="2143"/>
                    </a:cubicBezTo>
                    <a:cubicBezTo>
                      <a:pt x="2945" y="1190"/>
                      <a:pt x="3015" y="505"/>
                      <a:pt x="3008" y="146"/>
                    </a:cubicBezTo>
                    <a:cubicBezTo>
                      <a:pt x="3008" y="59"/>
                      <a:pt x="2936" y="1"/>
                      <a:pt x="2860" y="1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1" name="Google Shape;1348;p51"/>
              <p:cNvSpPr/>
              <p:nvPr/>
            </p:nvSpPr>
            <p:spPr>
              <a:xfrm>
                <a:off x="2116100" y="505850"/>
                <a:ext cx="4290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545" extrusionOk="0">
                    <a:moveTo>
                      <a:pt x="417" y="1"/>
                    </a:moveTo>
                    <a:lnTo>
                      <a:pt x="208" y="447"/>
                    </a:lnTo>
                    <a:lnTo>
                      <a:pt x="1" y="893"/>
                    </a:lnTo>
                    <a:lnTo>
                      <a:pt x="1243" y="1544"/>
                    </a:lnTo>
                    <a:lnTo>
                      <a:pt x="1477" y="1038"/>
                    </a:lnTo>
                    <a:lnTo>
                      <a:pt x="1716" y="531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2" name="Google Shape;1349;p51"/>
              <p:cNvSpPr/>
              <p:nvPr/>
            </p:nvSpPr>
            <p:spPr>
              <a:xfrm>
                <a:off x="1910500" y="531250"/>
                <a:ext cx="222000" cy="223725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8949" extrusionOk="0">
                    <a:moveTo>
                      <a:pt x="3632" y="1"/>
                    </a:moveTo>
                    <a:cubicBezTo>
                      <a:pt x="237" y="1"/>
                      <a:pt x="0" y="8948"/>
                      <a:pt x="3488" y="8948"/>
                    </a:cubicBezTo>
                    <a:cubicBezTo>
                      <a:pt x="3582" y="8948"/>
                      <a:pt x="3679" y="8942"/>
                      <a:pt x="3779" y="8928"/>
                    </a:cubicBezTo>
                    <a:cubicBezTo>
                      <a:pt x="6227" y="8596"/>
                      <a:pt x="7956" y="5813"/>
                      <a:pt x="8880" y="3866"/>
                    </a:cubicBezTo>
                    <a:lnTo>
                      <a:pt x="7788" y="3114"/>
                    </a:lnTo>
                    <a:cubicBezTo>
                      <a:pt x="6694" y="4585"/>
                      <a:pt x="4894" y="6015"/>
                      <a:pt x="4894" y="6015"/>
                    </a:cubicBezTo>
                    <a:cubicBezTo>
                      <a:pt x="5549" y="2533"/>
                      <a:pt x="5203" y="49"/>
                      <a:pt x="3689" y="2"/>
                    </a:cubicBezTo>
                    <a:cubicBezTo>
                      <a:pt x="3670" y="1"/>
                      <a:pt x="3651" y="1"/>
                      <a:pt x="3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3" name="Google Shape;1350;p51"/>
              <p:cNvSpPr/>
              <p:nvPr/>
            </p:nvSpPr>
            <p:spPr>
              <a:xfrm>
                <a:off x="2105175" y="541625"/>
                <a:ext cx="78425" cy="8627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3451" extrusionOk="0">
                    <a:moveTo>
                      <a:pt x="2145" y="0"/>
                    </a:moveTo>
                    <a:cubicBezTo>
                      <a:pt x="1704" y="0"/>
                      <a:pt x="1165" y="405"/>
                      <a:pt x="649" y="1624"/>
                    </a:cubicBezTo>
                    <a:cubicBezTo>
                      <a:pt x="501" y="1971"/>
                      <a:pt x="273" y="2336"/>
                      <a:pt x="1" y="2699"/>
                    </a:cubicBezTo>
                    <a:lnTo>
                      <a:pt x="1093" y="3451"/>
                    </a:lnTo>
                    <a:cubicBezTo>
                      <a:pt x="1606" y="2366"/>
                      <a:pt x="1871" y="1544"/>
                      <a:pt x="1871" y="1544"/>
                    </a:cubicBezTo>
                    <a:cubicBezTo>
                      <a:pt x="2482" y="1413"/>
                      <a:pt x="3137" y="597"/>
                      <a:pt x="2656" y="198"/>
                    </a:cubicBezTo>
                    <a:cubicBezTo>
                      <a:pt x="2512" y="77"/>
                      <a:pt x="2338" y="0"/>
                      <a:pt x="2145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4" name="Google Shape;1351;p51"/>
              <p:cNvSpPr/>
              <p:nvPr/>
            </p:nvSpPr>
            <p:spPr>
              <a:xfrm>
                <a:off x="1870350" y="893425"/>
                <a:ext cx="1600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6400" h="1016" extrusionOk="0">
                    <a:moveTo>
                      <a:pt x="507" y="1"/>
                    </a:moveTo>
                    <a:cubicBezTo>
                      <a:pt x="229" y="1"/>
                      <a:pt x="1" y="230"/>
                      <a:pt x="1" y="508"/>
                    </a:cubicBezTo>
                    <a:cubicBezTo>
                      <a:pt x="1" y="790"/>
                      <a:pt x="229" y="1015"/>
                      <a:pt x="507" y="1015"/>
                    </a:cubicBezTo>
                    <a:lnTo>
                      <a:pt x="5893" y="1015"/>
                    </a:lnTo>
                    <a:cubicBezTo>
                      <a:pt x="6171" y="1015"/>
                      <a:pt x="6400" y="790"/>
                      <a:pt x="6400" y="508"/>
                    </a:cubicBezTo>
                    <a:cubicBezTo>
                      <a:pt x="6400" y="230"/>
                      <a:pt x="6171" y="1"/>
                      <a:pt x="58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5" name="Google Shape;1352;p51"/>
              <p:cNvSpPr/>
              <p:nvPr/>
            </p:nvSpPr>
            <p:spPr>
              <a:xfrm>
                <a:off x="1817650" y="649025"/>
                <a:ext cx="30400" cy="1554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6219" extrusionOk="0">
                    <a:moveTo>
                      <a:pt x="608" y="1"/>
                    </a:moveTo>
                    <a:cubicBezTo>
                      <a:pt x="272" y="1"/>
                      <a:pt x="0" y="273"/>
                      <a:pt x="0" y="608"/>
                    </a:cubicBezTo>
                    <a:lnTo>
                      <a:pt x="0" y="5611"/>
                    </a:lnTo>
                    <a:cubicBezTo>
                      <a:pt x="0" y="5946"/>
                      <a:pt x="272" y="6219"/>
                      <a:pt x="608" y="6219"/>
                    </a:cubicBezTo>
                    <a:cubicBezTo>
                      <a:pt x="944" y="6219"/>
                      <a:pt x="1216" y="5946"/>
                      <a:pt x="1216" y="5611"/>
                    </a:cubicBezTo>
                    <a:lnTo>
                      <a:pt x="1216" y="608"/>
                    </a:lnTo>
                    <a:cubicBezTo>
                      <a:pt x="1216" y="273"/>
                      <a:pt x="944" y="1"/>
                      <a:pt x="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6" name="Google Shape;1353;p51"/>
              <p:cNvSpPr/>
              <p:nvPr/>
            </p:nvSpPr>
            <p:spPr>
              <a:xfrm>
                <a:off x="2132875" y="292975"/>
                <a:ext cx="219300" cy="15042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6017" extrusionOk="0">
                    <a:moveTo>
                      <a:pt x="5088" y="0"/>
                    </a:moveTo>
                    <a:cubicBezTo>
                      <a:pt x="4884" y="0"/>
                      <a:pt x="4676" y="11"/>
                      <a:pt x="4466" y="32"/>
                    </a:cubicBezTo>
                    <a:cubicBezTo>
                      <a:pt x="2385" y="240"/>
                      <a:pt x="874" y="1805"/>
                      <a:pt x="1347" y="3892"/>
                    </a:cubicBezTo>
                    <a:lnTo>
                      <a:pt x="1" y="5219"/>
                    </a:lnTo>
                    <a:lnTo>
                      <a:pt x="1689" y="4809"/>
                    </a:lnTo>
                    <a:cubicBezTo>
                      <a:pt x="2190" y="5617"/>
                      <a:pt x="3363" y="6017"/>
                      <a:pt x="4593" y="6017"/>
                    </a:cubicBezTo>
                    <a:cubicBezTo>
                      <a:pt x="6338" y="6017"/>
                      <a:pt x="8199" y="5211"/>
                      <a:pt x="8417" y="3624"/>
                    </a:cubicBezTo>
                    <a:cubicBezTo>
                      <a:pt x="8772" y="1068"/>
                      <a:pt x="7116" y="0"/>
                      <a:pt x="508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C9C3"/>
                  </a:gs>
                  <a:gs pos="100000">
                    <a:srgbClr val="FF8C8C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7" name="Google Shape;1354;p51"/>
              <p:cNvSpPr/>
              <p:nvPr/>
            </p:nvSpPr>
            <p:spPr>
              <a:xfrm>
                <a:off x="2223875" y="352275"/>
                <a:ext cx="1730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431" extrusionOk="0">
                    <a:moveTo>
                      <a:pt x="148" y="0"/>
                    </a:moveTo>
                    <a:cubicBezTo>
                      <a:pt x="67" y="0"/>
                      <a:pt x="0" y="67"/>
                      <a:pt x="0" y="147"/>
                    </a:cubicBezTo>
                    <a:lnTo>
                      <a:pt x="0" y="1282"/>
                    </a:lnTo>
                    <a:cubicBezTo>
                      <a:pt x="0" y="1363"/>
                      <a:pt x="67" y="1430"/>
                      <a:pt x="148" y="1430"/>
                    </a:cubicBezTo>
                    <a:lnTo>
                      <a:pt x="547" y="1430"/>
                    </a:lnTo>
                    <a:cubicBezTo>
                      <a:pt x="625" y="1430"/>
                      <a:pt x="691" y="1363"/>
                      <a:pt x="691" y="1282"/>
                    </a:cubicBezTo>
                    <a:lnTo>
                      <a:pt x="691" y="147"/>
                    </a:lnTo>
                    <a:cubicBezTo>
                      <a:pt x="691" y="67"/>
                      <a:pt x="625" y="0"/>
                      <a:pt x="547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8" name="Google Shape;1355;p51"/>
              <p:cNvSpPr/>
              <p:nvPr/>
            </p:nvSpPr>
            <p:spPr>
              <a:xfrm>
                <a:off x="2244775" y="328525"/>
                <a:ext cx="4265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2390" extrusionOk="0">
                    <a:moveTo>
                      <a:pt x="678" y="0"/>
                    </a:moveTo>
                    <a:cubicBezTo>
                      <a:pt x="601" y="0"/>
                      <a:pt x="625" y="292"/>
                      <a:pt x="608" y="406"/>
                    </a:cubicBezTo>
                    <a:cubicBezTo>
                      <a:pt x="574" y="587"/>
                      <a:pt x="0" y="916"/>
                      <a:pt x="0" y="1097"/>
                    </a:cubicBezTo>
                    <a:lnTo>
                      <a:pt x="0" y="2232"/>
                    </a:lnTo>
                    <a:cubicBezTo>
                      <a:pt x="0" y="2313"/>
                      <a:pt x="67" y="2380"/>
                      <a:pt x="148" y="2380"/>
                    </a:cubicBezTo>
                    <a:lnTo>
                      <a:pt x="1270" y="2390"/>
                    </a:lnTo>
                    <a:cubicBezTo>
                      <a:pt x="1380" y="2390"/>
                      <a:pt x="1471" y="2303"/>
                      <a:pt x="1471" y="2192"/>
                    </a:cubicBezTo>
                    <a:cubicBezTo>
                      <a:pt x="1471" y="2131"/>
                      <a:pt x="1440" y="2075"/>
                      <a:pt x="1394" y="2038"/>
                    </a:cubicBezTo>
                    <a:cubicBezTo>
                      <a:pt x="1484" y="2018"/>
                      <a:pt x="1547" y="1940"/>
                      <a:pt x="1547" y="1846"/>
                    </a:cubicBezTo>
                    <a:cubicBezTo>
                      <a:pt x="1547" y="1782"/>
                      <a:pt x="1518" y="1725"/>
                      <a:pt x="1474" y="1692"/>
                    </a:cubicBezTo>
                    <a:cubicBezTo>
                      <a:pt x="1561" y="1672"/>
                      <a:pt x="1628" y="1591"/>
                      <a:pt x="1628" y="1497"/>
                    </a:cubicBezTo>
                    <a:cubicBezTo>
                      <a:pt x="1628" y="1433"/>
                      <a:pt x="1598" y="1380"/>
                      <a:pt x="1555" y="1342"/>
                    </a:cubicBezTo>
                    <a:cubicBezTo>
                      <a:pt x="1642" y="1322"/>
                      <a:pt x="1705" y="1245"/>
                      <a:pt x="1705" y="1151"/>
                    </a:cubicBezTo>
                    <a:cubicBezTo>
                      <a:pt x="1705" y="1040"/>
                      <a:pt x="1618" y="950"/>
                      <a:pt x="1507" y="950"/>
                    </a:cubicBezTo>
                    <a:lnTo>
                      <a:pt x="813" y="950"/>
                    </a:lnTo>
                    <a:cubicBezTo>
                      <a:pt x="813" y="950"/>
                      <a:pt x="983" y="611"/>
                      <a:pt x="983" y="349"/>
                    </a:cubicBezTo>
                    <a:cubicBezTo>
                      <a:pt x="983" y="50"/>
                      <a:pt x="813" y="0"/>
                      <a:pt x="678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9" name="Google Shape;1356;p51"/>
              <p:cNvSpPr/>
              <p:nvPr/>
            </p:nvSpPr>
            <p:spPr>
              <a:xfrm>
                <a:off x="2223625" y="709550"/>
                <a:ext cx="14262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461" extrusionOk="0">
                    <a:moveTo>
                      <a:pt x="232" y="0"/>
                    </a:moveTo>
                    <a:cubicBezTo>
                      <a:pt x="104" y="0"/>
                      <a:pt x="0" y="104"/>
                      <a:pt x="0" y="232"/>
                    </a:cubicBezTo>
                    <a:cubicBezTo>
                      <a:pt x="0" y="360"/>
                      <a:pt x="104" y="460"/>
                      <a:pt x="232" y="460"/>
                    </a:cubicBezTo>
                    <a:lnTo>
                      <a:pt x="5472" y="460"/>
                    </a:lnTo>
                    <a:cubicBezTo>
                      <a:pt x="5600" y="460"/>
                      <a:pt x="5704" y="360"/>
                      <a:pt x="5704" y="232"/>
                    </a:cubicBezTo>
                    <a:cubicBezTo>
                      <a:pt x="5704" y="104"/>
                      <a:pt x="5600" y="0"/>
                      <a:pt x="5472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70" name="Google Shape;1357;p51"/>
              <p:cNvSpPr/>
              <p:nvPr/>
            </p:nvSpPr>
            <p:spPr>
              <a:xfrm>
                <a:off x="2361275" y="584750"/>
                <a:ext cx="637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5047" extrusionOk="0">
                    <a:moveTo>
                      <a:pt x="2385" y="0"/>
                    </a:moveTo>
                    <a:cubicBezTo>
                      <a:pt x="2331" y="0"/>
                      <a:pt x="2277" y="32"/>
                      <a:pt x="2253" y="85"/>
                    </a:cubicBezTo>
                    <a:lnTo>
                      <a:pt x="34" y="4842"/>
                    </a:lnTo>
                    <a:cubicBezTo>
                      <a:pt x="0" y="4912"/>
                      <a:pt x="34" y="4999"/>
                      <a:pt x="104" y="5032"/>
                    </a:cubicBezTo>
                    <a:cubicBezTo>
                      <a:pt x="124" y="5042"/>
                      <a:pt x="146" y="5046"/>
                      <a:pt x="167" y="5046"/>
                    </a:cubicBezTo>
                    <a:cubicBezTo>
                      <a:pt x="222" y="5046"/>
                      <a:pt x="274" y="5016"/>
                      <a:pt x="299" y="4962"/>
                    </a:cubicBezTo>
                    <a:lnTo>
                      <a:pt x="2515" y="209"/>
                    </a:lnTo>
                    <a:cubicBezTo>
                      <a:pt x="2548" y="134"/>
                      <a:pt x="2518" y="47"/>
                      <a:pt x="2444" y="14"/>
                    </a:cubicBezTo>
                    <a:cubicBezTo>
                      <a:pt x="2425" y="5"/>
                      <a:pt x="2405" y="0"/>
                      <a:pt x="2385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71" name="Google Shape;1358;p51"/>
              <p:cNvSpPr/>
              <p:nvPr/>
            </p:nvSpPr>
            <p:spPr>
              <a:xfrm>
                <a:off x="2186775" y="721050"/>
                <a:ext cx="3187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12748" h="491" extrusionOk="0">
                    <a:moveTo>
                      <a:pt x="0" y="0"/>
                    </a:moveTo>
                    <a:lnTo>
                      <a:pt x="0" y="490"/>
                    </a:lnTo>
                    <a:lnTo>
                      <a:pt x="12747" y="490"/>
                    </a:lnTo>
                    <a:lnTo>
                      <a:pt x="12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</p:grpSp>
        <p:grpSp>
          <p:nvGrpSpPr>
            <p:cNvPr id="72" name="Google Shape;1359;p51"/>
            <p:cNvGrpSpPr/>
            <p:nvPr/>
          </p:nvGrpSpPr>
          <p:grpSpPr>
            <a:xfrm>
              <a:off x="6857425" y="2088475"/>
              <a:ext cx="359100" cy="816300"/>
              <a:chOff x="6857425" y="2088475"/>
              <a:chExt cx="359100" cy="816300"/>
            </a:xfrm>
          </p:grpSpPr>
          <p:cxnSp>
            <p:nvCxnSpPr>
              <p:cNvPr id="73" name="Google Shape;1360;p51"/>
              <p:cNvCxnSpPr/>
              <p:nvPr/>
            </p:nvCxnSpPr>
            <p:spPr>
              <a:xfrm>
                <a:off x="7036975" y="2088475"/>
                <a:ext cx="0" cy="8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1361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" name="Text Box 4"/>
          <p:cNvSpPr txBox="1"/>
          <p:nvPr/>
        </p:nvSpPr>
        <p:spPr>
          <a:xfrm>
            <a:off x="1619673" y="1740747"/>
            <a:ext cx="4581313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The Location object is part of a Window object.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The location Object refers to the current URL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047740" y="5356860"/>
            <a:ext cx="1448647" cy="748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sz="4265" u="sng" spc="-1">
                <a:solidFill>
                  <a:schemeClr val="bg2"/>
                </a:solidFill>
                <a:latin typeface="Advent Pro SemiBold" charset="0"/>
                <a:cs typeface="Advent Pro SemiBold" charset="0"/>
                <a:sym typeface="+mn-ea"/>
                <a:hlinkClick r:id="rId1" action="ppaction://hlinkfile"/>
              </a:rPr>
              <a:t>MDN</a:t>
            </a:r>
            <a:endParaRPr lang="en-US" sz="4265" u="sng" spc="-1">
              <a:solidFill>
                <a:schemeClr val="bg2"/>
              </a:solidFill>
              <a:latin typeface="Advent Pro SemiBold" charset="0"/>
              <a:cs typeface="Advent Pro SemiBold" charset="0"/>
              <a:sym typeface="+mn-ea"/>
              <a:hlinkClick r:id="rId1" action="ppaction://hlinkfi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2655147" y="636693"/>
            <a:ext cx="6881707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Location object - properties and methods</a:t>
            </a:r>
            <a:endParaRPr lang="en-US" altLang="en-GB"/>
          </a:p>
        </p:txBody>
      </p:sp>
      <p:sp>
        <p:nvSpPr>
          <p:cNvPr id="4" name="Text Box 3"/>
          <p:cNvSpPr txBox="1"/>
          <p:nvPr/>
        </p:nvSpPr>
        <p:spPr>
          <a:xfrm>
            <a:off x="8773160" y="1185333"/>
            <a:ext cx="20904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sz="3200" u="sng" spc="-1">
                <a:solidFill>
                  <a:schemeClr val="bg2"/>
                </a:solidFill>
                <a:latin typeface="Advent Pro SemiBold" charset="0"/>
                <a:cs typeface="Advent Pro SemiBold" charset="0"/>
                <a:sym typeface="+mn-ea"/>
                <a:hlinkClick r:id="rId1" action="ppaction://hlinkfile"/>
              </a:rPr>
              <a:t>w3schools</a:t>
            </a:r>
            <a:endParaRPr lang="en-US" sz="3200" u="sng" spc="-1">
              <a:solidFill>
                <a:schemeClr val="bg2"/>
              </a:solidFill>
              <a:latin typeface="Advent Pro SemiBold" charset="0"/>
              <a:cs typeface="Advent Pro SemiBold" charset="0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692487" y="1673860"/>
            <a:ext cx="8761307" cy="20353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grayscl/>
          </a:blip>
          <a:srcRect b="1737"/>
          <a:stretch>
            <a:fillRect/>
          </a:stretch>
        </p:blipFill>
        <p:spPr>
          <a:xfrm>
            <a:off x="1665393" y="3616113"/>
            <a:ext cx="8860367" cy="253915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pPr algn="ctr"/>
            <a:r>
              <a:rPr lang="en-US" sz="3200"/>
              <a:t>History object</a:t>
            </a:r>
            <a:endParaRPr lang="en-US" sz="3200"/>
          </a:p>
        </p:txBody>
      </p:sp>
      <p:grpSp>
        <p:nvGrpSpPr>
          <p:cNvPr id="30" name="Google Shape;1317;p51"/>
          <p:cNvGrpSpPr/>
          <p:nvPr/>
        </p:nvGrpSpPr>
        <p:grpSpPr>
          <a:xfrm>
            <a:off x="7563273" y="1898227"/>
            <a:ext cx="3716020" cy="4154593"/>
            <a:chOff x="6690212" y="1121576"/>
            <a:chExt cx="1791863" cy="1783199"/>
          </a:xfrm>
        </p:grpSpPr>
        <p:grpSp>
          <p:nvGrpSpPr>
            <p:cNvPr id="31" name="Google Shape;1318;p51"/>
            <p:cNvGrpSpPr/>
            <p:nvPr/>
          </p:nvGrpSpPr>
          <p:grpSpPr>
            <a:xfrm>
              <a:off x="7735975" y="2488900"/>
              <a:ext cx="359100" cy="415875"/>
              <a:chOff x="6857425" y="2488900"/>
              <a:chExt cx="359100" cy="415875"/>
            </a:xfrm>
          </p:grpSpPr>
          <p:cxnSp>
            <p:nvCxnSpPr>
              <p:cNvPr id="32" name="Google Shape;1319;p51"/>
              <p:cNvCxnSpPr/>
              <p:nvPr/>
            </p:nvCxnSpPr>
            <p:spPr>
              <a:xfrm>
                <a:off x="7036975" y="2488900"/>
                <a:ext cx="0" cy="41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1320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4" name="Google Shape;1321;p51"/>
            <p:cNvSpPr/>
            <p:nvPr/>
          </p:nvSpPr>
          <p:spPr>
            <a:xfrm>
              <a:off x="8072575" y="2167875"/>
              <a:ext cx="117375" cy="310675"/>
            </a:xfrm>
            <a:custGeom>
              <a:avLst/>
              <a:gdLst/>
              <a:ahLst/>
              <a:cxnLst/>
              <a:rect l="l" t="t" r="r" b="b"/>
              <a:pathLst>
                <a:path w="4695" h="12427" extrusionOk="0">
                  <a:moveTo>
                    <a:pt x="0" y="12427"/>
                  </a:moveTo>
                  <a:lnTo>
                    <a:pt x="4695" y="12427"/>
                  </a:lnTo>
                  <a:lnTo>
                    <a:pt x="4695" y="0"/>
                  </a:lnTo>
                  <a:lnTo>
                    <a:pt x="345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5" name="Google Shape;1322;p51"/>
            <p:cNvGrpSpPr/>
            <p:nvPr/>
          </p:nvGrpSpPr>
          <p:grpSpPr>
            <a:xfrm flipH="1">
              <a:off x="6690212" y="1121576"/>
              <a:ext cx="1791863" cy="1781040"/>
              <a:chOff x="1694200" y="292975"/>
              <a:chExt cx="811275" cy="806375"/>
            </a:xfrm>
          </p:grpSpPr>
          <p:sp>
            <p:nvSpPr>
              <p:cNvPr id="36" name="Google Shape;1323;p51"/>
              <p:cNvSpPr/>
              <p:nvPr/>
            </p:nvSpPr>
            <p:spPr>
              <a:xfrm>
                <a:off x="1694200" y="486878"/>
                <a:ext cx="270450" cy="362050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4482" extrusionOk="0">
                    <a:moveTo>
                      <a:pt x="3558" y="0"/>
                    </a:moveTo>
                    <a:cubicBezTo>
                      <a:pt x="3029" y="0"/>
                      <a:pt x="2561" y="177"/>
                      <a:pt x="2196" y="535"/>
                    </a:cubicBezTo>
                    <a:cubicBezTo>
                      <a:pt x="1" y="2694"/>
                      <a:pt x="2726" y="6380"/>
                      <a:pt x="5010" y="8273"/>
                    </a:cubicBezTo>
                    <a:cubicBezTo>
                      <a:pt x="7296" y="10167"/>
                      <a:pt x="7793" y="14482"/>
                      <a:pt x="7793" y="14482"/>
                    </a:cubicBezTo>
                    <a:lnTo>
                      <a:pt x="10818" y="12574"/>
                    </a:lnTo>
                    <a:cubicBezTo>
                      <a:pt x="10434" y="4454"/>
                      <a:pt x="6220" y="0"/>
                      <a:pt x="355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4EBDE"/>
                  </a:gs>
                  <a:gs pos="100000">
                    <a:srgbClr val="70CACD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37" name="Google Shape;1324;p51"/>
              <p:cNvSpPr/>
              <p:nvPr/>
            </p:nvSpPr>
            <p:spPr>
              <a:xfrm>
                <a:off x="1785200" y="551853"/>
                <a:ext cx="146300" cy="272150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10886" extrusionOk="0">
                    <a:moveTo>
                      <a:pt x="48" y="0"/>
                    </a:moveTo>
                    <a:cubicBezTo>
                      <a:pt x="36" y="0"/>
                      <a:pt x="24" y="5"/>
                      <a:pt x="17" y="14"/>
                    </a:cubicBezTo>
                    <a:cubicBezTo>
                      <a:pt x="0" y="34"/>
                      <a:pt x="3" y="62"/>
                      <a:pt x="20" y="79"/>
                    </a:cubicBezTo>
                    <a:cubicBezTo>
                      <a:pt x="2706" y="2290"/>
                      <a:pt x="4693" y="6014"/>
                      <a:pt x="5761" y="10851"/>
                    </a:cubicBezTo>
                    <a:cubicBezTo>
                      <a:pt x="5768" y="10871"/>
                      <a:pt x="5784" y="10885"/>
                      <a:pt x="5805" y="10885"/>
                    </a:cubicBezTo>
                    <a:lnTo>
                      <a:pt x="5814" y="10885"/>
                    </a:lnTo>
                    <a:cubicBezTo>
                      <a:pt x="5838" y="10879"/>
                      <a:pt x="5851" y="10855"/>
                      <a:pt x="5845" y="10831"/>
                    </a:cubicBezTo>
                    <a:cubicBezTo>
                      <a:pt x="4774" y="5977"/>
                      <a:pt x="2777" y="2234"/>
                      <a:pt x="77" y="11"/>
                    </a:cubicBezTo>
                    <a:cubicBezTo>
                      <a:pt x="69" y="3"/>
                      <a:pt x="58" y="0"/>
                      <a:pt x="48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38" name="Google Shape;1325;p51"/>
              <p:cNvSpPr/>
              <p:nvPr/>
            </p:nvSpPr>
            <p:spPr>
              <a:xfrm>
                <a:off x="1818638" y="333225"/>
                <a:ext cx="210025" cy="383125"/>
              </a:xfrm>
              <a:custGeom>
                <a:avLst/>
                <a:gdLst/>
                <a:ahLst/>
                <a:cxnLst/>
                <a:rect l="l" t="t" r="r" b="b"/>
                <a:pathLst>
                  <a:path w="8401" h="15325" extrusionOk="0">
                    <a:moveTo>
                      <a:pt x="3311" y="1"/>
                    </a:moveTo>
                    <a:cubicBezTo>
                      <a:pt x="1877" y="1"/>
                      <a:pt x="1" y="2007"/>
                      <a:pt x="438" y="5737"/>
                    </a:cubicBezTo>
                    <a:cubicBezTo>
                      <a:pt x="1005" y="10578"/>
                      <a:pt x="4946" y="15325"/>
                      <a:pt x="4946" y="15325"/>
                    </a:cubicBezTo>
                    <a:lnTo>
                      <a:pt x="8401" y="10356"/>
                    </a:lnTo>
                    <a:cubicBezTo>
                      <a:pt x="4161" y="6526"/>
                      <a:pt x="5607" y="2124"/>
                      <a:pt x="4403" y="543"/>
                    </a:cubicBezTo>
                    <a:cubicBezTo>
                      <a:pt x="4127" y="179"/>
                      <a:pt x="3738" y="1"/>
                      <a:pt x="3311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E719E"/>
                  </a:gs>
                  <a:gs pos="100000">
                    <a:srgbClr val="423A6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39" name="Google Shape;1326;p51"/>
              <p:cNvSpPr/>
              <p:nvPr/>
            </p:nvSpPr>
            <p:spPr>
              <a:xfrm>
                <a:off x="1885888" y="423000"/>
                <a:ext cx="100900" cy="232175"/>
              </a:xfrm>
              <a:custGeom>
                <a:avLst/>
                <a:gdLst/>
                <a:ahLst/>
                <a:cxnLst/>
                <a:rect l="l" t="t" r="r" b="b"/>
                <a:pathLst>
                  <a:path w="4036" h="9287" extrusionOk="0">
                    <a:moveTo>
                      <a:pt x="44" y="0"/>
                    </a:moveTo>
                    <a:cubicBezTo>
                      <a:pt x="21" y="0"/>
                      <a:pt x="0" y="20"/>
                      <a:pt x="0" y="44"/>
                    </a:cubicBezTo>
                    <a:cubicBezTo>
                      <a:pt x="0" y="94"/>
                      <a:pt x="47" y="5113"/>
                      <a:pt x="3958" y="9272"/>
                    </a:cubicBezTo>
                    <a:cubicBezTo>
                      <a:pt x="3965" y="9280"/>
                      <a:pt x="3978" y="9286"/>
                      <a:pt x="3989" y="9286"/>
                    </a:cubicBezTo>
                    <a:cubicBezTo>
                      <a:pt x="3998" y="9286"/>
                      <a:pt x="4012" y="9280"/>
                      <a:pt x="4019" y="9272"/>
                    </a:cubicBezTo>
                    <a:cubicBezTo>
                      <a:pt x="4035" y="9256"/>
                      <a:pt x="4035" y="9229"/>
                      <a:pt x="4022" y="9212"/>
                    </a:cubicBezTo>
                    <a:cubicBezTo>
                      <a:pt x="134" y="5079"/>
                      <a:pt x="87" y="94"/>
                      <a:pt x="87" y="44"/>
                    </a:cubicBezTo>
                    <a:cubicBezTo>
                      <a:pt x="87" y="20"/>
                      <a:pt x="67" y="0"/>
                      <a:pt x="44" y="0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0" name="Google Shape;1327;p51"/>
              <p:cNvSpPr/>
              <p:nvPr/>
            </p:nvSpPr>
            <p:spPr>
              <a:xfrm>
                <a:off x="1942525" y="533625"/>
                <a:ext cx="252500" cy="189000"/>
              </a:xfrm>
              <a:custGeom>
                <a:avLst/>
                <a:gdLst/>
                <a:ahLst/>
                <a:cxnLst/>
                <a:rect l="l" t="t" r="r" b="b"/>
                <a:pathLst>
                  <a:path w="10100" h="7560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8" y="7134"/>
                      <a:pt x="5229" y="7560"/>
                      <a:pt x="7437" y="7560"/>
                    </a:cubicBezTo>
                    <a:cubicBezTo>
                      <a:pt x="7707" y="7560"/>
                      <a:pt x="7974" y="7553"/>
                      <a:pt x="8236" y="7544"/>
                    </a:cubicBezTo>
                    <a:cubicBezTo>
                      <a:pt x="8901" y="7524"/>
                      <a:pt x="9532" y="7474"/>
                      <a:pt x="10100" y="7417"/>
                    </a:cubicBezTo>
                    <a:lnTo>
                      <a:pt x="10022" y="6061"/>
                    </a:lnTo>
                    <a:cubicBezTo>
                      <a:pt x="9001" y="5876"/>
                      <a:pt x="7736" y="5385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1" name="Google Shape;1328;p51"/>
              <p:cNvSpPr/>
              <p:nvPr/>
            </p:nvSpPr>
            <p:spPr>
              <a:xfrm>
                <a:off x="2193075" y="685125"/>
                <a:ext cx="65150" cy="33925"/>
              </a:xfrm>
              <a:custGeom>
                <a:avLst/>
                <a:gdLst/>
                <a:ahLst/>
                <a:cxnLst/>
                <a:rect l="l" t="t" r="r" b="b"/>
                <a:pathLst>
                  <a:path w="2606" h="1357" extrusionOk="0">
                    <a:moveTo>
                      <a:pt x="0" y="1"/>
                    </a:moveTo>
                    <a:lnTo>
                      <a:pt x="78" y="1357"/>
                    </a:lnTo>
                    <a:cubicBezTo>
                      <a:pt x="1565" y="1206"/>
                      <a:pt x="2605" y="991"/>
                      <a:pt x="2605" y="991"/>
                    </a:cubicBezTo>
                    <a:cubicBezTo>
                      <a:pt x="2605" y="991"/>
                      <a:pt x="2274" y="60"/>
                      <a:pt x="1321" y="60"/>
                    </a:cubicBezTo>
                    <a:cubicBezTo>
                      <a:pt x="1273" y="60"/>
                      <a:pt x="1223" y="63"/>
                      <a:pt x="1172" y="68"/>
                    </a:cubicBezTo>
                    <a:cubicBezTo>
                      <a:pt x="1076" y="78"/>
                      <a:pt x="972" y="83"/>
                      <a:pt x="863" y="83"/>
                    </a:cubicBezTo>
                    <a:cubicBezTo>
                      <a:pt x="605" y="83"/>
                      <a:pt x="313" y="55"/>
                      <a:pt x="0" y="1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2" name="Google Shape;1329;p51"/>
              <p:cNvSpPr/>
              <p:nvPr/>
            </p:nvSpPr>
            <p:spPr>
              <a:xfrm>
                <a:off x="2227725" y="701525"/>
                <a:ext cx="2210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884" h="543" extrusionOk="0">
                    <a:moveTo>
                      <a:pt x="541" y="0"/>
                    </a:moveTo>
                    <a:cubicBezTo>
                      <a:pt x="337" y="0"/>
                      <a:pt x="101" y="46"/>
                      <a:pt x="31" y="59"/>
                    </a:cubicBezTo>
                    <a:cubicBezTo>
                      <a:pt x="11" y="63"/>
                      <a:pt x="1" y="83"/>
                      <a:pt x="4" y="100"/>
                    </a:cubicBezTo>
                    <a:cubicBezTo>
                      <a:pt x="7" y="115"/>
                      <a:pt x="21" y="128"/>
                      <a:pt x="38" y="128"/>
                    </a:cubicBezTo>
                    <a:cubicBezTo>
                      <a:pt x="40" y="128"/>
                      <a:pt x="42" y="127"/>
                      <a:pt x="44" y="127"/>
                    </a:cubicBezTo>
                    <a:cubicBezTo>
                      <a:pt x="200" y="94"/>
                      <a:pt x="397" y="68"/>
                      <a:pt x="551" y="68"/>
                    </a:cubicBezTo>
                    <a:cubicBezTo>
                      <a:pt x="678" y="68"/>
                      <a:pt x="775" y="85"/>
                      <a:pt x="799" y="130"/>
                    </a:cubicBezTo>
                    <a:cubicBezTo>
                      <a:pt x="813" y="160"/>
                      <a:pt x="813" y="187"/>
                      <a:pt x="799" y="217"/>
                    </a:cubicBezTo>
                    <a:cubicBezTo>
                      <a:pt x="743" y="324"/>
                      <a:pt x="494" y="432"/>
                      <a:pt x="195" y="476"/>
                    </a:cubicBezTo>
                    <a:cubicBezTo>
                      <a:pt x="175" y="479"/>
                      <a:pt x="165" y="496"/>
                      <a:pt x="165" y="516"/>
                    </a:cubicBezTo>
                    <a:cubicBezTo>
                      <a:pt x="168" y="533"/>
                      <a:pt x="182" y="543"/>
                      <a:pt x="199" y="543"/>
                    </a:cubicBezTo>
                    <a:lnTo>
                      <a:pt x="206" y="543"/>
                    </a:lnTo>
                    <a:cubicBezTo>
                      <a:pt x="534" y="496"/>
                      <a:pt x="790" y="378"/>
                      <a:pt x="860" y="248"/>
                    </a:cubicBezTo>
                    <a:cubicBezTo>
                      <a:pt x="884" y="197"/>
                      <a:pt x="884" y="147"/>
                      <a:pt x="857" y="100"/>
                    </a:cubicBezTo>
                    <a:cubicBezTo>
                      <a:pt x="817" y="24"/>
                      <a:pt x="688" y="0"/>
                      <a:pt x="541" y="0"/>
                    </a:cubicBezTo>
                    <a:close/>
                  </a:path>
                </a:pathLst>
              </a:custGeom>
              <a:solidFill>
                <a:srgbClr val="423F6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3" name="Google Shape;1330;p51"/>
              <p:cNvSpPr/>
              <p:nvPr/>
            </p:nvSpPr>
            <p:spPr>
              <a:xfrm>
                <a:off x="1942525" y="533625"/>
                <a:ext cx="205325" cy="189025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7561" extrusionOk="0">
                    <a:moveTo>
                      <a:pt x="3059" y="1"/>
                    </a:moveTo>
                    <a:cubicBezTo>
                      <a:pt x="3059" y="1"/>
                      <a:pt x="1" y="1290"/>
                      <a:pt x="1505" y="4378"/>
                    </a:cubicBezTo>
                    <a:cubicBezTo>
                      <a:pt x="2849" y="7141"/>
                      <a:pt x="5239" y="7561"/>
                      <a:pt x="7448" y="7561"/>
                    </a:cubicBezTo>
                    <a:cubicBezTo>
                      <a:pt x="7457" y="7561"/>
                      <a:pt x="7465" y="7561"/>
                      <a:pt x="7474" y="7561"/>
                    </a:cubicBezTo>
                    <a:cubicBezTo>
                      <a:pt x="7881" y="6812"/>
                      <a:pt x="8098" y="6064"/>
                      <a:pt x="8213" y="5483"/>
                    </a:cubicBezTo>
                    <a:cubicBezTo>
                      <a:pt x="7665" y="5238"/>
                      <a:pt x="7108" y="4919"/>
                      <a:pt x="6571" y="4523"/>
                    </a:cubicBezTo>
                    <a:cubicBezTo>
                      <a:pt x="4892" y="3284"/>
                      <a:pt x="5507" y="1733"/>
                      <a:pt x="30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4" name="Google Shape;1331;p51"/>
              <p:cNvSpPr/>
              <p:nvPr/>
            </p:nvSpPr>
            <p:spPr>
              <a:xfrm>
                <a:off x="1961775" y="1066750"/>
                <a:ext cx="85275" cy="32600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1304" extrusionOk="0">
                    <a:moveTo>
                      <a:pt x="487" y="1"/>
                    </a:moveTo>
                    <a:lnTo>
                      <a:pt x="0" y="1303"/>
                    </a:lnTo>
                    <a:lnTo>
                      <a:pt x="3411" y="1303"/>
                    </a:lnTo>
                    <a:lnTo>
                      <a:pt x="1645" y="239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5" name="Google Shape;1332;p51"/>
              <p:cNvSpPr/>
              <p:nvPr/>
            </p:nvSpPr>
            <p:spPr>
              <a:xfrm>
                <a:off x="1973925" y="760550"/>
                <a:ext cx="196925" cy="312175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12487" extrusionOk="0">
                    <a:moveTo>
                      <a:pt x="3299" y="1"/>
                    </a:moveTo>
                    <a:cubicBezTo>
                      <a:pt x="2337" y="1"/>
                      <a:pt x="1572" y="146"/>
                      <a:pt x="1572" y="146"/>
                    </a:cubicBezTo>
                    <a:cubicBezTo>
                      <a:pt x="1572" y="146"/>
                      <a:pt x="3012" y="1324"/>
                      <a:pt x="3059" y="3876"/>
                    </a:cubicBezTo>
                    <a:cubicBezTo>
                      <a:pt x="3106" y="6424"/>
                      <a:pt x="1" y="12249"/>
                      <a:pt x="1" y="12249"/>
                    </a:cubicBezTo>
                    <a:lnTo>
                      <a:pt x="1159" y="12487"/>
                    </a:lnTo>
                    <a:cubicBezTo>
                      <a:pt x="4888" y="7931"/>
                      <a:pt x="7877" y="2127"/>
                      <a:pt x="6343" y="831"/>
                    </a:cubicBezTo>
                    <a:cubicBezTo>
                      <a:pt x="5554" y="163"/>
                      <a:pt x="4316" y="1"/>
                      <a:pt x="32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6" name="Google Shape;1333;p51"/>
              <p:cNvSpPr/>
              <p:nvPr/>
            </p:nvSpPr>
            <p:spPr>
              <a:xfrm>
                <a:off x="2134900" y="783650"/>
                <a:ext cx="125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0" y="0"/>
                    </a:moveTo>
                    <a:lnTo>
                      <a:pt x="4" y="5"/>
                    </a:lnTo>
                    <a:cubicBezTo>
                      <a:pt x="4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7" name="Google Shape;1334;p51"/>
              <p:cNvSpPr/>
              <p:nvPr/>
            </p:nvSpPr>
            <p:spPr>
              <a:xfrm>
                <a:off x="2013200" y="760575"/>
                <a:ext cx="132475" cy="89075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3563" extrusionOk="0">
                    <a:moveTo>
                      <a:pt x="1726" y="1"/>
                    </a:moveTo>
                    <a:cubicBezTo>
                      <a:pt x="766" y="1"/>
                      <a:pt x="1" y="145"/>
                      <a:pt x="1" y="145"/>
                    </a:cubicBezTo>
                    <a:cubicBezTo>
                      <a:pt x="1" y="145"/>
                      <a:pt x="897" y="877"/>
                      <a:pt x="1296" y="2438"/>
                    </a:cubicBezTo>
                    <a:lnTo>
                      <a:pt x="4896" y="3562"/>
                    </a:lnTo>
                    <a:cubicBezTo>
                      <a:pt x="5251" y="2401"/>
                      <a:pt x="5299" y="1484"/>
                      <a:pt x="4919" y="984"/>
                    </a:cubicBezTo>
                    <a:cubicBezTo>
                      <a:pt x="4916" y="981"/>
                      <a:pt x="4916" y="977"/>
                      <a:pt x="4913" y="974"/>
                    </a:cubicBezTo>
                    <a:cubicBezTo>
                      <a:pt x="4909" y="974"/>
                      <a:pt x="4909" y="971"/>
                      <a:pt x="4905" y="971"/>
                    </a:cubicBezTo>
                    <a:lnTo>
                      <a:pt x="4905" y="968"/>
                    </a:lnTo>
                    <a:cubicBezTo>
                      <a:pt x="4902" y="964"/>
                      <a:pt x="4902" y="964"/>
                      <a:pt x="4899" y="961"/>
                    </a:cubicBezTo>
                    <a:lnTo>
                      <a:pt x="4899" y="957"/>
                    </a:lnTo>
                    <a:lnTo>
                      <a:pt x="4896" y="957"/>
                    </a:lnTo>
                    <a:cubicBezTo>
                      <a:pt x="4896" y="954"/>
                      <a:pt x="4896" y="954"/>
                      <a:pt x="4892" y="951"/>
                    </a:cubicBezTo>
                    <a:lnTo>
                      <a:pt x="4888" y="948"/>
                    </a:lnTo>
                    <a:lnTo>
                      <a:pt x="4885" y="944"/>
                    </a:lnTo>
                    <a:lnTo>
                      <a:pt x="4885" y="940"/>
                    </a:lnTo>
                    <a:lnTo>
                      <a:pt x="4882" y="940"/>
                    </a:lnTo>
                    <a:lnTo>
                      <a:pt x="4882" y="937"/>
                    </a:lnTo>
                    <a:cubicBezTo>
                      <a:pt x="4882" y="937"/>
                      <a:pt x="4879" y="937"/>
                      <a:pt x="4879" y="934"/>
                    </a:cubicBezTo>
                    <a:cubicBezTo>
                      <a:pt x="4876" y="934"/>
                      <a:pt x="4876" y="931"/>
                      <a:pt x="4876" y="931"/>
                    </a:cubicBezTo>
                    <a:cubicBezTo>
                      <a:pt x="4876" y="931"/>
                      <a:pt x="4872" y="931"/>
                      <a:pt x="4872" y="928"/>
                    </a:cubicBezTo>
                    <a:cubicBezTo>
                      <a:pt x="4872" y="923"/>
                      <a:pt x="4868" y="923"/>
                      <a:pt x="4868" y="923"/>
                    </a:cubicBezTo>
                    <a:lnTo>
                      <a:pt x="4865" y="920"/>
                    </a:lnTo>
                    <a:cubicBezTo>
                      <a:pt x="4865" y="917"/>
                      <a:pt x="4865" y="917"/>
                      <a:pt x="4862" y="917"/>
                    </a:cubicBezTo>
                    <a:cubicBezTo>
                      <a:pt x="4862" y="914"/>
                      <a:pt x="4862" y="914"/>
                      <a:pt x="4859" y="914"/>
                    </a:cubicBezTo>
                    <a:lnTo>
                      <a:pt x="4859" y="911"/>
                    </a:lnTo>
                    <a:lnTo>
                      <a:pt x="4855" y="911"/>
                    </a:lnTo>
                    <a:cubicBezTo>
                      <a:pt x="4855" y="907"/>
                      <a:pt x="4855" y="907"/>
                      <a:pt x="4852" y="907"/>
                    </a:cubicBezTo>
                    <a:lnTo>
                      <a:pt x="4852" y="903"/>
                    </a:lnTo>
                    <a:cubicBezTo>
                      <a:pt x="4852" y="903"/>
                      <a:pt x="4848" y="903"/>
                      <a:pt x="4848" y="900"/>
                    </a:cubicBezTo>
                    <a:cubicBezTo>
                      <a:pt x="4845" y="900"/>
                      <a:pt x="4845" y="900"/>
                      <a:pt x="4845" y="897"/>
                    </a:cubicBezTo>
                    <a:lnTo>
                      <a:pt x="4842" y="897"/>
                    </a:lnTo>
                    <a:lnTo>
                      <a:pt x="4842" y="894"/>
                    </a:lnTo>
                    <a:lnTo>
                      <a:pt x="4838" y="894"/>
                    </a:lnTo>
                    <a:lnTo>
                      <a:pt x="4838" y="890"/>
                    </a:lnTo>
                    <a:cubicBezTo>
                      <a:pt x="4835" y="890"/>
                      <a:pt x="4835" y="887"/>
                      <a:pt x="4835" y="887"/>
                    </a:cubicBezTo>
                    <a:lnTo>
                      <a:pt x="4832" y="883"/>
                    </a:lnTo>
                    <a:lnTo>
                      <a:pt x="4828" y="880"/>
                    </a:lnTo>
                    <a:cubicBezTo>
                      <a:pt x="4825" y="880"/>
                      <a:pt x="4825" y="877"/>
                      <a:pt x="4825" y="877"/>
                    </a:cubicBezTo>
                    <a:lnTo>
                      <a:pt x="4822" y="877"/>
                    </a:lnTo>
                    <a:cubicBezTo>
                      <a:pt x="4822" y="874"/>
                      <a:pt x="4822" y="874"/>
                      <a:pt x="4818" y="874"/>
                    </a:cubicBezTo>
                    <a:lnTo>
                      <a:pt x="4818" y="870"/>
                    </a:lnTo>
                    <a:lnTo>
                      <a:pt x="4815" y="870"/>
                    </a:lnTo>
                    <a:lnTo>
                      <a:pt x="4815" y="867"/>
                    </a:lnTo>
                    <a:cubicBezTo>
                      <a:pt x="4815" y="867"/>
                      <a:pt x="4812" y="867"/>
                      <a:pt x="4812" y="863"/>
                    </a:cubicBezTo>
                    <a:cubicBezTo>
                      <a:pt x="4808" y="863"/>
                      <a:pt x="4808" y="860"/>
                      <a:pt x="4808" y="860"/>
                    </a:cubicBezTo>
                    <a:lnTo>
                      <a:pt x="4805" y="860"/>
                    </a:lnTo>
                    <a:cubicBezTo>
                      <a:pt x="4805" y="860"/>
                      <a:pt x="4805" y="857"/>
                      <a:pt x="4801" y="857"/>
                    </a:cubicBezTo>
                    <a:cubicBezTo>
                      <a:pt x="4801" y="853"/>
                      <a:pt x="4798" y="853"/>
                      <a:pt x="4798" y="853"/>
                    </a:cubicBezTo>
                    <a:cubicBezTo>
                      <a:pt x="4798" y="850"/>
                      <a:pt x="4795" y="850"/>
                      <a:pt x="4795" y="850"/>
                    </a:cubicBezTo>
                    <a:cubicBezTo>
                      <a:pt x="4795" y="847"/>
                      <a:pt x="4795" y="847"/>
                      <a:pt x="4792" y="847"/>
                    </a:cubicBezTo>
                    <a:lnTo>
                      <a:pt x="4792" y="843"/>
                    </a:lnTo>
                    <a:lnTo>
                      <a:pt x="4788" y="843"/>
                    </a:lnTo>
                    <a:lnTo>
                      <a:pt x="4784" y="840"/>
                    </a:lnTo>
                    <a:lnTo>
                      <a:pt x="4781" y="836"/>
                    </a:lnTo>
                    <a:cubicBezTo>
                      <a:pt x="4778" y="836"/>
                      <a:pt x="4778" y="833"/>
                      <a:pt x="4778" y="833"/>
                    </a:cubicBezTo>
                    <a:lnTo>
                      <a:pt x="4775" y="833"/>
                    </a:lnTo>
                    <a:cubicBezTo>
                      <a:pt x="4775" y="830"/>
                      <a:pt x="4772" y="830"/>
                      <a:pt x="4772" y="830"/>
                    </a:cubicBezTo>
                    <a:cubicBezTo>
                      <a:pt x="3982" y="162"/>
                      <a:pt x="2747" y="1"/>
                      <a:pt x="173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8" name="Google Shape;1335;p51"/>
              <p:cNvSpPr/>
              <p:nvPr/>
            </p:nvSpPr>
            <p:spPr>
              <a:xfrm>
                <a:off x="2050300" y="857425"/>
                <a:ext cx="125" cy="6250"/>
              </a:xfrm>
              <a:custGeom>
                <a:avLst/>
                <a:gdLst/>
                <a:ahLst/>
                <a:cxnLst/>
                <a:rect l="l" t="t" r="r" b="b"/>
                <a:pathLst>
                  <a:path w="5" h="250" extrusionOk="0">
                    <a:moveTo>
                      <a:pt x="0" y="229"/>
                    </a:moveTo>
                    <a:lnTo>
                      <a:pt x="0" y="249"/>
                    </a:lnTo>
                    <a:lnTo>
                      <a:pt x="0" y="229"/>
                    </a:lnTo>
                    <a:close/>
                    <a:moveTo>
                      <a:pt x="0" y="219"/>
                    </a:moveTo>
                    <a:lnTo>
                      <a:pt x="0" y="229"/>
                    </a:lnTo>
                    <a:lnTo>
                      <a:pt x="0" y="219"/>
                    </a:lnTo>
                    <a:close/>
                    <a:moveTo>
                      <a:pt x="0" y="216"/>
                    </a:moveTo>
                    <a:lnTo>
                      <a:pt x="0" y="219"/>
                    </a:lnTo>
                    <a:lnTo>
                      <a:pt x="0" y="216"/>
                    </a:lnTo>
                    <a:close/>
                    <a:moveTo>
                      <a:pt x="0" y="202"/>
                    </a:moveTo>
                    <a:lnTo>
                      <a:pt x="0" y="212"/>
                    </a:lnTo>
                    <a:lnTo>
                      <a:pt x="0" y="202"/>
                    </a:lnTo>
                    <a:close/>
                    <a:moveTo>
                      <a:pt x="0" y="199"/>
                    </a:moveTo>
                    <a:lnTo>
                      <a:pt x="0" y="202"/>
                    </a:lnTo>
                    <a:lnTo>
                      <a:pt x="0" y="199"/>
                    </a:lnTo>
                    <a:close/>
                    <a:moveTo>
                      <a:pt x="4" y="189"/>
                    </a:moveTo>
                    <a:cubicBezTo>
                      <a:pt x="0" y="192"/>
                      <a:pt x="0" y="196"/>
                      <a:pt x="0" y="199"/>
                    </a:cubicBezTo>
                    <a:cubicBezTo>
                      <a:pt x="0" y="196"/>
                      <a:pt x="0" y="192"/>
                      <a:pt x="4" y="189"/>
                    </a:cubicBezTo>
                    <a:close/>
                    <a:moveTo>
                      <a:pt x="4" y="182"/>
                    </a:moveTo>
                    <a:lnTo>
                      <a:pt x="4" y="185"/>
                    </a:lnTo>
                    <a:lnTo>
                      <a:pt x="4" y="182"/>
                    </a:lnTo>
                    <a:close/>
                    <a:moveTo>
                      <a:pt x="4" y="179"/>
                    </a:moveTo>
                    <a:lnTo>
                      <a:pt x="4" y="182"/>
                    </a:lnTo>
                    <a:lnTo>
                      <a:pt x="4" y="179"/>
                    </a:lnTo>
                    <a:close/>
                    <a:moveTo>
                      <a:pt x="4" y="172"/>
                    </a:moveTo>
                    <a:lnTo>
                      <a:pt x="4" y="179"/>
                    </a:lnTo>
                    <a:lnTo>
                      <a:pt x="4" y="172"/>
                    </a:lnTo>
                    <a:close/>
                    <a:moveTo>
                      <a:pt x="4" y="168"/>
                    </a:moveTo>
                    <a:lnTo>
                      <a:pt x="4" y="172"/>
                    </a:lnTo>
                    <a:lnTo>
                      <a:pt x="4" y="168"/>
                    </a:lnTo>
                    <a:close/>
                    <a:moveTo>
                      <a:pt x="4" y="162"/>
                    </a:moveTo>
                    <a:lnTo>
                      <a:pt x="4" y="165"/>
                    </a:lnTo>
                    <a:lnTo>
                      <a:pt x="4" y="162"/>
                    </a:lnTo>
                    <a:close/>
                    <a:moveTo>
                      <a:pt x="4" y="159"/>
                    </a:moveTo>
                    <a:lnTo>
                      <a:pt x="4" y="162"/>
                    </a:lnTo>
                    <a:lnTo>
                      <a:pt x="4" y="159"/>
                    </a:lnTo>
                    <a:close/>
                    <a:moveTo>
                      <a:pt x="4" y="152"/>
                    </a:moveTo>
                    <a:lnTo>
                      <a:pt x="4" y="156"/>
                    </a:lnTo>
                    <a:lnTo>
                      <a:pt x="4" y="152"/>
                    </a:lnTo>
                    <a:close/>
                    <a:moveTo>
                      <a:pt x="4" y="148"/>
                    </a:moveTo>
                    <a:lnTo>
                      <a:pt x="4" y="152"/>
                    </a:lnTo>
                    <a:lnTo>
                      <a:pt x="4" y="148"/>
                    </a:lnTo>
                    <a:close/>
                    <a:moveTo>
                      <a:pt x="4" y="142"/>
                    </a:moveTo>
                    <a:lnTo>
                      <a:pt x="4" y="145"/>
                    </a:lnTo>
                    <a:lnTo>
                      <a:pt x="4" y="142"/>
                    </a:lnTo>
                    <a:close/>
                    <a:moveTo>
                      <a:pt x="4" y="139"/>
                    </a:moveTo>
                    <a:lnTo>
                      <a:pt x="4" y="142"/>
                    </a:lnTo>
                    <a:lnTo>
                      <a:pt x="4" y="139"/>
                    </a:lnTo>
                    <a:close/>
                    <a:moveTo>
                      <a:pt x="4" y="131"/>
                    </a:moveTo>
                    <a:lnTo>
                      <a:pt x="4" y="135"/>
                    </a:lnTo>
                    <a:lnTo>
                      <a:pt x="4" y="131"/>
                    </a:lnTo>
                    <a:close/>
                    <a:moveTo>
                      <a:pt x="4" y="125"/>
                    </a:moveTo>
                    <a:lnTo>
                      <a:pt x="4" y="131"/>
                    </a:lnTo>
                    <a:lnTo>
                      <a:pt x="4" y="125"/>
                    </a:lnTo>
                    <a:close/>
                    <a:moveTo>
                      <a:pt x="4" y="122"/>
                    </a:moveTo>
                    <a:lnTo>
                      <a:pt x="4" y="125"/>
                    </a:lnTo>
                    <a:lnTo>
                      <a:pt x="4" y="122"/>
                    </a:lnTo>
                    <a:close/>
                    <a:moveTo>
                      <a:pt x="4" y="118"/>
                    </a:moveTo>
                    <a:lnTo>
                      <a:pt x="4" y="118"/>
                    </a:lnTo>
                    <a:lnTo>
                      <a:pt x="4" y="118"/>
                    </a:lnTo>
                    <a:close/>
                    <a:moveTo>
                      <a:pt x="4" y="111"/>
                    </a:moveTo>
                    <a:lnTo>
                      <a:pt x="4" y="115"/>
                    </a:lnTo>
                    <a:lnTo>
                      <a:pt x="4" y="111"/>
                    </a:lnTo>
                    <a:close/>
                    <a:moveTo>
                      <a:pt x="4" y="105"/>
                    </a:moveTo>
                    <a:lnTo>
                      <a:pt x="4" y="108"/>
                    </a:lnTo>
                    <a:lnTo>
                      <a:pt x="4" y="105"/>
                    </a:lnTo>
                    <a:close/>
                    <a:moveTo>
                      <a:pt x="4" y="102"/>
                    </a:moveTo>
                    <a:lnTo>
                      <a:pt x="4" y="105"/>
                    </a:lnTo>
                    <a:lnTo>
                      <a:pt x="4" y="102"/>
                    </a:lnTo>
                    <a:close/>
                    <a:moveTo>
                      <a:pt x="4" y="95"/>
                    </a:moveTo>
                    <a:lnTo>
                      <a:pt x="4" y="98"/>
                    </a:lnTo>
                    <a:lnTo>
                      <a:pt x="4" y="95"/>
                    </a:lnTo>
                    <a:close/>
                    <a:moveTo>
                      <a:pt x="4" y="91"/>
                    </a:moveTo>
                    <a:lnTo>
                      <a:pt x="4" y="95"/>
                    </a:lnTo>
                    <a:lnTo>
                      <a:pt x="4" y="91"/>
                    </a:lnTo>
                    <a:close/>
                    <a:moveTo>
                      <a:pt x="4" y="85"/>
                    </a:moveTo>
                    <a:lnTo>
                      <a:pt x="4" y="88"/>
                    </a:lnTo>
                    <a:lnTo>
                      <a:pt x="4" y="85"/>
                    </a:lnTo>
                    <a:close/>
                    <a:moveTo>
                      <a:pt x="4" y="75"/>
                    </a:moveTo>
                    <a:lnTo>
                      <a:pt x="4" y="85"/>
                    </a:lnTo>
                    <a:lnTo>
                      <a:pt x="4" y="75"/>
                    </a:lnTo>
                    <a:close/>
                    <a:moveTo>
                      <a:pt x="4" y="71"/>
                    </a:moveTo>
                    <a:lnTo>
                      <a:pt x="4" y="75"/>
                    </a:lnTo>
                    <a:lnTo>
                      <a:pt x="4" y="71"/>
                    </a:lnTo>
                    <a:close/>
                    <a:moveTo>
                      <a:pt x="4" y="65"/>
                    </a:moveTo>
                    <a:lnTo>
                      <a:pt x="4" y="68"/>
                    </a:lnTo>
                    <a:lnTo>
                      <a:pt x="4" y="65"/>
                    </a:lnTo>
                    <a:close/>
                    <a:moveTo>
                      <a:pt x="4" y="61"/>
                    </a:moveTo>
                    <a:lnTo>
                      <a:pt x="4" y="65"/>
                    </a:lnTo>
                    <a:lnTo>
                      <a:pt x="4" y="61"/>
                    </a:lnTo>
                    <a:close/>
                    <a:moveTo>
                      <a:pt x="4" y="55"/>
                    </a:moveTo>
                    <a:lnTo>
                      <a:pt x="4" y="58"/>
                    </a:lnTo>
                    <a:lnTo>
                      <a:pt x="4" y="55"/>
                    </a:lnTo>
                    <a:close/>
                    <a:moveTo>
                      <a:pt x="4" y="51"/>
                    </a:moveTo>
                    <a:lnTo>
                      <a:pt x="4" y="55"/>
                    </a:lnTo>
                    <a:lnTo>
                      <a:pt x="4" y="51"/>
                    </a:lnTo>
                    <a:close/>
                    <a:moveTo>
                      <a:pt x="4" y="44"/>
                    </a:moveTo>
                    <a:lnTo>
                      <a:pt x="4" y="51"/>
                    </a:lnTo>
                    <a:lnTo>
                      <a:pt x="4" y="44"/>
                    </a:lnTo>
                    <a:close/>
                    <a:moveTo>
                      <a:pt x="4" y="41"/>
                    </a:moveTo>
                    <a:lnTo>
                      <a:pt x="4" y="44"/>
                    </a:lnTo>
                    <a:lnTo>
                      <a:pt x="4" y="41"/>
                    </a:lnTo>
                    <a:close/>
                    <a:moveTo>
                      <a:pt x="4" y="38"/>
                    </a:moveTo>
                    <a:lnTo>
                      <a:pt x="4" y="38"/>
                    </a:lnTo>
                    <a:lnTo>
                      <a:pt x="4" y="38"/>
                    </a:lnTo>
                    <a:close/>
                    <a:moveTo>
                      <a:pt x="4" y="31"/>
                    </a:moveTo>
                    <a:lnTo>
                      <a:pt x="4" y="35"/>
                    </a:lnTo>
                    <a:lnTo>
                      <a:pt x="4" y="31"/>
                    </a:lnTo>
                    <a:close/>
                    <a:moveTo>
                      <a:pt x="4" y="24"/>
                    </a:moveTo>
                    <a:lnTo>
                      <a:pt x="4" y="27"/>
                    </a:lnTo>
                    <a:lnTo>
                      <a:pt x="4" y="24"/>
                    </a:lnTo>
                    <a:close/>
                    <a:moveTo>
                      <a:pt x="4" y="21"/>
                    </a:moveTo>
                    <a:lnTo>
                      <a:pt x="4" y="24"/>
                    </a:lnTo>
                    <a:lnTo>
                      <a:pt x="4" y="21"/>
                    </a:lnTo>
                    <a:close/>
                    <a:moveTo>
                      <a:pt x="4" y="15"/>
                    </a:moveTo>
                    <a:lnTo>
                      <a:pt x="4" y="21"/>
                    </a:lnTo>
                    <a:lnTo>
                      <a:pt x="4" y="15"/>
                    </a:lnTo>
                    <a:close/>
                    <a:moveTo>
                      <a:pt x="4" y="11"/>
                    </a:moveTo>
                    <a:lnTo>
                      <a:pt x="4" y="15"/>
                    </a:lnTo>
                    <a:lnTo>
                      <a:pt x="4" y="11"/>
                    </a:lnTo>
                    <a:close/>
                    <a:moveTo>
                      <a:pt x="4" y="7"/>
                    </a:moveTo>
                    <a:lnTo>
                      <a:pt x="4" y="11"/>
                    </a:lnTo>
                    <a:lnTo>
                      <a:pt x="4" y="7"/>
                    </a:lnTo>
                    <a:close/>
                    <a:moveTo>
                      <a:pt x="4" y="1"/>
                    </a:move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49" name="Google Shape;1336;p51"/>
              <p:cNvSpPr/>
              <p:nvPr/>
            </p:nvSpPr>
            <p:spPr>
              <a:xfrm>
                <a:off x="2031500" y="907800"/>
                <a:ext cx="10250" cy="3107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243" extrusionOk="0">
                    <a:moveTo>
                      <a:pt x="410" y="0"/>
                    </a:moveTo>
                    <a:cubicBezTo>
                      <a:pt x="293" y="403"/>
                      <a:pt x="155" y="820"/>
                      <a:pt x="0" y="1243"/>
                    </a:cubicBezTo>
                    <a:lnTo>
                      <a:pt x="0" y="1243"/>
                    </a:lnTo>
                    <a:cubicBezTo>
                      <a:pt x="155" y="820"/>
                      <a:pt x="293" y="403"/>
                      <a:pt x="410" y="0"/>
                    </a:cubicBezTo>
                    <a:close/>
                  </a:path>
                </a:pathLst>
              </a:custGeom>
              <a:solidFill>
                <a:srgbClr val="AE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0" name="Google Shape;1337;p51"/>
              <p:cNvSpPr/>
              <p:nvPr/>
            </p:nvSpPr>
            <p:spPr>
              <a:xfrm>
                <a:off x="2041725" y="863725"/>
                <a:ext cx="8600" cy="4410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764" extrusionOk="0">
                    <a:moveTo>
                      <a:pt x="343" y="0"/>
                    </a:moveTo>
                    <a:cubicBezTo>
                      <a:pt x="317" y="504"/>
                      <a:pt x="189" y="1112"/>
                      <a:pt x="1" y="1763"/>
                    </a:cubicBezTo>
                    <a:lnTo>
                      <a:pt x="1" y="1763"/>
                    </a:lnTo>
                    <a:cubicBezTo>
                      <a:pt x="189" y="1112"/>
                      <a:pt x="317" y="504"/>
                      <a:pt x="343" y="0"/>
                    </a:cubicBezTo>
                    <a:close/>
                  </a:path>
                </a:pathLst>
              </a:custGeom>
              <a:solidFill>
                <a:srgbClr val="ADC4F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1" name="Google Shape;1338;p51"/>
              <p:cNvSpPr/>
              <p:nvPr/>
            </p:nvSpPr>
            <p:spPr>
              <a:xfrm>
                <a:off x="2031500" y="821525"/>
                <a:ext cx="104100" cy="12732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5093" extrusionOk="0">
                    <a:moveTo>
                      <a:pt x="564" y="0"/>
                    </a:moveTo>
                    <a:lnTo>
                      <a:pt x="564" y="0"/>
                    </a:lnTo>
                    <a:cubicBezTo>
                      <a:pt x="676" y="419"/>
                      <a:pt x="746" y="896"/>
                      <a:pt x="756" y="1437"/>
                    </a:cubicBezTo>
                    <a:lnTo>
                      <a:pt x="756" y="1440"/>
                    </a:lnTo>
                    <a:lnTo>
                      <a:pt x="756" y="1443"/>
                    </a:lnTo>
                    <a:lnTo>
                      <a:pt x="756" y="1447"/>
                    </a:lnTo>
                    <a:lnTo>
                      <a:pt x="756" y="1451"/>
                    </a:lnTo>
                    <a:lnTo>
                      <a:pt x="756" y="1457"/>
                    </a:lnTo>
                    <a:lnTo>
                      <a:pt x="756" y="1460"/>
                    </a:lnTo>
                    <a:lnTo>
                      <a:pt x="756" y="1463"/>
                    </a:lnTo>
                    <a:lnTo>
                      <a:pt x="756" y="1467"/>
                    </a:lnTo>
                    <a:lnTo>
                      <a:pt x="756" y="1471"/>
                    </a:lnTo>
                    <a:lnTo>
                      <a:pt x="756" y="1474"/>
                    </a:lnTo>
                    <a:lnTo>
                      <a:pt x="756" y="1477"/>
                    </a:lnTo>
                    <a:lnTo>
                      <a:pt x="756" y="1480"/>
                    </a:lnTo>
                    <a:lnTo>
                      <a:pt x="756" y="1487"/>
                    </a:lnTo>
                    <a:lnTo>
                      <a:pt x="756" y="1491"/>
                    </a:lnTo>
                    <a:lnTo>
                      <a:pt x="756" y="1494"/>
                    </a:lnTo>
                    <a:lnTo>
                      <a:pt x="756" y="1497"/>
                    </a:lnTo>
                    <a:lnTo>
                      <a:pt x="756" y="1501"/>
                    </a:lnTo>
                    <a:lnTo>
                      <a:pt x="756" y="1504"/>
                    </a:lnTo>
                    <a:lnTo>
                      <a:pt x="756" y="1507"/>
                    </a:lnTo>
                    <a:lnTo>
                      <a:pt x="756" y="1511"/>
                    </a:lnTo>
                    <a:lnTo>
                      <a:pt x="756" y="1521"/>
                    </a:lnTo>
                    <a:lnTo>
                      <a:pt x="756" y="1524"/>
                    </a:lnTo>
                    <a:lnTo>
                      <a:pt x="756" y="1527"/>
                    </a:lnTo>
                    <a:lnTo>
                      <a:pt x="756" y="1531"/>
                    </a:lnTo>
                    <a:lnTo>
                      <a:pt x="756" y="1534"/>
                    </a:lnTo>
                    <a:lnTo>
                      <a:pt x="756" y="1538"/>
                    </a:lnTo>
                    <a:lnTo>
                      <a:pt x="756" y="1541"/>
                    </a:lnTo>
                    <a:lnTo>
                      <a:pt x="756" y="1544"/>
                    </a:lnTo>
                    <a:lnTo>
                      <a:pt x="756" y="1547"/>
                    </a:lnTo>
                    <a:lnTo>
                      <a:pt x="756" y="1551"/>
                    </a:lnTo>
                    <a:lnTo>
                      <a:pt x="756" y="1554"/>
                    </a:lnTo>
                    <a:lnTo>
                      <a:pt x="756" y="1558"/>
                    </a:lnTo>
                    <a:lnTo>
                      <a:pt x="756" y="1561"/>
                    </a:lnTo>
                    <a:lnTo>
                      <a:pt x="756" y="1567"/>
                    </a:lnTo>
                    <a:lnTo>
                      <a:pt x="756" y="1571"/>
                    </a:lnTo>
                    <a:lnTo>
                      <a:pt x="756" y="1575"/>
                    </a:lnTo>
                    <a:lnTo>
                      <a:pt x="756" y="1578"/>
                    </a:lnTo>
                    <a:lnTo>
                      <a:pt x="756" y="1581"/>
                    </a:lnTo>
                    <a:lnTo>
                      <a:pt x="756" y="1584"/>
                    </a:lnTo>
                    <a:lnTo>
                      <a:pt x="756" y="1588"/>
                    </a:lnTo>
                    <a:lnTo>
                      <a:pt x="756" y="1592"/>
                    </a:lnTo>
                    <a:lnTo>
                      <a:pt x="756" y="1595"/>
                    </a:lnTo>
                    <a:lnTo>
                      <a:pt x="756" y="1598"/>
                    </a:lnTo>
                    <a:lnTo>
                      <a:pt x="756" y="1601"/>
                    </a:lnTo>
                    <a:lnTo>
                      <a:pt x="756" y="1604"/>
                    </a:lnTo>
                    <a:lnTo>
                      <a:pt x="756" y="1608"/>
                    </a:lnTo>
                    <a:lnTo>
                      <a:pt x="756" y="1615"/>
                    </a:lnTo>
                    <a:lnTo>
                      <a:pt x="756" y="1618"/>
                    </a:lnTo>
                    <a:lnTo>
                      <a:pt x="756" y="1621"/>
                    </a:lnTo>
                    <a:lnTo>
                      <a:pt x="756" y="1625"/>
                    </a:lnTo>
                    <a:cubicBezTo>
                      <a:pt x="752" y="1628"/>
                      <a:pt x="752" y="1632"/>
                      <a:pt x="752" y="1635"/>
                    </a:cubicBezTo>
                    <a:lnTo>
                      <a:pt x="752" y="1638"/>
                    </a:lnTo>
                    <a:lnTo>
                      <a:pt x="752" y="1648"/>
                    </a:lnTo>
                    <a:lnTo>
                      <a:pt x="752" y="1652"/>
                    </a:lnTo>
                    <a:lnTo>
                      <a:pt x="752" y="1655"/>
                    </a:lnTo>
                    <a:lnTo>
                      <a:pt x="752" y="1665"/>
                    </a:lnTo>
                    <a:lnTo>
                      <a:pt x="752" y="1685"/>
                    </a:lnTo>
                    <a:lnTo>
                      <a:pt x="752" y="1688"/>
                    </a:lnTo>
                    <a:cubicBezTo>
                      <a:pt x="726" y="2192"/>
                      <a:pt x="598" y="2800"/>
                      <a:pt x="410" y="3451"/>
                    </a:cubicBezTo>
                    <a:cubicBezTo>
                      <a:pt x="293" y="3854"/>
                      <a:pt x="155" y="4271"/>
                      <a:pt x="0" y="4694"/>
                    </a:cubicBezTo>
                    <a:cubicBezTo>
                      <a:pt x="615" y="4878"/>
                      <a:pt x="1384" y="5032"/>
                      <a:pt x="2314" y="5092"/>
                    </a:cubicBezTo>
                    <a:cubicBezTo>
                      <a:pt x="3160" y="3642"/>
                      <a:pt x="3811" y="2266"/>
                      <a:pt x="4164" y="1124"/>
                    </a:cubicBezTo>
                    <a:lnTo>
                      <a:pt x="564" y="0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2" name="Google Shape;1339;p51"/>
              <p:cNvSpPr/>
              <p:nvPr/>
            </p:nvSpPr>
            <p:spPr>
              <a:xfrm>
                <a:off x="1983750" y="414575"/>
                <a:ext cx="113250" cy="1020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4082" extrusionOk="0">
                    <a:moveTo>
                      <a:pt x="3535" y="1"/>
                    </a:moveTo>
                    <a:cubicBezTo>
                      <a:pt x="3053" y="1"/>
                      <a:pt x="2475" y="286"/>
                      <a:pt x="2263" y="348"/>
                    </a:cubicBezTo>
                    <a:cubicBezTo>
                      <a:pt x="2233" y="358"/>
                      <a:pt x="2200" y="362"/>
                      <a:pt x="2165" y="362"/>
                    </a:cubicBezTo>
                    <a:cubicBezTo>
                      <a:pt x="1966" y="362"/>
                      <a:pt x="1706" y="230"/>
                      <a:pt x="1390" y="230"/>
                    </a:cubicBezTo>
                    <a:cubicBezTo>
                      <a:pt x="1187" y="230"/>
                      <a:pt x="962" y="284"/>
                      <a:pt x="716" y="462"/>
                    </a:cubicBezTo>
                    <a:cubicBezTo>
                      <a:pt x="17" y="965"/>
                      <a:pt x="393" y="2010"/>
                      <a:pt x="393" y="2010"/>
                    </a:cubicBezTo>
                    <a:cubicBezTo>
                      <a:pt x="0" y="2466"/>
                      <a:pt x="487" y="2984"/>
                      <a:pt x="487" y="2984"/>
                    </a:cubicBezTo>
                    <a:cubicBezTo>
                      <a:pt x="164" y="3789"/>
                      <a:pt x="773" y="4081"/>
                      <a:pt x="773" y="4081"/>
                    </a:cubicBezTo>
                    <a:lnTo>
                      <a:pt x="1840" y="3151"/>
                    </a:lnTo>
                    <a:lnTo>
                      <a:pt x="3408" y="1684"/>
                    </a:lnTo>
                    <a:cubicBezTo>
                      <a:pt x="4016" y="1617"/>
                      <a:pt x="4529" y="965"/>
                      <a:pt x="4143" y="305"/>
                    </a:cubicBezTo>
                    <a:cubicBezTo>
                      <a:pt x="4010" y="78"/>
                      <a:pt x="3785" y="1"/>
                      <a:pt x="3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3" name="Google Shape;1340;p51"/>
              <p:cNvSpPr/>
              <p:nvPr/>
            </p:nvSpPr>
            <p:spPr>
              <a:xfrm>
                <a:off x="1990625" y="456675"/>
                <a:ext cx="8580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3811" extrusionOk="0">
                    <a:moveTo>
                      <a:pt x="2280" y="0"/>
                    </a:moveTo>
                    <a:cubicBezTo>
                      <a:pt x="2255" y="239"/>
                      <a:pt x="2030" y="586"/>
                      <a:pt x="1820" y="586"/>
                    </a:cubicBezTo>
                    <a:cubicBezTo>
                      <a:pt x="1743" y="586"/>
                      <a:pt x="1668" y="540"/>
                      <a:pt x="1606" y="426"/>
                    </a:cubicBezTo>
                    <a:cubicBezTo>
                      <a:pt x="1504" y="243"/>
                      <a:pt x="1308" y="148"/>
                      <a:pt x="1112" y="148"/>
                    </a:cubicBezTo>
                    <a:cubicBezTo>
                      <a:pt x="852" y="148"/>
                      <a:pt x="594" y="314"/>
                      <a:pt x="561" y="658"/>
                    </a:cubicBezTo>
                    <a:cubicBezTo>
                      <a:pt x="504" y="1263"/>
                      <a:pt x="1045" y="1396"/>
                      <a:pt x="1045" y="1396"/>
                    </a:cubicBezTo>
                    <a:cubicBezTo>
                      <a:pt x="1045" y="1396"/>
                      <a:pt x="840" y="1537"/>
                      <a:pt x="873" y="1816"/>
                    </a:cubicBezTo>
                    <a:cubicBezTo>
                      <a:pt x="907" y="2095"/>
                      <a:pt x="498" y="2397"/>
                      <a:pt x="498" y="2397"/>
                    </a:cubicBezTo>
                    <a:lnTo>
                      <a:pt x="1" y="3280"/>
                    </a:lnTo>
                    <a:lnTo>
                      <a:pt x="1082" y="3810"/>
                    </a:lnTo>
                    <a:lnTo>
                      <a:pt x="1739" y="2622"/>
                    </a:lnTo>
                    <a:cubicBezTo>
                      <a:pt x="1739" y="2622"/>
                      <a:pt x="1871" y="2700"/>
                      <a:pt x="2085" y="2700"/>
                    </a:cubicBezTo>
                    <a:cubicBezTo>
                      <a:pt x="2255" y="2700"/>
                      <a:pt x="2477" y="2650"/>
                      <a:pt x="2726" y="2471"/>
                    </a:cubicBezTo>
                    <a:cubicBezTo>
                      <a:pt x="3170" y="2149"/>
                      <a:pt x="3083" y="1457"/>
                      <a:pt x="3083" y="1457"/>
                    </a:cubicBezTo>
                    <a:cubicBezTo>
                      <a:pt x="3284" y="1444"/>
                      <a:pt x="3431" y="1316"/>
                      <a:pt x="3431" y="1316"/>
                    </a:cubicBezTo>
                    <a:cubicBezTo>
                      <a:pt x="3059" y="840"/>
                      <a:pt x="3132" y="0"/>
                      <a:pt x="3133" y="0"/>
                    </a:cubicBezTo>
                    <a:lnTo>
                      <a:pt x="3133" y="0"/>
                    </a:lnTo>
                    <a:cubicBezTo>
                      <a:pt x="2998" y="66"/>
                      <a:pt x="2859" y="88"/>
                      <a:pt x="2732" y="88"/>
                    </a:cubicBezTo>
                    <a:cubicBezTo>
                      <a:pt x="2480" y="88"/>
                      <a:pt x="2280" y="0"/>
                      <a:pt x="2280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4" name="Google Shape;1341;p51"/>
              <p:cNvSpPr/>
              <p:nvPr/>
            </p:nvSpPr>
            <p:spPr>
              <a:xfrm>
                <a:off x="2038900" y="486875"/>
                <a:ext cx="21325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4" extrusionOk="0">
                    <a:moveTo>
                      <a:pt x="426" y="1"/>
                    </a:moveTo>
                    <a:cubicBezTo>
                      <a:pt x="191" y="1"/>
                      <a:pt x="0" y="192"/>
                      <a:pt x="0" y="427"/>
                    </a:cubicBezTo>
                    <a:cubicBezTo>
                      <a:pt x="0" y="662"/>
                      <a:pt x="191" y="853"/>
                      <a:pt x="426" y="853"/>
                    </a:cubicBezTo>
                    <a:cubicBezTo>
                      <a:pt x="662" y="853"/>
                      <a:pt x="853" y="662"/>
                      <a:pt x="853" y="427"/>
                    </a:cubicBezTo>
                    <a:cubicBezTo>
                      <a:pt x="853" y="192"/>
                      <a:pt x="662" y="1"/>
                      <a:pt x="42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73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5" name="Google Shape;1342;p51"/>
              <p:cNvSpPr/>
              <p:nvPr/>
            </p:nvSpPr>
            <p:spPr>
              <a:xfrm>
                <a:off x="1838275" y="525800"/>
                <a:ext cx="222875" cy="295250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1810" extrusionOk="0">
                    <a:moveTo>
                      <a:pt x="6024" y="0"/>
                    </a:moveTo>
                    <a:cubicBezTo>
                      <a:pt x="2596" y="0"/>
                      <a:pt x="1" y="7175"/>
                      <a:pt x="441" y="10540"/>
                    </a:cubicBezTo>
                    <a:lnTo>
                      <a:pt x="4483" y="11809"/>
                    </a:lnTo>
                    <a:lnTo>
                      <a:pt x="6998" y="9536"/>
                    </a:lnTo>
                    <a:cubicBezTo>
                      <a:pt x="7824" y="6749"/>
                      <a:pt x="8915" y="1012"/>
                      <a:pt x="7058" y="220"/>
                    </a:cubicBezTo>
                    <a:cubicBezTo>
                      <a:pt x="6707" y="70"/>
                      <a:pt x="6361" y="0"/>
                      <a:pt x="6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6" name="Google Shape;1343;p51"/>
              <p:cNvSpPr/>
              <p:nvPr/>
            </p:nvSpPr>
            <p:spPr>
              <a:xfrm>
                <a:off x="1925075" y="623925"/>
                <a:ext cx="103175" cy="169650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6786" extrusionOk="0">
                    <a:moveTo>
                      <a:pt x="447" y="1"/>
                    </a:moveTo>
                    <a:cubicBezTo>
                      <a:pt x="1" y="3805"/>
                      <a:pt x="763" y="6786"/>
                      <a:pt x="763" y="6786"/>
                    </a:cubicBezTo>
                    <a:lnTo>
                      <a:pt x="2344" y="6679"/>
                    </a:lnTo>
                    <a:lnTo>
                      <a:pt x="3526" y="5611"/>
                    </a:lnTo>
                    <a:cubicBezTo>
                      <a:pt x="3727" y="4936"/>
                      <a:pt x="3942" y="4090"/>
                      <a:pt x="4127" y="3183"/>
                    </a:cubicBezTo>
                    <a:lnTo>
                      <a:pt x="447" y="1"/>
                    </a:lnTo>
                    <a:close/>
                  </a:path>
                </a:pathLst>
              </a:custGeom>
              <a:gradFill>
                <a:gsLst>
                  <a:gs pos="0">
                    <a:srgbClr val="3A305F">
                      <a:alpha val="46666"/>
                    </a:srgbClr>
                  </a:gs>
                  <a:gs pos="80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7" name="Google Shape;1344;p51"/>
              <p:cNvSpPr/>
              <p:nvPr/>
            </p:nvSpPr>
            <p:spPr>
              <a:xfrm>
                <a:off x="2172500" y="1068925"/>
                <a:ext cx="79600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1217" extrusionOk="0">
                    <a:moveTo>
                      <a:pt x="142" y="1"/>
                    </a:moveTo>
                    <a:lnTo>
                      <a:pt x="1" y="1216"/>
                    </a:lnTo>
                    <a:lnTo>
                      <a:pt x="3183" y="1216"/>
                    </a:lnTo>
                    <a:lnTo>
                      <a:pt x="1303" y="1"/>
                    </a:lnTo>
                    <a:close/>
                  </a:path>
                </a:pathLst>
              </a:custGeom>
              <a:solidFill>
                <a:srgbClr val="423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8" name="Google Shape;1345;p51"/>
              <p:cNvSpPr/>
              <p:nvPr/>
            </p:nvSpPr>
            <p:spPr>
              <a:xfrm>
                <a:off x="1849275" y="764200"/>
                <a:ext cx="38175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5270" h="12190" extrusionOk="0">
                    <a:moveTo>
                      <a:pt x="6558" y="0"/>
                    </a:moveTo>
                    <a:cubicBezTo>
                      <a:pt x="6558" y="0"/>
                      <a:pt x="3922" y="913"/>
                      <a:pt x="1" y="1004"/>
                    </a:cubicBezTo>
                    <a:cubicBezTo>
                      <a:pt x="41" y="1319"/>
                      <a:pt x="109" y="1601"/>
                      <a:pt x="206" y="1840"/>
                    </a:cubicBezTo>
                    <a:cubicBezTo>
                      <a:pt x="1434" y="4884"/>
                      <a:pt x="2939" y="4881"/>
                      <a:pt x="7951" y="5264"/>
                    </a:cubicBezTo>
                    <a:cubicBezTo>
                      <a:pt x="13346" y="5677"/>
                      <a:pt x="13071" y="12190"/>
                      <a:pt x="13071" y="12190"/>
                    </a:cubicBezTo>
                    <a:lnTo>
                      <a:pt x="14232" y="12190"/>
                    </a:lnTo>
                    <a:cubicBezTo>
                      <a:pt x="14232" y="12190"/>
                      <a:pt x="15269" y="9538"/>
                      <a:pt x="13923" y="5879"/>
                    </a:cubicBezTo>
                    <a:cubicBezTo>
                      <a:pt x="12577" y="2219"/>
                      <a:pt x="6558" y="0"/>
                      <a:pt x="6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59" name="Google Shape;1346;p51"/>
              <p:cNvSpPr/>
              <p:nvPr/>
            </p:nvSpPr>
            <p:spPr>
              <a:xfrm>
                <a:off x="2147150" y="519100"/>
                <a:ext cx="41575" cy="392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1569" extrusionOk="0">
                    <a:moveTo>
                      <a:pt x="474" y="1"/>
                    </a:moveTo>
                    <a:lnTo>
                      <a:pt x="1" y="1014"/>
                    </a:lnTo>
                    <a:lnTo>
                      <a:pt x="1189" y="1569"/>
                    </a:lnTo>
                    <a:lnTo>
                      <a:pt x="1662" y="555"/>
                    </a:ln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F4767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0" name="Google Shape;1347;p51"/>
              <p:cNvSpPr/>
              <p:nvPr/>
            </p:nvSpPr>
            <p:spPr>
              <a:xfrm>
                <a:off x="2176875" y="518425"/>
                <a:ext cx="7537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3852" extrusionOk="0">
                    <a:moveTo>
                      <a:pt x="2860" y="1"/>
                    </a:moveTo>
                    <a:cubicBezTo>
                      <a:pt x="2829" y="1"/>
                      <a:pt x="2798" y="10"/>
                      <a:pt x="2770" y="31"/>
                    </a:cubicBezTo>
                    <a:cubicBezTo>
                      <a:pt x="2442" y="284"/>
                      <a:pt x="1781" y="716"/>
                      <a:pt x="1093" y="716"/>
                    </a:cubicBezTo>
                    <a:cubicBezTo>
                      <a:pt x="886" y="716"/>
                      <a:pt x="677" y="677"/>
                      <a:pt x="473" y="582"/>
                    </a:cubicBezTo>
                    <a:lnTo>
                      <a:pt x="0" y="1596"/>
                    </a:lnTo>
                    <a:cubicBezTo>
                      <a:pt x="879" y="2008"/>
                      <a:pt x="1031" y="3173"/>
                      <a:pt x="1054" y="3711"/>
                    </a:cubicBezTo>
                    <a:cubicBezTo>
                      <a:pt x="1059" y="3795"/>
                      <a:pt x="1129" y="3852"/>
                      <a:pt x="1203" y="3852"/>
                    </a:cubicBezTo>
                    <a:cubicBezTo>
                      <a:pt x="1235" y="3852"/>
                      <a:pt x="1268" y="3841"/>
                      <a:pt x="1296" y="3818"/>
                    </a:cubicBezTo>
                    <a:cubicBezTo>
                      <a:pt x="1575" y="3593"/>
                      <a:pt x="2052" y="3100"/>
                      <a:pt x="2498" y="2143"/>
                    </a:cubicBezTo>
                    <a:cubicBezTo>
                      <a:pt x="2945" y="1190"/>
                      <a:pt x="3015" y="505"/>
                      <a:pt x="3008" y="146"/>
                    </a:cubicBezTo>
                    <a:cubicBezTo>
                      <a:pt x="3008" y="59"/>
                      <a:pt x="2936" y="1"/>
                      <a:pt x="2860" y="1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1" name="Google Shape;1348;p51"/>
              <p:cNvSpPr/>
              <p:nvPr/>
            </p:nvSpPr>
            <p:spPr>
              <a:xfrm>
                <a:off x="2116100" y="505850"/>
                <a:ext cx="42900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545" extrusionOk="0">
                    <a:moveTo>
                      <a:pt x="417" y="1"/>
                    </a:moveTo>
                    <a:lnTo>
                      <a:pt x="208" y="447"/>
                    </a:lnTo>
                    <a:lnTo>
                      <a:pt x="1" y="893"/>
                    </a:lnTo>
                    <a:lnTo>
                      <a:pt x="1243" y="1544"/>
                    </a:lnTo>
                    <a:lnTo>
                      <a:pt x="1477" y="1038"/>
                    </a:lnTo>
                    <a:lnTo>
                      <a:pt x="1716" y="531"/>
                    </a:lnTo>
                    <a:lnTo>
                      <a:pt x="417" y="1"/>
                    </a:ln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2" name="Google Shape;1349;p51"/>
              <p:cNvSpPr/>
              <p:nvPr/>
            </p:nvSpPr>
            <p:spPr>
              <a:xfrm>
                <a:off x="1910500" y="531250"/>
                <a:ext cx="222000" cy="223725"/>
              </a:xfrm>
              <a:custGeom>
                <a:avLst/>
                <a:gdLst/>
                <a:ahLst/>
                <a:cxnLst/>
                <a:rect l="l" t="t" r="r" b="b"/>
                <a:pathLst>
                  <a:path w="8880" h="8949" extrusionOk="0">
                    <a:moveTo>
                      <a:pt x="3632" y="1"/>
                    </a:moveTo>
                    <a:cubicBezTo>
                      <a:pt x="237" y="1"/>
                      <a:pt x="0" y="8948"/>
                      <a:pt x="3488" y="8948"/>
                    </a:cubicBezTo>
                    <a:cubicBezTo>
                      <a:pt x="3582" y="8948"/>
                      <a:pt x="3679" y="8942"/>
                      <a:pt x="3779" y="8928"/>
                    </a:cubicBezTo>
                    <a:cubicBezTo>
                      <a:pt x="6227" y="8596"/>
                      <a:pt x="7956" y="5813"/>
                      <a:pt x="8880" y="3866"/>
                    </a:cubicBezTo>
                    <a:lnTo>
                      <a:pt x="7788" y="3114"/>
                    </a:lnTo>
                    <a:cubicBezTo>
                      <a:pt x="6694" y="4585"/>
                      <a:pt x="4894" y="6015"/>
                      <a:pt x="4894" y="6015"/>
                    </a:cubicBezTo>
                    <a:cubicBezTo>
                      <a:pt x="5549" y="2533"/>
                      <a:pt x="5203" y="49"/>
                      <a:pt x="3689" y="2"/>
                    </a:cubicBezTo>
                    <a:cubicBezTo>
                      <a:pt x="3670" y="1"/>
                      <a:pt x="3651" y="1"/>
                      <a:pt x="36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3" name="Google Shape;1350;p51"/>
              <p:cNvSpPr/>
              <p:nvPr/>
            </p:nvSpPr>
            <p:spPr>
              <a:xfrm>
                <a:off x="2105175" y="541625"/>
                <a:ext cx="78425" cy="8627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3451" extrusionOk="0">
                    <a:moveTo>
                      <a:pt x="2145" y="0"/>
                    </a:moveTo>
                    <a:cubicBezTo>
                      <a:pt x="1704" y="0"/>
                      <a:pt x="1165" y="405"/>
                      <a:pt x="649" y="1624"/>
                    </a:cubicBezTo>
                    <a:cubicBezTo>
                      <a:pt x="501" y="1971"/>
                      <a:pt x="273" y="2336"/>
                      <a:pt x="1" y="2699"/>
                    </a:cubicBezTo>
                    <a:lnTo>
                      <a:pt x="1093" y="3451"/>
                    </a:lnTo>
                    <a:cubicBezTo>
                      <a:pt x="1606" y="2366"/>
                      <a:pt x="1871" y="1544"/>
                      <a:pt x="1871" y="1544"/>
                    </a:cubicBezTo>
                    <a:cubicBezTo>
                      <a:pt x="2482" y="1413"/>
                      <a:pt x="3137" y="597"/>
                      <a:pt x="2656" y="198"/>
                    </a:cubicBezTo>
                    <a:cubicBezTo>
                      <a:pt x="2512" y="77"/>
                      <a:pt x="2338" y="0"/>
                      <a:pt x="2145" y="0"/>
                    </a:cubicBezTo>
                    <a:close/>
                  </a:path>
                </a:pathLst>
              </a:custGeom>
              <a:solidFill>
                <a:srgbClr val="F2A88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4" name="Google Shape;1351;p51"/>
              <p:cNvSpPr/>
              <p:nvPr/>
            </p:nvSpPr>
            <p:spPr>
              <a:xfrm>
                <a:off x="1870350" y="893425"/>
                <a:ext cx="1600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6400" h="1016" extrusionOk="0">
                    <a:moveTo>
                      <a:pt x="507" y="1"/>
                    </a:moveTo>
                    <a:cubicBezTo>
                      <a:pt x="229" y="1"/>
                      <a:pt x="1" y="230"/>
                      <a:pt x="1" y="508"/>
                    </a:cubicBezTo>
                    <a:cubicBezTo>
                      <a:pt x="1" y="790"/>
                      <a:pt x="229" y="1015"/>
                      <a:pt x="507" y="1015"/>
                    </a:cubicBezTo>
                    <a:lnTo>
                      <a:pt x="5893" y="1015"/>
                    </a:lnTo>
                    <a:cubicBezTo>
                      <a:pt x="6171" y="1015"/>
                      <a:pt x="6400" y="790"/>
                      <a:pt x="6400" y="508"/>
                    </a:cubicBezTo>
                    <a:cubicBezTo>
                      <a:pt x="6400" y="230"/>
                      <a:pt x="6171" y="1"/>
                      <a:pt x="58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5" name="Google Shape;1352;p51"/>
              <p:cNvSpPr/>
              <p:nvPr/>
            </p:nvSpPr>
            <p:spPr>
              <a:xfrm>
                <a:off x="1817650" y="649025"/>
                <a:ext cx="30400" cy="1554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6219" extrusionOk="0">
                    <a:moveTo>
                      <a:pt x="608" y="1"/>
                    </a:moveTo>
                    <a:cubicBezTo>
                      <a:pt x="272" y="1"/>
                      <a:pt x="0" y="273"/>
                      <a:pt x="0" y="608"/>
                    </a:cubicBezTo>
                    <a:lnTo>
                      <a:pt x="0" y="5611"/>
                    </a:lnTo>
                    <a:cubicBezTo>
                      <a:pt x="0" y="5946"/>
                      <a:pt x="272" y="6219"/>
                      <a:pt x="608" y="6219"/>
                    </a:cubicBezTo>
                    <a:cubicBezTo>
                      <a:pt x="944" y="6219"/>
                      <a:pt x="1216" y="5946"/>
                      <a:pt x="1216" y="5611"/>
                    </a:cubicBezTo>
                    <a:lnTo>
                      <a:pt x="1216" y="608"/>
                    </a:lnTo>
                    <a:cubicBezTo>
                      <a:pt x="1216" y="273"/>
                      <a:pt x="944" y="1"/>
                      <a:pt x="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6" name="Google Shape;1353;p51"/>
              <p:cNvSpPr/>
              <p:nvPr/>
            </p:nvSpPr>
            <p:spPr>
              <a:xfrm>
                <a:off x="2132875" y="292975"/>
                <a:ext cx="219300" cy="150425"/>
              </a:xfrm>
              <a:custGeom>
                <a:avLst/>
                <a:gdLst/>
                <a:ahLst/>
                <a:cxnLst/>
                <a:rect l="l" t="t" r="r" b="b"/>
                <a:pathLst>
                  <a:path w="8772" h="6017" extrusionOk="0">
                    <a:moveTo>
                      <a:pt x="5088" y="0"/>
                    </a:moveTo>
                    <a:cubicBezTo>
                      <a:pt x="4884" y="0"/>
                      <a:pt x="4676" y="11"/>
                      <a:pt x="4466" y="32"/>
                    </a:cubicBezTo>
                    <a:cubicBezTo>
                      <a:pt x="2385" y="240"/>
                      <a:pt x="874" y="1805"/>
                      <a:pt x="1347" y="3892"/>
                    </a:cubicBezTo>
                    <a:lnTo>
                      <a:pt x="1" y="5219"/>
                    </a:lnTo>
                    <a:lnTo>
                      <a:pt x="1689" y="4809"/>
                    </a:lnTo>
                    <a:cubicBezTo>
                      <a:pt x="2190" y="5617"/>
                      <a:pt x="3363" y="6017"/>
                      <a:pt x="4593" y="6017"/>
                    </a:cubicBezTo>
                    <a:cubicBezTo>
                      <a:pt x="6338" y="6017"/>
                      <a:pt x="8199" y="5211"/>
                      <a:pt x="8417" y="3624"/>
                    </a:cubicBezTo>
                    <a:cubicBezTo>
                      <a:pt x="8772" y="1068"/>
                      <a:pt x="7116" y="0"/>
                      <a:pt x="508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EEC9C3"/>
                  </a:gs>
                  <a:gs pos="100000">
                    <a:srgbClr val="FF8C8C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7" name="Google Shape;1354;p51"/>
              <p:cNvSpPr/>
              <p:nvPr/>
            </p:nvSpPr>
            <p:spPr>
              <a:xfrm>
                <a:off x="2223875" y="352275"/>
                <a:ext cx="1730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1431" extrusionOk="0">
                    <a:moveTo>
                      <a:pt x="148" y="0"/>
                    </a:moveTo>
                    <a:cubicBezTo>
                      <a:pt x="67" y="0"/>
                      <a:pt x="0" y="67"/>
                      <a:pt x="0" y="147"/>
                    </a:cubicBezTo>
                    <a:lnTo>
                      <a:pt x="0" y="1282"/>
                    </a:lnTo>
                    <a:cubicBezTo>
                      <a:pt x="0" y="1363"/>
                      <a:pt x="67" y="1430"/>
                      <a:pt x="148" y="1430"/>
                    </a:cubicBezTo>
                    <a:lnTo>
                      <a:pt x="547" y="1430"/>
                    </a:lnTo>
                    <a:cubicBezTo>
                      <a:pt x="625" y="1430"/>
                      <a:pt x="691" y="1363"/>
                      <a:pt x="691" y="1282"/>
                    </a:cubicBezTo>
                    <a:lnTo>
                      <a:pt x="691" y="147"/>
                    </a:lnTo>
                    <a:cubicBezTo>
                      <a:pt x="691" y="67"/>
                      <a:pt x="625" y="0"/>
                      <a:pt x="547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8" name="Google Shape;1355;p51"/>
              <p:cNvSpPr/>
              <p:nvPr/>
            </p:nvSpPr>
            <p:spPr>
              <a:xfrm>
                <a:off x="2244775" y="328525"/>
                <a:ext cx="42650" cy="5975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2390" extrusionOk="0">
                    <a:moveTo>
                      <a:pt x="678" y="0"/>
                    </a:moveTo>
                    <a:cubicBezTo>
                      <a:pt x="601" y="0"/>
                      <a:pt x="625" y="292"/>
                      <a:pt x="608" y="406"/>
                    </a:cubicBezTo>
                    <a:cubicBezTo>
                      <a:pt x="574" y="587"/>
                      <a:pt x="0" y="916"/>
                      <a:pt x="0" y="1097"/>
                    </a:cubicBezTo>
                    <a:lnTo>
                      <a:pt x="0" y="2232"/>
                    </a:lnTo>
                    <a:cubicBezTo>
                      <a:pt x="0" y="2313"/>
                      <a:pt x="67" y="2380"/>
                      <a:pt x="148" y="2380"/>
                    </a:cubicBezTo>
                    <a:lnTo>
                      <a:pt x="1270" y="2390"/>
                    </a:lnTo>
                    <a:cubicBezTo>
                      <a:pt x="1380" y="2390"/>
                      <a:pt x="1471" y="2303"/>
                      <a:pt x="1471" y="2192"/>
                    </a:cubicBezTo>
                    <a:cubicBezTo>
                      <a:pt x="1471" y="2131"/>
                      <a:pt x="1440" y="2075"/>
                      <a:pt x="1394" y="2038"/>
                    </a:cubicBezTo>
                    <a:cubicBezTo>
                      <a:pt x="1484" y="2018"/>
                      <a:pt x="1547" y="1940"/>
                      <a:pt x="1547" y="1846"/>
                    </a:cubicBezTo>
                    <a:cubicBezTo>
                      <a:pt x="1547" y="1782"/>
                      <a:pt x="1518" y="1725"/>
                      <a:pt x="1474" y="1692"/>
                    </a:cubicBezTo>
                    <a:cubicBezTo>
                      <a:pt x="1561" y="1672"/>
                      <a:pt x="1628" y="1591"/>
                      <a:pt x="1628" y="1497"/>
                    </a:cubicBezTo>
                    <a:cubicBezTo>
                      <a:pt x="1628" y="1433"/>
                      <a:pt x="1598" y="1380"/>
                      <a:pt x="1555" y="1342"/>
                    </a:cubicBezTo>
                    <a:cubicBezTo>
                      <a:pt x="1642" y="1322"/>
                      <a:pt x="1705" y="1245"/>
                      <a:pt x="1705" y="1151"/>
                    </a:cubicBezTo>
                    <a:cubicBezTo>
                      <a:pt x="1705" y="1040"/>
                      <a:pt x="1618" y="950"/>
                      <a:pt x="1507" y="950"/>
                    </a:cubicBezTo>
                    <a:lnTo>
                      <a:pt x="813" y="950"/>
                    </a:lnTo>
                    <a:cubicBezTo>
                      <a:pt x="813" y="950"/>
                      <a:pt x="983" y="611"/>
                      <a:pt x="983" y="349"/>
                    </a:cubicBezTo>
                    <a:cubicBezTo>
                      <a:pt x="983" y="50"/>
                      <a:pt x="813" y="0"/>
                      <a:pt x="678" y="0"/>
                    </a:cubicBezTo>
                    <a:close/>
                  </a:path>
                </a:pathLst>
              </a:custGeom>
              <a:solidFill>
                <a:srgbClr val="EDF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69" name="Google Shape;1356;p51"/>
              <p:cNvSpPr/>
              <p:nvPr/>
            </p:nvSpPr>
            <p:spPr>
              <a:xfrm>
                <a:off x="2223625" y="709550"/>
                <a:ext cx="14262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461" extrusionOk="0">
                    <a:moveTo>
                      <a:pt x="232" y="0"/>
                    </a:moveTo>
                    <a:cubicBezTo>
                      <a:pt x="104" y="0"/>
                      <a:pt x="0" y="104"/>
                      <a:pt x="0" y="232"/>
                    </a:cubicBezTo>
                    <a:cubicBezTo>
                      <a:pt x="0" y="360"/>
                      <a:pt x="104" y="460"/>
                      <a:pt x="232" y="460"/>
                    </a:cubicBezTo>
                    <a:lnTo>
                      <a:pt x="5472" y="460"/>
                    </a:lnTo>
                    <a:cubicBezTo>
                      <a:pt x="5600" y="460"/>
                      <a:pt x="5704" y="360"/>
                      <a:pt x="5704" y="232"/>
                    </a:cubicBezTo>
                    <a:cubicBezTo>
                      <a:pt x="5704" y="104"/>
                      <a:pt x="5600" y="0"/>
                      <a:pt x="5472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70" name="Google Shape;1357;p51"/>
              <p:cNvSpPr/>
              <p:nvPr/>
            </p:nvSpPr>
            <p:spPr>
              <a:xfrm>
                <a:off x="2361275" y="584750"/>
                <a:ext cx="63700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5047" extrusionOk="0">
                    <a:moveTo>
                      <a:pt x="2385" y="0"/>
                    </a:moveTo>
                    <a:cubicBezTo>
                      <a:pt x="2331" y="0"/>
                      <a:pt x="2277" y="32"/>
                      <a:pt x="2253" y="85"/>
                    </a:cubicBezTo>
                    <a:lnTo>
                      <a:pt x="34" y="4842"/>
                    </a:lnTo>
                    <a:cubicBezTo>
                      <a:pt x="0" y="4912"/>
                      <a:pt x="34" y="4999"/>
                      <a:pt x="104" y="5032"/>
                    </a:cubicBezTo>
                    <a:cubicBezTo>
                      <a:pt x="124" y="5042"/>
                      <a:pt x="146" y="5046"/>
                      <a:pt x="167" y="5046"/>
                    </a:cubicBezTo>
                    <a:cubicBezTo>
                      <a:pt x="222" y="5046"/>
                      <a:pt x="274" y="5016"/>
                      <a:pt x="299" y="4962"/>
                    </a:cubicBezTo>
                    <a:lnTo>
                      <a:pt x="2515" y="209"/>
                    </a:lnTo>
                    <a:cubicBezTo>
                      <a:pt x="2548" y="134"/>
                      <a:pt x="2518" y="47"/>
                      <a:pt x="2444" y="14"/>
                    </a:cubicBezTo>
                    <a:cubicBezTo>
                      <a:pt x="2425" y="5"/>
                      <a:pt x="2405" y="0"/>
                      <a:pt x="2385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  <p:sp>
            <p:nvSpPr>
              <p:cNvPr id="71" name="Google Shape;1358;p51"/>
              <p:cNvSpPr/>
              <p:nvPr/>
            </p:nvSpPr>
            <p:spPr>
              <a:xfrm>
                <a:off x="2186775" y="721050"/>
                <a:ext cx="3187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12748" h="491" extrusionOk="0">
                    <a:moveTo>
                      <a:pt x="0" y="0"/>
                    </a:moveTo>
                    <a:lnTo>
                      <a:pt x="0" y="490"/>
                    </a:lnTo>
                    <a:lnTo>
                      <a:pt x="12747" y="490"/>
                    </a:lnTo>
                    <a:lnTo>
                      <a:pt x="127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135"/>
              </a:p>
            </p:txBody>
          </p:sp>
        </p:grpSp>
        <p:grpSp>
          <p:nvGrpSpPr>
            <p:cNvPr id="72" name="Google Shape;1359;p51"/>
            <p:cNvGrpSpPr/>
            <p:nvPr/>
          </p:nvGrpSpPr>
          <p:grpSpPr>
            <a:xfrm>
              <a:off x="6857425" y="2088475"/>
              <a:ext cx="359100" cy="816300"/>
              <a:chOff x="6857425" y="2088475"/>
              <a:chExt cx="359100" cy="816300"/>
            </a:xfrm>
          </p:grpSpPr>
          <p:cxnSp>
            <p:nvCxnSpPr>
              <p:cNvPr id="73" name="Google Shape;1360;p51"/>
              <p:cNvCxnSpPr/>
              <p:nvPr/>
            </p:nvCxnSpPr>
            <p:spPr>
              <a:xfrm>
                <a:off x="7036975" y="2088475"/>
                <a:ext cx="0" cy="8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1361;p51"/>
              <p:cNvCxnSpPr/>
              <p:nvPr/>
            </p:nvCxnSpPr>
            <p:spPr>
              <a:xfrm>
                <a:off x="6857425" y="2904775"/>
                <a:ext cx="35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" name="Text Box 4"/>
          <p:cNvSpPr txBox="1"/>
          <p:nvPr/>
        </p:nvSpPr>
        <p:spPr>
          <a:xfrm>
            <a:off x="1619673" y="1740747"/>
            <a:ext cx="4581313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The history Object is an Array of URLs. 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pc="-1">
                <a:solidFill>
                  <a:schemeClr val="tx1"/>
                </a:solidFill>
                <a:latin typeface="Advent Pro SemiBold" charset="0"/>
                <a:cs typeface="Advent Pro SemiBold" charset="0"/>
              </a:rPr>
              <a:t>The history Object lets you send the user to somewhere in the history list from within a JavaScript program</a:t>
            </a:r>
            <a:endParaRPr lang="en-US" sz="3200" spc="-1">
              <a:solidFill>
                <a:schemeClr val="tx1"/>
              </a:solidFill>
              <a:latin typeface="Advent Pro SemiBold" charset="0"/>
              <a:cs typeface="Advent Pro SemiBold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047740" y="5356860"/>
            <a:ext cx="1448647" cy="748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sz="4265" u="sng" spc="-1">
                <a:solidFill>
                  <a:schemeClr val="bg2"/>
                </a:solidFill>
                <a:latin typeface="Advent Pro SemiBold" charset="0"/>
                <a:cs typeface="Advent Pro SemiBold" charset="0"/>
                <a:sym typeface="+mn-ea"/>
                <a:hlinkClick r:id="rId1" action="ppaction://hlinkfile"/>
              </a:rPr>
              <a:t>MDN</a:t>
            </a:r>
            <a:endParaRPr lang="en-US" sz="4265" u="sng" spc="-1">
              <a:solidFill>
                <a:schemeClr val="bg2"/>
              </a:solidFill>
              <a:latin typeface="Advent Pro SemiBold" charset="0"/>
              <a:cs typeface="Advent Pro SemiBold" charset="0"/>
              <a:sym typeface="+mn-ea"/>
              <a:hlinkClick r:id="rId1" action="ppaction://hlinkfi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3"/>
          <p:cNvSpPr txBox="1"/>
          <p:nvPr>
            <p:ph type="title"/>
          </p:nvPr>
        </p:nvSpPr>
        <p:spPr>
          <a:xfrm>
            <a:off x="2655147" y="636693"/>
            <a:ext cx="6881707" cy="60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History object - properties and methods</a:t>
            </a:r>
            <a:endParaRPr lang="en-US" altLang="en-GB"/>
          </a:p>
        </p:txBody>
      </p:sp>
      <p:sp>
        <p:nvSpPr>
          <p:cNvPr id="4" name="Text Box 3"/>
          <p:cNvSpPr txBox="1"/>
          <p:nvPr/>
        </p:nvSpPr>
        <p:spPr>
          <a:xfrm>
            <a:off x="8773160" y="1185333"/>
            <a:ext cx="2090420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sz="2665" u="sng" spc="-1">
                <a:solidFill>
                  <a:schemeClr val="bg2"/>
                </a:solidFill>
                <a:latin typeface="Advent Pro SemiBold" charset="0"/>
                <a:cs typeface="Advent Pro SemiBold" charset="0"/>
                <a:sym typeface="+mn-ea"/>
                <a:hlinkClick r:id="rId1" action="ppaction://hlinkfile"/>
              </a:rPr>
              <a:t>w3schools</a:t>
            </a:r>
            <a:endParaRPr lang="en-US" sz="2665" u="sng" spc="-1">
              <a:solidFill>
                <a:schemeClr val="bg2"/>
              </a:solidFill>
              <a:latin typeface="Advent Pro SemiBold" charset="0"/>
              <a:cs typeface="Advent Pro SemiBold" charset="0"/>
              <a:sym typeface="+mn-ea"/>
              <a:hlinkClick r:id="rId1" action="ppaction://hlinkfile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1546860" y="2131907"/>
          <a:ext cx="9098280" cy="3789680"/>
        </p:xfrm>
        <a:graphic>
          <a:graphicData uri="http://schemas.openxmlformats.org/drawingml/2006/table">
            <a:tbl>
              <a:tblPr firstRow="1">
                <a:effectLst/>
                <a:tableStyleId>{37CE84F3-28C3-443E-9E96-99CF82512B78}</a:tableStyleId>
              </a:tblPr>
              <a:tblGrid>
                <a:gridCol w="2574925"/>
                <a:gridCol w="6523355"/>
              </a:tblGrid>
              <a:tr h="5010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85" b="1">
                          <a:ln>
                            <a:noFill/>
                          </a:ln>
                          <a:solidFill>
                            <a:srgbClr val="474747"/>
                          </a:solidFill>
                        </a:rPr>
                        <a:t>Name</a:t>
                      </a:r>
                      <a:endParaRPr lang="en-US" sz="2485" b="1">
                        <a:ln>
                          <a:noFill/>
                        </a:ln>
                        <a:solidFill>
                          <a:srgbClr val="474747"/>
                        </a:solidFill>
                      </a:endParaRP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85">
                          <a:ln>
                            <a:noFill/>
                          </a:ln>
                          <a:solidFill>
                            <a:srgbClr val="474747"/>
                          </a:solidFill>
                        </a:rPr>
                        <a:t>Description</a:t>
                      </a:r>
                      <a:endParaRPr lang="en-US" sz="2485">
                        <a:ln>
                          <a:noFill/>
                        </a:ln>
                        <a:solidFill>
                          <a:srgbClr val="474747"/>
                        </a:solidFill>
                      </a:endParaRP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</a:tr>
              <a:tr h="880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85" b="1">
                          <a:solidFill>
                            <a:srgbClr val="474747"/>
                          </a:solidFill>
                        </a:rPr>
                        <a:t>length</a:t>
                      </a:r>
                      <a:endParaRPr lang="en-US" sz="2485" b="1">
                        <a:solidFill>
                          <a:srgbClr val="474747"/>
                        </a:solidFill>
                      </a:endParaRP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85">
                          <a:solidFill>
                            <a:srgbClr val="474747"/>
                          </a:solidFill>
                        </a:rPr>
                        <a:t>Returns the number of URLs (pages) in the history list</a:t>
                      </a:r>
                      <a:endParaRPr lang="en-US" sz="2485">
                        <a:solidFill>
                          <a:srgbClr val="474747"/>
                        </a:solidFill>
                      </a:endParaRP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880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85" b="1">
                          <a:solidFill>
                            <a:srgbClr val="474747"/>
                          </a:solidFill>
                        </a:rPr>
                        <a:t>back()</a:t>
                      </a:r>
                      <a:endParaRPr lang="en-US" sz="2485" b="1">
                        <a:solidFill>
                          <a:srgbClr val="474747"/>
                        </a:solidFill>
                      </a:endParaRP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85">
                          <a:solidFill>
                            <a:srgbClr val="474747"/>
                          </a:solidFill>
                        </a:rPr>
                        <a:t>Loads the previous URL (page) in the history list</a:t>
                      </a:r>
                      <a:endParaRPr lang="en-US" sz="2485">
                        <a:solidFill>
                          <a:srgbClr val="474747"/>
                        </a:solidFill>
                      </a:endParaRP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48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85" b="1">
                          <a:solidFill>
                            <a:srgbClr val="474747"/>
                          </a:solidFill>
                        </a:rPr>
                        <a:t>forward()</a:t>
                      </a:r>
                      <a:endParaRPr lang="en-US" sz="2485" b="1">
                        <a:solidFill>
                          <a:srgbClr val="474747"/>
                        </a:solidFill>
                      </a:endParaRP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85">
                          <a:solidFill>
                            <a:srgbClr val="474747"/>
                          </a:solidFill>
                        </a:rPr>
                        <a:t>Loads the next URL (page) in the history list</a:t>
                      </a:r>
                      <a:endParaRPr lang="en-US" sz="2485">
                        <a:solidFill>
                          <a:srgbClr val="474747"/>
                        </a:solidFill>
                      </a:endParaRP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8801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85" b="1">
                          <a:solidFill>
                            <a:srgbClr val="474747"/>
                          </a:solidFill>
                        </a:rPr>
                        <a:t>go(step)</a:t>
                      </a:r>
                      <a:endParaRPr lang="en-US" sz="2485" b="1">
                        <a:solidFill>
                          <a:srgbClr val="474747"/>
                        </a:solidFill>
                      </a:endParaRP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485">
                          <a:solidFill>
                            <a:srgbClr val="474747"/>
                          </a:solidFill>
                        </a:rPr>
                        <a:t>Loads a specific URL (page) from the history list</a:t>
                      </a:r>
                      <a:endParaRPr lang="en-US" sz="2485">
                        <a:solidFill>
                          <a:srgbClr val="474747"/>
                        </a:solidFill>
                      </a:endParaRPr>
                    </a:p>
                  </a:txBody>
                  <a:tcPr marL="121920" marR="121920" marT="60960" marB="6096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Online Retail Marketing Campaign by Slidesgo">
  <a:themeElements>
    <a:clrScheme name="">
      <a:dk1>
        <a:srgbClr val="1F1A33"/>
      </a:dk1>
      <a:lt1>
        <a:srgbClr val="423A64"/>
      </a:lt1>
      <a:dk2>
        <a:srgbClr val="7E719E"/>
      </a:dk2>
      <a:lt2>
        <a:srgbClr val="1F6B7D"/>
      </a:lt2>
      <a:accent1>
        <a:srgbClr val="70CACD"/>
      </a:accent1>
      <a:accent2>
        <a:srgbClr val="D4EBDE"/>
      </a:accent2>
      <a:accent3>
        <a:srgbClr val="F05757"/>
      </a:accent3>
      <a:accent4>
        <a:srgbClr val="FF8C8C"/>
      </a:accent4>
      <a:accent5>
        <a:srgbClr val="EEC9C3"/>
      </a:accent5>
      <a:accent6>
        <a:srgbClr val="FFE582"/>
      </a:accent6>
      <a:hlink>
        <a:srgbClr val="7C6F9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nline Retail Marketing Campaign by Slidesgo">
  <a:themeElements>
    <a:clrScheme name="Simple Light">
      <a:dk1>
        <a:srgbClr val="1F1A33"/>
      </a:dk1>
      <a:lt1>
        <a:srgbClr val="423A64"/>
      </a:lt1>
      <a:dk2>
        <a:srgbClr val="7E719E"/>
      </a:dk2>
      <a:lt2>
        <a:srgbClr val="1F6B7D"/>
      </a:lt2>
      <a:accent1>
        <a:srgbClr val="70CACD"/>
      </a:accent1>
      <a:accent2>
        <a:srgbClr val="D4EBDE"/>
      </a:accent2>
      <a:accent3>
        <a:srgbClr val="F05757"/>
      </a:accent3>
      <a:accent4>
        <a:srgbClr val="FF8C8C"/>
      </a:accent4>
      <a:accent5>
        <a:srgbClr val="EEC9C3"/>
      </a:accent5>
      <a:accent6>
        <a:srgbClr val="FFE582"/>
      </a:accent6>
      <a:hlink>
        <a:srgbClr val="1F1A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4B5DBA3982514A8C9F80CADAD4A775" ma:contentTypeVersion="12" ma:contentTypeDescription="Create a new document." ma:contentTypeScope="" ma:versionID="c32bd6087fe90d54d09a4beed885da0b">
  <xsd:schema xmlns:xsd="http://www.w3.org/2001/XMLSchema" xmlns:xs="http://www.w3.org/2001/XMLSchema" xmlns:p="http://schemas.microsoft.com/office/2006/metadata/properties" xmlns:ns2="ad79860f-5537-47a2-85c7-ea24a07fa583" xmlns:ns3="ad850c7f-2a44-4b49-a49b-fb9106b72b48" targetNamespace="http://schemas.microsoft.com/office/2006/metadata/properties" ma:root="true" ma:fieldsID="1919795be9870861c1704ce098ef93ff" ns2:_="" ns3:_="">
    <xsd:import namespace="ad79860f-5537-47a2-85c7-ea24a07fa583"/>
    <xsd:import namespace="ad850c7f-2a44-4b49-a49b-fb9106b72b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79860f-5537-47a2-85c7-ea24a07fa5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850c7f-2a44-4b49-a49b-fb9106b72b4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143b224-fc7a-4de5-8da9-de2512cc19c0}" ma:internalName="TaxCatchAll" ma:showField="CatchAllData" ma:web="ad850c7f-2a44-4b49-a49b-fb9106b72b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d850c7f-2a44-4b49-a49b-fb9106b72b48" xsi:nil="true"/>
    <lcf76f155ced4ddcb4097134ff3c332f xmlns="ad79860f-5537-47a2-85c7-ea24a07fa58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EFF6005-BA18-435F-80F9-6D054B66923E}">
  <ds:schemaRefs/>
</ds:datastoreItem>
</file>

<file path=customXml/itemProps2.xml><?xml version="1.0" encoding="utf-8"?>
<ds:datastoreItem xmlns:ds="http://schemas.openxmlformats.org/officeDocument/2006/customXml" ds:itemID="{4C33159B-CF02-4612-905F-1DFA29B9B81E}">
  <ds:schemaRefs/>
</ds:datastoreItem>
</file>

<file path=customXml/itemProps3.xml><?xml version="1.0" encoding="utf-8"?>
<ds:datastoreItem xmlns:ds="http://schemas.openxmlformats.org/officeDocument/2006/customXml" ds:itemID="{F8A353F2-1EFB-45D9-847E-8CA77EB1AD6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3950</Words>
  <Application>WPS Presentation</Application>
  <PresentationFormat>Widescreen</PresentationFormat>
  <Paragraphs>217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</vt:lpstr>
      <vt:lpstr>SimSun</vt:lpstr>
      <vt:lpstr>Wingdings</vt:lpstr>
      <vt:lpstr>Arial</vt:lpstr>
      <vt:lpstr>Roboto Slab</vt:lpstr>
      <vt:lpstr>Segoe Print</vt:lpstr>
      <vt:lpstr>Advent Pro</vt:lpstr>
      <vt:lpstr>DM Sans</vt:lpstr>
      <vt:lpstr>Advent Pro SemiBold</vt:lpstr>
      <vt:lpstr>Roboto Slab Light</vt:lpstr>
      <vt:lpstr>Advent Pro SemiBold</vt:lpstr>
      <vt:lpstr>Tahoma</vt:lpstr>
      <vt:lpstr>Microsoft YaHei</vt:lpstr>
      <vt:lpstr>Arial Unicode MS</vt:lpstr>
      <vt:lpstr>Calibri</vt:lpstr>
      <vt:lpstr>Online Retail Marketing Campaign by Slidesgo</vt:lpstr>
      <vt:lpstr>Online Retail Marketing Campaign by Slidesgo</vt:lpstr>
      <vt:lpstr>BOM model</vt:lpstr>
      <vt:lpstr>screen object</vt:lpstr>
      <vt:lpstr>Screen object - properties</vt:lpstr>
      <vt:lpstr>Navigator object</vt:lpstr>
      <vt:lpstr>Navigator object - properties</vt:lpstr>
      <vt:lpstr>Location object</vt:lpstr>
      <vt:lpstr>Location object - properties and methods</vt:lpstr>
      <vt:lpstr>History object</vt:lpstr>
      <vt:lpstr>History object - properties and methods</vt:lpstr>
      <vt:lpstr>BOM model</vt:lpstr>
      <vt:lpstr>DOM </vt:lpstr>
      <vt:lpstr>Dealing with DOM </vt:lpstr>
      <vt:lpstr>Node tree</vt:lpstr>
      <vt:lpstr>DOM - collections and methods</vt:lpstr>
      <vt:lpstr>Node List</vt:lpstr>
      <vt:lpstr>Dealing with DOM </vt:lpstr>
      <vt:lpstr>Accessing DOM Nodes</vt:lpstr>
      <vt:lpstr>Accessing DOM Nodes</vt:lpstr>
      <vt:lpstr>Nodes Relationships</vt:lpstr>
      <vt:lpstr>Nodes Relationships</vt:lpstr>
      <vt:lpstr>Modifying Node’s Content and style</vt:lpstr>
      <vt:lpstr>Creating &amp; Adding Nodes</vt:lpstr>
      <vt:lpstr>Removing DOM Nodes</vt:lpstr>
      <vt:lpstr>ADDITIONAL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 model</dc:title>
  <dc:creator/>
  <cp:lastModifiedBy>Abdullah Nabil</cp:lastModifiedBy>
  <cp:revision>4</cp:revision>
  <dcterms:created xsi:type="dcterms:W3CDTF">2024-06-09T09:59:00Z</dcterms:created>
  <dcterms:modified xsi:type="dcterms:W3CDTF">2025-07-02T08:35:41Z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F067B437F0F24AD59C0374EF2964B667_11</vt:lpwstr>
  </property>
  <property fmtid="{D5CDD505-2E9C-101B-9397-08002B2CF9AE}" pid="3" name="KSOProductBuildVer">
    <vt:lpwstr>1033-12.2.0.21546</vt:lpwstr>
  </property>
  <property fmtid="{D5CDD505-2E9C-101B-9397-08002B2CF9AE}" pid="4" name="ContentTypeId">
    <vt:lpwstr>0x010100004B5DBA3982514A8C9F80CADAD4A775</vt:lpwstr>
  </property>
</Properties>
</file>