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ustomXml" Target="../customXml/item3.xml"/><Relationship Id="rId4" Type="http://schemas.openxmlformats.org/officeDocument/2006/relationships/notesMaster" Target="notesMasters/notesMaster1.xml"/><Relationship Id="rId39" Type="http://schemas.openxmlformats.org/officeDocument/2006/relationships/customXml" Target="../customXml/item2.xml"/><Relationship Id="rId38" Type="http://schemas.openxmlformats.org/officeDocument/2006/relationships/customXml" Target="../customXml/item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g72c9fc27ef_6_119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2c9fc27ef_6_119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 name="Shape 604"/>
        <p:cNvGrpSpPr/>
        <p:nvPr/>
      </p:nvGrpSpPr>
      <p:grpSpPr>
        <a:xfrm>
          <a:off x="0" y="0"/>
          <a:ext cx="0" cy="0"/>
          <a:chOff x="0" y="0"/>
          <a:chExt cx="0" cy="0"/>
        </a:xfrm>
      </p:grpSpPr>
      <p:sp>
        <p:nvSpPr>
          <p:cNvPr id="605" name="Google Shape;605;g20a2b2fc620_2_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g20a2b2fc620_2_55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 name="Shape 604"/>
        <p:cNvGrpSpPr/>
        <p:nvPr/>
      </p:nvGrpSpPr>
      <p:grpSpPr>
        <a:xfrm>
          <a:off x="0" y="0"/>
          <a:ext cx="0" cy="0"/>
          <a:chOff x="0" y="0"/>
          <a:chExt cx="0" cy="0"/>
        </a:xfrm>
      </p:grpSpPr>
      <p:sp>
        <p:nvSpPr>
          <p:cNvPr id="605" name="Google Shape;605;g20a2b2fc620_2_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g20a2b2fc620_2_55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g72c9fc27ef_6_119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2c9fc27ef_6_119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9" name="Shape 879"/>
        <p:cNvGrpSpPr/>
        <p:nvPr/>
      </p:nvGrpSpPr>
      <p:grpSpPr>
        <a:xfrm>
          <a:off x="0" y="0"/>
          <a:ext cx="0" cy="0"/>
          <a:chOff x="0" y="0"/>
          <a:chExt cx="0" cy="0"/>
        </a:xfrm>
      </p:grpSpPr>
      <p:sp>
        <p:nvSpPr>
          <p:cNvPr id="880" name="Google Shape;880;g155d23b350a_0_22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55d23b350a_0_2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53" name="Shape 53"/>
        <p:cNvGrpSpPr/>
        <p:nvPr/>
      </p:nvGrpSpPr>
      <p:grpSpPr>
        <a:xfrm>
          <a:off x="0" y="0"/>
          <a:ext cx="0" cy="0"/>
          <a:chOff x="0" y="0"/>
          <a:chExt cx="0" cy="0"/>
        </a:xfrm>
      </p:grpSpPr>
      <p:sp>
        <p:nvSpPr>
          <p:cNvPr id="54" name="Google Shape;54;p14"/>
          <p:cNvSpPr txBox="1"/>
          <p:nvPr>
            <p:ph type="ctrTitle"/>
          </p:nvPr>
        </p:nvSpPr>
        <p:spPr>
          <a:xfrm flipH="1">
            <a:off x="788400" y="748333"/>
            <a:ext cx="4758000" cy="42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800"/>
              <a:buNone/>
              <a:defRPr sz="6400">
                <a:solidFill>
                  <a:schemeClr val="dk1"/>
                </a:solidFill>
              </a:defRPr>
            </a:lvl1pPr>
            <a:lvl2pPr lvl="1" algn="l">
              <a:lnSpc>
                <a:spcPct val="100000"/>
              </a:lnSpc>
              <a:spcBef>
                <a:spcPts val="0"/>
              </a:spcBef>
              <a:spcAft>
                <a:spcPts val="0"/>
              </a:spcAft>
              <a:buClr>
                <a:srgbClr val="434343"/>
              </a:buClr>
              <a:buSzPts val="4800"/>
              <a:buNone/>
              <a:defRPr sz="6400">
                <a:solidFill>
                  <a:srgbClr val="434343"/>
                </a:solidFill>
              </a:defRPr>
            </a:lvl2pPr>
            <a:lvl3pPr lvl="2" algn="l">
              <a:lnSpc>
                <a:spcPct val="100000"/>
              </a:lnSpc>
              <a:spcBef>
                <a:spcPts val="0"/>
              </a:spcBef>
              <a:spcAft>
                <a:spcPts val="0"/>
              </a:spcAft>
              <a:buClr>
                <a:srgbClr val="434343"/>
              </a:buClr>
              <a:buSzPts val="4800"/>
              <a:buNone/>
              <a:defRPr sz="6400">
                <a:solidFill>
                  <a:srgbClr val="434343"/>
                </a:solidFill>
              </a:defRPr>
            </a:lvl3pPr>
            <a:lvl4pPr lvl="3" algn="l">
              <a:lnSpc>
                <a:spcPct val="100000"/>
              </a:lnSpc>
              <a:spcBef>
                <a:spcPts val="0"/>
              </a:spcBef>
              <a:spcAft>
                <a:spcPts val="0"/>
              </a:spcAft>
              <a:buClr>
                <a:srgbClr val="434343"/>
              </a:buClr>
              <a:buSzPts val="4800"/>
              <a:buNone/>
              <a:defRPr sz="6400">
                <a:solidFill>
                  <a:srgbClr val="434343"/>
                </a:solidFill>
              </a:defRPr>
            </a:lvl4pPr>
            <a:lvl5pPr lvl="4" algn="l">
              <a:lnSpc>
                <a:spcPct val="100000"/>
              </a:lnSpc>
              <a:spcBef>
                <a:spcPts val="0"/>
              </a:spcBef>
              <a:spcAft>
                <a:spcPts val="0"/>
              </a:spcAft>
              <a:buClr>
                <a:srgbClr val="434343"/>
              </a:buClr>
              <a:buSzPts val="4800"/>
              <a:buNone/>
              <a:defRPr sz="6400">
                <a:solidFill>
                  <a:srgbClr val="434343"/>
                </a:solidFill>
              </a:defRPr>
            </a:lvl5pPr>
            <a:lvl6pPr lvl="5" algn="l">
              <a:lnSpc>
                <a:spcPct val="100000"/>
              </a:lnSpc>
              <a:spcBef>
                <a:spcPts val="0"/>
              </a:spcBef>
              <a:spcAft>
                <a:spcPts val="0"/>
              </a:spcAft>
              <a:buClr>
                <a:srgbClr val="434343"/>
              </a:buClr>
              <a:buSzPts val="4800"/>
              <a:buNone/>
              <a:defRPr sz="6400">
                <a:solidFill>
                  <a:srgbClr val="434343"/>
                </a:solidFill>
              </a:defRPr>
            </a:lvl6pPr>
            <a:lvl7pPr lvl="6" algn="l">
              <a:lnSpc>
                <a:spcPct val="100000"/>
              </a:lnSpc>
              <a:spcBef>
                <a:spcPts val="0"/>
              </a:spcBef>
              <a:spcAft>
                <a:spcPts val="0"/>
              </a:spcAft>
              <a:buClr>
                <a:srgbClr val="434343"/>
              </a:buClr>
              <a:buSzPts val="4800"/>
              <a:buNone/>
              <a:defRPr sz="6400">
                <a:solidFill>
                  <a:srgbClr val="434343"/>
                </a:solidFill>
              </a:defRPr>
            </a:lvl7pPr>
            <a:lvl8pPr lvl="7" algn="l">
              <a:lnSpc>
                <a:spcPct val="100000"/>
              </a:lnSpc>
              <a:spcBef>
                <a:spcPts val="0"/>
              </a:spcBef>
              <a:spcAft>
                <a:spcPts val="0"/>
              </a:spcAft>
              <a:buClr>
                <a:srgbClr val="434343"/>
              </a:buClr>
              <a:buSzPts val="4800"/>
              <a:buNone/>
              <a:defRPr sz="6400">
                <a:solidFill>
                  <a:srgbClr val="434343"/>
                </a:solidFill>
              </a:defRPr>
            </a:lvl8pPr>
            <a:lvl9pPr lvl="8" algn="l">
              <a:lnSpc>
                <a:spcPct val="100000"/>
              </a:lnSpc>
              <a:spcBef>
                <a:spcPts val="0"/>
              </a:spcBef>
              <a:spcAft>
                <a:spcPts val="0"/>
              </a:spcAft>
              <a:buClr>
                <a:srgbClr val="434343"/>
              </a:buClr>
              <a:buSzPts val="4800"/>
              <a:buNone/>
              <a:defRPr sz="6400">
                <a:solidFill>
                  <a:srgbClr val="434343"/>
                </a:solidFill>
              </a:defRPr>
            </a:lvl9pPr>
          </a:lstStyle>
          <a:p/>
        </p:txBody>
      </p:sp>
      <p:sp>
        <p:nvSpPr>
          <p:cNvPr id="55" name="Google Shape;55;p14"/>
          <p:cNvSpPr txBox="1"/>
          <p:nvPr>
            <p:ph type="subTitle" idx="1"/>
          </p:nvPr>
        </p:nvSpPr>
        <p:spPr>
          <a:xfrm flipH="1">
            <a:off x="1288300" y="5205833"/>
            <a:ext cx="1990800" cy="49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8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Clr>
                <a:srgbClr val="434343"/>
              </a:buClr>
              <a:buSzPts val="2800"/>
              <a:buNone/>
              <a:defRPr sz="3735">
                <a:solidFill>
                  <a:srgbClr val="434343"/>
                </a:solidFill>
              </a:defRPr>
            </a:lvl2pPr>
            <a:lvl3pPr lvl="2" algn="l">
              <a:lnSpc>
                <a:spcPct val="100000"/>
              </a:lnSpc>
              <a:spcBef>
                <a:spcPts val="0"/>
              </a:spcBef>
              <a:spcAft>
                <a:spcPts val="0"/>
              </a:spcAft>
              <a:buClr>
                <a:srgbClr val="434343"/>
              </a:buClr>
              <a:buSzPts val="2800"/>
              <a:buNone/>
              <a:defRPr sz="3735">
                <a:solidFill>
                  <a:srgbClr val="434343"/>
                </a:solidFill>
              </a:defRPr>
            </a:lvl3pPr>
            <a:lvl4pPr lvl="3" algn="l">
              <a:lnSpc>
                <a:spcPct val="100000"/>
              </a:lnSpc>
              <a:spcBef>
                <a:spcPts val="0"/>
              </a:spcBef>
              <a:spcAft>
                <a:spcPts val="0"/>
              </a:spcAft>
              <a:buClr>
                <a:srgbClr val="434343"/>
              </a:buClr>
              <a:buSzPts val="2800"/>
              <a:buNone/>
              <a:defRPr sz="3735">
                <a:solidFill>
                  <a:srgbClr val="434343"/>
                </a:solidFill>
              </a:defRPr>
            </a:lvl4pPr>
            <a:lvl5pPr lvl="4" algn="l">
              <a:lnSpc>
                <a:spcPct val="100000"/>
              </a:lnSpc>
              <a:spcBef>
                <a:spcPts val="0"/>
              </a:spcBef>
              <a:spcAft>
                <a:spcPts val="0"/>
              </a:spcAft>
              <a:buClr>
                <a:srgbClr val="434343"/>
              </a:buClr>
              <a:buSzPts val="2800"/>
              <a:buNone/>
              <a:defRPr sz="3735">
                <a:solidFill>
                  <a:srgbClr val="434343"/>
                </a:solidFill>
              </a:defRPr>
            </a:lvl5pPr>
            <a:lvl6pPr lvl="5" algn="l">
              <a:lnSpc>
                <a:spcPct val="100000"/>
              </a:lnSpc>
              <a:spcBef>
                <a:spcPts val="0"/>
              </a:spcBef>
              <a:spcAft>
                <a:spcPts val="0"/>
              </a:spcAft>
              <a:buClr>
                <a:srgbClr val="434343"/>
              </a:buClr>
              <a:buSzPts val="2800"/>
              <a:buNone/>
              <a:defRPr sz="3735">
                <a:solidFill>
                  <a:srgbClr val="434343"/>
                </a:solidFill>
              </a:defRPr>
            </a:lvl6pPr>
            <a:lvl7pPr lvl="6" algn="l">
              <a:lnSpc>
                <a:spcPct val="100000"/>
              </a:lnSpc>
              <a:spcBef>
                <a:spcPts val="0"/>
              </a:spcBef>
              <a:spcAft>
                <a:spcPts val="0"/>
              </a:spcAft>
              <a:buClr>
                <a:srgbClr val="434343"/>
              </a:buClr>
              <a:buSzPts val="2800"/>
              <a:buNone/>
              <a:defRPr sz="3735">
                <a:solidFill>
                  <a:srgbClr val="434343"/>
                </a:solidFill>
              </a:defRPr>
            </a:lvl7pPr>
            <a:lvl8pPr lvl="7" algn="l">
              <a:lnSpc>
                <a:spcPct val="100000"/>
              </a:lnSpc>
              <a:spcBef>
                <a:spcPts val="0"/>
              </a:spcBef>
              <a:spcAft>
                <a:spcPts val="0"/>
              </a:spcAft>
              <a:buClr>
                <a:srgbClr val="434343"/>
              </a:buClr>
              <a:buSzPts val="2800"/>
              <a:buNone/>
              <a:defRPr sz="3735">
                <a:solidFill>
                  <a:srgbClr val="434343"/>
                </a:solidFill>
              </a:defRPr>
            </a:lvl8pPr>
            <a:lvl9pPr lvl="8" algn="l">
              <a:lnSpc>
                <a:spcPct val="100000"/>
              </a:lnSpc>
              <a:spcBef>
                <a:spcPts val="0"/>
              </a:spcBef>
              <a:spcAft>
                <a:spcPts val="0"/>
              </a:spcAft>
              <a:buClr>
                <a:srgbClr val="434343"/>
              </a:buClr>
              <a:buSzPts val="2800"/>
              <a:buNone/>
              <a:defRPr sz="3735">
                <a:solidFill>
                  <a:srgbClr val="434343"/>
                </a:solidFill>
              </a:defRPr>
            </a:lvl9pPr>
          </a:lstStyle>
          <a:p/>
        </p:txBody>
      </p:sp>
      <p:cxnSp>
        <p:nvCxnSpPr>
          <p:cNvPr id="56" name="Google Shape;56;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57" name="Google Shape;57;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97" name="Shape 9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bg>
      <p:bgPr>
        <a:noFill/>
        <a:effectLst/>
      </p:bgPr>
    </p:bg>
    <p:spTree>
      <p:nvGrpSpPr>
        <p:cNvPr id="98" name="Shape 98"/>
        <p:cNvGrpSpPr/>
        <p:nvPr/>
      </p:nvGrpSpPr>
      <p:grpSpPr>
        <a:xfrm>
          <a:off x="0" y="0"/>
          <a:ext cx="0" cy="0"/>
          <a:chOff x="0" y="0"/>
          <a:chExt cx="0" cy="0"/>
        </a:xfrm>
      </p:grpSpPr>
      <p:sp>
        <p:nvSpPr>
          <p:cNvPr id="99" name="Google Shape;99;p24"/>
          <p:cNvSpPr txBox="1"/>
          <p:nvPr>
            <p:ph type="ctrTitle"/>
          </p:nvPr>
        </p:nvSpPr>
        <p:spPr>
          <a:xfrm>
            <a:off x="1399567"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0" name="Google Shape;100;p24"/>
          <p:cNvSpPr txBox="1"/>
          <p:nvPr>
            <p:ph type="subTitle" idx="1"/>
          </p:nvPr>
        </p:nvSpPr>
        <p:spPr>
          <a:xfrm>
            <a:off x="1399619"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1" name="Google Shape;101;p24"/>
          <p:cNvSpPr txBox="1"/>
          <p:nvPr>
            <p:ph type="ctrTitle" idx="2"/>
          </p:nvPr>
        </p:nvSpPr>
        <p:spPr>
          <a:xfrm>
            <a:off x="6690851"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2" name="Google Shape;102;p24"/>
          <p:cNvSpPr txBox="1"/>
          <p:nvPr>
            <p:ph type="subTitle" idx="3"/>
          </p:nvPr>
        </p:nvSpPr>
        <p:spPr>
          <a:xfrm>
            <a:off x="6690887"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3" name="Google Shape;103;p24"/>
          <p:cNvSpPr txBox="1"/>
          <p:nvPr>
            <p:ph type="ctrTitle" idx="4"/>
          </p:nvPr>
        </p:nvSpPr>
        <p:spPr>
          <a:xfrm>
            <a:off x="1399567"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4" name="Google Shape;104;p24"/>
          <p:cNvSpPr txBox="1"/>
          <p:nvPr>
            <p:ph type="subTitle" idx="5"/>
          </p:nvPr>
        </p:nvSpPr>
        <p:spPr>
          <a:xfrm>
            <a:off x="1399619"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5" name="Google Shape;105;p24"/>
          <p:cNvSpPr txBox="1"/>
          <p:nvPr>
            <p:ph type="ctrTitle" idx="6"/>
          </p:nvPr>
        </p:nvSpPr>
        <p:spPr>
          <a:xfrm>
            <a:off x="6690851"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6" name="Google Shape;106;p24"/>
          <p:cNvSpPr txBox="1"/>
          <p:nvPr>
            <p:ph type="subTitle" idx="7"/>
          </p:nvPr>
        </p:nvSpPr>
        <p:spPr>
          <a:xfrm>
            <a:off x="6690887"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7" name="Google Shape;107;p24"/>
          <p:cNvSpPr txBox="1"/>
          <p:nvPr>
            <p:ph type="ctrTitle" idx="8"/>
          </p:nvPr>
        </p:nvSpPr>
        <p:spPr>
          <a:xfrm>
            <a:off x="1399567"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8" name="Google Shape;108;p24"/>
          <p:cNvSpPr txBox="1"/>
          <p:nvPr>
            <p:ph type="subTitle" idx="9"/>
          </p:nvPr>
        </p:nvSpPr>
        <p:spPr>
          <a:xfrm>
            <a:off x="1399619"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9" name="Google Shape;109;p24"/>
          <p:cNvSpPr txBox="1"/>
          <p:nvPr>
            <p:ph type="ctrTitle" idx="13"/>
          </p:nvPr>
        </p:nvSpPr>
        <p:spPr>
          <a:xfrm>
            <a:off x="6690851"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10" name="Google Shape;110;p24"/>
          <p:cNvSpPr txBox="1"/>
          <p:nvPr>
            <p:ph type="subTitle" idx="14"/>
          </p:nvPr>
        </p:nvSpPr>
        <p:spPr>
          <a:xfrm>
            <a:off x="6690887"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cxnSp>
        <p:nvCxnSpPr>
          <p:cNvPr id="111" name="Google Shape;111;p2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noFill/>
        <a:effectLst/>
      </p:bgPr>
    </p:bg>
    <p:spTree>
      <p:nvGrpSpPr>
        <p:cNvPr id="112" name="Shape 112"/>
        <p:cNvGrpSpPr/>
        <p:nvPr/>
      </p:nvGrpSpPr>
      <p:grpSpPr>
        <a:xfrm>
          <a:off x="0" y="0"/>
          <a:ext cx="0" cy="0"/>
          <a:chOff x="0" y="0"/>
          <a:chExt cx="0" cy="0"/>
        </a:xfrm>
      </p:grpSpPr>
      <p:sp>
        <p:nvSpPr>
          <p:cNvPr id="113" name="Google Shape;113;p2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1" algn="bl" rotWithShape="0">
              <a:srgbClr val="000000">
                <a:alpha val="29019"/>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25"/>
          <p:cNvSpPr txBox="1"/>
          <p:nvPr>
            <p:ph type="ctrTitle"/>
          </p:nvPr>
        </p:nvSpPr>
        <p:spPr>
          <a:xfrm>
            <a:off x="1304668"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5" name="Google Shape;115;p25"/>
          <p:cNvSpPr txBox="1"/>
          <p:nvPr>
            <p:ph type="subTitle" idx="1"/>
          </p:nvPr>
        </p:nvSpPr>
        <p:spPr>
          <a:xfrm>
            <a:off x="960067"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6" name="Google Shape;116;p25"/>
          <p:cNvSpPr txBox="1"/>
          <p:nvPr>
            <p:ph type="ctrTitle" idx="2"/>
          </p:nvPr>
        </p:nvSpPr>
        <p:spPr>
          <a:xfrm>
            <a:off x="5011032"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7" name="Google Shape;117;p25"/>
          <p:cNvSpPr txBox="1"/>
          <p:nvPr>
            <p:ph type="subTitle" idx="3"/>
          </p:nvPr>
        </p:nvSpPr>
        <p:spPr>
          <a:xfrm>
            <a:off x="4659951"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8" name="Google Shape;118;p25"/>
          <p:cNvSpPr txBox="1"/>
          <p:nvPr>
            <p:ph type="ctrTitle" idx="4"/>
          </p:nvPr>
        </p:nvSpPr>
        <p:spPr>
          <a:xfrm>
            <a:off x="8717400"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9" name="Google Shape;119;p25"/>
          <p:cNvSpPr txBox="1"/>
          <p:nvPr>
            <p:ph type="subTitle" idx="5"/>
          </p:nvPr>
        </p:nvSpPr>
        <p:spPr>
          <a:xfrm>
            <a:off x="8372808"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20" name="Google Shape;120;p25"/>
          <p:cNvSpPr txBox="1"/>
          <p:nvPr>
            <p:ph type="title" idx="6"/>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vl2pPr>
            <a:lvl3pPr lvl="2" algn="ctr">
              <a:lnSpc>
                <a:spcPct val="100000"/>
              </a:lnSpc>
              <a:spcBef>
                <a:spcPts val="0"/>
              </a:spcBef>
              <a:spcAft>
                <a:spcPts val="0"/>
              </a:spcAft>
              <a:buSzPts val="2800"/>
              <a:buNone/>
              <a:defRPr sz="2665"/>
            </a:lvl3pPr>
            <a:lvl4pPr lvl="3" algn="ctr">
              <a:lnSpc>
                <a:spcPct val="100000"/>
              </a:lnSpc>
              <a:spcBef>
                <a:spcPts val="0"/>
              </a:spcBef>
              <a:spcAft>
                <a:spcPts val="0"/>
              </a:spcAft>
              <a:buSzPts val="2800"/>
              <a:buNone/>
              <a:defRPr sz="2665"/>
            </a:lvl4pPr>
            <a:lvl5pPr lvl="4" algn="ctr">
              <a:lnSpc>
                <a:spcPct val="100000"/>
              </a:lnSpc>
              <a:spcBef>
                <a:spcPts val="0"/>
              </a:spcBef>
              <a:spcAft>
                <a:spcPts val="0"/>
              </a:spcAft>
              <a:buSzPts val="2800"/>
              <a:buNone/>
              <a:defRPr sz="2665"/>
            </a:lvl5pPr>
            <a:lvl6pPr lvl="5" algn="ctr">
              <a:lnSpc>
                <a:spcPct val="100000"/>
              </a:lnSpc>
              <a:spcBef>
                <a:spcPts val="0"/>
              </a:spcBef>
              <a:spcAft>
                <a:spcPts val="0"/>
              </a:spcAft>
              <a:buSzPts val="2800"/>
              <a:buNone/>
              <a:defRPr sz="2665"/>
            </a:lvl6pPr>
            <a:lvl7pPr lvl="6" algn="ctr">
              <a:lnSpc>
                <a:spcPct val="100000"/>
              </a:lnSpc>
              <a:spcBef>
                <a:spcPts val="0"/>
              </a:spcBef>
              <a:spcAft>
                <a:spcPts val="0"/>
              </a:spcAft>
              <a:buSzPts val="2800"/>
              <a:buNone/>
              <a:defRPr sz="2665"/>
            </a:lvl7pPr>
            <a:lvl8pPr lvl="7" algn="ctr">
              <a:lnSpc>
                <a:spcPct val="100000"/>
              </a:lnSpc>
              <a:spcBef>
                <a:spcPts val="0"/>
              </a:spcBef>
              <a:spcAft>
                <a:spcPts val="0"/>
              </a:spcAft>
              <a:buSzPts val="2800"/>
              <a:buNone/>
              <a:defRPr sz="2665"/>
            </a:lvl8pPr>
            <a:lvl9pPr lvl="8" algn="ctr">
              <a:lnSpc>
                <a:spcPct val="100000"/>
              </a:lnSpc>
              <a:spcBef>
                <a:spcPts val="0"/>
              </a:spcBef>
              <a:spcAft>
                <a:spcPts val="0"/>
              </a:spcAft>
              <a:buSzPts val="2800"/>
              <a:buNone/>
              <a:defRPr sz="2665"/>
            </a:lvl9pPr>
          </a:lstStyle>
          <a:p/>
        </p:txBody>
      </p:sp>
      <p:cxnSp>
        <p:nvCxnSpPr>
          <p:cNvPr id="121" name="Google Shape;121;p2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noFill/>
        <a:effectLst/>
      </p:bgPr>
    </p:bg>
    <p:spTree>
      <p:nvGrpSpPr>
        <p:cNvPr id="122" name="Shape 122"/>
        <p:cNvGrpSpPr/>
        <p:nvPr/>
      </p:nvGrpSpPr>
      <p:grpSpPr>
        <a:xfrm>
          <a:off x="0" y="0"/>
          <a:ext cx="0" cy="0"/>
          <a:chOff x="0" y="0"/>
          <a:chExt cx="0" cy="0"/>
        </a:xfrm>
      </p:grpSpPr>
      <p:sp>
        <p:nvSpPr>
          <p:cNvPr id="123" name="Google Shape;123;p2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26"/>
          <p:cNvSpPr txBox="1"/>
          <p:nvPr>
            <p:ph type="subTitle" idx="1"/>
          </p:nvPr>
        </p:nvSpPr>
        <p:spPr>
          <a:xfrm>
            <a:off x="96006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5" name="Google Shape;125;p26"/>
          <p:cNvSpPr txBox="1"/>
          <p:nvPr>
            <p:ph type="subTitle" idx="2"/>
          </p:nvPr>
        </p:nvSpPr>
        <p:spPr>
          <a:xfrm>
            <a:off x="465994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6" name="Google Shape;126;p26"/>
          <p:cNvSpPr txBox="1"/>
          <p:nvPr>
            <p:ph type="subTitle" idx="3"/>
          </p:nvPr>
        </p:nvSpPr>
        <p:spPr>
          <a:xfrm>
            <a:off x="8372800"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7" name="Google Shape;127;p26"/>
          <p:cNvSpPr txBox="1"/>
          <p:nvPr>
            <p:ph type="subTitle" idx="4"/>
          </p:nvPr>
        </p:nvSpPr>
        <p:spPr>
          <a:xfrm>
            <a:off x="19906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6"/>
          <p:cNvSpPr txBox="1"/>
          <p:nvPr>
            <p:ph type="subTitle" idx="5"/>
          </p:nvPr>
        </p:nvSpPr>
        <p:spPr>
          <a:xfrm>
            <a:off x="5690548"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6"/>
          <p:cNvSpPr txBox="1"/>
          <p:nvPr>
            <p:ph type="subTitle" idx="6"/>
          </p:nvPr>
        </p:nvSpPr>
        <p:spPr>
          <a:xfrm>
            <a:off x="94034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0" name="Google Shape;130;p26"/>
          <p:cNvSpPr txBox="1"/>
          <p:nvPr>
            <p:ph type="subTitle" idx="7"/>
          </p:nvPr>
        </p:nvSpPr>
        <p:spPr>
          <a:xfrm>
            <a:off x="96006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1" name="Google Shape;131;p26"/>
          <p:cNvSpPr txBox="1"/>
          <p:nvPr>
            <p:ph type="subTitle" idx="8"/>
          </p:nvPr>
        </p:nvSpPr>
        <p:spPr>
          <a:xfrm>
            <a:off x="465994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2" name="Google Shape;132;p26"/>
          <p:cNvSpPr txBox="1"/>
          <p:nvPr>
            <p:ph type="subTitle" idx="9"/>
          </p:nvPr>
        </p:nvSpPr>
        <p:spPr>
          <a:xfrm>
            <a:off x="8372800"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3" name="Google Shape;133;p26"/>
          <p:cNvSpPr txBox="1"/>
          <p:nvPr>
            <p:ph type="subTitle" idx="13"/>
          </p:nvPr>
        </p:nvSpPr>
        <p:spPr>
          <a:xfrm>
            <a:off x="19906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4" name="Google Shape;134;p26"/>
          <p:cNvSpPr txBox="1"/>
          <p:nvPr>
            <p:ph type="subTitle" idx="14"/>
          </p:nvPr>
        </p:nvSpPr>
        <p:spPr>
          <a:xfrm>
            <a:off x="5690548"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txBox="1"/>
          <p:nvPr>
            <p:ph type="subTitle" idx="15"/>
          </p:nvPr>
        </p:nvSpPr>
        <p:spPr>
          <a:xfrm>
            <a:off x="94034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6" name="Google Shape;136;p26"/>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137" name="Google Shape;137;p2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noFill/>
        <a:effectLst/>
      </p:bgPr>
    </p:bg>
    <p:spTree>
      <p:nvGrpSpPr>
        <p:cNvPr id="138" name="Shape 138"/>
        <p:cNvGrpSpPr/>
        <p:nvPr/>
      </p:nvGrpSpPr>
      <p:grpSpPr>
        <a:xfrm>
          <a:off x="0" y="0"/>
          <a:ext cx="0" cy="0"/>
          <a:chOff x="0" y="0"/>
          <a:chExt cx="0" cy="0"/>
        </a:xfrm>
      </p:grpSpPr>
      <p:sp>
        <p:nvSpPr>
          <p:cNvPr id="139" name="Google Shape;139;p27"/>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7"/>
          <p:cNvSpPr txBox="1"/>
          <p:nvPr>
            <p:ph type="subTitle" idx="1"/>
          </p:nvPr>
        </p:nvSpPr>
        <p:spPr>
          <a:xfrm>
            <a:off x="4545961"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1" name="Google Shape;141;p27"/>
          <p:cNvSpPr txBox="1"/>
          <p:nvPr>
            <p:ph type="subTitle" idx="2"/>
          </p:nvPr>
        </p:nvSpPr>
        <p:spPr>
          <a:xfrm>
            <a:off x="4545867"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2" name="Google Shape;142;p2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43" name="Google Shape;143;p27"/>
          <p:cNvSpPr txBox="1"/>
          <p:nvPr>
            <p:ph type="subTitle" idx="3"/>
          </p:nvPr>
        </p:nvSpPr>
        <p:spPr>
          <a:xfrm>
            <a:off x="4684800"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4" name="Google Shape;144;p27"/>
          <p:cNvSpPr txBox="1"/>
          <p:nvPr>
            <p:ph type="subTitle" idx="4"/>
          </p:nvPr>
        </p:nvSpPr>
        <p:spPr>
          <a:xfrm>
            <a:off x="4684800"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5" name="Google Shape;145;p27"/>
          <p:cNvSpPr txBox="1"/>
          <p:nvPr>
            <p:ph type="subTitle" idx="5"/>
          </p:nvPr>
        </p:nvSpPr>
        <p:spPr>
          <a:xfrm>
            <a:off x="8134876"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6" name="Google Shape;146;p27"/>
          <p:cNvSpPr txBox="1"/>
          <p:nvPr>
            <p:ph type="subTitle" idx="6"/>
          </p:nvPr>
        </p:nvSpPr>
        <p:spPr>
          <a:xfrm>
            <a:off x="8134783"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7" name="Google Shape;147;p27"/>
          <p:cNvSpPr txBox="1"/>
          <p:nvPr>
            <p:ph type="subTitle" idx="7"/>
          </p:nvPr>
        </p:nvSpPr>
        <p:spPr>
          <a:xfrm>
            <a:off x="8262167"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7"/>
          <p:cNvSpPr txBox="1"/>
          <p:nvPr>
            <p:ph type="subTitle" idx="8"/>
          </p:nvPr>
        </p:nvSpPr>
        <p:spPr>
          <a:xfrm>
            <a:off x="8262167"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49" name="Google Shape;149;p2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noFill/>
        <a:effectLst/>
      </p:bgPr>
    </p:bg>
    <p:spTree>
      <p:nvGrpSpPr>
        <p:cNvPr id="150" name="Shape 150"/>
        <p:cNvGrpSpPr/>
        <p:nvPr/>
      </p:nvGrpSpPr>
      <p:grpSpPr>
        <a:xfrm>
          <a:off x="0" y="0"/>
          <a:ext cx="0" cy="0"/>
          <a:chOff x="0" y="0"/>
          <a:chExt cx="0" cy="0"/>
        </a:xfrm>
      </p:grpSpPr>
      <p:sp>
        <p:nvSpPr>
          <p:cNvPr id="151" name="Google Shape;151;p28"/>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28"/>
          <p:cNvSpPr txBox="1"/>
          <p:nvPr>
            <p:ph type="subTitle" idx="1"/>
          </p:nvPr>
        </p:nvSpPr>
        <p:spPr>
          <a:xfrm>
            <a:off x="1555367"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3" name="Google Shape;153;p28"/>
          <p:cNvSpPr txBox="1"/>
          <p:nvPr>
            <p:ph type="subTitle" idx="2"/>
          </p:nvPr>
        </p:nvSpPr>
        <p:spPr>
          <a:xfrm>
            <a:off x="1555367" y="4955135"/>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4" name="Google Shape;154;p2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55" name="Google Shape;155;p28"/>
          <p:cNvSpPr txBox="1"/>
          <p:nvPr>
            <p:ph type="subTitle" idx="3"/>
          </p:nvPr>
        </p:nvSpPr>
        <p:spPr>
          <a:xfrm>
            <a:off x="3073980"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6" name="Google Shape;156;p28"/>
          <p:cNvSpPr txBox="1"/>
          <p:nvPr>
            <p:ph type="subTitle" idx="4"/>
          </p:nvPr>
        </p:nvSpPr>
        <p:spPr>
          <a:xfrm>
            <a:off x="3073980"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28"/>
          <p:cNvSpPr txBox="1"/>
          <p:nvPr>
            <p:ph type="subTitle" idx="5"/>
          </p:nvPr>
        </p:nvSpPr>
        <p:spPr>
          <a:xfrm>
            <a:off x="6803035"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8" name="Google Shape;158;p28"/>
          <p:cNvSpPr txBox="1"/>
          <p:nvPr>
            <p:ph type="subTitle" idx="6"/>
          </p:nvPr>
        </p:nvSpPr>
        <p:spPr>
          <a:xfrm>
            <a:off x="6803035" y="4955136"/>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9" name="Google Shape;159;p28"/>
          <p:cNvSpPr txBox="1"/>
          <p:nvPr>
            <p:ph type="subTitle" idx="7"/>
          </p:nvPr>
        </p:nvSpPr>
        <p:spPr>
          <a:xfrm>
            <a:off x="8315129"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28"/>
          <p:cNvSpPr txBox="1"/>
          <p:nvPr>
            <p:ph type="subTitle" idx="8"/>
          </p:nvPr>
        </p:nvSpPr>
        <p:spPr>
          <a:xfrm>
            <a:off x="8315129"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61" name="Google Shape;161;p2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noFill/>
        <a:effectLst/>
      </p:bgPr>
    </p:bg>
    <p:spTree>
      <p:nvGrpSpPr>
        <p:cNvPr id="162" name="Shape 162"/>
        <p:cNvGrpSpPr/>
        <p:nvPr/>
      </p:nvGrpSpPr>
      <p:grpSpPr>
        <a:xfrm>
          <a:off x="0" y="0"/>
          <a:ext cx="0" cy="0"/>
          <a:chOff x="0" y="0"/>
          <a:chExt cx="0" cy="0"/>
        </a:xfrm>
      </p:grpSpPr>
      <p:sp>
        <p:nvSpPr>
          <p:cNvPr id="163" name="Google Shape;163;p29"/>
          <p:cNvSpPr txBox="1"/>
          <p:nvPr>
            <p:ph type="ctrTitle"/>
          </p:nvPr>
        </p:nvSpPr>
        <p:spPr>
          <a:xfrm flipH="1">
            <a:off x="960000" y="720000"/>
            <a:ext cx="6123200" cy="141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164" name="Google Shape;164;p29"/>
          <p:cNvSpPr txBox="1"/>
          <p:nvPr>
            <p:ph type="subTitle" idx="1"/>
          </p:nvPr>
        </p:nvSpPr>
        <p:spPr>
          <a:xfrm flipH="1">
            <a:off x="959867" y="2686567"/>
            <a:ext cx="5143200" cy="181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ts val="0"/>
              </a:spcBef>
              <a:spcAft>
                <a:spcPts val="0"/>
              </a:spcAft>
              <a:buSzPts val="2800"/>
              <a:buNone/>
              <a:defRPr sz="3735"/>
            </a:lvl2pPr>
            <a:lvl3pPr lvl="2" algn="l">
              <a:lnSpc>
                <a:spcPct val="100000"/>
              </a:lnSpc>
              <a:spcBef>
                <a:spcPts val="0"/>
              </a:spcBef>
              <a:spcAft>
                <a:spcPts val="0"/>
              </a:spcAft>
              <a:buSzPts val="2800"/>
              <a:buNone/>
              <a:defRPr sz="3735"/>
            </a:lvl3pPr>
            <a:lvl4pPr lvl="3" algn="l">
              <a:lnSpc>
                <a:spcPct val="100000"/>
              </a:lnSpc>
              <a:spcBef>
                <a:spcPts val="0"/>
              </a:spcBef>
              <a:spcAft>
                <a:spcPts val="0"/>
              </a:spcAft>
              <a:buSzPts val="2800"/>
              <a:buNone/>
              <a:defRPr sz="3735"/>
            </a:lvl4pPr>
            <a:lvl5pPr lvl="4" algn="l">
              <a:lnSpc>
                <a:spcPct val="100000"/>
              </a:lnSpc>
              <a:spcBef>
                <a:spcPts val="0"/>
              </a:spcBef>
              <a:spcAft>
                <a:spcPts val="0"/>
              </a:spcAft>
              <a:buSzPts val="2800"/>
              <a:buNone/>
              <a:defRPr sz="3735"/>
            </a:lvl5pPr>
            <a:lvl6pPr lvl="5" algn="l">
              <a:lnSpc>
                <a:spcPct val="100000"/>
              </a:lnSpc>
              <a:spcBef>
                <a:spcPts val="0"/>
              </a:spcBef>
              <a:spcAft>
                <a:spcPts val="0"/>
              </a:spcAft>
              <a:buSzPts val="2800"/>
              <a:buNone/>
              <a:defRPr sz="3735"/>
            </a:lvl6pPr>
            <a:lvl7pPr lvl="6" algn="l">
              <a:lnSpc>
                <a:spcPct val="100000"/>
              </a:lnSpc>
              <a:spcBef>
                <a:spcPts val="0"/>
              </a:spcBef>
              <a:spcAft>
                <a:spcPts val="0"/>
              </a:spcAft>
              <a:buSzPts val="2800"/>
              <a:buNone/>
              <a:defRPr sz="3735"/>
            </a:lvl7pPr>
            <a:lvl8pPr lvl="7" algn="l">
              <a:lnSpc>
                <a:spcPct val="100000"/>
              </a:lnSpc>
              <a:spcBef>
                <a:spcPts val="0"/>
              </a:spcBef>
              <a:spcAft>
                <a:spcPts val="0"/>
              </a:spcAft>
              <a:buSzPts val="2800"/>
              <a:buNone/>
              <a:defRPr sz="3735"/>
            </a:lvl8pPr>
            <a:lvl9pPr lvl="8" algn="l">
              <a:lnSpc>
                <a:spcPct val="100000"/>
              </a:lnSpc>
              <a:spcBef>
                <a:spcPts val="0"/>
              </a:spcBef>
              <a:spcAft>
                <a:spcPts val="0"/>
              </a:spcAft>
              <a:buSzPts val="2800"/>
              <a:buNone/>
              <a:defRPr sz="3735"/>
            </a:lvl9pPr>
          </a:lstStyle>
          <a:p/>
        </p:txBody>
      </p:sp>
      <p:sp>
        <p:nvSpPr>
          <p:cNvPr id="165" name="Google Shape;165;p29"/>
          <p:cNvSpPr txBox="1"/>
          <p:nvPr/>
        </p:nvSpPr>
        <p:spPr>
          <a:xfrm>
            <a:off x="960000" y="4793900"/>
            <a:ext cx="5266400" cy="716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300"/>
              </a:spcBef>
              <a:spcAft>
                <a:spcPts val="0"/>
              </a:spcAft>
              <a:buClr>
                <a:srgbClr val="000000"/>
              </a:buClr>
              <a:buSzPts val="900"/>
              <a:buFont typeface="Arial" panose="020B0604020202020204"/>
              <a:buNone/>
            </a:pP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CREDITS: This presentation template was created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2"/>
              </a:rPr>
              <a:t>Slidesgo</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including icons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3"/>
              </a:rPr>
              <a:t>Flaticon</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and infographics &amp; images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4"/>
              </a:rPr>
              <a:t>Freepik</a:t>
            </a: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0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p:txBody>
      </p:sp>
      <p:cxnSp>
        <p:nvCxnSpPr>
          <p:cNvPr id="166" name="Google Shape;166;p29"/>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ONLY_1">
  <p:cSld name="TITLE_ONLY_1">
    <p:bg>
      <p:bgPr>
        <a:noFill/>
        <a:effectLst/>
      </p:bgPr>
    </p:bg>
    <p:spTree>
      <p:nvGrpSpPr>
        <p:cNvPr id="167" name="Shape 167"/>
        <p:cNvGrpSpPr/>
        <p:nvPr/>
      </p:nvGrpSpPr>
      <p:grpSpPr>
        <a:xfrm>
          <a:off x="0" y="0"/>
          <a:ext cx="0" cy="0"/>
          <a:chOff x="0" y="0"/>
          <a:chExt cx="0" cy="0"/>
        </a:xfrm>
      </p:grpSpPr>
      <p:sp>
        <p:nvSpPr>
          <p:cNvPr id="168" name="Google Shape;168;p30"/>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30"/>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70" name="Google Shape;170;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2">
  <p:cSld name="ONE_COLUMN_TEXT_1_1_1">
    <p:bg>
      <p:bgPr>
        <a:noFill/>
        <a:effectLst/>
      </p:bgPr>
    </p:bg>
    <p:spTree>
      <p:nvGrpSpPr>
        <p:cNvPr id="172" name="Shape 172"/>
        <p:cNvGrpSpPr/>
        <p:nvPr/>
      </p:nvGrpSpPr>
      <p:grpSpPr>
        <a:xfrm>
          <a:off x="0" y="0"/>
          <a:ext cx="0" cy="0"/>
          <a:chOff x="0" y="0"/>
          <a:chExt cx="0" cy="0"/>
        </a:xfrm>
      </p:grpSpPr>
      <p:sp>
        <p:nvSpPr>
          <p:cNvPr id="173" name="Google Shape;173;p3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 name="Google Shape;174;p31"/>
          <p:cNvSpPr txBox="1"/>
          <p:nvPr>
            <p:ph type="subTitle" idx="1"/>
          </p:nvPr>
        </p:nvSpPr>
        <p:spPr>
          <a:xfrm>
            <a:off x="4545961"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5" name="Google Shape;175;p31"/>
          <p:cNvSpPr txBox="1"/>
          <p:nvPr>
            <p:ph type="subTitle" idx="2"/>
          </p:nvPr>
        </p:nvSpPr>
        <p:spPr>
          <a:xfrm>
            <a:off x="4545867"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6" name="Google Shape;176;p31"/>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177" name="Google Shape;177;p31"/>
          <p:cNvSpPr txBox="1"/>
          <p:nvPr>
            <p:ph type="subTitle" idx="3"/>
          </p:nvPr>
        </p:nvSpPr>
        <p:spPr>
          <a:xfrm>
            <a:off x="4684800"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8" name="Google Shape;178;p31"/>
          <p:cNvSpPr txBox="1"/>
          <p:nvPr>
            <p:ph type="subTitle" idx="4"/>
          </p:nvPr>
        </p:nvSpPr>
        <p:spPr>
          <a:xfrm>
            <a:off x="4684800"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9" name="Google Shape;179;p31"/>
          <p:cNvSpPr txBox="1"/>
          <p:nvPr>
            <p:ph type="subTitle" idx="5"/>
          </p:nvPr>
        </p:nvSpPr>
        <p:spPr>
          <a:xfrm>
            <a:off x="8134876"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0" name="Google Shape;180;p31"/>
          <p:cNvSpPr txBox="1"/>
          <p:nvPr>
            <p:ph type="subTitle" idx="6"/>
          </p:nvPr>
        </p:nvSpPr>
        <p:spPr>
          <a:xfrm>
            <a:off x="8134783"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1" name="Google Shape;181;p31"/>
          <p:cNvSpPr txBox="1"/>
          <p:nvPr>
            <p:ph type="subTitle" idx="7"/>
          </p:nvPr>
        </p:nvSpPr>
        <p:spPr>
          <a:xfrm>
            <a:off x="8262167"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82" name="Google Shape;182;p31"/>
          <p:cNvSpPr txBox="1"/>
          <p:nvPr>
            <p:ph type="subTitle" idx="8"/>
          </p:nvPr>
        </p:nvSpPr>
        <p:spPr>
          <a:xfrm>
            <a:off x="8262167"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cxnSp>
        <p:nvCxnSpPr>
          <p:cNvPr id="183" name="Google Shape;183;p3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1">
  <p:cSld name="ONE_COLUMN_TEXT_1_1_2">
    <p:bg>
      <p:bgPr>
        <a:noFill/>
        <a:effectLst/>
      </p:bgPr>
    </p:bg>
    <p:spTree>
      <p:nvGrpSpPr>
        <p:cNvPr id="184" name="Shape 184"/>
        <p:cNvGrpSpPr/>
        <p:nvPr/>
      </p:nvGrpSpPr>
      <p:grpSpPr>
        <a:xfrm>
          <a:off x="0" y="0"/>
          <a:ext cx="0" cy="0"/>
          <a:chOff x="0" y="0"/>
          <a:chExt cx="0" cy="0"/>
        </a:xfrm>
      </p:grpSpPr>
      <p:sp>
        <p:nvSpPr>
          <p:cNvPr id="185" name="Google Shape;185;p3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32"/>
          <p:cNvSpPr txBox="1"/>
          <p:nvPr>
            <p:ph type="subTitle" idx="1"/>
          </p:nvPr>
        </p:nvSpPr>
        <p:spPr>
          <a:xfrm>
            <a:off x="96006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7" name="Google Shape;187;p32"/>
          <p:cNvSpPr txBox="1"/>
          <p:nvPr>
            <p:ph type="subTitle" idx="2"/>
          </p:nvPr>
        </p:nvSpPr>
        <p:spPr>
          <a:xfrm>
            <a:off x="465994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8" name="Google Shape;188;p32"/>
          <p:cNvSpPr txBox="1"/>
          <p:nvPr>
            <p:ph type="subTitle" idx="3"/>
          </p:nvPr>
        </p:nvSpPr>
        <p:spPr>
          <a:xfrm>
            <a:off x="8372800"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9" name="Google Shape;189;p32"/>
          <p:cNvSpPr txBox="1"/>
          <p:nvPr>
            <p:ph type="subTitle" idx="4"/>
          </p:nvPr>
        </p:nvSpPr>
        <p:spPr>
          <a:xfrm>
            <a:off x="19906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0" name="Google Shape;190;p32"/>
          <p:cNvSpPr txBox="1"/>
          <p:nvPr>
            <p:ph type="subTitle" idx="5"/>
          </p:nvPr>
        </p:nvSpPr>
        <p:spPr>
          <a:xfrm>
            <a:off x="5690548"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1" name="Google Shape;191;p32"/>
          <p:cNvSpPr txBox="1"/>
          <p:nvPr>
            <p:ph type="subTitle" idx="6"/>
          </p:nvPr>
        </p:nvSpPr>
        <p:spPr>
          <a:xfrm>
            <a:off x="94034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2" name="Google Shape;192;p32"/>
          <p:cNvSpPr txBox="1"/>
          <p:nvPr>
            <p:ph type="subTitle" idx="7"/>
          </p:nvPr>
        </p:nvSpPr>
        <p:spPr>
          <a:xfrm>
            <a:off x="96006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3" name="Google Shape;193;p32"/>
          <p:cNvSpPr txBox="1"/>
          <p:nvPr>
            <p:ph type="subTitle" idx="8"/>
          </p:nvPr>
        </p:nvSpPr>
        <p:spPr>
          <a:xfrm>
            <a:off x="465994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4" name="Google Shape;194;p32"/>
          <p:cNvSpPr txBox="1"/>
          <p:nvPr>
            <p:ph type="subTitle" idx="9"/>
          </p:nvPr>
        </p:nvSpPr>
        <p:spPr>
          <a:xfrm>
            <a:off x="8372800"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5" name="Google Shape;195;p32"/>
          <p:cNvSpPr txBox="1"/>
          <p:nvPr>
            <p:ph type="subTitle" idx="13"/>
          </p:nvPr>
        </p:nvSpPr>
        <p:spPr>
          <a:xfrm>
            <a:off x="19906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6" name="Google Shape;196;p32"/>
          <p:cNvSpPr txBox="1"/>
          <p:nvPr>
            <p:ph type="subTitle" idx="14"/>
          </p:nvPr>
        </p:nvSpPr>
        <p:spPr>
          <a:xfrm>
            <a:off x="5690548"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7" name="Google Shape;197;p32"/>
          <p:cNvSpPr txBox="1"/>
          <p:nvPr>
            <p:ph type="subTitle" idx="15"/>
          </p:nvPr>
        </p:nvSpPr>
        <p:spPr>
          <a:xfrm>
            <a:off x="94034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8" name="Google Shape;198;p3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99" name="Google Shape;199;p3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noFill/>
        <a:effectLst/>
      </p:bgPr>
    </p:bg>
    <p:spTree>
      <p:nvGrpSpPr>
        <p:cNvPr id="58" name="Shape 58"/>
        <p:cNvGrpSpPr/>
        <p:nvPr/>
      </p:nvGrpSpPr>
      <p:grpSpPr>
        <a:xfrm>
          <a:off x="0" y="0"/>
          <a:ext cx="0" cy="0"/>
          <a:chOff x="0" y="0"/>
          <a:chExt cx="0" cy="0"/>
        </a:xfrm>
      </p:grpSpPr>
      <p:sp>
        <p:nvSpPr>
          <p:cNvPr id="59" name="Google Shape;59;p1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5"/>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61" name="Google Shape;61;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2" name="Google Shape;62;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ONLY_2">
  <p:cSld name="TITLE_ONLY_2">
    <p:bg>
      <p:bgPr>
        <a:noFill/>
        <a:effectLst/>
      </p:bgPr>
    </p:bg>
    <p:spTree>
      <p:nvGrpSpPr>
        <p:cNvPr id="200" name="Shape 200"/>
        <p:cNvGrpSpPr/>
        <p:nvPr/>
      </p:nvGrpSpPr>
      <p:grpSpPr>
        <a:xfrm>
          <a:off x="0" y="0"/>
          <a:ext cx="0" cy="0"/>
          <a:chOff x="0" y="0"/>
          <a:chExt cx="0" cy="0"/>
        </a:xfrm>
      </p:grpSpPr>
      <p:sp>
        <p:nvSpPr>
          <p:cNvPr id="201" name="Google Shape;201;p33"/>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 name="Google Shape;202;p33"/>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3" name="Google Shape;203;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ONLY_3">
  <p:cSld name="TITLE_ONLY_3">
    <p:bg>
      <p:bgPr>
        <a:noFill/>
        <a:effectLst/>
      </p:bgPr>
    </p:bg>
    <p:spTree>
      <p:nvGrpSpPr>
        <p:cNvPr id="205" name="Shape 205"/>
        <p:cNvGrpSpPr/>
        <p:nvPr/>
      </p:nvGrpSpPr>
      <p:grpSpPr>
        <a:xfrm>
          <a:off x="0" y="0"/>
          <a:ext cx="0" cy="0"/>
          <a:chOff x="0" y="0"/>
          <a:chExt cx="0" cy="0"/>
        </a:xfrm>
      </p:grpSpPr>
      <p:sp>
        <p:nvSpPr>
          <p:cNvPr id="206" name="Google Shape;206;p34"/>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 name="Google Shape;207;p34"/>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8" name="Google Shape;208;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_HEADER_1">
  <p:cSld name="SECTION_HEADER_1">
    <p:bg>
      <p:bgPr>
        <a:noFill/>
        <a:effectLst/>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6532933" y="1681467"/>
            <a:ext cx="4700800" cy="346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p:txBody>
      </p:sp>
      <p:sp>
        <p:nvSpPr>
          <p:cNvPr id="212" name="Google Shape;212;p35"/>
          <p:cNvSpPr txBox="1"/>
          <p:nvPr>
            <p:ph type="subTitle" idx="1"/>
          </p:nvPr>
        </p:nvSpPr>
        <p:spPr>
          <a:xfrm>
            <a:off x="6628133" y="5236484"/>
            <a:ext cx="4510400" cy="4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ct val="427000"/>
              </a:spcBef>
              <a:spcAft>
                <a:spcPts val="0"/>
              </a:spcAft>
              <a:buSzPts val="2100"/>
              <a:buNone/>
              <a:defRPr sz="2800"/>
            </a:lvl2pPr>
            <a:lvl3pPr lvl="2" algn="ctr" rtl="0">
              <a:lnSpc>
                <a:spcPct val="100000"/>
              </a:lnSpc>
              <a:spcBef>
                <a:spcPct val="427000"/>
              </a:spcBef>
              <a:spcAft>
                <a:spcPts val="0"/>
              </a:spcAft>
              <a:buSzPts val="2100"/>
              <a:buNone/>
              <a:defRPr sz="2800"/>
            </a:lvl3pPr>
            <a:lvl4pPr lvl="3" algn="ctr" rtl="0">
              <a:lnSpc>
                <a:spcPct val="100000"/>
              </a:lnSpc>
              <a:spcBef>
                <a:spcPct val="427000"/>
              </a:spcBef>
              <a:spcAft>
                <a:spcPts val="0"/>
              </a:spcAft>
              <a:buSzPts val="2100"/>
              <a:buNone/>
              <a:defRPr sz="2800"/>
            </a:lvl4pPr>
            <a:lvl5pPr lvl="4" algn="ctr" rtl="0">
              <a:lnSpc>
                <a:spcPct val="100000"/>
              </a:lnSpc>
              <a:spcBef>
                <a:spcPct val="427000"/>
              </a:spcBef>
              <a:spcAft>
                <a:spcPts val="0"/>
              </a:spcAft>
              <a:buSzPts val="2100"/>
              <a:buNone/>
              <a:defRPr sz="2800"/>
            </a:lvl5pPr>
            <a:lvl6pPr lvl="5" algn="ctr" rtl="0">
              <a:lnSpc>
                <a:spcPct val="100000"/>
              </a:lnSpc>
              <a:spcBef>
                <a:spcPct val="427000"/>
              </a:spcBef>
              <a:spcAft>
                <a:spcPts val="0"/>
              </a:spcAft>
              <a:buSzPts val="2100"/>
              <a:buNone/>
              <a:defRPr sz="2800"/>
            </a:lvl6pPr>
            <a:lvl7pPr lvl="6" algn="ctr" rtl="0">
              <a:lnSpc>
                <a:spcPct val="100000"/>
              </a:lnSpc>
              <a:spcBef>
                <a:spcPct val="427000"/>
              </a:spcBef>
              <a:spcAft>
                <a:spcPts val="0"/>
              </a:spcAft>
              <a:buSzPts val="2100"/>
              <a:buNone/>
              <a:defRPr sz="2800"/>
            </a:lvl7pPr>
            <a:lvl8pPr lvl="7" algn="ctr" rtl="0">
              <a:lnSpc>
                <a:spcPct val="100000"/>
              </a:lnSpc>
              <a:spcBef>
                <a:spcPct val="427000"/>
              </a:spcBef>
              <a:spcAft>
                <a:spcPts val="0"/>
              </a:spcAft>
              <a:buSzPts val="2100"/>
              <a:buNone/>
              <a:defRPr sz="2800"/>
            </a:lvl8pPr>
            <a:lvl9pPr lvl="8" algn="ctr" rtl="0">
              <a:lnSpc>
                <a:spcPct val="100000"/>
              </a:lnSpc>
              <a:spcBef>
                <a:spcPct val="427000"/>
              </a:spcBef>
              <a:spcAft>
                <a:spcPts val="0"/>
              </a:spcAft>
              <a:buSzPts val="2100"/>
              <a:buNone/>
              <a:defRPr sz="2800"/>
            </a:lvl9pPr>
          </a:lstStyle>
          <a:p/>
        </p:txBody>
      </p:sp>
      <p:sp>
        <p:nvSpPr>
          <p:cNvPr id="213" name="Google Shape;213;p35"/>
          <p:cNvSpPr txBox="1"/>
          <p:nvPr>
            <p:ph type="title" idx="2" hasCustomPrompt="1"/>
          </p:nvPr>
        </p:nvSpPr>
        <p:spPr>
          <a:xfrm>
            <a:off x="9809167" y="509783"/>
            <a:ext cx="1424400" cy="10917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6400"/>
            </a:lvl1pPr>
            <a:lvl2pPr lvl="1" algn="r" rtl="0">
              <a:spcBef>
                <a:spcPts val="0"/>
              </a:spcBef>
              <a:spcAft>
                <a:spcPts val="0"/>
              </a:spcAft>
              <a:buSzPts val="4800"/>
              <a:buFont typeface="DM Sans"/>
              <a:buNone/>
              <a:defRPr sz="6400">
                <a:latin typeface="DM Sans"/>
                <a:ea typeface="DM Sans"/>
                <a:cs typeface="DM Sans"/>
                <a:sym typeface="DM Sans"/>
              </a:defRPr>
            </a:lvl2pPr>
            <a:lvl3pPr lvl="2" algn="r" rtl="0">
              <a:spcBef>
                <a:spcPts val="0"/>
              </a:spcBef>
              <a:spcAft>
                <a:spcPts val="0"/>
              </a:spcAft>
              <a:buSzPts val="4800"/>
              <a:buFont typeface="DM Sans"/>
              <a:buNone/>
              <a:defRPr sz="6400">
                <a:latin typeface="DM Sans"/>
                <a:ea typeface="DM Sans"/>
                <a:cs typeface="DM Sans"/>
                <a:sym typeface="DM Sans"/>
              </a:defRPr>
            </a:lvl3pPr>
            <a:lvl4pPr lvl="3" algn="r" rtl="0">
              <a:spcBef>
                <a:spcPts val="0"/>
              </a:spcBef>
              <a:spcAft>
                <a:spcPts val="0"/>
              </a:spcAft>
              <a:buSzPts val="4800"/>
              <a:buFont typeface="DM Sans"/>
              <a:buNone/>
              <a:defRPr sz="6400">
                <a:latin typeface="DM Sans"/>
                <a:ea typeface="DM Sans"/>
                <a:cs typeface="DM Sans"/>
                <a:sym typeface="DM Sans"/>
              </a:defRPr>
            </a:lvl4pPr>
            <a:lvl5pPr lvl="4" algn="r" rtl="0">
              <a:spcBef>
                <a:spcPts val="0"/>
              </a:spcBef>
              <a:spcAft>
                <a:spcPts val="0"/>
              </a:spcAft>
              <a:buSzPts val="4800"/>
              <a:buFont typeface="DM Sans"/>
              <a:buNone/>
              <a:defRPr sz="6400">
                <a:latin typeface="DM Sans"/>
                <a:ea typeface="DM Sans"/>
                <a:cs typeface="DM Sans"/>
                <a:sym typeface="DM Sans"/>
              </a:defRPr>
            </a:lvl5pPr>
            <a:lvl6pPr lvl="5" algn="r" rtl="0">
              <a:spcBef>
                <a:spcPts val="0"/>
              </a:spcBef>
              <a:spcAft>
                <a:spcPts val="0"/>
              </a:spcAft>
              <a:buSzPts val="4800"/>
              <a:buFont typeface="DM Sans"/>
              <a:buNone/>
              <a:defRPr sz="6400">
                <a:latin typeface="DM Sans"/>
                <a:ea typeface="DM Sans"/>
                <a:cs typeface="DM Sans"/>
                <a:sym typeface="DM Sans"/>
              </a:defRPr>
            </a:lvl6pPr>
            <a:lvl7pPr lvl="6" algn="r" rtl="0">
              <a:spcBef>
                <a:spcPts val="0"/>
              </a:spcBef>
              <a:spcAft>
                <a:spcPts val="0"/>
              </a:spcAft>
              <a:buSzPts val="4800"/>
              <a:buFont typeface="DM Sans"/>
              <a:buNone/>
              <a:defRPr sz="6400">
                <a:latin typeface="DM Sans"/>
                <a:ea typeface="DM Sans"/>
                <a:cs typeface="DM Sans"/>
                <a:sym typeface="DM Sans"/>
              </a:defRPr>
            </a:lvl7pPr>
            <a:lvl8pPr lvl="7" algn="r" rtl="0">
              <a:spcBef>
                <a:spcPts val="0"/>
              </a:spcBef>
              <a:spcAft>
                <a:spcPts val="0"/>
              </a:spcAft>
              <a:buSzPts val="4800"/>
              <a:buFont typeface="DM Sans"/>
              <a:buNone/>
              <a:defRPr sz="6400">
                <a:latin typeface="DM Sans"/>
                <a:ea typeface="DM Sans"/>
                <a:cs typeface="DM Sans"/>
                <a:sym typeface="DM Sans"/>
              </a:defRPr>
            </a:lvl8pPr>
            <a:lvl9pPr lvl="8" algn="r" rtl="0">
              <a:spcBef>
                <a:spcPts val="0"/>
              </a:spcBef>
              <a:spcAft>
                <a:spcPts val="0"/>
              </a:spcAft>
              <a:buSzPts val="4800"/>
              <a:buFont typeface="DM Sans"/>
              <a:buNone/>
              <a:defRPr sz="6400">
                <a:latin typeface="DM Sans"/>
                <a:ea typeface="DM Sans"/>
                <a:cs typeface="DM Sans"/>
                <a:sym typeface="DM Sans"/>
              </a:defRPr>
            </a:lvl9pPr>
          </a:lstStyle>
          <a:p>
            <a:r>
              <a:t>xx%</a:t>
            </a:r>
          </a:p>
        </p:txBody>
      </p:sp>
      <p:cxnSp>
        <p:nvCxnSpPr>
          <p:cNvPr id="214" name="Google Shape;214;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ONLY_4">
  <p:cSld name="TITLE_ONLY_4">
    <p:bg>
      <p:bgPr>
        <a:noFill/>
        <a:effectLst/>
      </p:bgPr>
    </p:bg>
    <p:spTree>
      <p:nvGrpSpPr>
        <p:cNvPr id="216" name="Shape 216"/>
        <p:cNvGrpSpPr/>
        <p:nvPr/>
      </p:nvGrpSpPr>
      <p:grpSpPr>
        <a:xfrm>
          <a:off x="0" y="0"/>
          <a:ext cx="0" cy="0"/>
          <a:chOff x="0" y="0"/>
          <a:chExt cx="0" cy="0"/>
        </a:xfrm>
      </p:grpSpPr>
      <p:sp>
        <p:nvSpPr>
          <p:cNvPr id="217" name="Google Shape;217;p3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 name="Google Shape;218;p3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19" name="Google Shape;219;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bg>
      <p:bgPr>
        <a:noFill/>
        <a:effectLst/>
      </p:bgPr>
    </p:bg>
    <p:spTree>
      <p:nvGrpSpPr>
        <p:cNvPr id="86" name="Shape 86"/>
        <p:cNvGrpSpPr/>
        <p:nvPr/>
      </p:nvGrpSpPr>
      <p:grpSpPr>
        <a:xfrm>
          <a:off x="0" y="0"/>
          <a:ext cx="0" cy="0"/>
          <a:chOff x="0" y="0"/>
          <a:chExt cx="0" cy="0"/>
        </a:xfrm>
      </p:grpSpPr>
      <p:sp>
        <p:nvSpPr>
          <p:cNvPr id="87" name="Google Shape;87;p1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16"/>
          <p:cNvSpPr txBox="1"/>
          <p:nvPr>
            <p:ph type="subTitle" idx="1"/>
          </p:nvPr>
        </p:nvSpPr>
        <p:spPr>
          <a:xfrm>
            <a:off x="96006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89" name="Google Shape;89;p16"/>
          <p:cNvSpPr txBox="1"/>
          <p:nvPr>
            <p:ph type="subTitle" idx="2"/>
          </p:nvPr>
        </p:nvSpPr>
        <p:spPr>
          <a:xfrm>
            <a:off x="465994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0" name="Google Shape;90;p16"/>
          <p:cNvSpPr txBox="1"/>
          <p:nvPr>
            <p:ph type="subTitle" idx="3"/>
          </p:nvPr>
        </p:nvSpPr>
        <p:spPr>
          <a:xfrm>
            <a:off x="8372800"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1" name="Google Shape;91;p16"/>
          <p:cNvSpPr txBox="1"/>
          <p:nvPr>
            <p:ph type="subTitle" idx="4"/>
          </p:nvPr>
        </p:nvSpPr>
        <p:spPr>
          <a:xfrm>
            <a:off x="19906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2" name="Google Shape;92;p16"/>
          <p:cNvSpPr txBox="1"/>
          <p:nvPr>
            <p:ph type="subTitle" idx="5"/>
          </p:nvPr>
        </p:nvSpPr>
        <p:spPr>
          <a:xfrm>
            <a:off x="5690548"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3" name="Google Shape;93;p16"/>
          <p:cNvSpPr txBox="1"/>
          <p:nvPr>
            <p:ph type="subTitle" idx="6"/>
          </p:nvPr>
        </p:nvSpPr>
        <p:spPr>
          <a:xfrm>
            <a:off x="94034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4" name="Google Shape;94;p16"/>
          <p:cNvSpPr txBox="1"/>
          <p:nvPr>
            <p:ph type="subTitle" idx="7"/>
          </p:nvPr>
        </p:nvSpPr>
        <p:spPr>
          <a:xfrm>
            <a:off x="96006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5" name="Google Shape;95;p16"/>
          <p:cNvSpPr txBox="1"/>
          <p:nvPr>
            <p:ph type="subTitle" idx="8"/>
          </p:nvPr>
        </p:nvSpPr>
        <p:spPr>
          <a:xfrm>
            <a:off x="465994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6" name="Google Shape;96;p16"/>
          <p:cNvSpPr txBox="1"/>
          <p:nvPr>
            <p:ph type="subTitle" idx="9"/>
          </p:nvPr>
        </p:nvSpPr>
        <p:spPr>
          <a:xfrm>
            <a:off x="8372800"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7" name="Google Shape;97;p16"/>
          <p:cNvSpPr txBox="1"/>
          <p:nvPr>
            <p:ph type="subTitle" idx="13"/>
          </p:nvPr>
        </p:nvSpPr>
        <p:spPr>
          <a:xfrm>
            <a:off x="19906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8" name="Google Shape;98;p16"/>
          <p:cNvSpPr txBox="1"/>
          <p:nvPr>
            <p:ph type="subTitle" idx="14"/>
          </p:nvPr>
        </p:nvSpPr>
        <p:spPr>
          <a:xfrm>
            <a:off x="5690548"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9" name="Google Shape;99;p16"/>
          <p:cNvSpPr txBox="1"/>
          <p:nvPr>
            <p:ph type="subTitle" idx="15"/>
          </p:nvPr>
        </p:nvSpPr>
        <p:spPr>
          <a:xfrm>
            <a:off x="94034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100" name="Google Shape;100;p1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01" name="Google Shape;101;p1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noFill/>
        <a:effectLst/>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6532933" y="1681467"/>
            <a:ext cx="4700800" cy="3461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64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65" name="Google Shape;65;p16"/>
          <p:cNvSpPr txBox="1"/>
          <p:nvPr>
            <p:ph type="subTitle" idx="1"/>
          </p:nvPr>
        </p:nvSpPr>
        <p:spPr>
          <a:xfrm>
            <a:off x="6628133" y="5236484"/>
            <a:ext cx="4510400" cy="42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66" name="Google Shape;66;p16"/>
          <p:cNvSpPr txBox="1"/>
          <p:nvPr>
            <p:ph type="title" idx="2"/>
          </p:nvPr>
        </p:nvSpPr>
        <p:spPr>
          <a:xfrm>
            <a:off x="9809167" y="509783"/>
            <a:ext cx="1424400" cy="1091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6400"/>
            </a:lvl1pPr>
            <a:lvl2pPr lvl="1"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cxnSp>
        <p:nvCxnSpPr>
          <p:cNvPr id="67" name="Google Shape;67;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8" name="Google Shape;68;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69" name="Shape 69"/>
        <p:cNvGrpSpPr/>
        <p:nvPr/>
      </p:nvGrpSpPr>
      <p:grpSpPr>
        <a:xfrm>
          <a:off x="0" y="0"/>
          <a:ext cx="0" cy="0"/>
          <a:chOff x="0" y="0"/>
          <a:chExt cx="0" cy="0"/>
        </a:xfrm>
      </p:grpSpPr>
      <p:sp>
        <p:nvSpPr>
          <p:cNvPr id="70" name="Google Shape;70;p17"/>
          <p:cNvSpPr txBox="1"/>
          <p:nvPr>
            <p:ph type="subTitle" idx="1"/>
          </p:nvPr>
        </p:nvSpPr>
        <p:spPr>
          <a:xfrm flipH="1">
            <a:off x="960033" y="3358400"/>
            <a:ext cx="4022000" cy="27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65"/>
            </a:lvl1pPr>
            <a:lvl2pPr lvl="1" algn="l">
              <a:lnSpc>
                <a:spcPct val="100000"/>
              </a:lnSpc>
              <a:spcBef>
                <a:spcPts val="0"/>
              </a:spcBef>
              <a:spcAft>
                <a:spcPts val="0"/>
              </a:spcAft>
              <a:buSzPts val="1400"/>
              <a:buNone/>
              <a:defRPr sz="1865"/>
            </a:lvl2pPr>
            <a:lvl3pPr lvl="2" algn="l">
              <a:lnSpc>
                <a:spcPct val="100000"/>
              </a:lnSpc>
              <a:spcBef>
                <a:spcPts val="0"/>
              </a:spcBef>
              <a:spcAft>
                <a:spcPts val="0"/>
              </a:spcAft>
              <a:buSzPts val="1400"/>
              <a:buNone/>
              <a:defRPr sz="1865"/>
            </a:lvl3pPr>
            <a:lvl4pPr lvl="3" algn="l">
              <a:lnSpc>
                <a:spcPct val="100000"/>
              </a:lnSpc>
              <a:spcBef>
                <a:spcPts val="0"/>
              </a:spcBef>
              <a:spcAft>
                <a:spcPts val="0"/>
              </a:spcAft>
              <a:buSzPts val="1400"/>
              <a:buNone/>
              <a:defRPr sz="1865"/>
            </a:lvl4pPr>
            <a:lvl5pPr lvl="4" algn="l">
              <a:lnSpc>
                <a:spcPct val="100000"/>
              </a:lnSpc>
              <a:spcBef>
                <a:spcPts val="0"/>
              </a:spcBef>
              <a:spcAft>
                <a:spcPts val="0"/>
              </a:spcAft>
              <a:buSzPts val="1400"/>
              <a:buNone/>
              <a:defRPr sz="1865"/>
            </a:lvl5pPr>
            <a:lvl6pPr lvl="5" algn="l">
              <a:lnSpc>
                <a:spcPct val="100000"/>
              </a:lnSpc>
              <a:spcBef>
                <a:spcPts val="0"/>
              </a:spcBef>
              <a:spcAft>
                <a:spcPts val="0"/>
              </a:spcAft>
              <a:buSzPts val="1400"/>
              <a:buNone/>
              <a:defRPr sz="1865"/>
            </a:lvl6pPr>
            <a:lvl7pPr lvl="6" algn="l">
              <a:lnSpc>
                <a:spcPct val="100000"/>
              </a:lnSpc>
              <a:spcBef>
                <a:spcPts val="0"/>
              </a:spcBef>
              <a:spcAft>
                <a:spcPts val="0"/>
              </a:spcAft>
              <a:buSzPts val="1400"/>
              <a:buNone/>
              <a:defRPr sz="1865"/>
            </a:lvl7pPr>
            <a:lvl8pPr lvl="7" algn="l">
              <a:lnSpc>
                <a:spcPct val="100000"/>
              </a:lnSpc>
              <a:spcBef>
                <a:spcPts val="0"/>
              </a:spcBef>
              <a:spcAft>
                <a:spcPts val="0"/>
              </a:spcAft>
              <a:buSzPts val="1400"/>
              <a:buNone/>
              <a:defRPr sz="1865"/>
            </a:lvl8pPr>
            <a:lvl9pPr lvl="8" algn="l">
              <a:lnSpc>
                <a:spcPct val="100000"/>
              </a:lnSpc>
              <a:spcBef>
                <a:spcPts val="0"/>
              </a:spcBef>
              <a:spcAft>
                <a:spcPts val="0"/>
              </a:spcAft>
              <a:buSzPts val="1400"/>
              <a:buNone/>
              <a:defRPr sz="1865"/>
            </a:lvl9pPr>
          </a:lstStyle>
          <a:p/>
        </p:txBody>
      </p:sp>
      <p:sp>
        <p:nvSpPr>
          <p:cNvPr id="71" name="Google Shape;71;p1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72" name="Google Shape;72;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73" name="Google Shape;73;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noFill/>
        <a:effectLst/>
      </p:bgPr>
    </p:bg>
    <p:spTree>
      <p:nvGrpSpPr>
        <p:cNvPr id="74" name="Shape 74"/>
        <p:cNvGrpSpPr/>
        <p:nvPr/>
      </p:nvGrpSpPr>
      <p:grpSpPr>
        <a:xfrm>
          <a:off x="0" y="0"/>
          <a:ext cx="0" cy="0"/>
          <a:chOff x="0" y="0"/>
          <a:chExt cx="0" cy="0"/>
        </a:xfrm>
      </p:grpSpPr>
      <p:sp>
        <p:nvSpPr>
          <p:cNvPr id="75" name="Google Shape;75;p18"/>
          <p:cNvSpPr/>
          <p:nvPr/>
        </p:nvSpPr>
        <p:spPr>
          <a:xfrm>
            <a:off x="957633" y="65324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18"/>
          <p:cNvSpPr txBox="1"/>
          <p:nvPr>
            <p:ph type="subTitle" idx="1"/>
          </p:nvPr>
        </p:nvSpPr>
        <p:spPr>
          <a:xfrm>
            <a:off x="1723481" y="4771383"/>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7" name="Google Shape;77;p18"/>
          <p:cNvSpPr txBox="1"/>
          <p:nvPr>
            <p:ph type="subTitle" idx="2"/>
          </p:nvPr>
        </p:nvSpPr>
        <p:spPr>
          <a:xfrm>
            <a:off x="6657467" y="4771399"/>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8" name="Google Shape;78;p1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79" name="Google Shape;79;p18"/>
          <p:cNvSpPr txBox="1"/>
          <p:nvPr>
            <p:ph type="subTitle" idx="3"/>
          </p:nvPr>
        </p:nvSpPr>
        <p:spPr>
          <a:xfrm>
            <a:off x="1723481" y="4190700"/>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sp>
        <p:nvSpPr>
          <p:cNvPr id="80" name="Google Shape;80;p18"/>
          <p:cNvSpPr txBox="1"/>
          <p:nvPr>
            <p:ph type="subTitle" idx="4"/>
          </p:nvPr>
        </p:nvSpPr>
        <p:spPr>
          <a:xfrm>
            <a:off x="6657467" y="4190715"/>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cxnSp>
        <p:nvCxnSpPr>
          <p:cNvPr id="81" name="Google Shape;81;p1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noFill/>
        <a:effectLst/>
      </p:bgPr>
    </p:bg>
    <p:spTree>
      <p:nvGrpSpPr>
        <p:cNvPr id="82" name="Shape 82"/>
        <p:cNvGrpSpPr/>
        <p:nvPr/>
      </p:nvGrpSpPr>
      <p:grpSpPr>
        <a:xfrm>
          <a:off x="0" y="0"/>
          <a:ext cx="0" cy="0"/>
          <a:chOff x="0" y="0"/>
          <a:chExt cx="0" cy="0"/>
        </a:xfrm>
      </p:grpSpPr>
      <p:sp>
        <p:nvSpPr>
          <p:cNvPr id="83" name="Google Shape;83;p19"/>
          <p:cNvSpPr txBox="1"/>
          <p:nvPr>
            <p:ph type="title"/>
          </p:nvPr>
        </p:nvSpPr>
        <p:spPr>
          <a:xfrm>
            <a:off x="957633" y="1223500"/>
            <a:ext cx="4750000" cy="441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noFill/>
        <a:effectLst/>
      </p:bgPr>
    </p:bg>
    <p:spTree>
      <p:nvGrpSpPr>
        <p:cNvPr id="84" name="Shape 84"/>
        <p:cNvGrpSpPr/>
        <p:nvPr/>
      </p:nvGrpSpPr>
      <p:grpSpPr>
        <a:xfrm>
          <a:off x="0" y="0"/>
          <a:ext cx="0" cy="0"/>
          <a:chOff x="0" y="0"/>
          <a:chExt cx="0" cy="0"/>
        </a:xfrm>
      </p:grpSpPr>
      <p:cxnSp>
        <p:nvCxnSpPr>
          <p:cNvPr id="85" name="Google Shape;85;p20"/>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86" name="Google Shape;86;p20"/>
          <p:cNvSpPr txBox="1"/>
          <p:nvPr>
            <p:ph type="title"/>
          </p:nvPr>
        </p:nvSpPr>
        <p:spPr>
          <a:xfrm flipH="1">
            <a:off x="958000" y="1681467"/>
            <a:ext cx="5138000" cy="346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64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p:txBody>
      </p:sp>
      <p:sp>
        <p:nvSpPr>
          <p:cNvPr id="87" name="Google Shape;87;p20"/>
          <p:cNvSpPr txBox="1"/>
          <p:nvPr>
            <p:ph type="subTitle" idx="1"/>
          </p:nvPr>
        </p:nvSpPr>
        <p:spPr>
          <a:xfrm flipH="1">
            <a:off x="1062400" y="5236500"/>
            <a:ext cx="5033600" cy="42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2100"/>
              <a:buNone/>
              <a:defRPr sz="2800"/>
            </a:lvl2pPr>
            <a:lvl3pPr lvl="2" algn="l">
              <a:lnSpc>
                <a:spcPct val="100000"/>
              </a:lnSpc>
              <a:spcBef>
                <a:spcPts val="0"/>
              </a:spcBef>
              <a:spcAft>
                <a:spcPts val="0"/>
              </a:spcAft>
              <a:buSzPts val="2100"/>
              <a:buNone/>
              <a:defRPr sz="2800"/>
            </a:lvl3pPr>
            <a:lvl4pPr lvl="3" algn="l">
              <a:lnSpc>
                <a:spcPct val="100000"/>
              </a:lnSpc>
              <a:spcBef>
                <a:spcPts val="0"/>
              </a:spcBef>
              <a:spcAft>
                <a:spcPts val="0"/>
              </a:spcAft>
              <a:buSzPts val="2100"/>
              <a:buNone/>
              <a:defRPr sz="2800"/>
            </a:lvl4pPr>
            <a:lvl5pPr lvl="4" algn="l">
              <a:lnSpc>
                <a:spcPct val="100000"/>
              </a:lnSpc>
              <a:spcBef>
                <a:spcPts val="0"/>
              </a:spcBef>
              <a:spcAft>
                <a:spcPts val="0"/>
              </a:spcAft>
              <a:buSzPts val="2100"/>
              <a:buNone/>
              <a:defRPr sz="2800"/>
            </a:lvl5pPr>
            <a:lvl6pPr lvl="5" algn="l">
              <a:lnSpc>
                <a:spcPct val="100000"/>
              </a:lnSpc>
              <a:spcBef>
                <a:spcPts val="0"/>
              </a:spcBef>
              <a:spcAft>
                <a:spcPts val="0"/>
              </a:spcAft>
              <a:buSzPts val="2100"/>
              <a:buNone/>
              <a:defRPr sz="2800"/>
            </a:lvl6pPr>
            <a:lvl7pPr lvl="6" algn="l">
              <a:lnSpc>
                <a:spcPct val="100000"/>
              </a:lnSpc>
              <a:spcBef>
                <a:spcPts val="0"/>
              </a:spcBef>
              <a:spcAft>
                <a:spcPts val="0"/>
              </a:spcAft>
              <a:buSzPts val="2100"/>
              <a:buNone/>
              <a:defRPr sz="2800"/>
            </a:lvl7pPr>
            <a:lvl8pPr lvl="7" algn="l">
              <a:lnSpc>
                <a:spcPct val="100000"/>
              </a:lnSpc>
              <a:spcBef>
                <a:spcPts val="0"/>
              </a:spcBef>
              <a:spcAft>
                <a:spcPts val="0"/>
              </a:spcAft>
              <a:buSzPts val="2100"/>
              <a:buNone/>
              <a:defRPr sz="2800"/>
            </a:lvl8pPr>
            <a:lvl9pPr lvl="8" algn="l">
              <a:lnSpc>
                <a:spcPct val="100000"/>
              </a:lnSpc>
              <a:spcBef>
                <a:spcPts val="0"/>
              </a:spcBef>
              <a:spcAft>
                <a:spcPts val="0"/>
              </a:spcAft>
              <a:buSzPts val="2100"/>
              <a:buNone/>
              <a:defRPr sz="2800"/>
            </a:lvl9pPr>
          </a:lstStyle>
          <a:p/>
        </p:txBody>
      </p:sp>
      <p:sp>
        <p:nvSpPr>
          <p:cNvPr id="88" name="Google Shape;88;p20"/>
          <p:cNvSpPr txBox="1"/>
          <p:nvPr>
            <p:ph type="title" idx="2"/>
          </p:nvPr>
        </p:nvSpPr>
        <p:spPr>
          <a:xfrm flipH="1">
            <a:off x="958316" y="457533"/>
            <a:ext cx="1572000" cy="109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64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noFill/>
        <a:effectLst/>
      </p:bgPr>
    </p:bg>
    <p:spTree>
      <p:nvGrpSpPr>
        <p:cNvPr id="89" name="Shape 89"/>
        <p:cNvGrpSpPr/>
        <p:nvPr/>
      </p:nvGrpSpPr>
      <p:grpSpPr>
        <a:xfrm>
          <a:off x="0" y="0"/>
          <a:ext cx="0" cy="0"/>
          <a:chOff x="0" y="0"/>
          <a:chExt cx="0" cy="0"/>
        </a:xfrm>
      </p:grpSpPr>
      <p:sp>
        <p:nvSpPr>
          <p:cNvPr id="90" name="Google Shape;90;p2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1" name="Google Shape;91;p21"/>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92" name="Google Shape;92;p21"/>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noFill/>
        <a:effectLst/>
      </p:bgPr>
    </p:bg>
    <p:spTree>
      <p:nvGrpSpPr>
        <p:cNvPr id="93" name="Shape 93"/>
        <p:cNvGrpSpPr/>
        <p:nvPr/>
      </p:nvGrpSpPr>
      <p:grpSpPr>
        <a:xfrm>
          <a:off x="0" y="0"/>
          <a:ext cx="0" cy="0"/>
          <a:chOff x="0" y="0"/>
          <a:chExt cx="0" cy="0"/>
        </a:xfrm>
      </p:grpSpPr>
      <p:sp>
        <p:nvSpPr>
          <p:cNvPr id="94" name="Google Shape;94;p22"/>
          <p:cNvSpPr txBox="1"/>
          <p:nvPr>
            <p:ph type="title"/>
          </p:nvPr>
        </p:nvSpPr>
        <p:spPr>
          <a:xfrm flipH="1">
            <a:off x="2314025" y="2379080"/>
            <a:ext cx="7565600" cy="156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200"/>
              <a:buNone/>
              <a:defRPr sz="9600"/>
            </a:lvl1pPr>
            <a:lvl2pPr lvl="1"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9pPr>
          </a:lstStyle>
          <a:p/>
        </p:txBody>
      </p:sp>
      <p:sp>
        <p:nvSpPr>
          <p:cNvPr id="95" name="Google Shape;95;p22"/>
          <p:cNvSpPr txBox="1"/>
          <p:nvPr>
            <p:ph type="subTitle" idx="1"/>
          </p:nvPr>
        </p:nvSpPr>
        <p:spPr>
          <a:xfrm>
            <a:off x="2313300" y="4040067"/>
            <a:ext cx="7565600" cy="7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cxnSp>
        <p:nvCxnSpPr>
          <p:cNvPr id="96" name="Google Shape;96;p22"/>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8F8"/>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marR="0" lvl="0" indent="-457200" algn="l" rtl="0">
              <a:lnSpc>
                <a:spcPct val="115000"/>
              </a:lnSpc>
              <a:spcBef>
                <a:spcPts val="0"/>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1219200" marR="0" lvl="1"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115000"/>
              </a:lnSpc>
              <a:spcBef>
                <a:spcPct val="427000"/>
              </a:spcBef>
              <a:spcAft>
                <a:spcPts val="160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Adding event to DOM Nodes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sp>
        <p:nvSpPr>
          <p:cNvPr id="2" name="Text Box 1"/>
          <p:cNvSpPr txBox="1"/>
          <p:nvPr/>
        </p:nvSpPr>
        <p:spPr>
          <a:xfrm>
            <a:off x="718820" y="1980565"/>
            <a:ext cx="8147473" cy="3476625"/>
          </a:xfrm>
          <a:prstGeom prst="rect">
            <a:avLst/>
          </a:prstGeom>
          <a:noFill/>
        </p:spPr>
        <p:txBody>
          <a:bodyPr wrap="square" rtlCol="0" anchor="t">
            <a:spAutoFit/>
          </a:bodyPr>
          <a:p>
            <a:pPr marL="0" lvl="0" indent="0">
              <a:buFont typeface="Arial" panose="020B0604020202020204" pitchFamily="34" charset="0"/>
              <a:buNone/>
            </a:pPr>
            <a:r>
              <a:rPr lang="en-US" sz="2000" spc="-1">
                <a:solidFill>
                  <a:schemeClr val="tx1"/>
                </a:solidFill>
                <a:latin typeface="Advent Pro SemiBold" charset="0"/>
                <a:cs typeface="Advent Pro SemiBold" charset="0"/>
              </a:rPr>
              <a:t>Events:</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Events are actions that respond to user’s specific actions. </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Events are controlled in JavaScript using event handlers that indicate what actions the browser takes in response to an event.</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Event handlers are created as attributes added to the HTML tags in which the event is triggered.</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An Event handler adopts the event name and appends the word "on" in front of it. </a:t>
            </a:r>
            <a:endParaRPr lang="en-US" sz="2000" spc="-1">
              <a:solidFill>
                <a:schemeClr val="tx1"/>
              </a:solidFill>
              <a:latin typeface="Advent Pro SemiBold" charset="0"/>
              <a:cs typeface="Advent Pro SemiBold" charset="0"/>
            </a:endParaRPr>
          </a:p>
          <a:p>
            <a:pPr marL="0" lvl="0" indent="0">
              <a:buFont typeface="Arial" panose="020B0604020202020204" pitchFamily="34" charset="0"/>
              <a:buNone/>
            </a:pPr>
            <a:r>
              <a:rPr lang="en-US" sz="2000" spc="-1">
                <a:solidFill>
                  <a:schemeClr val="tx1"/>
                </a:solidFill>
                <a:latin typeface="Advent Pro SemiBold" charset="0"/>
                <a:cs typeface="Advent Pro SemiBold" charset="0"/>
              </a:rPr>
              <a:t>	&lt; tag onEvent = "JavaScript commands;"&gt;</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Thus the "click" event becomes the onClick event handler</a:t>
            </a:r>
            <a:endParaRPr lang="en-US" sz="2000" spc="-1">
              <a:solidFill>
                <a:schemeClr val="tx1"/>
              </a:solidFill>
              <a:latin typeface="Advent Pro SemiBold" charset="0"/>
              <a:cs typeface="Advent Pro SemiBold"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Other Events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1371600" y="1446107"/>
            <a:ext cx="7660640" cy="450088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8" name="Google Shape;368;p30"/>
          <p:cNvSpPr txBox="1"/>
          <p:nvPr>
            <p:ph type="subTitle" idx="3"/>
          </p:nvPr>
        </p:nvSpPr>
        <p:spPr>
          <a:xfrm>
            <a:off x="1630348" y="3549773"/>
            <a:ext cx="3789600" cy="5956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XML</a:t>
            </a:r>
            <a:endParaRPr lang="en-US" altLang="en-GB"/>
          </a:p>
        </p:txBody>
      </p:sp>
      <p:sp>
        <p:nvSpPr>
          <p:cNvPr id="369" name="Google Shape;369;p30"/>
          <p:cNvSpPr txBox="1"/>
          <p:nvPr>
            <p:ph type="subTitle" idx="4"/>
          </p:nvPr>
        </p:nvSpPr>
        <p:spPr>
          <a:xfrm>
            <a:off x="6564333" y="3549788"/>
            <a:ext cx="3789600" cy="5956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JSON</a:t>
            </a:r>
            <a:endParaRPr lang="en-US" altLang="en-GB"/>
          </a:p>
        </p:txBody>
      </p:sp>
      <p:sp>
        <p:nvSpPr>
          <p:cNvPr id="370" name="Google Shape;370;p30"/>
          <p:cNvSpPr/>
          <p:nvPr/>
        </p:nvSpPr>
        <p:spPr>
          <a:xfrm rot="-8100000" flipH="1">
            <a:off x="2829629" y="1505296"/>
            <a:ext cx="1391020" cy="1391020"/>
          </a:xfrm>
          <a:prstGeom prst="teardrop">
            <a:avLst>
              <a:gd name="adj" fmla="val 100000"/>
            </a:avLst>
          </a:prstGeom>
          <a:gradFill>
            <a:gsLst>
              <a:gs pos="0">
                <a:schemeClr val="accent2"/>
              </a:gs>
              <a:gs pos="100000">
                <a:schemeClr val="accent1"/>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30"/>
          <p:cNvSpPr/>
          <p:nvPr/>
        </p:nvSpPr>
        <p:spPr>
          <a:xfrm rot="-8100000" flipH="1">
            <a:off x="7763629" y="1505296"/>
            <a:ext cx="1391020" cy="1391020"/>
          </a:xfrm>
          <a:prstGeom prst="teardrop">
            <a:avLst>
              <a:gd name="adj" fmla="val 100000"/>
            </a:avLst>
          </a:prstGeom>
          <a:gradFill>
            <a:gsLst>
              <a:gs pos="0">
                <a:schemeClr val="dk2"/>
              </a:gs>
              <a:gs pos="100000">
                <a:schemeClr val="lt1"/>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2" name="Google Shape;372;p30"/>
          <p:cNvGrpSpPr/>
          <p:nvPr/>
        </p:nvGrpSpPr>
        <p:grpSpPr>
          <a:xfrm>
            <a:off x="3296169" y="2025425"/>
            <a:ext cx="457923" cy="452384"/>
            <a:chOff x="3858100" y="1435075"/>
            <a:chExt cx="487775" cy="481875"/>
          </a:xfrm>
        </p:grpSpPr>
        <p:sp>
          <p:nvSpPr>
            <p:cNvPr id="373" name="Google Shape;373;p30"/>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74" name="Google Shape;374;p30"/>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75" name="Google Shape;375;p30"/>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76" name="Google Shape;376;p30"/>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77" name="Google Shape;377;p30"/>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grpSp>
      <p:grpSp>
        <p:nvGrpSpPr>
          <p:cNvPr id="378" name="Google Shape;378;p30"/>
          <p:cNvGrpSpPr/>
          <p:nvPr/>
        </p:nvGrpSpPr>
        <p:grpSpPr>
          <a:xfrm>
            <a:off x="8260365" y="2025483"/>
            <a:ext cx="397559" cy="452291"/>
            <a:chOff x="2707950" y="4399325"/>
            <a:chExt cx="423475" cy="481775"/>
          </a:xfrm>
        </p:grpSpPr>
        <p:sp>
          <p:nvSpPr>
            <p:cNvPr id="379" name="Google Shape;379;p30"/>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0" name="Google Shape;380;p30"/>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1" name="Google Shape;381;p30"/>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2" name="Google Shape;382;p30"/>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3" name="Google Shape;383;p30"/>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4" name="Google Shape;384;p30"/>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5" name="Google Shape;385;p30"/>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6" name="Google Shape;386;p30"/>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7" name="Google Shape;387;p30"/>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8" name="Google Shape;388;p30"/>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89" name="Google Shape;389;p30"/>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sp>
          <p:nvSpPr>
            <p:cNvPr id="390" name="Google Shape;390;p30"/>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5D74"/>
                </a:solidFill>
              </a:endParaRPr>
            </a:p>
          </p:txBody>
        </p:sp>
      </p:grpSp>
      <p:sp>
        <p:nvSpPr>
          <p:cNvPr id="4" name="Title 3"/>
          <p:cNvSpPr/>
          <p:nvPr>
            <p:ph type="title"/>
          </p:nvPr>
        </p:nvSpPr>
        <p:spPr/>
        <p:txBody>
          <a:bodyPr/>
          <a:p>
            <a:r>
              <a:rPr lang="en-US" spc="-1">
                <a:solidFill>
                  <a:schemeClr val="tx1"/>
                </a:solidFill>
                <a:latin typeface="Advent Pro Medium" charset="0"/>
                <a:cs typeface="Advent Pro Medium" charset="0"/>
                <a:sym typeface="+mn-ea"/>
              </a:rPr>
              <a:t>XML vs JSON</a:t>
            </a:r>
            <a:endParaRPr lang="en-US" spc="-1">
              <a:solidFill>
                <a:schemeClr val="tx1"/>
              </a:solidFill>
              <a:latin typeface="Advent Pro Medium" charset="0"/>
              <a:cs typeface="Advent Pro Medium" charset="0"/>
              <a:sym typeface="+mn-ea"/>
            </a:endParaRPr>
          </a:p>
        </p:txBody>
      </p:sp>
      <p:grpSp>
        <p:nvGrpSpPr>
          <p:cNvPr id="1362" name="Google Shape;1362;p51"/>
          <p:cNvGrpSpPr/>
          <p:nvPr/>
        </p:nvGrpSpPr>
        <p:grpSpPr>
          <a:xfrm>
            <a:off x="4003040" y="3755813"/>
            <a:ext cx="4239260" cy="2378287"/>
            <a:chOff x="5749265" y="3166956"/>
            <a:chExt cx="2672670" cy="1552901"/>
          </a:xfrm>
        </p:grpSpPr>
        <p:sp>
          <p:nvSpPr>
            <p:cNvPr id="1363" name="Google Shape;1363;p51"/>
            <p:cNvSpPr/>
            <p:nvPr/>
          </p:nvSpPr>
          <p:spPr>
            <a:xfrm>
              <a:off x="5785608" y="3337345"/>
              <a:ext cx="2258102" cy="1378334"/>
            </a:xfrm>
            <a:custGeom>
              <a:avLst/>
              <a:gdLst/>
              <a:ahLst/>
              <a:cxnLst/>
              <a:rect l="l" t="t" r="r" b="b"/>
              <a:pathLst>
                <a:path w="57009" h="34798" extrusionOk="0">
                  <a:moveTo>
                    <a:pt x="34631" y="1"/>
                  </a:moveTo>
                  <a:cubicBezTo>
                    <a:pt x="24254" y="1"/>
                    <a:pt x="21254" y="7793"/>
                    <a:pt x="11207" y="12996"/>
                  </a:cubicBezTo>
                  <a:cubicBezTo>
                    <a:pt x="0" y="18794"/>
                    <a:pt x="799" y="30708"/>
                    <a:pt x="2566" y="34797"/>
                  </a:cubicBezTo>
                  <a:lnTo>
                    <a:pt x="55703" y="34797"/>
                  </a:lnTo>
                  <a:cubicBezTo>
                    <a:pt x="47555" y="21812"/>
                    <a:pt x="57009" y="3233"/>
                    <a:pt x="38528" y="326"/>
                  </a:cubicBezTo>
                  <a:cubicBezTo>
                    <a:pt x="37117" y="104"/>
                    <a:pt x="35825" y="1"/>
                    <a:pt x="34631"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64" name="Google Shape;1364;p51"/>
            <p:cNvSpPr/>
            <p:nvPr/>
          </p:nvSpPr>
          <p:spPr>
            <a:xfrm>
              <a:off x="6336852" y="3223413"/>
              <a:ext cx="649649" cy="1492291"/>
            </a:xfrm>
            <a:custGeom>
              <a:avLst/>
              <a:gdLst/>
              <a:ahLst/>
              <a:cxnLst/>
              <a:rect l="l" t="t" r="r" b="b"/>
              <a:pathLst>
                <a:path w="12980" h="29816" extrusionOk="0">
                  <a:moveTo>
                    <a:pt x="6570" y="0"/>
                  </a:moveTo>
                  <a:lnTo>
                    <a:pt x="12" y="3861"/>
                  </a:lnTo>
                  <a:lnTo>
                    <a:pt x="12" y="3861"/>
                  </a:lnTo>
                  <a:cubicBezTo>
                    <a:pt x="5" y="3849"/>
                    <a:pt x="1" y="3842"/>
                    <a:pt x="0" y="3841"/>
                  </a:cubicBezTo>
                  <a:lnTo>
                    <a:pt x="0" y="3841"/>
                  </a:lnTo>
                  <a:lnTo>
                    <a:pt x="11" y="3861"/>
                  </a:lnTo>
                  <a:lnTo>
                    <a:pt x="12" y="3861"/>
                  </a:lnTo>
                  <a:lnTo>
                    <a:pt x="12" y="3861"/>
                  </a:lnTo>
                  <a:cubicBezTo>
                    <a:pt x="139" y="4090"/>
                    <a:pt x="1327" y="6288"/>
                    <a:pt x="2546" y="10458"/>
                  </a:cubicBezTo>
                  <a:cubicBezTo>
                    <a:pt x="3694" y="14389"/>
                    <a:pt x="5097" y="20895"/>
                    <a:pt x="5366" y="29815"/>
                  </a:cubicBezTo>
                  <a:lnTo>
                    <a:pt x="12980" y="29815"/>
                  </a:lnTo>
                  <a:cubicBezTo>
                    <a:pt x="12429" y="10176"/>
                    <a:pt x="6812" y="409"/>
                    <a:pt x="6570"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65" name="Google Shape;1365;p51"/>
            <p:cNvSpPr/>
            <p:nvPr/>
          </p:nvSpPr>
          <p:spPr>
            <a:xfrm>
              <a:off x="6527392" y="3383172"/>
              <a:ext cx="293593" cy="1336685"/>
            </a:xfrm>
            <a:custGeom>
              <a:avLst/>
              <a:gdLst/>
              <a:ahLst/>
              <a:cxnLst/>
              <a:rect l="l" t="t" r="r" b="b"/>
              <a:pathLst>
                <a:path w="5866" h="26707" extrusionOk="0">
                  <a:moveTo>
                    <a:pt x="97" y="0"/>
                  </a:moveTo>
                  <a:cubicBezTo>
                    <a:pt x="84" y="0"/>
                    <a:pt x="70" y="4"/>
                    <a:pt x="58" y="11"/>
                  </a:cubicBezTo>
                  <a:cubicBezTo>
                    <a:pt x="17" y="31"/>
                    <a:pt x="0" y="82"/>
                    <a:pt x="24" y="122"/>
                  </a:cubicBezTo>
                  <a:cubicBezTo>
                    <a:pt x="64" y="195"/>
                    <a:pt x="3996" y="7672"/>
                    <a:pt x="5698" y="26630"/>
                  </a:cubicBezTo>
                  <a:cubicBezTo>
                    <a:pt x="5701" y="26674"/>
                    <a:pt x="5738" y="26707"/>
                    <a:pt x="5778" y="26707"/>
                  </a:cubicBezTo>
                  <a:cubicBezTo>
                    <a:pt x="5782" y="26707"/>
                    <a:pt x="5785" y="26707"/>
                    <a:pt x="5789" y="26704"/>
                  </a:cubicBezTo>
                  <a:cubicBezTo>
                    <a:pt x="5832" y="26701"/>
                    <a:pt x="5865" y="26660"/>
                    <a:pt x="5862" y="26617"/>
                  </a:cubicBezTo>
                  <a:cubicBezTo>
                    <a:pt x="4973" y="16689"/>
                    <a:pt x="3476" y="9995"/>
                    <a:pt x="2374" y="6131"/>
                  </a:cubicBezTo>
                  <a:cubicBezTo>
                    <a:pt x="1179" y="1935"/>
                    <a:pt x="182" y="62"/>
                    <a:pt x="172" y="45"/>
                  </a:cubicBezTo>
                  <a:cubicBezTo>
                    <a:pt x="156" y="17"/>
                    <a:pt x="127" y="0"/>
                    <a:pt x="97"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66" name="Google Shape;1366;p51"/>
            <p:cNvSpPr/>
            <p:nvPr/>
          </p:nvSpPr>
          <p:spPr>
            <a:xfrm>
              <a:off x="6933197" y="4478417"/>
              <a:ext cx="81531" cy="192242"/>
            </a:xfrm>
            <a:custGeom>
              <a:avLst/>
              <a:gdLst/>
              <a:ahLst/>
              <a:cxnLst/>
              <a:rect l="l" t="t" r="r" b="b"/>
              <a:pathLst>
                <a:path w="1629" h="3841" extrusionOk="0">
                  <a:moveTo>
                    <a:pt x="1629" y="0"/>
                  </a:moveTo>
                  <a:lnTo>
                    <a:pt x="182" y="913"/>
                  </a:lnTo>
                  <a:cubicBezTo>
                    <a:pt x="1" y="2975"/>
                    <a:pt x="1" y="3807"/>
                    <a:pt x="1" y="3807"/>
                  </a:cubicBezTo>
                  <a:lnTo>
                    <a:pt x="884" y="3841"/>
                  </a:lnTo>
                  <a:lnTo>
                    <a:pt x="1629" y="0"/>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67" name="Google Shape;1367;p51"/>
            <p:cNvSpPr/>
            <p:nvPr/>
          </p:nvSpPr>
          <p:spPr>
            <a:xfrm>
              <a:off x="6852867" y="4668957"/>
              <a:ext cx="129429" cy="46747"/>
            </a:xfrm>
            <a:custGeom>
              <a:avLst/>
              <a:gdLst/>
              <a:ahLst/>
              <a:cxnLst/>
              <a:rect l="l" t="t" r="r" b="b"/>
              <a:pathLst>
                <a:path w="2586" h="934" extrusionOk="0">
                  <a:moveTo>
                    <a:pt x="1606" y="0"/>
                  </a:moveTo>
                  <a:lnTo>
                    <a:pt x="1" y="933"/>
                  </a:lnTo>
                  <a:lnTo>
                    <a:pt x="2585" y="933"/>
                  </a:lnTo>
                  <a:lnTo>
                    <a:pt x="2489" y="34"/>
                  </a:lnTo>
                  <a:lnTo>
                    <a:pt x="1606"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68" name="Google Shape;1368;p51"/>
            <p:cNvSpPr/>
            <p:nvPr/>
          </p:nvSpPr>
          <p:spPr>
            <a:xfrm>
              <a:off x="7133848" y="3343183"/>
              <a:ext cx="910710" cy="1372521"/>
            </a:xfrm>
            <a:custGeom>
              <a:avLst/>
              <a:gdLst/>
              <a:ahLst/>
              <a:cxnLst/>
              <a:rect l="l" t="t" r="r" b="b"/>
              <a:pathLst>
                <a:path w="18196" h="27423" extrusionOk="0">
                  <a:moveTo>
                    <a:pt x="12452" y="1"/>
                  </a:moveTo>
                  <a:cubicBezTo>
                    <a:pt x="12320" y="148"/>
                    <a:pt x="9249" y="3697"/>
                    <a:pt x="6201" y="8841"/>
                  </a:cubicBezTo>
                  <a:cubicBezTo>
                    <a:pt x="2185" y="15612"/>
                    <a:pt x="104" y="21856"/>
                    <a:pt x="0" y="27422"/>
                  </a:cubicBezTo>
                  <a:lnTo>
                    <a:pt x="7611" y="27422"/>
                  </a:lnTo>
                  <a:cubicBezTo>
                    <a:pt x="7886" y="17011"/>
                    <a:pt x="18089" y="5111"/>
                    <a:pt x="18196" y="4990"/>
                  </a:cubicBezTo>
                  <a:lnTo>
                    <a:pt x="15322" y="2495"/>
                  </a:lnTo>
                  <a:lnTo>
                    <a:pt x="12452" y="1"/>
                  </a:ln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69" name="Google Shape;1369;p51"/>
            <p:cNvSpPr/>
            <p:nvPr/>
          </p:nvSpPr>
          <p:spPr>
            <a:xfrm>
              <a:off x="7298662" y="3555144"/>
              <a:ext cx="537037" cy="1164714"/>
            </a:xfrm>
            <a:custGeom>
              <a:avLst/>
              <a:gdLst/>
              <a:ahLst/>
              <a:cxnLst/>
              <a:rect l="l" t="t" r="r" b="b"/>
              <a:pathLst>
                <a:path w="10730" h="23271" extrusionOk="0">
                  <a:moveTo>
                    <a:pt x="10636" y="1"/>
                  </a:moveTo>
                  <a:cubicBezTo>
                    <a:pt x="10612" y="1"/>
                    <a:pt x="10587" y="12"/>
                    <a:pt x="10572" y="33"/>
                  </a:cubicBezTo>
                  <a:cubicBezTo>
                    <a:pt x="10545" y="60"/>
                    <a:pt x="8125" y="3095"/>
                    <a:pt x="5623" y="7443"/>
                  </a:cubicBezTo>
                  <a:cubicBezTo>
                    <a:pt x="3314" y="11454"/>
                    <a:pt x="467" y="17443"/>
                    <a:pt x="3" y="23181"/>
                  </a:cubicBezTo>
                  <a:cubicBezTo>
                    <a:pt x="0" y="23224"/>
                    <a:pt x="34" y="23265"/>
                    <a:pt x="81" y="23268"/>
                  </a:cubicBezTo>
                  <a:cubicBezTo>
                    <a:pt x="84" y="23271"/>
                    <a:pt x="84" y="23271"/>
                    <a:pt x="88" y="23271"/>
                  </a:cubicBezTo>
                  <a:cubicBezTo>
                    <a:pt x="131" y="23271"/>
                    <a:pt x="168" y="23238"/>
                    <a:pt x="172" y="23194"/>
                  </a:cubicBezTo>
                  <a:cubicBezTo>
                    <a:pt x="628" y="17490"/>
                    <a:pt x="3468" y="11524"/>
                    <a:pt x="5768" y="7526"/>
                  </a:cubicBezTo>
                  <a:cubicBezTo>
                    <a:pt x="8259" y="3188"/>
                    <a:pt x="10676" y="167"/>
                    <a:pt x="10699" y="137"/>
                  </a:cubicBezTo>
                  <a:cubicBezTo>
                    <a:pt x="10730" y="100"/>
                    <a:pt x="10723" y="46"/>
                    <a:pt x="10686" y="19"/>
                  </a:cubicBezTo>
                  <a:cubicBezTo>
                    <a:pt x="10672" y="7"/>
                    <a:pt x="10654" y="1"/>
                    <a:pt x="10636"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0" name="Google Shape;1370;p51"/>
            <p:cNvSpPr/>
            <p:nvPr/>
          </p:nvSpPr>
          <p:spPr>
            <a:xfrm>
              <a:off x="7407872" y="3984023"/>
              <a:ext cx="64565" cy="172472"/>
            </a:xfrm>
            <a:custGeom>
              <a:avLst/>
              <a:gdLst/>
              <a:ahLst/>
              <a:cxnLst/>
              <a:rect l="l" t="t" r="r" b="b"/>
              <a:pathLst>
                <a:path w="1290" h="3446" extrusionOk="0">
                  <a:moveTo>
                    <a:pt x="93" y="1"/>
                  </a:moveTo>
                  <a:cubicBezTo>
                    <a:pt x="85" y="1"/>
                    <a:pt x="76" y="2"/>
                    <a:pt x="68" y="5"/>
                  </a:cubicBezTo>
                  <a:cubicBezTo>
                    <a:pt x="24" y="22"/>
                    <a:pt x="1" y="68"/>
                    <a:pt x="17" y="112"/>
                  </a:cubicBezTo>
                  <a:lnTo>
                    <a:pt x="1115" y="3389"/>
                  </a:lnTo>
                  <a:cubicBezTo>
                    <a:pt x="1129" y="3422"/>
                    <a:pt x="1159" y="3446"/>
                    <a:pt x="1196" y="3446"/>
                  </a:cubicBezTo>
                  <a:cubicBezTo>
                    <a:pt x="1202" y="3446"/>
                    <a:pt x="1213" y="3446"/>
                    <a:pt x="1222" y="3442"/>
                  </a:cubicBezTo>
                  <a:cubicBezTo>
                    <a:pt x="1266" y="3426"/>
                    <a:pt x="1290" y="3378"/>
                    <a:pt x="1273" y="3335"/>
                  </a:cubicBezTo>
                  <a:lnTo>
                    <a:pt x="175" y="58"/>
                  </a:lnTo>
                  <a:cubicBezTo>
                    <a:pt x="161" y="23"/>
                    <a:pt x="128" y="1"/>
                    <a:pt x="93"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1" name="Google Shape;1371;p51"/>
            <p:cNvSpPr/>
            <p:nvPr/>
          </p:nvSpPr>
          <p:spPr>
            <a:xfrm>
              <a:off x="5749265" y="3660600"/>
              <a:ext cx="800049" cy="1055104"/>
            </a:xfrm>
            <a:custGeom>
              <a:avLst/>
              <a:gdLst/>
              <a:ahLst/>
              <a:cxnLst/>
              <a:rect l="l" t="t" r="r" b="b"/>
              <a:pathLst>
                <a:path w="15985" h="21081" extrusionOk="0">
                  <a:moveTo>
                    <a:pt x="7349" y="1"/>
                  </a:moveTo>
                  <a:lnTo>
                    <a:pt x="0" y="1975"/>
                  </a:lnTo>
                  <a:cubicBezTo>
                    <a:pt x="128" y="2448"/>
                    <a:pt x="2609" y="11569"/>
                    <a:pt x="7366" y="21080"/>
                  </a:cubicBezTo>
                  <a:lnTo>
                    <a:pt x="15984" y="21080"/>
                  </a:lnTo>
                  <a:cubicBezTo>
                    <a:pt x="10425" y="11237"/>
                    <a:pt x="7400" y="195"/>
                    <a:pt x="7349"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2" name="Google Shape;1372;p51"/>
            <p:cNvSpPr/>
            <p:nvPr/>
          </p:nvSpPr>
          <p:spPr>
            <a:xfrm>
              <a:off x="5965180" y="3799588"/>
              <a:ext cx="376426" cy="920269"/>
            </a:xfrm>
            <a:custGeom>
              <a:avLst/>
              <a:gdLst/>
              <a:ahLst/>
              <a:cxnLst/>
              <a:rect l="l" t="t" r="r" b="b"/>
              <a:pathLst>
                <a:path w="7521" h="18387" extrusionOk="0">
                  <a:moveTo>
                    <a:pt x="94" y="0"/>
                  </a:moveTo>
                  <a:cubicBezTo>
                    <a:pt x="86" y="0"/>
                    <a:pt x="79" y="1"/>
                    <a:pt x="71" y="4"/>
                  </a:cubicBezTo>
                  <a:cubicBezTo>
                    <a:pt x="27" y="13"/>
                    <a:pt x="1" y="57"/>
                    <a:pt x="11" y="101"/>
                  </a:cubicBezTo>
                  <a:cubicBezTo>
                    <a:pt x="37" y="222"/>
                    <a:pt x="2908" y="12257"/>
                    <a:pt x="7360" y="18351"/>
                  </a:cubicBezTo>
                  <a:cubicBezTo>
                    <a:pt x="7376" y="18374"/>
                    <a:pt x="7400" y="18387"/>
                    <a:pt x="7426" y="18387"/>
                  </a:cubicBezTo>
                  <a:cubicBezTo>
                    <a:pt x="7443" y="18387"/>
                    <a:pt x="7460" y="18381"/>
                    <a:pt x="7477" y="18371"/>
                  </a:cubicBezTo>
                  <a:cubicBezTo>
                    <a:pt x="7514" y="18343"/>
                    <a:pt x="7521" y="18290"/>
                    <a:pt x="7494" y="18253"/>
                  </a:cubicBezTo>
                  <a:cubicBezTo>
                    <a:pt x="3063" y="12187"/>
                    <a:pt x="202" y="185"/>
                    <a:pt x="172" y="64"/>
                  </a:cubicBezTo>
                  <a:cubicBezTo>
                    <a:pt x="164" y="28"/>
                    <a:pt x="131" y="0"/>
                    <a:pt x="94"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3" name="Google Shape;1373;p51"/>
            <p:cNvSpPr/>
            <p:nvPr/>
          </p:nvSpPr>
          <p:spPr>
            <a:xfrm>
              <a:off x="7473037" y="3920709"/>
              <a:ext cx="948898" cy="794994"/>
            </a:xfrm>
            <a:custGeom>
              <a:avLst/>
              <a:gdLst/>
              <a:ahLst/>
              <a:cxnLst/>
              <a:rect l="l" t="t" r="r" b="b"/>
              <a:pathLst>
                <a:path w="18959" h="15884" extrusionOk="0">
                  <a:moveTo>
                    <a:pt x="11731" y="1"/>
                  </a:moveTo>
                  <a:lnTo>
                    <a:pt x="11727" y="10"/>
                  </a:lnTo>
                  <a:lnTo>
                    <a:pt x="11728" y="11"/>
                  </a:lnTo>
                  <a:lnTo>
                    <a:pt x="11728" y="11"/>
                  </a:lnTo>
                  <a:cubicBezTo>
                    <a:pt x="11730" y="5"/>
                    <a:pt x="11731" y="2"/>
                    <a:pt x="11731" y="1"/>
                  </a:cubicBezTo>
                  <a:close/>
                  <a:moveTo>
                    <a:pt x="11728" y="11"/>
                  </a:moveTo>
                  <a:cubicBezTo>
                    <a:pt x="11604" y="376"/>
                    <a:pt x="8241" y="9967"/>
                    <a:pt x="1" y="15883"/>
                  </a:cubicBezTo>
                  <a:lnTo>
                    <a:pt x="11103" y="15883"/>
                  </a:lnTo>
                  <a:cubicBezTo>
                    <a:pt x="16595" y="9428"/>
                    <a:pt x="18831" y="2770"/>
                    <a:pt x="18959" y="2381"/>
                  </a:cubicBezTo>
                  <a:lnTo>
                    <a:pt x="11728" y="11"/>
                  </a:ln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4" name="Google Shape;1374;p51"/>
            <p:cNvSpPr/>
            <p:nvPr/>
          </p:nvSpPr>
          <p:spPr>
            <a:xfrm>
              <a:off x="5756672" y="4332721"/>
              <a:ext cx="888388" cy="382983"/>
            </a:xfrm>
            <a:custGeom>
              <a:avLst/>
              <a:gdLst/>
              <a:ahLst/>
              <a:cxnLst/>
              <a:rect l="l" t="t" r="r" b="b"/>
              <a:pathLst>
                <a:path w="17750" h="7652" extrusionOk="0">
                  <a:moveTo>
                    <a:pt x="5719" y="1"/>
                  </a:moveTo>
                  <a:cubicBezTo>
                    <a:pt x="4860" y="1"/>
                    <a:pt x="3930" y="199"/>
                    <a:pt x="2881" y="826"/>
                  </a:cubicBezTo>
                  <a:cubicBezTo>
                    <a:pt x="0" y="2552"/>
                    <a:pt x="74" y="5526"/>
                    <a:pt x="1417" y="7651"/>
                  </a:cubicBezTo>
                  <a:lnTo>
                    <a:pt x="15773" y="7651"/>
                  </a:lnTo>
                  <a:cubicBezTo>
                    <a:pt x="15773" y="7651"/>
                    <a:pt x="17750" y="4062"/>
                    <a:pt x="16642" y="1938"/>
                  </a:cubicBezTo>
                  <a:cubicBezTo>
                    <a:pt x="15993" y="697"/>
                    <a:pt x="14486" y="430"/>
                    <a:pt x="12931" y="430"/>
                  </a:cubicBezTo>
                  <a:cubicBezTo>
                    <a:pt x="11822" y="430"/>
                    <a:pt x="10688" y="566"/>
                    <a:pt x="9823" y="581"/>
                  </a:cubicBezTo>
                  <a:cubicBezTo>
                    <a:pt x="9798" y="581"/>
                    <a:pt x="9772" y="582"/>
                    <a:pt x="9747" y="582"/>
                  </a:cubicBezTo>
                  <a:cubicBezTo>
                    <a:pt x="8453" y="582"/>
                    <a:pt x="7190" y="1"/>
                    <a:pt x="5719" y="1"/>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5" name="Google Shape;1375;p51"/>
            <p:cNvSpPr/>
            <p:nvPr/>
          </p:nvSpPr>
          <p:spPr>
            <a:xfrm>
              <a:off x="7770634" y="4105294"/>
              <a:ext cx="464014" cy="614564"/>
            </a:xfrm>
            <a:custGeom>
              <a:avLst/>
              <a:gdLst/>
              <a:ahLst/>
              <a:cxnLst/>
              <a:rect l="l" t="t" r="r" b="b"/>
              <a:pathLst>
                <a:path w="9271" h="12279" extrusionOk="0">
                  <a:moveTo>
                    <a:pt x="9174" y="0"/>
                  </a:moveTo>
                  <a:cubicBezTo>
                    <a:pt x="9143" y="0"/>
                    <a:pt x="9113" y="18"/>
                    <a:pt x="9098" y="49"/>
                  </a:cubicBezTo>
                  <a:cubicBezTo>
                    <a:pt x="9069" y="117"/>
                    <a:pt x="5889" y="6834"/>
                    <a:pt x="37" y="12132"/>
                  </a:cubicBezTo>
                  <a:cubicBezTo>
                    <a:pt x="4" y="12165"/>
                    <a:pt x="0" y="12215"/>
                    <a:pt x="31" y="12249"/>
                  </a:cubicBezTo>
                  <a:cubicBezTo>
                    <a:pt x="48" y="12269"/>
                    <a:pt x="71" y="12279"/>
                    <a:pt x="91" y="12279"/>
                  </a:cubicBezTo>
                  <a:cubicBezTo>
                    <a:pt x="111" y="12279"/>
                    <a:pt x="132" y="12269"/>
                    <a:pt x="148" y="12256"/>
                  </a:cubicBezTo>
                  <a:cubicBezTo>
                    <a:pt x="6027" y="6935"/>
                    <a:pt x="9219" y="187"/>
                    <a:pt x="9250" y="120"/>
                  </a:cubicBezTo>
                  <a:cubicBezTo>
                    <a:pt x="9270" y="76"/>
                    <a:pt x="9250" y="26"/>
                    <a:pt x="9210" y="9"/>
                  </a:cubicBezTo>
                  <a:cubicBezTo>
                    <a:pt x="9198" y="3"/>
                    <a:pt x="9186" y="0"/>
                    <a:pt x="9174"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6" name="Google Shape;1376;p51"/>
            <p:cNvSpPr/>
            <p:nvPr/>
          </p:nvSpPr>
          <p:spPr>
            <a:xfrm>
              <a:off x="8065829" y="4173762"/>
              <a:ext cx="24775" cy="183884"/>
            </a:xfrm>
            <a:custGeom>
              <a:avLst/>
              <a:gdLst/>
              <a:ahLst/>
              <a:cxnLst/>
              <a:rect l="l" t="t" r="r" b="b"/>
              <a:pathLst>
                <a:path w="495" h="3674" extrusionOk="0">
                  <a:moveTo>
                    <a:pt x="88" y="0"/>
                  </a:moveTo>
                  <a:cubicBezTo>
                    <a:pt x="86" y="0"/>
                    <a:pt x="84" y="1"/>
                    <a:pt x="82" y="1"/>
                  </a:cubicBezTo>
                  <a:cubicBezTo>
                    <a:pt x="35" y="4"/>
                    <a:pt x="1" y="44"/>
                    <a:pt x="4" y="91"/>
                  </a:cubicBezTo>
                  <a:lnTo>
                    <a:pt x="323" y="3596"/>
                  </a:lnTo>
                  <a:cubicBezTo>
                    <a:pt x="326" y="3639"/>
                    <a:pt x="364" y="3673"/>
                    <a:pt x="407" y="3673"/>
                  </a:cubicBezTo>
                  <a:lnTo>
                    <a:pt x="414" y="3673"/>
                  </a:lnTo>
                  <a:cubicBezTo>
                    <a:pt x="461" y="3670"/>
                    <a:pt x="495" y="3626"/>
                    <a:pt x="492" y="3583"/>
                  </a:cubicBezTo>
                  <a:lnTo>
                    <a:pt x="173" y="78"/>
                  </a:lnTo>
                  <a:cubicBezTo>
                    <a:pt x="169" y="33"/>
                    <a:pt x="133" y="0"/>
                    <a:pt x="88"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7" name="Google Shape;1377;p51"/>
            <p:cNvSpPr/>
            <p:nvPr/>
          </p:nvSpPr>
          <p:spPr>
            <a:xfrm>
              <a:off x="7972235" y="4488627"/>
              <a:ext cx="164414" cy="17017"/>
            </a:xfrm>
            <a:custGeom>
              <a:avLst/>
              <a:gdLst/>
              <a:ahLst/>
              <a:cxnLst/>
              <a:rect l="l" t="t" r="r" b="b"/>
              <a:pathLst>
                <a:path w="3285" h="340" extrusionOk="0">
                  <a:moveTo>
                    <a:pt x="3200" y="1"/>
                  </a:moveTo>
                  <a:cubicBezTo>
                    <a:pt x="3198" y="1"/>
                    <a:pt x="3196" y="1"/>
                    <a:pt x="3194" y="1"/>
                  </a:cubicBezTo>
                  <a:lnTo>
                    <a:pt x="81" y="172"/>
                  </a:lnTo>
                  <a:cubicBezTo>
                    <a:pt x="35" y="176"/>
                    <a:pt x="1" y="213"/>
                    <a:pt x="1" y="259"/>
                  </a:cubicBezTo>
                  <a:cubicBezTo>
                    <a:pt x="5" y="303"/>
                    <a:pt x="41" y="340"/>
                    <a:pt x="85" y="340"/>
                  </a:cubicBezTo>
                  <a:lnTo>
                    <a:pt x="92" y="340"/>
                  </a:lnTo>
                  <a:lnTo>
                    <a:pt x="3204" y="168"/>
                  </a:lnTo>
                  <a:cubicBezTo>
                    <a:pt x="3248" y="165"/>
                    <a:pt x="3284" y="125"/>
                    <a:pt x="3281" y="81"/>
                  </a:cubicBezTo>
                  <a:cubicBezTo>
                    <a:pt x="3278" y="37"/>
                    <a:pt x="3244" y="1"/>
                    <a:pt x="3200"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8" name="Google Shape;1378;p51"/>
            <p:cNvSpPr/>
            <p:nvPr/>
          </p:nvSpPr>
          <p:spPr>
            <a:xfrm>
              <a:off x="7178042" y="4391280"/>
              <a:ext cx="1011561" cy="324424"/>
            </a:xfrm>
            <a:custGeom>
              <a:avLst/>
              <a:gdLst/>
              <a:ahLst/>
              <a:cxnLst/>
              <a:rect l="l" t="t" r="r" b="b"/>
              <a:pathLst>
                <a:path w="20211" h="6482" extrusionOk="0">
                  <a:moveTo>
                    <a:pt x="4765" y="1"/>
                  </a:moveTo>
                  <a:cubicBezTo>
                    <a:pt x="974" y="1"/>
                    <a:pt x="1" y="6481"/>
                    <a:pt x="3370" y="6481"/>
                  </a:cubicBezTo>
                  <a:lnTo>
                    <a:pt x="18451" y="6481"/>
                  </a:lnTo>
                  <a:cubicBezTo>
                    <a:pt x="20210" y="4449"/>
                    <a:pt x="17929" y="995"/>
                    <a:pt x="14559" y="995"/>
                  </a:cubicBezTo>
                  <a:cubicBezTo>
                    <a:pt x="14367" y="995"/>
                    <a:pt x="14171" y="1006"/>
                    <a:pt x="13972" y="1030"/>
                  </a:cubicBezTo>
                  <a:cubicBezTo>
                    <a:pt x="13332" y="1105"/>
                    <a:pt x="12773" y="1137"/>
                    <a:pt x="12263" y="1137"/>
                  </a:cubicBezTo>
                  <a:cubicBezTo>
                    <a:pt x="9839" y="1137"/>
                    <a:pt x="8548" y="402"/>
                    <a:pt x="5153" y="22"/>
                  </a:cubicBezTo>
                  <a:cubicBezTo>
                    <a:pt x="5020" y="8"/>
                    <a:pt x="4891" y="1"/>
                    <a:pt x="4765"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79" name="Google Shape;1379;p51"/>
            <p:cNvSpPr/>
            <p:nvPr/>
          </p:nvSpPr>
          <p:spPr>
            <a:xfrm>
              <a:off x="7661425" y="3544484"/>
              <a:ext cx="44745" cy="199349"/>
            </a:xfrm>
            <a:custGeom>
              <a:avLst/>
              <a:gdLst/>
              <a:ahLst/>
              <a:cxnLst/>
              <a:rect l="l" t="t" r="r" b="b"/>
              <a:pathLst>
                <a:path w="894" h="3983" extrusionOk="0">
                  <a:moveTo>
                    <a:pt x="88" y="0"/>
                  </a:moveTo>
                  <a:cubicBezTo>
                    <a:pt x="84" y="0"/>
                    <a:pt x="79" y="0"/>
                    <a:pt x="74" y="1"/>
                  </a:cubicBezTo>
                  <a:cubicBezTo>
                    <a:pt x="31" y="11"/>
                    <a:pt x="0" y="54"/>
                    <a:pt x="7" y="98"/>
                  </a:cubicBezTo>
                  <a:lnTo>
                    <a:pt x="722" y="3912"/>
                  </a:lnTo>
                  <a:cubicBezTo>
                    <a:pt x="729" y="3952"/>
                    <a:pt x="763" y="3982"/>
                    <a:pt x="803" y="3982"/>
                  </a:cubicBezTo>
                  <a:cubicBezTo>
                    <a:pt x="806" y="3982"/>
                    <a:pt x="812" y="3979"/>
                    <a:pt x="820" y="3979"/>
                  </a:cubicBezTo>
                  <a:cubicBezTo>
                    <a:pt x="863" y="3973"/>
                    <a:pt x="893" y="3929"/>
                    <a:pt x="883" y="3881"/>
                  </a:cubicBezTo>
                  <a:lnTo>
                    <a:pt x="172" y="68"/>
                  </a:lnTo>
                  <a:cubicBezTo>
                    <a:pt x="165" y="29"/>
                    <a:pt x="129" y="0"/>
                    <a:pt x="88"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0" name="Google Shape;1380;p51"/>
            <p:cNvSpPr/>
            <p:nvPr/>
          </p:nvSpPr>
          <p:spPr>
            <a:xfrm>
              <a:off x="7588852" y="3879168"/>
              <a:ext cx="205856" cy="38038"/>
            </a:xfrm>
            <a:custGeom>
              <a:avLst/>
              <a:gdLst/>
              <a:ahLst/>
              <a:cxnLst/>
              <a:rect l="l" t="t" r="r" b="b"/>
              <a:pathLst>
                <a:path w="4113" h="760" extrusionOk="0">
                  <a:moveTo>
                    <a:pt x="4025" y="1"/>
                  </a:moveTo>
                  <a:cubicBezTo>
                    <a:pt x="4020" y="1"/>
                    <a:pt x="4016" y="1"/>
                    <a:pt x="4012" y="2"/>
                  </a:cubicBezTo>
                  <a:lnTo>
                    <a:pt x="77" y="595"/>
                  </a:lnTo>
                  <a:cubicBezTo>
                    <a:pt x="31" y="602"/>
                    <a:pt x="0" y="646"/>
                    <a:pt x="6" y="690"/>
                  </a:cubicBezTo>
                  <a:cubicBezTo>
                    <a:pt x="14" y="733"/>
                    <a:pt x="47" y="760"/>
                    <a:pt x="87" y="760"/>
                  </a:cubicBezTo>
                  <a:lnTo>
                    <a:pt x="101" y="760"/>
                  </a:lnTo>
                  <a:lnTo>
                    <a:pt x="4035" y="166"/>
                  </a:lnTo>
                  <a:cubicBezTo>
                    <a:pt x="4083" y="159"/>
                    <a:pt x="4112" y="115"/>
                    <a:pt x="4106" y="72"/>
                  </a:cubicBezTo>
                  <a:cubicBezTo>
                    <a:pt x="4100" y="30"/>
                    <a:pt x="4064" y="1"/>
                    <a:pt x="4025"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1" name="Google Shape;1381;p51"/>
            <p:cNvSpPr/>
            <p:nvPr/>
          </p:nvSpPr>
          <p:spPr>
            <a:xfrm>
              <a:off x="6003318" y="3820760"/>
              <a:ext cx="65265" cy="131281"/>
            </a:xfrm>
            <a:custGeom>
              <a:avLst/>
              <a:gdLst/>
              <a:ahLst/>
              <a:cxnLst/>
              <a:rect l="l" t="t" r="r" b="b"/>
              <a:pathLst>
                <a:path w="1304" h="2623" extrusionOk="0">
                  <a:moveTo>
                    <a:pt x="1207" y="0"/>
                  </a:moveTo>
                  <a:cubicBezTo>
                    <a:pt x="1175" y="0"/>
                    <a:pt x="1144" y="18"/>
                    <a:pt x="1132" y="50"/>
                  </a:cubicBezTo>
                  <a:lnTo>
                    <a:pt x="17" y="2505"/>
                  </a:lnTo>
                  <a:cubicBezTo>
                    <a:pt x="0" y="2545"/>
                    <a:pt x="17" y="2595"/>
                    <a:pt x="61" y="2615"/>
                  </a:cubicBezTo>
                  <a:cubicBezTo>
                    <a:pt x="71" y="2619"/>
                    <a:pt x="85" y="2622"/>
                    <a:pt x="95" y="2622"/>
                  </a:cubicBezTo>
                  <a:cubicBezTo>
                    <a:pt x="125" y="2622"/>
                    <a:pt x="155" y="2602"/>
                    <a:pt x="172" y="2571"/>
                  </a:cubicBezTo>
                  <a:lnTo>
                    <a:pt x="1283" y="117"/>
                  </a:lnTo>
                  <a:cubicBezTo>
                    <a:pt x="1303" y="77"/>
                    <a:pt x="1283" y="27"/>
                    <a:pt x="1239" y="7"/>
                  </a:cubicBezTo>
                  <a:cubicBezTo>
                    <a:pt x="1229" y="2"/>
                    <a:pt x="1218" y="0"/>
                    <a:pt x="1207"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2" name="Google Shape;1382;p51"/>
            <p:cNvSpPr/>
            <p:nvPr/>
          </p:nvSpPr>
          <p:spPr>
            <a:xfrm>
              <a:off x="5901166" y="3997436"/>
              <a:ext cx="152602" cy="89840"/>
            </a:xfrm>
            <a:custGeom>
              <a:avLst/>
              <a:gdLst/>
              <a:ahLst/>
              <a:cxnLst/>
              <a:rect l="l" t="t" r="r" b="b"/>
              <a:pathLst>
                <a:path w="3049" h="1795" extrusionOk="0">
                  <a:moveTo>
                    <a:pt x="96" y="0"/>
                  </a:moveTo>
                  <a:cubicBezTo>
                    <a:pt x="67" y="0"/>
                    <a:pt x="39" y="15"/>
                    <a:pt x="24" y="42"/>
                  </a:cubicBezTo>
                  <a:cubicBezTo>
                    <a:pt x="0" y="82"/>
                    <a:pt x="14" y="132"/>
                    <a:pt x="54" y="157"/>
                  </a:cubicBezTo>
                  <a:lnTo>
                    <a:pt x="2911" y="1784"/>
                  </a:lnTo>
                  <a:cubicBezTo>
                    <a:pt x="2924" y="1791"/>
                    <a:pt x="2938" y="1795"/>
                    <a:pt x="2952" y="1795"/>
                  </a:cubicBezTo>
                  <a:cubicBezTo>
                    <a:pt x="2982" y="1795"/>
                    <a:pt x="3008" y="1781"/>
                    <a:pt x="3025" y="1754"/>
                  </a:cubicBezTo>
                  <a:cubicBezTo>
                    <a:pt x="3048" y="1714"/>
                    <a:pt x="3036" y="1663"/>
                    <a:pt x="2995" y="1640"/>
                  </a:cubicBezTo>
                  <a:lnTo>
                    <a:pt x="138" y="11"/>
                  </a:lnTo>
                  <a:cubicBezTo>
                    <a:pt x="125" y="4"/>
                    <a:pt x="110" y="0"/>
                    <a:pt x="96"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3" name="Google Shape;1383;p51"/>
            <p:cNvSpPr/>
            <p:nvPr/>
          </p:nvSpPr>
          <p:spPr>
            <a:xfrm>
              <a:off x="6499314" y="3620209"/>
              <a:ext cx="134484" cy="31381"/>
            </a:xfrm>
            <a:custGeom>
              <a:avLst/>
              <a:gdLst/>
              <a:ahLst/>
              <a:cxnLst/>
              <a:rect l="l" t="t" r="r" b="b"/>
              <a:pathLst>
                <a:path w="2687" h="627" extrusionOk="0">
                  <a:moveTo>
                    <a:pt x="92" y="1"/>
                  </a:moveTo>
                  <a:cubicBezTo>
                    <a:pt x="53" y="1"/>
                    <a:pt x="17" y="30"/>
                    <a:pt x="11" y="69"/>
                  </a:cubicBezTo>
                  <a:cubicBezTo>
                    <a:pt x="1" y="116"/>
                    <a:pt x="31" y="160"/>
                    <a:pt x="78" y="166"/>
                  </a:cubicBezTo>
                  <a:lnTo>
                    <a:pt x="2583" y="623"/>
                  </a:lnTo>
                  <a:cubicBezTo>
                    <a:pt x="2590" y="623"/>
                    <a:pt x="2593" y="627"/>
                    <a:pt x="2599" y="627"/>
                  </a:cubicBezTo>
                  <a:cubicBezTo>
                    <a:pt x="2636" y="627"/>
                    <a:pt x="2673" y="596"/>
                    <a:pt x="2680" y="556"/>
                  </a:cubicBezTo>
                  <a:cubicBezTo>
                    <a:pt x="2687" y="512"/>
                    <a:pt x="2656" y="469"/>
                    <a:pt x="2613" y="458"/>
                  </a:cubicBezTo>
                  <a:lnTo>
                    <a:pt x="105" y="2"/>
                  </a:lnTo>
                  <a:cubicBezTo>
                    <a:pt x="101" y="1"/>
                    <a:pt x="97" y="1"/>
                    <a:pt x="92"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4" name="Google Shape;1384;p51"/>
            <p:cNvSpPr/>
            <p:nvPr/>
          </p:nvSpPr>
          <p:spPr>
            <a:xfrm>
              <a:off x="6664879" y="3705945"/>
              <a:ext cx="83533" cy="91441"/>
            </a:xfrm>
            <a:custGeom>
              <a:avLst/>
              <a:gdLst/>
              <a:ahLst/>
              <a:cxnLst/>
              <a:rect l="l" t="t" r="r" b="b"/>
              <a:pathLst>
                <a:path w="1669" h="1827" extrusionOk="0">
                  <a:moveTo>
                    <a:pt x="1576" y="0"/>
                  </a:moveTo>
                  <a:cubicBezTo>
                    <a:pt x="1553" y="0"/>
                    <a:pt x="1530" y="10"/>
                    <a:pt x="1514" y="28"/>
                  </a:cubicBezTo>
                  <a:lnTo>
                    <a:pt x="30" y="1686"/>
                  </a:lnTo>
                  <a:cubicBezTo>
                    <a:pt x="0" y="1723"/>
                    <a:pt x="3" y="1774"/>
                    <a:pt x="36" y="1807"/>
                  </a:cubicBezTo>
                  <a:cubicBezTo>
                    <a:pt x="53" y="1821"/>
                    <a:pt x="74" y="1827"/>
                    <a:pt x="94" y="1827"/>
                  </a:cubicBezTo>
                  <a:cubicBezTo>
                    <a:pt x="114" y="1827"/>
                    <a:pt x="137" y="1817"/>
                    <a:pt x="154" y="1800"/>
                  </a:cubicBezTo>
                  <a:lnTo>
                    <a:pt x="1638" y="139"/>
                  </a:lnTo>
                  <a:cubicBezTo>
                    <a:pt x="1668" y="105"/>
                    <a:pt x="1665" y="51"/>
                    <a:pt x="1632" y="21"/>
                  </a:cubicBezTo>
                  <a:cubicBezTo>
                    <a:pt x="1616" y="7"/>
                    <a:pt x="1596" y="0"/>
                    <a:pt x="1576"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5" name="Google Shape;1385;p51"/>
            <p:cNvSpPr/>
            <p:nvPr/>
          </p:nvSpPr>
          <p:spPr>
            <a:xfrm>
              <a:off x="7038503" y="3166956"/>
              <a:ext cx="384885" cy="653753"/>
            </a:xfrm>
            <a:custGeom>
              <a:avLst/>
              <a:gdLst/>
              <a:ahLst/>
              <a:cxnLst/>
              <a:rect l="l" t="t" r="r" b="b"/>
              <a:pathLst>
                <a:path w="7690" h="13062" extrusionOk="0">
                  <a:moveTo>
                    <a:pt x="1599" y="0"/>
                  </a:moveTo>
                  <a:cubicBezTo>
                    <a:pt x="790" y="0"/>
                    <a:pt x="1" y="729"/>
                    <a:pt x="132" y="1759"/>
                  </a:cubicBezTo>
                  <a:cubicBezTo>
                    <a:pt x="297" y="3045"/>
                    <a:pt x="357" y="5053"/>
                    <a:pt x="1" y="6460"/>
                  </a:cubicBezTo>
                  <a:cubicBezTo>
                    <a:pt x="1" y="6460"/>
                    <a:pt x="941" y="9911"/>
                    <a:pt x="1394" y="11801"/>
                  </a:cubicBezTo>
                  <a:cubicBezTo>
                    <a:pt x="1592" y="12619"/>
                    <a:pt x="2566" y="13062"/>
                    <a:pt x="3657" y="13062"/>
                  </a:cubicBezTo>
                  <a:cubicBezTo>
                    <a:pt x="5086" y="13062"/>
                    <a:pt x="6716" y="12303"/>
                    <a:pt x="7068" y="10636"/>
                  </a:cubicBezTo>
                  <a:cubicBezTo>
                    <a:pt x="7689" y="7698"/>
                    <a:pt x="4678" y="4492"/>
                    <a:pt x="4500" y="2860"/>
                  </a:cubicBezTo>
                  <a:cubicBezTo>
                    <a:pt x="4322" y="1229"/>
                    <a:pt x="3214" y="994"/>
                    <a:pt x="3214" y="994"/>
                  </a:cubicBezTo>
                  <a:cubicBezTo>
                    <a:pt x="3214" y="994"/>
                    <a:pt x="3143" y="628"/>
                    <a:pt x="2190" y="141"/>
                  </a:cubicBezTo>
                  <a:cubicBezTo>
                    <a:pt x="2001" y="45"/>
                    <a:pt x="1799" y="0"/>
                    <a:pt x="1599" y="0"/>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6" name="Google Shape;1386;p51"/>
            <p:cNvSpPr/>
            <p:nvPr/>
          </p:nvSpPr>
          <p:spPr>
            <a:xfrm>
              <a:off x="7274989" y="3603793"/>
              <a:ext cx="57107" cy="91642"/>
            </a:xfrm>
            <a:custGeom>
              <a:avLst/>
              <a:gdLst/>
              <a:ahLst/>
              <a:cxnLst/>
              <a:rect l="l" t="t" r="r" b="b"/>
              <a:pathLst>
                <a:path w="1141" h="1831" extrusionOk="0">
                  <a:moveTo>
                    <a:pt x="1114" y="1"/>
                  </a:moveTo>
                  <a:lnTo>
                    <a:pt x="6" y="266"/>
                  </a:lnTo>
                  <a:lnTo>
                    <a:pt x="0" y="1632"/>
                  </a:lnTo>
                  <a:lnTo>
                    <a:pt x="997" y="1830"/>
                  </a:lnTo>
                  <a:cubicBezTo>
                    <a:pt x="1088" y="1354"/>
                    <a:pt x="1141" y="689"/>
                    <a:pt x="1114"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7" name="Google Shape;1387;p51"/>
            <p:cNvSpPr/>
            <p:nvPr/>
          </p:nvSpPr>
          <p:spPr>
            <a:xfrm>
              <a:off x="7270084" y="3455595"/>
              <a:ext cx="60711" cy="161561"/>
            </a:xfrm>
            <a:custGeom>
              <a:avLst/>
              <a:gdLst/>
              <a:ahLst/>
              <a:cxnLst/>
              <a:rect l="l" t="t" r="r" b="b"/>
              <a:pathLst>
                <a:path w="1213" h="3228" extrusionOk="0">
                  <a:moveTo>
                    <a:pt x="121" y="0"/>
                  </a:moveTo>
                  <a:lnTo>
                    <a:pt x="1" y="1565"/>
                  </a:lnTo>
                  <a:lnTo>
                    <a:pt x="104" y="3227"/>
                  </a:lnTo>
                  <a:cubicBezTo>
                    <a:pt x="440" y="3190"/>
                    <a:pt x="820" y="3113"/>
                    <a:pt x="1212" y="2962"/>
                  </a:cubicBezTo>
                  <a:cubicBezTo>
                    <a:pt x="1166" y="1777"/>
                    <a:pt x="884" y="518"/>
                    <a:pt x="121" y="0"/>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8" name="Google Shape;1388;p51"/>
            <p:cNvSpPr/>
            <p:nvPr/>
          </p:nvSpPr>
          <p:spPr>
            <a:xfrm>
              <a:off x="7274989" y="3630489"/>
              <a:ext cx="55305" cy="39139"/>
            </a:xfrm>
            <a:custGeom>
              <a:avLst/>
              <a:gdLst/>
              <a:ahLst/>
              <a:cxnLst/>
              <a:rect l="l" t="t" r="r" b="b"/>
              <a:pathLst>
                <a:path w="1105" h="782" extrusionOk="0">
                  <a:moveTo>
                    <a:pt x="780" y="0"/>
                  </a:moveTo>
                  <a:cubicBezTo>
                    <a:pt x="415" y="0"/>
                    <a:pt x="134" y="60"/>
                    <a:pt x="3" y="94"/>
                  </a:cubicBezTo>
                  <a:lnTo>
                    <a:pt x="0" y="698"/>
                  </a:lnTo>
                  <a:lnTo>
                    <a:pt x="1031" y="782"/>
                  </a:lnTo>
                  <a:cubicBezTo>
                    <a:pt x="1064" y="554"/>
                    <a:pt x="1091" y="295"/>
                    <a:pt x="1105" y="16"/>
                  </a:cubicBezTo>
                  <a:cubicBezTo>
                    <a:pt x="991" y="5"/>
                    <a:pt x="882" y="0"/>
                    <a:pt x="780" y="0"/>
                  </a:cubicBezTo>
                  <a:close/>
                </a:path>
              </a:pathLst>
            </a:custGeom>
            <a:gradFill>
              <a:gsLst>
                <a:gs pos="0">
                  <a:srgbClr val="3A305F">
                    <a:alpha val="46666"/>
                  </a:srgbClr>
                </a:gs>
                <a:gs pos="50000">
                  <a:srgbClr val="FFFFFF">
                    <a:alpha val="0"/>
                  </a:srgbClr>
                </a:gs>
                <a:gs pos="100000">
                  <a:srgbClr val="FFFFFF">
                    <a:alpha val="0"/>
                  </a:srgbClr>
                </a:gs>
              </a:gsLst>
              <a:lin ang="16200038"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89" name="Google Shape;1389;p51"/>
            <p:cNvSpPr/>
            <p:nvPr/>
          </p:nvSpPr>
          <p:spPr>
            <a:xfrm>
              <a:off x="7053017" y="3247087"/>
              <a:ext cx="163363" cy="187337"/>
            </a:xfrm>
            <a:custGeom>
              <a:avLst/>
              <a:gdLst/>
              <a:ahLst/>
              <a:cxnLst/>
              <a:rect l="l" t="t" r="r" b="b"/>
              <a:pathLst>
                <a:path w="3264" h="3743" extrusionOk="0">
                  <a:moveTo>
                    <a:pt x="467" y="1"/>
                  </a:moveTo>
                  <a:cubicBezTo>
                    <a:pt x="467" y="1"/>
                    <a:pt x="211" y="1044"/>
                    <a:pt x="0" y="1350"/>
                  </a:cubicBezTo>
                  <a:cubicBezTo>
                    <a:pt x="0" y="1350"/>
                    <a:pt x="81" y="1417"/>
                    <a:pt x="289" y="1441"/>
                  </a:cubicBezTo>
                  <a:cubicBezTo>
                    <a:pt x="289" y="1441"/>
                    <a:pt x="265" y="2260"/>
                    <a:pt x="601" y="2485"/>
                  </a:cubicBezTo>
                  <a:cubicBezTo>
                    <a:pt x="838" y="2644"/>
                    <a:pt x="1149" y="2667"/>
                    <a:pt x="1311" y="2667"/>
                  </a:cubicBezTo>
                  <a:cubicBezTo>
                    <a:pt x="1378" y="2667"/>
                    <a:pt x="1420" y="2663"/>
                    <a:pt x="1420" y="2663"/>
                  </a:cubicBezTo>
                  <a:lnTo>
                    <a:pt x="1487" y="3636"/>
                  </a:lnTo>
                  <a:cubicBezTo>
                    <a:pt x="1487" y="3636"/>
                    <a:pt x="1718" y="3742"/>
                    <a:pt x="2004" y="3742"/>
                  </a:cubicBezTo>
                  <a:cubicBezTo>
                    <a:pt x="2147" y="3742"/>
                    <a:pt x="2303" y="3716"/>
                    <a:pt x="2451" y="3636"/>
                  </a:cubicBezTo>
                  <a:lnTo>
                    <a:pt x="2451" y="1749"/>
                  </a:lnTo>
                  <a:cubicBezTo>
                    <a:pt x="2451" y="1749"/>
                    <a:pt x="3264" y="1441"/>
                    <a:pt x="3031" y="803"/>
                  </a:cubicBezTo>
                  <a:cubicBezTo>
                    <a:pt x="2944" y="558"/>
                    <a:pt x="2805" y="469"/>
                    <a:pt x="2663" y="469"/>
                  </a:cubicBezTo>
                  <a:cubicBezTo>
                    <a:pt x="2434" y="469"/>
                    <a:pt x="2196" y="698"/>
                    <a:pt x="2142" y="880"/>
                  </a:cubicBezTo>
                  <a:cubicBezTo>
                    <a:pt x="2061" y="1152"/>
                    <a:pt x="1959" y="1258"/>
                    <a:pt x="1853" y="1258"/>
                  </a:cubicBezTo>
                  <a:cubicBezTo>
                    <a:pt x="1845" y="1258"/>
                    <a:pt x="1837" y="1257"/>
                    <a:pt x="1829" y="1256"/>
                  </a:cubicBezTo>
                  <a:cubicBezTo>
                    <a:pt x="1716" y="1239"/>
                    <a:pt x="1567" y="803"/>
                    <a:pt x="1575" y="508"/>
                  </a:cubicBezTo>
                  <a:lnTo>
                    <a:pt x="1575" y="508"/>
                  </a:lnTo>
                  <a:cubicBezTo>
                    <a:pt x="1575" y="508"/>
                    <a:pt x="1553" y="512"/>
                    <a:pt x="1516" y="512"/>
                  </a:cubicBezTo>
                  <a:cubicBezTo>
                    <a:pt x="1392" y="512"/>
                    <a:pt x="1102" y="464"/>
                    <a:pt x="903" y="51"/>
                  </a:cubicBezTo>
                  <a:cubicBezTo>
                    <a:pt x="903" y="51"/>
                    <a:pt x="803" y="94"/>
                    <a:pt x="691" y="94"/>
                  </a:cubicBezTo>
                  <a:cubicBezTo>
                    <a:pt x="612" y="94"/>
                    <a:pt x="528" y="73"/>
                    <a:pt x="467"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0" name="Google Shape;1390;p51"/>
            <p:cNvSpPr/>
            <p:nvPr/>
          </p:nvSpPr>
          <p:spPr>
            <a:xfrm>
              <a:off x="7077842" y="3311801"/>
              <a:ext cx="47097" cy="47047"/>
            </a:xfrm>
            <a:custGeom>
              <a:avLst/>
              <a:gdLst/>
              <a:ahLst/>
              <a:cxnLst/>
              <a:rect l="l" t="t" r="r" b="b"/>
              <a:pathLst>
                <a:path w="941" h="940" extrusionOk="0">
                  <a:moveTo>
                    <a:pt x="471" y="0"/>
                  </a:moveTo>
                  <a:cubicBezTo>
                    <a:pt x="213" y="0"/>
                    <a:pt x="1" y="211"/>
                    <a:pt x="1" y="470"/>
                  </a:cubicBezTo>
                  <a:cubicBezTo>
                    <a:pt x="1" y="732"/>
                    <a:pt x="213" y="940"/>
                    <a:pt x="471" y="940"/>
                  </a:cubicBezTo>
                  <a:cubicBezTo>
                    <a:pt x="729" y="940"/>
                    <a:pt x="941" y="732"/>
                    <a:pt x="941" y="470"/>
                  </a:cubicBezTo>
                  <a:cubicBezTo>
                    <a:pt x="941" y="211"/>
                    <a:pt x="729" y="0"/>
                    <a:pt x="47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1" name="Google Shape;1391;p51"/>
            <p:cNvSpPr/>
            <p:nvPr/>
          </p:nvSpPr>
          <p:spPr>
            <a:xfrm>
              <a:off x="7124088" y="3373763"/>
              <a:ext cx="27578" cy="24775"/>
            </a:xfrm>
            <a:custGeom>
              <a:avLst/>
              <a:gdLst/>
              <a:ahLst/>
              <a:cxnLst/>
              <a:rect l="l" t="t" r="r" b="b"/>
              <a:pathLst>
                <a:path w="551" h="495" extrusionOk="0">
                  <a:moveTo>
                    <a:pt x="550" y="1"/>
                  </a:moveTo>
                  <a:cubicBezTo>
                    <a:pt x="550" y="1"/>
                    <a:pt x="292" y="112"/>
                    <a:pt x="0" y="132"/>
                  </a:cubicBezTo>
                  <a:lnTo>
                    <a:pt x="27" y="495"/>
                  </a:lnTo>
                  <a:cubicBezTo>
                    <a:pt x="413" y="447"/>
                    <a:pt x="550" y="1"/>
                    <a:pt x="550"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2" name="Google Shape;1392;p51"/>
            <p:cNvSpPr/>
            <p:nvPr/>
          </p:nvSpPr>
          <p:spPr>
            <a:xfrm>
              <a:off x="7020084" y="3427717"/>
              <a:ext cx="256106" cy="371571"/>
            </a:xfrm>
            <a:custGeom>
              <a:avLst/>
              <a:gdLst/>
              <a:ahLst/>
              <a:cxnLst/>
              <a:rect l="l" t="t" r="r" b="b"/>
              <a:pathLst>
                <a:path w="5117" h="7424" extrusionOk="0">
                  <a:moveTo>
                    <a:pt x="1329" y="1"/>
                  </a:moveTo>
                  <a:cubicBezTo>
                    <a:pt x="500" y="175"/>
                    <a:pt x="0" y="450"/>
                    <a:pt x="0" y="450"/>
                  </a:cubicBezTo>
                  <a:cubicBezTo>
                    <a:pt x="0" y="450"/>
                    <a:pt x="87" y="6101"/>
                    <a:pt x="178" y="7423"/>
                  </a:cubicBezTo>
                  <a:lnTo>
                    <a:pt x="5079" y="7423"/>
                  </a:lnTo>
                  <a:lnTo>
                    <a:pt x="5116" y="557"/>
                  </a:lnTo>
                  <a:cubicBezTo>
                    <a:pt x="5116" y="557"/>
                    <a:pt x="4710" y="229"/>
                    <a:pt x="3925" y="24"/>
                  </a:cubicBezTo>
                  <a:lnTo>
                    <a:pt x="2709" y="611"/>
                  </a:lnTo>
                  <a:lnTo>
                    <a:pt x="1329" y="1"/>
                  </a:ln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3" name="Google Shape;1393;p51"/>
            <p:cNvSpPr/>
            <p:nvPr/>
          </p:nvSpPr>
          <p:spPr>
            <a:xfrm>
              <a:off x="7026090" y="3688678"/>
              <a:ext cx="248949" cy="103253"/>
            </a:xfrm>
            <a:custGeom>
              <a:avLst/>
              <a:gdLst/>
              <a:ahLst/>
              <a:cxnLst/>
              <a:rect l="l" t="t" r="r" b="b"/>
              <a:pathLst>
                <a:path w="4974" h="2063" extrusionOk="0">
                  <a:moveTo>
                    <a:pt x="4973" y="1"/>
                  </a:moveTo>
                  <a:lnTo>
                    <a:pt x="1" y="826"/>
                  </a:lnTo>
                  <a:cubicBezTo>
                    <a:pt x="15" y="1249"/>
                    <a:pt x="27" y="1622"/>
                    <a:pt x="41" y="1907"/>
                  </a:cubicBezTo>
                  <a:cubicBezTo>
                    <a:pt x="366" y="1958"/>
                    <a:pt x="1157" y="2063"/>
                    <a:pt x="2181" y="2063"/>
                  </a:cubicBezTo>
                  <a:cubicBezTo>
                    <a:pt x="2999" y="2063"/>
                    <a:pt x="3965" y="1996"/>
                    <a:pt x="4963" y="1780"/>
                  </a:cubicBezTo>
                  <a:lnTo>
                    <a:pt x="4973"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4" name="Google Shape;1394;p51"/>
            <p:cNvSpPr/>
            <p:nvPr/>
          </p:nvSpPr>
          <p:spPr>
            <a:xfrm>
              <a:off x="7086601" y="3421010"/>
              <a:ext cx="129930" cy="47097"/>
            </a:xfrm>
            <a:custGeom>
              <a:avLst/>
              <a:gdLst/>
              <a:ahLst/>
              <a:cxnLst/>
              <a:rect l="l" t="t" r="r" b="b"/>
              <a:pathLst>
                <a:path w="2596" h="941" extrusionOk="0">
                  <a:moveTo>
                    <a:pt x="1305" y="0"/>
                  </a:moveTo>
                  <a:cubicBezTo>
                    <a:pt x="813" y="0"/>
                    <a:pt x="373" y="59"/>
                    <a:pt x="0" y="135"/>
                  </a:cubicBezTo>
                  <a:cubicBezTo>
                    <a:pt x="142" y="396"/>
                    <a:pt x="532" y="941"/>
                    <a:pt x="1264" y="941"/>
                  </a:cubicBezTo>
                  <a:cubicBezTo>
                    <a:pt x="1312" y="941"/>
                    <a:pt x="1362" y="938"/>
                    <a:pt x="1414" y="933"/>
                  </a:cubicBezTo>
                  <a:cubicBezTo>
                    <a:pt x="2095" y="866"/>
                    <a:pt x="2438" y="454"/>
                    <a:pt x="2596" y="158"/>
                  </a:cubicBezTo>
                  <a:cubicBezTo>
                    <a:pt x="2253" y="71"/>
                    <a:pt x="1834" y="3"/>
                    <a:pt x="1344" y="0"/>
                  </a:cubicBezTo>
                  <a:cubicBezTo>
                    <a:pt x="1331" y="0"/>
                    <a:pt x="1318" y="0"/>
                    <a:pt x="1305"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5" name="Google Shape;1395;p51"/>
            <p:cNvSpPr/>
            <p:nvPr/>
          </p:nvSpPr>
          <p:spPr>
            <a:xfrm>
              <a:off x="6945159" y="3587677"/>
              <a:ext cx="276076" cy="185285"/>
            </a:xfrm>
            <a:custGeom>
              <a:avLst/>
              <a:gdLst/>
              <a:ahLst/>
              <a:cxnLst/>
              <a:rect l="l" t="t" r="r" b="b"/>
              <a:pathLst>
                <a:path w="5516" h="3702" extrusionOk="0">
                  <a:moveTo>
                    <a:pt x="60" y="0"/>
                  </a:moveTo>
                  <a:cubicBezTo>
                    <a:pt x="20" y="327"/>
                    <a:pt x="0" y="655"/>
                    <a:pt x="3" y="974"/>
                  </a:cubicBezTo>
                  <a:cubicBezTo>
                    <a:pt x="13" y="2451"/>
                    <a:pt x="332" y="3317"/>
                    <a:pt x="1644" y="3650"/>
                  </a:cubicBezTo>
                  <a:cubicBezTo>
                    <a:pt x="1786" y="3686"/>
                    <a:pt x="1943" y="3701"/>
                    <a:pt x="2109" y="3701"/>
                  </a:cubicBezTo>
                  <a:cubicBezTo>
                    <a:pt x="3482" y="3701"/>
                    <a:pt x="5515" y="2619"/>
                    <a:pt x="5515" y="2619"/>
                  </a:cubicBezTo>
                  <a:lnTo>
                    <a:pt x="5398" y="1746"/>
                  </a:lnTo>
                  <a:lnTo>
                    <a:pt x="1601" y="2290"/>
                  </a:lnTo>
                  <a:lnTo>
                    <a:pt x="1561" y="430"/>
                  </a:lnTo>
                  <a:lnTo>
                    <a:pt x="60" y="0"/>
                  </a:ln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6" name="Google Shape;1396;p51"/>
            <p:cNvSpPr/>
            <p:nvPr/>
          </p:nvSpPr>
          <p:spPr>
            <a:xfrm>
              <a:off x="7157021" y="3675064"/>
              <a:ext cx="64214" cy="67918"/>
            </a:xfrm>
            <a:custGeom>
              <a:avLst/>
              <a:gdLst/>
              <a:ahLst/>
              <a:cxnLst/>
              <a:rect l="l" t="t" r="r" b="b"/>
              <a:pathLst>
                <a:path w="1283" h="1357" extrusionOk="0">
                  <a:moveTo>
                    <a:pt x="1165" y="0"/>
                  </a:moveTo>
                  <a:lnTo>
                    <a:pt x="0" y="168"/>
                  </a:lnTo>
                  <a:cubicBezTo>
                    <a:pt x="17" y="521"/>
                    <a:pt x="74" y="961"/>
                    <a:pt x="235" y="1356"/>
                  </a:cubicBezTo>
                  <a:cubicBezTo>
                    <a:pt x="843" y="1108"/>
                    <a:pt x="1282" y="873"/>
                    <a:pt x="1282" y="873"/>
                  </a:cubicBezTo>
                  <a:lnTo>
                    <a:pt x="1165" y="0"/>
                  </a:lnTo>
                  <a:close/>
                </a:path>
              </a:pathLst>
            </a:custGeom>
            <a:gradFill>
              <a:gsLst>
                <a:gs pos="0">
                  <a:srgbClr val="FFFFFF">
                    <a:alpha val="0"/>
                  </a:srgbClr>
                </a:gs>
                <a:gs pos="17000">
                  <a:srgbClr val="FFFFFF">
                    <a:alpha val="0"/>
                  </a:srgbClr>
                </a:gs>
                <a:gs pos="100000">
                  <a:srgbClr val="7E719E">
                    <a:alpha val="44313"/>
                  </a:srgbClr>
                </a:gs>
              </a:gsLst>
              <a:lin ang="18900044"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7" name="Google Shape;1397;p51"/>
            <p:cNvSpPr/>
            <p:nvPr/>
          </p:nvSpPr>
          <p:spPr>
            <a:xfrm>
              <a:off x="6948162" y="3450239"/>
              <a:ext cx="81181" cy="159009"/>
            </a:xfrm>
            <a:custGeom>
              <a:avLst/>
              <a:gdLst/>
              <a:ahLst/>
              <a:cxnLst/>
              <a:rect l="l" t="t" r="r" b="b"/>
              <a:pathLst>
                <a:path w="1622" h="3177" extrusionOk="0">
                  <a:moveTo>
                    <a:pt x="1437" y="0"/>
                  </a:moveTo>
                  <a:cubicBezTo>
                    <a:pt x="601" y="394"/>
                    <a:pt x="151" y="1551"/>
                    <a:pt x="0" y="2746"/>
                  </a:cubicBezTo>
                  <a:cubicBezTo>
                    <a:pt x="306" y="2898"/>
                    <a:pt x="796" y="3079"/>
                    <a:pt x="1501" y="3176"/>
                  </a:cubicBezTo>
                  <a:lnTo>
                    <a:pt x="1622" y="1779"/>
                  </a:lnTo>
                  <a:lnTo>
                    <a:pt x="1437" y="0"/>
                  </a:ln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8" name="Google Shape;1398;p51"/>
            <p:cNvSpPr/>
            <p:nvPr/>
          </p:nvSpPr>
          <p:spPr>
            <a:xfrm>
              <a:off x="7180344" y="3366806"/>
              <a:ext cx="144544" cy="410260"/>
            </a:xfrm>
            <a:custGeom>
              <a:avLst/>
              <a:gdLst/>
              <a:ahLst/>
              <a:cxnLst/>
              <a:rect l="l" t="t" r="r" b="b"/>
              <a:pathLst>
                <a:path w="2888" h="8197" extrusionOk="0">
                  <a:moveTo>
                    <a:pt x="1601" y="1"/>
                  </a:moveTo>
                  <a:cubicBezTo>
                    <a:pt x="1565" y="1"/>
                    <a:pt x="1529" y="16"/>
                    <a:pt x="1505" y="46"/>
                  </a:cubicBezTo>
                  <a:cubicBezTo>
                    <a:pt x="1408" y="160"/>
                    <a:pt x="1337" y="281"/>
                    <a:pt x="1337" y="281"/>
                  </a:cubicBezTo>
                  <a:cubicBezTo>
                    <a:pt x="1321" y="279"/>
                    <a:pt x="1306" y="279"/>
                    <a:pt x="1292" y="279"/>
                  </a:cubicBezTo>
                  <a:cubicBezTo>
                    <a:pt x="1077" y="279"/>
                    <a:pt x="991" y="412"/>
                    <a:pt x="991" y="412"/>
                  </a:cubicBezTo>
                  <a:cubicBezTo>
                    <a:pt x="991" y="412"/>
                    <a:pt x="978" y="408"/>
                    <a:pt x="956" y="408"/>
                  </a:cubicBezTo>
                  <a:cubicBezTo>
                    <a:pt x="870" y="408"/>
                    <a:pt x="652" y="461"/>
                    <a:pt x="562" y="979"/>
                  </a:cubicBezTo>
                  <a:cubicBezTo>
                    <a:pt x="461" y="1560"/>
                    <a:pt x="478" y="2168"/>
                    <a:pt x="478" y="2168"/>
                  </a:cubicBezTo>
                  <a:cubicBezTo>
                    <a:pt x="478" y="2168"/>
                    <a:pt x="1" y="5098"/>
                    <a:pt x="108" y="6361"/>
                  </a:cubicBezTo>
                  <a:cubicBezTo>
                    <a:pt x="216" y="7623"/>
                    <a:pt x="823" y="8197"/>
                    <a:pt x="1428" y="8197"/>
                  </a:cubicBezTo>
                  <a:cubicBezTo>
                    <a:pt x="1961" y="8197"/>
                    <a:pt x="2593" y="7344"/>
                    <a:pt x="2888" y="6565"/>
                  </a:cubicBezTo>
                  <a:lnTo>
                    <a:pt x="1827" y="6357"/>
                  </a:lnTo>
                  <a:cubicBezTo>
                    <a:pt x="1521" y="5495"/>
                    <a:pt x="1431" y="2097"/>
                    <a:pt x="1431" y="2097"/>
                  </a:cubicBezTo>
                  <a:cubicBezTo>
                    <a:pt x="1491" y="1570"/>
                    <a:pt x="1693" y="1315"/>
                    <a:pt x="1851" y="1170"/>
                  </a:cubicBezTo>
                  <a:cubicBezTo>
                    <a:pt x="2009" y="1026"/>
                    <a:pt x="2170" y="828"/>
                    <a:pt x="2109" y="731"/>
                  </a:cubicBezTo>
                  <a:cubicBezTo>
                    <a:pt x="2090" y="699"/>
                    <a:pt x="2056" y="685"/>
                    <a:pt x="2016" y="685"/>
                  </a:cubicBezTo>
                  <a:cubicBezTo>
                    <a:pt x="1937" y="685"/>
                    <a:pt x="1835" y="738"/>
                    <a:pt x="1770" y="812"/>
                  </a:cubicBezTo>
                  <a:cubicBezTo>
                    <a:pt x="1731" y="858"/>
                    <a:pt x="1674" y="887"/>
                    <a:pt x="1627" y="887"/>
                  </a:cubicBezTo>
                  <a:cubicBezTo>
                    <a:pt x="1561" y="887"/>
                    <a:pt x="1514" y="829"/>
                    <a:pt x="1566" y="674"/>
                  </a:cubicBezTo>
                  <a:cubicBezTo>
                    <a:pt x="1619" y="505"/>
                    <a:pt x="1686" y="294"/>
                    <a:pt x="1727" y="170"/>
                  </a:cubicBezTo>
                  <a:cubicBezTo>
                    <a:pt x="1747" y="107"/>
                    <a:pt x="1716" y="39"/>
                    <a:pt x="1656" y="12"/>
                  </a:cubicBezTo>
                  <a:cubicBezTo>
                    <a:pt x="1638" y="5"/>
                    <a:pt x="1619" y="1"/>
                    <a:pt x="1601"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99" name="Google Shape;1399;p51"/>
            <p:cNvSpPr/>
            <p:nvPr/>
          </p:nvSpPr>
          <p:spPr>
            <a:xfrm>
              <a:off x="7270785" y="3684974"/>
              <a:ext cx="54104" cy="32833"/>
            </a:xfrm>
            <a:custGeom>
              <a:avLst/>
              <a:gdLst/>
              <a:ahLst/>
              <a:cxnLst/>
              <a:rect l="l" t="t" r="r" b="b"/>
              <a:pathLst>
                <a:path w="1081" h="656" extrusionOk="0">
                  <a:moveTo>
                    <a:pt x="20" y="0"/>
                  </a:moveTo>
                  <a:lnTo>
                    <a:pt x="20" y="0"/>
                  </a:lnTo>
                  <a:cubicBezTo>
                    <a:pt x="20" y="0"/>
                    <a:pt x="0" y="377"/>
                    <a:pt x="262" y="481"/>
                  </a:cubicBezTo>
                  <a:cubicBezTo>
                    <a:pt x="418" y="545"/>
                    <a:pt x="647" y="655"/>
                    <a:pt x="859" y="655"/>
                  </a:cubicBezTo>
                  <a:cubicBezTo>
                    <a:pt x="866" y="655"/>
                    <a:pt x="873" y="655"/>
                    <a:pt x="879" y="655"/>
                  </a:cubicBezTo>
                  <a:cubicBezTo>
                    <a:pt x="957" y="507"/>
                    <a:pt x="1024" y="357"/>
                    <a:pt x="1081" y="208"/>
                  </a:cubicBezTo>
                  <a:lnTo>
                    <a:pt x="20"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0" name="Google Shape;1400;p51"/>
            <p:cNvSpPr/>
            <p:nvPr/>
          </p:nvSpPr>
          <p:spPr>
            <a:xfrm>
              <a:off x="7256821" y="3664353"/>
              <a:ext cx="31381" cy="35035"/>
            </a:xfrm>
            <a:custGeom>
              <a:avLst/>
              <a:gdLst/>
              <a:ahLst/>
              <a:cxnLst/>
              <a:rect l="l" t="t" r="r" b="b"/>
              <a:pathLst>
                <a:path w="627" h="700" extrusionOk="0">
                  <a:moveTo>
                    <a:pt x="332" y="1"/>
                  </a:moveTo>
                  <a:cubicBezTo>
                    <a:pt x="314" y="1"/>
                    <a:pt x="293" y="3"/>
                    <a:pt x="272" y="6"/>
                  </a:cubicBezTo>
                  <a:cubicBezTo>
                    <a:pt x="7" y="53"/>
                    <a:pt x="0" y="412"/>
                    <a:pt x="0" y="412"/>
                  </a:cubicBezTo>
                  <a:lnTo>
                    <a:pt x="299" y="412"/>
                  </a:lnTo>
                  <a:cubicBezTo>
                    <a:pt x="301" y="604"/>
                    <a:pt x="391" y="700"/>
                    <a:pt x="472" y="700"/>
                  </a:cubicBezTo>
                  <a:cubicBezTo>
                    <a:pt x="531" y="700"/>
                    <a:pt x="586" y="650"/>
                    <a:pt x="602" y="550"/>
                  </a:cubicBezTo>
                  <a:cubicBezTo>
                    <a:pt x="626" y="371"/>
                    <a:pt x="608" y="1"/>
                    <a:pt x="332"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1" name="Google Shape;1401;p51"/>
            <p:cNvSpPr/>
            <p:nvPr/>
          </p:nvSpPr>
          <p:spPr>
            <a:xfrm>
              <a:off x="7279994" y="3661000"/>
              <a:ext cx="24725" cy="42793"/>
            </a:xfrm>
            <a:custGeom>
              <a:avLst/>
              <a:gdLst/>
              <a:ahLst/>
              <a:cxnLst/>
              <a:rect l="l" t="t" r="r" b="b"/>
              <a:pathLst>
                <a:path w="494" h="855" extrusionOk="0">
                  <a:moveTo>
                    <a:pt x="176" y="1"/>
                  </a:moveTo>
                  <a:cubicBezTo>
                    <a:pt x="28" y="1"/>
                    <a:pt x="7" y="106"/>
                    <a:pt x="7" y="106"/>
                  </a:cubicBezTo>
                  <a:cubicBezTo>
                    <a:pt x="7" y="106"/>
                    <a:pt x="1" y="560"/>
                    <a:pt x="61" y="731"/>
                  </a:cubicBezTo>
                  <a:cubicBezTo>
                    <a:pt x="88" y="809"/>
                    <a:pt x="144" y="855"/>
                    <a:pt x="205" y="855"/>
                  </a:cubicBezTo>
                  <a:cubicBezTo>
                    <a:pt x="282" y="855"/>
                    <a:pt x="367" y="784"/>
                    <a:pt x="417" y="617"/>
                  </a:cubicBezTo>
                  <a:cubicBezTo>
                    <a:pt x="494" y="365"/>
                    <a:pt x="387" y="19"/>
                    <a:pt x="209" y="2"/>
                  </a:cubicBezTo>
                  <a:cubicBezTo>
                    <a:pt x="197" y="1"/>
                    <a:pt x="186" y="1"/>
                    <a:pt x="176"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2" name="Google Shape;1402;p51"/>
            <p:cNvSpPr/>
            <p:nvPr/>
          </p:nvSpPr>
          <p:spPr>
            <a:xfrm>
              <a:off x="7294959" y="3659148"/>
              <a:ext cx="26276" cy="50951"/>
            </a:xfrm>
            <a:custGeom>
              <a:avLst/>
              <a:gdLst/>
              <a:ahLst/>
              <a:cxnLst/>
              <a:rect l="l" t="t" r="r" b="b"/>
              <a:pathLst>
                <a:path w="525" h="1018" extrusionOk="0">
                  <a:moveTo>
                    <a:pt x="206" y="1"/>
                  </a:moveTo>
                  <a:cubicBezTo>
                    <a:pt x="106" y="1"/>
                    <a:pt x="27" y="107"/>
                    <a:pt x="27" y="107"/>
                  </a:cubicBezTo>
                  <a:cubicBezTo>
                    <a:pt x="27" y="107"/>
                    <a:pt x="1" y="614"/>
                    <a:pt x="10" y="848"/>
                  </a:cubicBezTo>
                  <a:cubicBezTo>
                    <a:pt x="17" y="968"/>
                    <a:pt x="75" y="1018"/>
                    <a:pt x="143" y="1018"/>
                  </a:cubicBezTo>
                  <a:cubicBezTo>
                    <a:pt x="210" y="1018"/>
                    <a:pt x="286" y="970"/>
                    <a:pt x="336" y="893"/>
                  </a:cubicBezTo>
                  <a:cubicBezTo>
                    <a:pt x="433" y="735"/>
                    <a:pt x="524" y="349"/>
                    <a:pt x="366" y="110"/>
                  </a:cubicBezTo>
                  <a:cubicBezTo>
                    <a:pt x="312" y="28"/>
                    <a:pt x="256" y="1"/>
                    <a:pt x="206"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3" name="Google Shape;1403;p51"/>
            <p:cNvSpPr/>
            <p:nvPr/>
          </p:nvSpPr>
          <p:spPr>
            <a:xfrm>
              <a:off x="7308372" y="3663603"/>
              <a:ext cx="23423" cy="46496"/>
            </a:xfrm>
            <a:custGeom>
              <a:avLst/>
              <a:gdLst/>
              <a:ahLst/>
              <a:cxnLst/>
              <a:rect l="l" t="t" r="r" b="b"/>
              <a:pathLst>
                <a:path w="468" h="929" extrusionOk="0">
                  <a:moveTo>
                    <a:pt x="262" y="0"/>
                  </a:moveTo>
                  <a:cubicBezTo>
                    <a:pt x="164" y="0"/>
                    <a:pt x="108" y="85"/>
                    <a:pt x="108" y="85"/>
                  </a:cubicBezTo>
                  <a:lnTo>
                    <a:pt x="41" y="652"/>
                  </a:lnTo>
                  <a:cubicBezTo>
                    <a:pt x="41" y="652"/>
                    <a:pt x="1" y="911"/>
                    <a:pt x="156" y="928"/>
                  </a:cubicBezTo>
                  <a:cubicBezTo>
                    <a:pt x="161" y="929"/>
                    <a:pt x="167" y="929"/>
                    <a:pt x="173" y="929"/>
                  </a:cubicBezTo>
                  <a:cubicBezTo>
                    <a:pt x="321" y="929"/>
                    <a:pt x="431" y="678"/>
                    <a:pt x="447" y="454"/>
                  </a:cubicBezTo>
                  <a:cubicBezTo>
                    <a:pt x="468" y="223"/>
                    <a:pt x="421" y="28"/>
                    <a:pt x="300" y="4"/>
                  </a:cubicBezTo>
                  <a:cubicBezTo>
                    <a:pt x="287" y="2"/>
                    <a:pt x="274" y="0"/>
                    <a:pt x="262"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4" name="Google Shape;1404;p51"/>
            <p:cNvSpPr/>
            <p:nvPr/>
          </p:nvSpPr>
          <p:spPr>
            <a:xfrm>
              <a:off x="6703318" y="3961700"/>
              <a:ext cx="122372" cy="53153"/>
            </a:xfrm>
            <a:custGeom>
              <a:avLst/>
              <a:gdLst/>
              <a:ahLst/>
              <a:cxnLst/>
              <a:rect l="l" t="t" r="r" b="b"/>
              <a:pathLst>
                <a:path w="2445" h="1062" extrusionOk="0">
                  <a:moveTo>
                    <a:pt x="1" y="0"/>
                  </a:moveTo>
                  <a:lnTo>
                    <a:pt x="545" y="1061"/>
                  </a:lnTo>
                  <a:lnTo>
                    <a:pt x="2445" y="1061"/>
                  </a:lnTo>
                  <a:lnTo>
                    <a:pt x="1901" y="0"/>
                  </a:ln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5" name="Google Shape;1405;p51"/>
            <p:cNvSpPr/>
            <p:nvPr/>
          </p:nvSpPr>
          <p:spPr>
            <a:xfrm>
              <a:off x="6825640" y="3880720"/>
              <a:ext cx="321671" cy="134134"/>
            </a:xfrm>
            <a:custGeom>
              <a:avLst/>
              <a:gdLst/>
              <a:ahLst/>
              <a:cxnLst/>
              <a:rect l="l" t="t" r="r" b="b"/>
              <a:pathLst>
                <a:path w="6427" h="2680" extrusionOk="0">
                  <a:moveTo>
                    <a:pt x="545" y="0"/>
                  </a:moveTo>
                  <a:lnTo>
                    <a:pt x="1" y="2679"/>
                  </a:lnTo>
                  <a:lnTo>
                    <a:pt x="5882" y="2679"/>
                  </a:lnTo>
                  <a:lnTo>
                    <a:pt x="6426" y="0"/>
                  </a:ln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6" name="Google Shape;1406;p51"/>
            <p:cNvSpPr/>
            <p:nvPr/>
          </p:nvSpPr>
          <p:spPr>
            <a:xfrm>
              <a:off x="6730545" y="4014803"/>
              <a:ext cx="294444" cy="228228"/>
            </a:xfrm>
            <a:custGeom>
              <a:avLst/>
              <a:gdLst/>
              <a:ahLst/>
              <a:cxnLst/>
              <a:rect l="l" t="t" r="r" b="b"/>
              <a:pathLst>
                <a:path w="5883" h="4560" extrusionOk="0">
                  <a:moveTo>
                    <a:pt x="1" y="0"/>
                  </a:moveTo>
                  <a:lnTo>
                    <a:pt x="1" y="4559"/>
                  </a:lnTo>
                  <a:lnTo>
                    <a:pt x="5883" y="4559"/>
                  </a:lnTo>
                  <a:lnTo>
                    <a:pt x="5883" y="0"/>
                  </a:ln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7" name="Google Shape;1407;p51"/>
            <p:cNvSpPr/>
            <p:nvPr/>
          </p:nvSpPr>
          <p:spPr>
            <a:xfrm>
              <a:off x="7024939" y="4014803"/>
              <a:ext cx="95145" cy="228228"/>
            </a:xfrm>
            <a:custGeom>
              <a:avLst/>
              <a:gdLst/>
              <a:ahLst/>
              <a:cxnLst/>
              <a:rect l="l" t="t" r="r" b="b"/>
              <a:pathLst>
                <a:path w="1901" h="4560" extrusionOk="0">
                  <a:moveTo>
                    <a:pt x="1" y="0"/>
                  </a:moveTo>
                  <a:lnTo>
                    <a:pt x="1" y="4559"/>
                  </a:lnTo>
                  <a:lnTo>
                    <a:pt x="1900" y="4559"/>
                  </a:lnTo>
                  <a:lnTo>
                    <a:pt x="1900" y="0"/>
                  </a:ln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8" name="Google Shape;1408;p51"/>
            <p:cNvSpPr/>
            <p:nvPr/>
          </p:nvSpPr>
          <p:spPr>
            <a:xfrm>
              <a:off x="7024939" y="3961700"/>
              <a:ext cx="122372" cy="53153"/>
            </a:xfrm>
            <a:custGeom>
              <a:avLst/>
              <a:gdLst/>
              <a:ahLst/>
              <a:cxnLst/>
              <a:rect l="l" t="t" r="r" b="b"/>
              <a:pathLst>
                <a:path w="2445" h="1062" extrusionOk="0">
                  <a:moveTo>
                    <a:pt x="544" y="0"/>
                  </a:moveTo>
                  <a:lnTo>
                    <a:pt x="1" y="1061"/>
                  </a:lnTo>
                  <a:lnTo>
                    <a:pt x="1900" y="1061"/>
                  </a:lnTo>
                  <a:lnTo>
                    <a:pt x="2444" y="0"/>
                  </a:ln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09" name="Google Shape;1409;p51"/>
            <p:cNvSpPr/>
            <p:nvPr/>
          </p:nvSpPr>
          <p:spPr>
            <a:xfrm>
              <a:off x="5957473" y="4408397"/>
              <a:ext cx="435035" cy="68719"/>
            </a:xfrm>
            <a:custGeom>
              <a:avLst/>
              <a:gdLst/>
              <a:ahLst/>
              <a:cxnLst/>
              <a:rect l="l" t="t" r="r" b="b"/>
              <a:pathLst>
                <a:path w="8692" h="1373" extrusionOk="0">
                  <a:moveTo>
                    <a:pt x="8550" y="0"/>
                  </a:moveTo>
                  <a:cubicBezTo>
                    <a:pt x="8010" y="0"/>
                    <a:pt x="7273" y="227"/>
                    <a:pt x="6423" y="489"/>
                  </a:cubicBezTo>
                  <a:cubicBezTo>
                    <a:pt x="5218" y="861"/>
                    <a:pt x="3821" y="1292"/>
                    <a:pt x="2405" y="1292"/>
                  </a:cubicBezTo>
                  <a:cubicBezTo>
                    <a:pt x="1623" y="1292"/>
                    <a:pt x="835" y="1160"/>
                    <a:pt x="70" y="815"/>
                  </a:cubicBezTo>
                  <a:cubicBezTo>
                    <a:pt x="64" y="812"/>
                    <a:pt x="58" y="811"/>
                    <a:pt x="51" y="811"/>
                  </a:cubicBezTo>
                  <a:cubicBezTo>
                    <a:pt x="34" y="811"/>
                    <a:pt x="18" y="821"/>
                    <a:pt x="10" y="838"/>
                  </a:cubicBezTo>
                  <a:cubicBezTo>
                    <a:pt x="0" y="858"/>
                    <a:pt x="10" y="885"/>
                    <a:pt x="34" y="896"/>
                  </a:cubicBezTo>
                  <a:cubicBezTo>
                    <a:pt x="799" y="1244"/>
                    <a:pt x="1601" y="1373"/>
                    <a:pt x="2394" y="1373"/>
                  </a:cubicBezTo>
                  <a:cubicBezTo>
                    <a:pt x="3857" y="1373"/>
                    <a:pt x="5291" y="933"/>
                    <a:pt x="6449" y="573"/>
                  </a:cubicBezTo>
                  <a:cubicBezTo>
                    <a:pt x="7285" y="315"/>
                    <a:pt x="8013" y="90"/>
                    <a:pt x="8537" y="90"/>
                  </a:cubicBezTo>
                  <a:cubicBezTo>
                    <a:pt x="8573" y="90"/>
                    <a:pt x="8608" y="91"/>
                    <a:pt x="8642" y="93"/>
                  </a:cubicBezTo>
                  <a:cubicBezTo>
                    <a:pt x="8668" y="93"/>
                    <a:pt x="8688" y="73"/>
                    <a:pt x="8688" y="50"/>
                  </a:cubicBezTo>
                  <a:cubicBezTo>
                    <a:pt x="8692" y="26"/>
                    <a:pt x="8671" y="3"/>
                    <a:pt x="8648" y="3"/>
                  </a:cubicBezTo>
                  <a:cubicBezTo>
                    <a:pt x="8616" y="1"/>
                    <a:pt x="8583" y="0"/>
                    <a:pt x="8550" y="0"/>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0" name="Google Shape;1410;p51"/>
            <p:cNvSpPr/>
            <p:nvPr/>
          </p:nvSpPr>
          <p:spPr>
            <a:xfrm>
              <a:off x="6146461" y="4262951"/>
              <a:ext cx="378778" cy="244194"/>
            </a:xfrm>
            <a:custGeom>
              <a:avLst/>
              <a:gdLst/>
              <a:ahLst/>
              <a:cxnLst/>
              <a:rect l="l" t="t" r="r" b="b"/>
              <a:pathLst>
                <a:path w="7568" h="4879" extrusionOk="0">
                  <a:moveTo>
                    <a:pt x="1672" y="1"/>
                  </a:moveTo>
                  <a:lnTo>
                    <a:pt x="1" y="1807"/>
                  </a:lnTo>
                  <a:cubicBezTo>
                    <a:pt x="1" y="1807"/>
                    <a:pt x="1240" y="2126"/>
                    <a:pt x="4036" y="3332"/>
                  </a:cubicBezTo>
                  <a:cubicBezTo>
                    <a:pt x="4859" y="3684"/>
                    <a:pt x="5658" y="4254"/>
                    <a:pt x="6373" y="4879"/>
                  </a:cubicBezTo>
                  <a:cubicBezTo>
                    <a:pt x="6662" y="4570"/>
                    <a:pt x="7142" y="3989"/>
                    <a:pt x="7568" y="3167"/>
                  </a:cubicBezTo>
                  <a:cubicBezTo>
                    <a:pt x="7437" y="3009"/>
                    <a:pt x="7300" y="2852"/>
                    <a:pt x="7151" y="2694"/>
                  </a:cubicBezTo>
                  <a:cubicBezTo>
                    <a:pt x="4956" y="303"/>
                    <a:pt x="1672" y="1"/>
                    <a:pt x="1672"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1" name="Google Shape;1411;p51"/>
            <p:cNvSpPr/>
            <p:nvPr/>
          </p:nvSpPr>
          <p:spPr>
            <a:xfrm>
              <a:off x="5994259" y="4232221"/>
              <a:ext cx="468318" cy="437938"/>
            </a:xfrm>
            <a:custGeom>
              <a:avLst/>
              <a:gdLst/>
              <a:ahLst/>
              <a:cxnLst/>
              <a:rect l="l" t="t" r="r" b="b"/>
              <a:pathLst>
                <a:path w="9357" h="8750" extrusionOk="0">
                  <a:moveTo>
                    <a:pt x="235" y="1"/>
                  </a:moveTo>
                  <a:cubicBezTo>
                    <a:pt x="235" y="1"/>
                    <a:pt x="0" y="1666"/>
                    <a:pt x="649" y="2267"/>
                  </a:cubicBezTo>
                  <a:cubicBezTo>
                    <a:pt x="1300" y="2871"/>
                    <a:pt x="3237" y="2787"/>
                    <a:pt x="4485" y="3167"/>
                  </a:cubicBezTo>
                  <a:cubicBezTo>
                    <a:pt x="5738" y="3543"/>
                    <a:pt x="6460" y="3828"/>
                    <a:pt x="6410" y="4687"/>
                  </a:cubicBezTo>
                  <a:cubicBezTo>
                    <a:pt x="6325" y="6222"/>
                    <a:pt x="4250" y="8196"/>
                    <a:pt x="4250" y="8196"/>
                  </a:cubicBezTo>
                  <a:lnTo>
                    <a:pt x="4929" y="8750"/>
                  </a:lnTo>
                  <a:cubicBezTo>
                    <a:pt x="4929" y="8750"/>
                    <a:pt x="7705" y="7108"/>
                    <a:pt x="8531" y="5503"/>
                  </a:cubicBezTo>
                  <a:cubicBezTo>
                    <a:pt x="9357" y="3898"/>
                    <a:pt x="8890" y="2243"/>
                    <a:pt x="7450" y="1417"/>
                  </a:cubicBezTo>
                  <a:cubicBezTo>
                    <a:pt x="5818" y="484"/>
                    <a:pt x="4415" y="333"/>
                    <a:pt x="4415" y="333"/>
                  </a:cubicBezTo>
                  <a:lnTo>
                    <a:pt x="235" y="1"/>
                  </a:lnTo>
                  <a:close/>
                </a:path>
              </a:pathLst>
            </a:custGeom>
            <a:solidFill>
              <a:srgbClr val="28276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2" name="Google Shape;1412;p51"/>
            <p:cNvSpPr/>
            <p:nvPr/>
          </p:nvSpPr>
          <p:spPr>
            <a:xfrm>
              <a:off x="6178744" y="4642380"/>
              <a:ext cx="102853" cy="73323"/>
            </a:xfrm>
            <a:custGeom>
              <a:avLst/>
              <a:gdLst/>
              <a:ahLst/>
              <a:cxnLst/>
              <a:rect l="l" t="t" r="r" b="b"/>
              <a:pathLst>
                <a:path w="2055" h="1465" extrusionOk="0">
                  <a:moveTo>
                    <a:pt x="564" y="1"/>
                  </a:moveTo>
                  <a:lnTo>
                    <a:pt x="0" y="592"/>
                  </a:lnTo>
                  <a:lnTo>
                    <a:pt x="1011" y="1464"/>
                  </a:lnTo>
                  <a:lnTo>
                    <a:pt x="2055" y="1464"/>
                  </a:lnTo>
                  <a:lnTo>
                    <a:pt x="1363" y="948"/>
                  </a:lnTo>
                  <a:lnTo>
                    <a:pt x="1243" y="555"/>
                  </a:lnTo>
                  <a:lnTo>
                    <a:pt x="564"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3" name="Google Shape;1413;p51"/>
            <p:cNvSpPr/>
            <p:nvPr/>
          </p:nvSpPr>
          <p:spPr>
            <a:xfrm>
              <a:off x="6610225" y="4104543"/>
              <a:ext cx="144895" cy="87437"/>
            </a:xfrm>
            <a:custGeom>
              <a:avLst/>
              <a:gdLst/>
              <a:ahLst/>
              <a:cxnLst/>
              <a:rect l="l" t="t" r="r" b="b"/>
              <a:pathLst>
                <a:path w="2895" h="1747" extrusionOk="0">
                  <a:moveTo>
                    <a:pt x="1530" y="1"/>
                  </a:moveTo>
                  <a:cubicBezTo>
                    <a:pt x="1454" y="1"/>
                    <a:pt x="1386" y="82"/>
                    <a:pt x="1125" y="222"/>
                  </a:cubicBezTo>
                  <a:cubicBezTo>
                    <a:pt x="786" y="403"/>
                    <a:pt x="766" y="581"/>
                    <a:pt x="766" y="581"/>
                  </a:cubicBezTo>
                  <a:lnTo>
                    <a:pt x="0" y="685"/>
                  </a:lnTo>
                  <a:lnTo>
                    <a:pt x="162" y="1622"/>
                  </a:lnTo>
                  <a:lnTo>
                    <a:pt x="830" y="1508"/>
                  </a:lnTo>
                  <a:cubicBezTo>
                    <a:pt x="1131" y="1627"/>
                    <a:pt x="1930" y="1747"/>
                    <a:pt x="2168" y="1747"/>
                  </a:cubicBezTo>
                  <a:cubicBezTo>
                    <a:pt x="2177" y="1747"/>
                    <a:pt x="2185" y="1747"/>
                    <a:pt x="2193" y="1746"/>
                  </a:cubicBezTo>
                  <a:cubicBezTo>
                    <a:pt x="2391" y="1736"/>
                    <a:pt x="2348" y="1588"/>
                    <a:pt x="2216" y="1558"/>
                  </a:cubicBezTo>
                  <a:cubicBezTo>
                    <a:pt x="2086" y="1531"/>
                    <a:pt x="1757" y="1477"/>
                    <a:pt x="1757" y="1477"/>
                  </a:cubicBezTo>
                  <a:cubicBezTo>
                    <a:pt x="1757" y="1477"/>
                    <a:pt x="1971" y="1471"/>
                    <a:pt x="2327" y="1370"/>
                  </a:cubicBezTo>
                  <a:cubicBezTo>
                    <a:pt x="2684" y="1269"/>
                    <a:pt x="2825" y="1135"/>
                    <a:pt x="2811" y="1048"/>
                  </a:cubicBezTo>
                  <a:cubicBezTo>
                    <a:pt x="2797" y="957"/>
                    <a:pt x="2710" y="953"/>
                    <a:pt x="2710" y="953"/>
                  </a:cubicBezTo>
                  <a:cubicBezTo>
                    <a:pt x="2787" y="924"/>
                    <a:pt x="2895" y="823"/>
                    <a:pt x="2845" y="722"/>
                  </a:cubicBezTo>
                  <a:cubicBezTo>
                    <a:pt x="2818" y="670"/>
                    <a:pt x="2769" y="657"/>
                    <a:pt x="2727" y="657"/>
                  </a:cubicBezTo>
                  <a:cubicBezTo>
                    <a:pt x="2688" y="657"/>
                    <a:pt x="2656" y="668"/>
                    <a:pt x="2656" y="668"/>
                  </a:cubicBezTo>
                  <a:cubicBezTo>
                    <a:pt x="2740" y="576"/>
                    <a:pt x="2662" y="463"/>
                    <a:pt x="2541" y="463"/>
                  </a:cubicBezTo>
                  <a:cubicBezTo>
                    <a:pt x="2513" y="463"/>
                    <a:pt x="2483" y="470"/>
                    <a:pt x="2451" y="484"/>
                  </a:cubicBezTo>
                  <a:cubicBezTo>
                    <a:pt x="2287" y="558"/>
                    <a:pt x="1703" y="631"/>
                    <a:pt x="1596" y="631"/>
                  </a:cubicBezTo>
                  <a:cubicBezTo>
                    <a:pt x="1491" y="628"/>
                    <a:pt x="1415" y="510"/>
                    <a:pt x="1515" y="400"/>
                  </a:cubicBezTo>
                  <a:cubicBezTo>
                    <a:pt x="1612" y="289"/>
                    <a:pt x="1730" y="94"/>
                    <a:pt x="1605" y="24"/>
                  </a:cubicBezTo>
                  <a:cubicBezTo>
                    <a:pt x="1576" y="8"/>
                    <a:pt x="1553" y="1"/>
                    <a:pt x="1530"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4" name="Google Shape;1414;p51"/>
            <p:cNvSpPr/>
            <p:nvPr/>
          </p:nvSpPr>
          <p:spPr>
            <a:xfrm>
              <a:off x="6285600" y="3914653"/>
              <a:ext cx="358158" cy="277027"/>
            </a:xfrm>
            <a:custGeom>
              <a:avLst/>
              <a:gdLst/>
              <a:ahLst/>
              <a:cxnLst/>
              <a:rect l="l" t="t" r="r" b="b"/>
              <a:pathLst>
                <a:path w="7156" h="5535" extrusionOk="0">
                  <a:moveTo>
                    <a:pt x="0" y="1"/>
                  </a:moveTo>
                  <a:lnTo>
                    <a:pt x="759" y="3932"/>
                  </a:lnTo>
                  <a:cubicBezTo>
                    <a:pt x="2600" y="5266"/>
                    <a:pt x="4524" y="5534"/>
                    <a:pt x="5775" y="5534"/>
                  </a:cubicBezTo>
                  <a:cubicBezTo>
                    <a:pt x="6618" y="5534"/>
                    <a:pt x="7155" y="5412"/>
                    <a:pt x="7155" y="5412"/>
                  </a:cubicBezTo>
                  <a:lnTo>
                    <a:pt x="7064" y="4338"/>
                  </a:lnTo>
                  <a:cubicBezTo>
                    <a:pt x="4160" y="3898"/>
                    <a:pt x="1055" y="1595"/>
                    <a:pt x="0"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5" name="Google Shape;1415;p51"/>
            <p:cNvSpPr/>
            <p:nvPr/>
          </p:nvSpPr>
          <p:spPr>
            <a:xfrm>
              <a:off x="6285600" y="3914653"/>
              <a:ext cx="135986" cy="247898"/>
            </a:xfrm>
            <a:custGeom>
              <a:avLst/>
              <a:gdLst/>
              <a:ahLst/>
              <a:cxnLst/>
              <a:rect l="l" t="t" r="r" b="b"/>
              <a:pathLst>
                <a:path w="2717" h="4953" extrusionOk="0">
                  <a:moveTo>
                    <a:pt x="0" y="1"/>
                  </a:moveTo>
                  <a:lnTo>
                    <a:pt x="759" y="3932"/>
                  </a:lnTo>
                  <a:cubicBezTo>
                    <a:pt x="1384" y="4385"/>
                    <a:pt x="2019" y="4714"/>
                    <a:pt x="2633" y="4953"/>
                  </a:cubicBezTo>
                  <a:cubicBezTo>
                    <a:pt x="2676" y="4237"/>
                    <a:pt x="2704" y="3116"/>
                    <a:pt x="2716" y="2522"/>
                  </a:cubicBezTo>
                  <a:cubicBezTo>
                    <a:pt x="1501" y="1710"/>
                    <a:pt x="511" y="773"/>
                    <a:pt x="0" y="1"/>
                  </a:cubicBezTo>
                  <a:close/>
                </a:path>
              </a:pathLst>
            </a:custGeom>
            <a:gradFill>
              <a:gsLst>
                <a:gs pos="0">
                  <a:srgbClr val="FFFFFF">
                    <a:alpha val="0"/>
                  </a:srgbClr>
                </a:gs>
                <a:gs pos="17000">
                  <a:srgbClr val="FFFFFF">
                    <a:alpha val="0"/>
                  </a:srgbClr>
                </a:gs>
                <a:gs pos="100000">
                  <a:srgbClr val="7E719E">
                    <a:alpha val="44313"/>
                  </a:srgbClr>
                </a:gs>
              </a:gsLst>
              <a:lin ang="10800025"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6" name="Google Shape;1416;p51"/>
            <p:cNvSpPr/>
            <p:nvPr/>
          </p:nvSpPr>
          <p:spPr>
            <a:xfrm>
              <a:off x="6230145" y="3665304"/>
              <a:ext cx="267217" cy="216616"/>
            </a:xfrm>
            <a:custGeom>
              <a:avLst/>
              <a:gdLst/>
              <a:ahLst/>
              <a:cxnLst/>
              <a:rect l="l" t="t" r="r" b="b"/>
              <a:pathLst>
                <a:path w="5339" h="4328" extrusionOk="0">
                  <a:moveTo>
                    <a:pt x="2982" y="1"/>
                  </a:moveTo>
                  <a:cubicBezTo>
                    <a:pt x="2670" y="1"/>
                    <a:pt x="2344" y="227"/>
                    <a:pt x="2230" y="262"/>
                  </a:cubicBezTo>
                  <a:cubicBezTo>
                    <a:pt x="2205" y="270"/>
                    <a:pt x="2168" y="272"/>
                    <a:pt x="2122" y="272"/>
                  </a:cubicBezTo>
                  <a:cubicBezTo>
                    <a:pt x="2073" y="272"/>
                    <a:pt x="2012" y="270"/>
                    <a:pt x="1947" y="270"/>
                  </a:cubicBezTo>
                  <a:cubicBezTo>
                    <a:pt x="1722" y="270"/>
                    <a:pt x="1432" y="300"/>
                    <a:pt x="1253" y="564"/>
                  </a:cubicBezTo>
                  <a:cubicBezTo>
                    <a:pt x="978" y="981"/>
                    <a:pt x="722" y="1122"/>
                    <a:pt x="360" y="1410"/>
                  </a:cubicBezTo>
                  <a:cubicBezTo>
                    <a:pt x="0" y="1696"/>
                    <a:pt x="246" y="2394"/>
                    <a:pt x="246" y="2394"/>
                  </a:cubicBezTo>
                  <a:cubicBezTo>
                    <a:pt x="246" y="2394"/>
                    <a:pt x="75" y="2707"/>
                    <a:pt x="146" y="3147"/>
                  </a:cubicBezTo>
                  <a:cubicBezTo>
                    <a:pt x="212" y="3590"/>
                    <a:pt x="880" y="3744"/>
                    <a:pt x="817" y="4328"/>
                  </a:cubicBezTo>
                  <a:cubicBezTo>
                    <a:pt x="817" y="4328"/>
                    <a:pt x="2877" y="3454"/>
                    <a:pt x="3371" y="3454"/>
                  </a:cubicBezTo>
                  <a:cubicBezTo>
                    <a:pt x="3382" y="3454"/>
                    <a:pt x="3392" y="3454"/>
                    <a:pt x="3401" y="3455"/>
                  </a:cubicBezTo>
                  <a:cubicBezTo>
                    <a:pt x="3429" y="3458"/>
                    <a:pt x="3458" y="3459"/>
                    <a:pt x="3490" y="3459"/>
                  </a:cubicBezTo>
                  <a:cubicBezTo>
                    <a:pt x="3947" y="3459"/>
                    <a:pt x="4773" y="3180"/>
                    <a:pt x="5047" y="2549"/>
                  </a:cubicBezTo>
                  <a:cubicBezTo>
                    <a:pt x="5338" y="1874"/>
                    <a:pt x="4621" y="1266"/>
                    <a:pt x="4241" y="1108"/>
                  </a:cubicBezTo>
                  <a:cubicBezTo>
                    <a:pt x="3858" y="947"/>
                    <a:pt x="3650" y="343"/>
                    <a:pt x="3277" y="88"/>
                  </a:cubicBezTo>
                  <a:cubicBezTo>
                    <a:pt x="3186" y="25"/>
                    <a:pt x="3085" y="1"/>
                    <a:pt x="2982"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7" name="Google Shape;1417;p51"/>
            <p:cNvSpPr/>
            <p:nvPr/>
          </p:nvSpPr>
          <p:spPr>
            <a:xfrm>
              <a:off x="6261076" y="3771060"/>
              <a:ext cx="153804" cy="155906"/>
            </a:xfrm>
            <a:custGeom>
              <a:avLst/>
              <a:gdLst/>
              <a:ahLst/>
              <a:cxnLst/>
              <a:rect l="l" t="t" r="r" b="b"/>
              <a:pathLst>
                <a:path w="3073" h="3115" extrusionOk="0">
                  <a:moveTo>
                    <a:pt x="954" y="0"/>
                  </a:moveTo>
                  <a:cubicBezTo>
                    <a:pt x="758" y="0"/>
                    <a:pt x="561" y="146"/>
                    <a:pt x="490" y="449"/>
                  </a:cubicBezTo>
                  <a:cubicBezTo>
                    <a:pt x="377" y="929"/>
                    <a:pt x="786" y="1271"/>
                    <a:pt x="786" y="1271"/>
                  </a:cubicBezTo>
                  <a:lnTo>
                    <a:pt x="0" y="2531"/>
                  </a:lnTo>
                  <a:cubicBezTo>
                    <a:pt x="0" y="2531"/>
                    <a:pt x="353" y="2980"/>
                    <a:pt x="749" y="3115"/>
                  </a:cubicBezTo>
                  <a:lnTo>
                    <a:pt x="1240" y="2386"/>
                  </a:lnTo>
                  <a:cubicBezTo>
                    <a:pt x="1240" y="2386"/>
                    <a:pt x="1485" y="2577"/>
                    <a:pt x="1981" y="2594"/>
                  </a:cubicBezTo>
                  <a:cubicBezTo>
                    <a:pt x="1986" y="2594"/>
                    <a:pt x="1991" y="2595"/>
                    <a:pt x="1996" y="2595"/>
                  </a:cubicBezTo>
                  <a:cubicBezTo>
                    <a:pt x="2508" y="2595"/>
                    <a:pt x="2696" y="1742"/>
                    <a:pt x="2696" y="1742"/>
                  </a:cubicBezTo>
                  <a:cubicBezTo>
                    <a:pt x="2775" y="1770"/>
                    <a:pt x="2835" y="1778"/>
                    <a:pt x="2878" y="1778"/>
                  </a:cubicBezTo>
                  <a:cubicBezTo>
                    <a:pt x="2944" y="1778"/>
                    <a:pt x="2972" y="1759"/>
                    <a:pt x="2972" y="1759"/>
                  </a:cubicBezTo>
                  <a:cubicBezTo>
                    <a:pt x="2861" y="1460"/>
                    <a:pt x="3073" y="362"/>
                    <a:pt x="3073" y="362"/>
                  </a:cubicBezTo>
                  <a:lnTo>
                    <a:pt x="3073" y="362"/>
                  </a:lnTo>
                  <a:cubicBezTo>
                    <a:pt x="3018" y="398"/>
                    <a:pt x="2956" y="412"/>
                    <a:pt x="2895" y="412"/>
                  </a:cubicBezTo>
                  <a:cubicBezTo>
                    <a:pt x="2716" y="412"/>
                    <a:pt x="2539" y="295"/>
                    <a:pt x="2539" y="295"/>
                  </a:cubicBezTo>
                  <a:cubicBezTo>
                    <a:pt x="2454" y="356"/>
                    <a:pt x="2380" y="378"/>
                    <a:pt x="2317" y="378"/>
                  </a:cubicBezTo>
                  <a:cubicBezTo>
                    <a:pt x="2137" y="378"/>
                    <a:pt x="2045" y="194"/>
                    <a:pt x="2045" y="194"/>
                  </a:cubicBezTo>
                  <a:cubicBezTo>
                    <a:pt x="2045" y="194"/>
                    <a:pt x="1726" y="810"/>
                    <a:pt x="1480" y="810"/>
                  </a:cubicBezTo>
                  <a:cubicBezTo>
                    <a:pt x="1471" y="810"/>
                    <a:pt x="1463" y="810"/>
                    <a:pt x="1454" y="808"/>
                  </a:cubicBezTo>
                  <a:cubicBezTo>
                    <a:pt x="1206" y="761"/>
                    <a:pt x="1502" y="395"/>
                    <a:pt x="1263" y="140"/>
                  </a:cubicBezTo>
                  <a:cubicBezTo>
                    <a:pt x="1176" y="48"/>
                    <a:pt x="1065" y="0"/>
                    <a:pt x="954"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8" name="Google Shape;1418;p51"/>
            <p:cNvSpPr/>
            <p:nvPr/>
          </p:nvSpPr>
          <p:spPr>
            <a:xfrm>
              <a:off x="6344409" y="3831620"/>
              <a:ext cx="42392" cy="42392"/>
            </a:xfrm>
            <a:custGeom>
              <a:avLst/>
              <a:gdLst/>
              <a:ahLst/>
              <a:cxnLst/>
              <a:rect l="l" t="t" r="r" b="b"/>
              <a:pathLst>
                <a:path w="847" h="847" extrusionOk="0">
                  <a:moveTo>
                    <a:pt x="424" y="1"/>
                  </a:moveTo>
                  <a:cubicBezTo>
                    <a:pt x="189" y="1"/>
                    <a:pt x="1" y="189"/>
                    <a:pt x="1" y="424"/>
                  </a:cubicBezTo>
                  <a:cubicBezTo>
                    <a:pt x="1" y="656"/>
                    <a:pt x="189" y="847"/>
                    <a:pt x="424" y="847"/>
                  </a:cubicBezTo>
                  <a:cubicBezTo>
                    <a:pt x="658" y="847"/>
                    <a:pt x="847" y="656"/>
                    <a:pt x="847" y="424"/>
                  </a:cubicBezTo>
                  <a:cubicBezTo>
                    <a:pt x="847" y="189"/>
                    <a:pt x="658" y="1"/>
                    <a:pt x="424"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19" name="Google Shape;1419;p51"/>
            <p:cNvSpPr/>
            <p:nvPr/>
          </p:nvSpPr>
          <p:spPr>
            <a:xfrm>
              <a:off x="6300916" y="3872511"/>
              <a:ext cx="22222" cy="35636"/>
            </a:xfrm>
            <a:custGeom>
              <a:avLst/>
              <a:gdLst/>
              <a:ahLst/>
              <a:cxnLst/>
              <a:rect l="l" t="t" r="r" b="b"/>
              <a:pathLst>
                <a:path w="444" h="712" extrusionOk="0">
                  <a:moveTo>
                    <a:pt x="47" y="0"/>
                  </a:moveTo>
                  <a:cubicBezTo>
                    <a:pt x="47" y="0"/>
                    <a:pt x="1" y="409"/>
                    <a:pt x="205" y="712"/>
                  </a:cubicBezTo>
                  <a:lnTo>
                    <a:pt x="444" y="359"/>
                  </a:lnTo>
                  <a:cubicBezTo>
                    <a:pt x="91" y="107"/>
                    <a:pt x="47" y="0"/>
                    <a:pt x="47"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0" name="Google Shape;1420;p51"/>
            <p:cNvSpPr/>
            <p:nvPr/>
          </p:nvSpPr>
          <p:spPr>
            <a:xfrm>
              <a:off x="5987402" y="3893883"/>
              <a:ext cx="465115" cy="459559"/>
            </a:xfrm>
            <a:custGeom>
              <a:avLst/>
              <a:gdLst/>
              <a:ahLst/>
              <a:cxnLst/>
              <a:rect l="l" t="t" r="r" b="b"/>
              <a:pathLst>
                <a:path w="9293" h="9182" extrusionOk="0">
                  <a:moveTo>
                    <a:pt x="5023" y="0"/>
                  </a:moveTo>
                  <a:cubicBezTo>
                    <a:pt x="2134" y="0"/>
                    <a:pt x="0" y="6710"/>
                    <a:pt x="0" y="6710"/>
                  </a:cubicBezTo>
                  <a:cubicBezTo>
                    <a:pt x="1203" y="7178"/>
                    <a:pt x="2522" y="7289"/>
                    <a:pt x="3499" y="7289"/>
                  </a:cubicBezTo>
                  <a:cubicBezTo>
                    <a:pt x="4372" y="7289"/>
                    <a:pt x="4971" y="7201"/>
                    <a:pt x="4971" y="7201"/>
                  </a:cubicBezTo>
                  <a:cubicBezTo>
                    <a:pt x="5032" y="5871"/>
                    <a:pt x="5368" y="4874"/>
                    <a:pt x="5368" y="4874"/>
                  </a:cubicBezTo>
                  <a:cubicBezTo>
                    <a:pt x="6099" y="7150"/>
                    <a:pt x="8564" y="9181"/>
                    <a:pt x="8564" y="9181"/>
                  </a:cubicBezTo>
                  <a:lnTo>
                    <a:pt x="9292" y="8510"/>
                  </a:lnTo>
                  <a:cubicBezTo>
                    <a:pt x="7077" y="5122"/>
                    <a:pt x="7641" y="258"/>
                    <a:pt x="5213" y="10"/>
                  </a:cubicBezTo>
                  <a:cubicBezTo>
                    <a:pt x="5149" y="3"/>
                    <a:pt x="5086" y="0"/>
                    <a:pt x="5023" y="0"/>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1" name="Google Shape;1421;p51"/>
            <p:cNvSpPr/>
            <p:nvPr/>
          </p:nvSpPr>
          <p:spPr>
            <a:xfrm>
              <a:off x="6416031" y="4319808"/>
              <a:ext cx="50450" cy="85385"/>
            </a:xfrm>
            <a:custGeom>
              <a:avLst/>
              <a:gdLst/>
              <a:ahLst/>
              <a:cxnLst/>
              <a:rect l="l" t="t" r="r" b="b"/>
              <a:pathLst>
                <a:path w="1008" h="1706" extrusionOk="0">
                  <a:moveTo>
                    <a:pt x="728" y="0"/>
                  </a:moveTo>
                  <a:lnTo>
                    <a:pt x="0" y="671"/>
                  </a:lnTo>
                  <a:lnTo>
                    <a:pt x="473" y="1705"/>
                  </a:lnTo>
                  <a:cubicBezTo>
                    <a:pt x="944" y="1373"/>
                    <a:pt x="1007" y="459"/>
                    <a:pt x="728"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2" name="Google Shape;1422;p51"/>
            <p:cNvSpPr/>
            <p:nvPr/>
          </p:nvSpPr>
          <p:spPr>
            <a:xfrm>
              <a:off x="7542306" y="4028417"/>
              <a:ext cx="344644" cy="580480"/>
            </a:xfrm>
            <a:custGeom>
              <a:avLst/>
              <a:gdLst/>
              <a:ahLst/>
              <a:cxnLst/>
              <a:rect l="l" t="t" r="r" b="b"/>
              <a:pathLst>
                <a:path w="6886" h="11598" extrusionOk="0">
                  <a:moveTo>
                    <a:pt x="4889" y="1"/>
                  </a:moveTo>
                  <a:lnTo>
                    <a:pt x="3566" y="1129"/>
                  </a:lnTo>
                  <a:lnTo>
                    <a:pt x="1974" y="736"/>
                  </a:lnTo>
                  <a:cubicBezTo>
                    <a:pt x="1276" y="1350"/>
                    <a:pt x="739" y="2361"/>
                    <a:pt x="510" y="3909"/>
                  </a:cubicBezTo>
                  <a:cubicBezTo>
                    <a:pt x="417" y="4556"/>
                    <a:pt x="228" y="5198"/>
                    <a:pt x="0" y="5795"/>
                  </a:cubicBezTo>
                  <a:cubicBezTo>
                    <a:pt x="252" y="6050"/>
                    <a:pt x="634" y="6362"/>
                    <a:pt x="1192" y="6631"/>
                  </a:cubicBezTo>
                  <a:cubicBezTo>
                    <a:pt x="1306" y="6376"/>
                    <a:pt x="1373" y="6211"/>
                    <a:pt x="1373" y="6211"/>
                  </a:cubicBezTo>
                  <a:lnTo>
                    <a:pt x="1373" y="6211"/>
                  </a:lnTo>
                  <a:cubicBezTo>
                    <a:pt x="1373" y="6212"/>
                    <a:pt x="1309" y="8779"/>
                    <a:pt x="846" y="10089"/>
                  </a:cubicBezTo>
                  <a:lnTo>
                    <a:pt x="2884" y="11593"/>
                  </a:lnTo>
                  <a:cubicBezTo>
                    <a:pt x="2884" y="11593"/>
                    <a:pt x="2957" y="11598"/>
                    <a:pt x="3082" y="11598"/>
                  </a:cubicBezTo>
                  <a:cubicBezTo>
                    <a:pt x="3745" y="11598"/>
                    <a:pt x="5875" y="11460"/>
                    <a:pt x="6339" y="9716"/>
                  </a:cubicBezTo>
                  <a:cubicBezTo>
                    <a:pt x="6886" y="7645"/>
                    <a:pt x="6637" y="934"/>
                    <a:pt x="6637" y="934"/>
                  </a:cubicBezTo>
                  <a:cubicBezTo>
                    <a:pt x="6214" y="548"/>
                    <a:pt x="5660" y="151"/>
                    <a:pt x="4889" y="1"/>
                  </a:cubicBez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3" name="Google Shape;1423;p51"/>
            <p:cNvSpPr/>
            <p:nvPr/>
          </p:nvSpPr>
          <p:spPr>
            <a:xfrm>
              <a:off x="7641105" y="4025364"/>
              <a:ext cx="145896" cy="84034"/>
            </a:xfrm>
            <a:custGeom>
              <a:avLst/>
              <a:gdLst/>
              <a:ahLst/>
              <a:cxnLst/>
              <a:rect l="l" t="t" r="r" b="b"/>
              <a:pathLst>
                <a:path w="2915" h="1679" extrusionOk="0">
                  <a:moveTo>
                    <a:pt x="2242" y="0"/>
                  </a:moveTo>
                  <a:cubicBezTo>
                    <a:pt x="2067" y="0"/>
                    <a:pt x="1883" y="12"/>
                    <a:pt x="1689" y="38"/>
                  </a:cubicBezTo>
                  <a:cubicBezTo>
                    <a:pt x="1082" y="118"/>
                    <a:pt x="501" y="357"/>
                    <a:pt x="0" y="797"/>
                  </a:cubicBezTo>
                  <a:cubicBezTo>
                    <a:pt x="128" y="1049"/>
                    <a:pt x="539" y="1679"/>
                    <a:pt x="1418" y="1679"/>
                  </a:cubicBezTo>
                  <a:cubicBezTo>
                    <a:pt x="1490" y="1679"/>
                    <a:pt x="1564" y="1675"/>
                    <a:pt x="1641" y="1666"/>
                  </a:cubicBezTo>
                  <a:cubicBezTo>
                    <a:pt x="2481" y="1573"/>
                    <a:pt x="2797" y="666"/>
                    <a:pt x="2915" y="62"/>
                  </a:cubicBezTo>
                  <a:cubicBezTo>
                    <a:pt x="2707" y="23"/>
                    <a:pt x="2483" y="0"/>
                    <a:pt x="2242" y="0"/>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4" name="Google Shape;1424;p51"/>
            <p:cNvSpPr/>
            <p:nvPr/>
          </p:nvSpPr>
          <p:spPr>
            <a:xfrm>
              <a:off x="7741405" y="3820910"/>
              <a:ext cx="33133" cy="35485"/>
            </a:xfrm>
            <a:custGeom>
              <a:avLst/>
              <a:gdLst/>
              <a:ahLst/>
              <a:cxnLst/>
              <a:rect l="l" t="t" r="r" b="b"/>
              <a:pathLst>
                <a:path w="662" h="709" extrusionOk="0">
                  <a:moveTo>
                    <a:pt x="145" y="1"/>
                  </a:moveTo>
                  <a:lnTo>
                    <a:pt x="0" y="128"/>
                  </a:lnTo>
                  <a:lnTo>
                    <a:pt x="517" y="709"/>
                  </a:lnTo>
                  <a:lnTo>
                    <a:pt x="662" y="577"/>
                  </a:lnTo>
                  <a:lnTo>
                    <a:pt x="145" y="1"/>
                  </a:lnTo>
                  <a:close/>
                </a:path>
              </a:pathLst>
            </a:custGeom>
            <a:solidFill>
              <a:srgbClr val="E95F5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5" name="Google Shape;1425;p51"/>
            <p:cNvSpPr/>
            <p:nvPr/>
          </p:nvSpPr>
          <p:spPr>
            <a:xfrm>
              <a:off x="7744658" y="3766505"/>
              <a:ext cx="106406" cy="86536"/>
            </a:xfrm>
            <a:custGeom>
              <a:avLst/>
              <a:gdLst/>
              <a:ahLst/>
              <a:cxnLst/>
              <a:rect l="l" t="t" r="r" b="b"/>
              <a:pathLst>
                <a:path w="2126" h="1729" extrusionOk="0">
                  <a:moveTo>
                    <a:pt x="915" y="1"/>
                  </a:moveTo>
                  <a:cubicBezTo>
                    <a:pt x="416" y="1"/>
                    <a:pt x="0" y="683"/>
                    <a:pt x="80" y="1088"/>
                  </a:cubicBezTo>
                  <a:lnTo>
                    <a:pt x="597" y="1664"/>
                  </a:lnTo>
                  <a:cubicBezTo>
                    <a:pt x="650" y="1709"/>
                    <a:pt x="721" y="1729"/>
                    <a:pt x="801" y="1729"/>
                  </a:cubicBezTo>
                  <a:cubicBezTo>
                    <a:pt x="1290" y="1729"/>
                    <a:pt x="2125" y="975"/>
                    <a:pt x="1396" y="231"/>
                  </a:cubicBezTo>
                  <a:cubicBezTo>
                    <a:pt x="1236" y="68"/>
                    <a:pt x="1071" y="1"/>
                    <a:pt x="915"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6" name="Google Shape;1426;p51"/>
            <p:cNvSpPr/>
            <p:nvPr/>
          </p:nvSpPr>
          <p:spPr>
            <a:xfrm>
              <a:off x="7584448" y="3803643"/>
              <a:ext cx="199149" cy="240140"/>
            </a:xfrm>
            <a:custGeom>
              <a:avLst/>
              <a:gdLst/>
              <a:ahLst/>
              <a:cxnLst/>
              <a:rect l="l" t="t" r="r" b="b"/>
              <a:pathLst>
                <a:path w="3979" h="4798" extrusionOk="0">
                  <a:moveTo>
                    <a:pt x="1920" y="1"/>
                  </a:moveTo>
                  <a:cubicBezTo>
                    <a:pt x="1793" y="1"/>
                    <a:pt x="1662" y="13"/>
                    <a:pt x="1529" y="40"/>
                  </a:cubicBezTo>
                  <a:cubicBezTo>
                    <a:pt x="323" y="282"/>
                    <a:pt x="1" y="893"/>
                    <a:pt x="18" y="1285"/>
                  </a:cubicBezTo>
                  <a:cubicBezTo>
                    <a:pt x="34" y="1681"/>
                    <a:pt x="125" y="2071"/>
                    <a:pt x="679" y="2259"/>
                  </a:cubicBezTo>
                  <a:lnTo>
                    <a:pt x="733" y="3212"/>
                  </a:lnTo>
                  <a:cubicBezTo>
                    <a:pt x="733" y="3212"/>
                    <a:pt x="360" y="3783"/>
                    <a:pt x="531" y="4303"/>
                  </a:cubicBezTo>
                  <a:cubicBezTo>
                    <a:pt x="627" y="4595"/>
                    <a:pt x="905" y="4797"/>
                    <a:pt x="1236" y="4797"/>
                  </a:cubicBezTo>
                  <a:cubicBezTo>
                    <a:pt x="1495" y="4797"/>
                    <a:pt x="1786" y="4673"/>
                    <a:pt x="2048" y="4371"/>
                  </a:cubicBezTo>
                  <a:lnTo>
                    <a:pt x="2952" y="4226"/>
                  </a:lnTo>
                  <a:cubicBezTo>
                    <a:pt x="2952" y="4226"/>
                    <a:pt x="2908" y="3652"/>
                    <a:pt x="3250" y="3183"/>
                  </a:cubicBezTo>
                  <a:cubicBezTo>
                    <a:pt x="3593" y="2709"/>
                    <a:pt x="3979" y="2279"/>
                    <a:pt x="3861" y="1500"/>
                  </a:cubicBezTo>
                  <a:cubicBezTo>
                    <a:pt x="3754" y="807"/>
                    <a:pt x="2945" y="1"/>
                    <a:pt x="1920"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7" name="Google Shape;1427;p51"/>
            <p:cNvSpPr/>
            <p:nvPr/>
          </p:nvSpPr>
          <p:spPr>
            <a:xfrm>
              <a:off x="7686950" y="3883322"/>
              <a:ext cx="68819" cy="162112"/>
            </a:xfrm>
            <a:custGeom>
              <a:avLst/>
              <a:gdLst/>
              <a:ahLst/>
              <a:cxnLst/>
              <a:rect l="l" t="t" r="r" b="b"/>
              <a:pathLst>
                <a:path w="1375" h="3239" extrusionOk="0">
                  <a:moveTo>
                    <a:pt x="656" y="1"/>
                  </a:moveTo>
                  <a:cubicBezTo>
                    <a:pt x="500" y="1"/>
                    <a:pt x="375" y="90"/>
                    <a:pt x="383" y="281"/>
                  </a:cubicBezTo>
                  <a:cubicBezTo>
                    <a:pt x="400" y="691"/>
                    <a:pt x="679" y="1184"/>
                    <a:pt x="541" y="1761"/>
                  </a:cubicBezTo>
                  <a:cubicBezTo>
                    <a:pt x="400" y="2336"/>
                    <a:pt x="0" y="2779"/>
                    <a:pt x="0" y="2779"/>
                  </a:cubicBezTo>
                  <a:lnTo>
                    <a:pt x="74" y="3222"/>
                  </a:lnTo>
                  <a:cubicBezTo>
                    <a:pt x="74" y="3222"/>
                    <a:pt x="154" y="3239"/>
                    <a:pt x="286" y="3239"/>
                  </a:cubicBezTo>
                  <a:cubicBezTo>
                    <a:pt x="445" y="3239"/>
                    <a:pt x="679" y="3214"/>
                    <a:pt x="941" y="3108"/>
                  </a:cubicBezTo>
                  <a:cubicBezTo>
                    <a:pt x="941" y="3108"/>
                    <a:pt x="854" y="1681"/>
                    <a:pt x="685" y="1140"/>
                  </a:cubicBezTo>
                  <a:cubicBezTo>
                    <a:pt x="685" y="1140"/>
                    <a:pt x="1374" y="724"/>
                    <a:pt x="1162" y="328"/>
                  </a:cubicBezTo>
                  <a:cubicBezTo>
                    <a:pt x="1050" y="116"/>
                    <a:pt x="833" y="1"/>
                    <a:pt x="656" y="1"/>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8" name="Google Shape;1428;p51"/>
            <p:cNvSpPr/>
            <p:nvPr/>
          </p:nvSpPr>
          <p:spPr>
            <a:xfrm>
              <a:off x="7600264" y="3876365"/>
              <a:ext cx="85535" cy="90440"/>
            </a:xfrm>
            <a:custGeom>
              <a:avLst/>
              <a:gdLst/>
              <a:ahLst/>
              <a:cxnLst/>
              <a:rect l="l" t="t" r="r" b="b"/>
              <a:pathLst>
                <a:path w="1709" h="1807" extrusionOk="0">
                  <a:moveTo>
                    <a:pt x="1377" y="0"/>
                  </a:moveTo>
                  <a:cubicBezTo>
                    <a:pt x="1377" y="0"/>
                    <a:pt x="1085" y="142"/>
                    <a:pt x="728" y="142"/>
                  </a:cubicBezTo>
                  <a:cubicBezTo>
                    <a:pt x="721" y="142"/>
                    <a:pt x="713" y="142"/>
                    <a:pt x="705" y="141"/>
                  </a:cubicBezTo>
                  <a:cubicBezTo>
                    <a:pt x="339" y="134"/>
                    <a:pt x="226" y="0"/>
                    <a:pt x="226" y="0"/>
                  </a:cubicBezTo>
                  <a:lnTo>
                    <a:pt x="226" y="0"/>
                  </a:lnTo>
                  <a:cubicBezTo>
                    <a:pt x="226" y="1"/>
                    <a:pt x="255" y="275"/>
                    <a:pt x="195" y="772"/>
                  </a:cubicBezTo>
                  <a:cubicBezTo>
                    <a:pt x="131" y="1269"/>
                    <a:pt x="0" y="1609"/>
                    <a:pt x="0" y="1609"/>
                  </a:cubicBezTo>
                  <a:cubicBezTo>
                    <a:pt x="138" y="1722"/>
                    <a:pt x="417" y="1759"/>
                    <a:pt x="417" y="1759"/>
                  </a:cubicBezTo>
                  <a:cubicBezTo>
                    <a:pt x="417" y="1759"/>
                    <a:pt x="628" y="1800"/>
                    <a:pt x="940" y="1806"/>
                  </a:cubicBezTo>
                  <a:cubicBezTo>
                    <a:pt x="942" y="1806"/>
                    <a:pt x="944" y="1806"/>
                    <a:pt x="946" y="1806"/>
                  </a:cubicBezTo>
                  <a:cubicBezTo>
                    <a:pt x="1257" y="1806"/>
                    <a:pt x="1602" y="1464"/>
                    <a:pt x="1656" y="913"/>
                  </a:cubicBezTo>
                  <a:cubicBezTo>
                    <a:pt x="1709" y="360"/>
                    <a:pt x="1377" y="0"/>
                    <a:pt x="1377" y="0"/>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29" name="Google Shape;1429;p51"/>
            <p:cNvSpPr/>
            <p:nvPr/>
          </p:nvSpPr>
          <p:spPr>
            <a:xfrm>
              <a:off x="7618932" y="3916505"/>
              <a:ext cx="45896" cy="46096"/>
            </a:xfrm>
            <a:custGeom>
              <a:avLst/>
              <a:gdLst/>
              <a:ahLst/>
              <a:cxnLst/>
              <a:rect l="l" t="t" r="r" b="b"/>
              <a:pathLst>
                <a:path w="917" h="921" extrusionOk="0">
                  <a:moveTo>
                    <a:pt x="457" y="1"/>
                  </a:moveTo>
                  <a:cubicBezTo>
                    <a:pt x="205" y="1"/>
                    <a:pt x="0" y="206"/>
                    <a:pt x="0" y="460"/>
                  </a:cubicBezTo>
                  <a:cubicBezTo>
                    <a:pt x="0" y="712"/>
                    <a:pt x="205" y="920"/>
                    <a:pt x="457" y="920"/>
                  </a:cubicBezTo>
                  <a:cubicBezTo>
                    <a:pt x="712" y="920"/>
                    <a:pt x="916" y="712"/>
                    <a:pt x="916" y="460"/>
                  </a:cubicBezTo>
                  <a:cubicBezTo>
                    <a:pt x="916" y="206"/>
                    <a:pt x="712" y="1"/>
                    <a:pt x="457"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0" name="Google Shape;1430;p51"/>
            <p:cNvSpPr/>
            <p:nvPr/>
          </p:nvSpPr>
          <p:spPr>
            <a:xfrm>
              <a:off x="7851465" y="4655293"/>
              <a:ext cx="126426" cy="60410"/>
            </a:xfrm>
            <a:custGeom>
              <a:avLst/>
              <a:gdLst/>
              <a:ahLst/>
              <a:cxnLst/>
              <a:rect l="l" t="t" r="r" b="b"/>
              <a:pathLst>
                <a:path w="2526" h="1207" extrusionOk="0">
                  <a:moveTo>
                    <a:pt x="266" y="1"/>
                  </a:moveTo>
                  <a:lnTo>
                    <a:pt x="1" y="1206"/>
                  </a:lnTo>
                  <a:lnTo>
                    <a:pt x="2333" y="1206"/>
                  </a:lnTo>
                  <a:cubicBezTo>
                    <a:pt x="2478" y="1206"/>
                    <a:pt x="2525" y="1012"/>
                    <a:pt x="2398" y="948"/>
                  </a:cubicBezTo>
                  <a:lnTo>
                    <a:pt x="1145" y="297"/>
                  </a:lnTo>
                  <a:lnTo>
                    <a:pt x="266"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1" name="Google Shape;1431;p51"/>
            <p:cNvSpPr/>
            <p:nvPr/>
          </p:nvSpPr>
          <p:spPr>
            <a:xfrm>
              <a:off x="7636200" y="4603391"/>
              <a:ext cx="228578" cy="107257"/>
            </a:xfrm>
            <a:custGeom>
              <a:avLst/>
              <a:gdLst/>
              <a:ahLst/>
              <a:cxnLst/>
              <a:rect l="l" t="t" r="r" b="b"/>
              <a:pathLst>
                <a:path w="4567" h="2143" extrusionOk="0">
                  <a:moveTo>
                    <a:pt x="2075" y="1"/>
                  </a:moveTo>
                  <a:lnTo>
                    <a:pt x="1" y="1481"/>
                  </a:lnTo>
                  <a:cubicBezTo>
                    <a:pt x="1431" y="1800"/>
                    <a:pt x="2807" y="2025"/>
                    <a:pt x="3603" y="2142"/>
                  </a:cubicBezTo>
                  <a:cubicBezTo>
                    <a:pt x="3859" y="2029"/>
                    <a:pt x="4164" y="1834"/>
                    <a:pt x="4466" y="1501"/>
                  </a:cubicBezTo>
                  <a:lnTo>
                    <a:pt x="4567" y="1038"/>
                  </a:lnTo>
                  <a:cubicBezTo>
                    <a:pt x="3684" y="756"/>
                    <a:pt x="2851" y="393"/>
                    <a:pt x="2075"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2" name="Google Shape;1432;p51"/>
            <p:cNvSpPr/>
            <p:nvPr/>
          </p:nvSpPr>
          <p:spPr>
            <a:xfrm>
              <a:off x="7530494" y="4480969"/>
              <a:ext cx="499099" cy="234735"/>
            </a:xfrm>
            <a:custGeom>
              <a:avLst/>
              <a:gdLst/>
              <a:ahLst/>
              <a:cxnLst/>
              <a:rect l="l" t="t" r="r" b="b"/>
              <a:pathLst>
                <a:path w="9972" h="4690" extrusionOk="0">
                  <a:moveTo>
                    <a:pt x="8389" y="1"/>
                  </a:moveTo>
                  <a:cubicBezTo>
                    <a:pt x="7572" y="1"/>
                    <a:pt x="6547" y="223"/>
                    <a:pt x="5809" y="620"/>
                  </a:cubicBezTo>
                  <a:cubicBezTo>
                    <a:pt x="4463" y="1349"/>
                    <a:pt x="2489" y="2689"/>
                    <a:pt x="1" y="3491"/>
                  </a:cubicBezTo>
                  <a:lnTo>
                    <a:pt x="1" y="4689"/>
                  </a:lnTo>
                  <a:cubicBezTo>
                    <a:pt x="1" y="4689"/>
                    <a:pt x="3630" y="4642"/>
                    <a:pt x="6803" y="3367"/>
                  </a:cubicBezTo>
                  <a:cubicBezTo>
                    <a:pt x="9972" y="2091"/>
                    <a:pt x="9952" y="1204"/>
                    <a:pt x="9707" y="479"/>
                  </a:cubicBezTo>
                  <a:cubicBezTo>
                    <a:pt x="9595" y="152"/>
                    <a:pt x="9063" y="1"/>
                    <a:pt x="8389" y="1"/>
                  </a:cubicBez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3" name="Google Shape;1433;p51"/>
            <p:cNvSpPr/>
            <p:nvPr/>
          </p:nvSpPr>
          <p:spPr>
            <a:xfrm>
              <a:off x="7603117" y="4377366"/>
              <a:ext cx="174624" cy="215966"/>
            </a:xfrm>
            <a:custGeom>
              <a:avLst/>
              <a:gdLst/>
              <a:ahLst/>
              <a:cxnLst/>
              <a:rect l="l" t="t" r="r" b="b"/>
              <a:pathLst>
                <a:path w="3489" h="4315" extrusionOk="0">
                  <a:moveTo>
                    <a:pt x="2439" y="1"/>
                  </a:moveTo>
                  <a:cubicBezTo>
                    <a:pt x="2425" y="1"/>
                    <a:pt x="2409" y="2"/>
                    <a:pt x="2394" y="5"/>
                  </a:cubicBezTo>
                  <a:lnTo>
                    <a:pt x="215" y="454"/>
                  </a:lnTo>
                  <a:cubicBezTo>
                    <a:pt x="84" y="482"/>
                    <a:pt x="0" y="606"/>
                    <a:pt x="24" y="736"/>
                  </a:cubicBezTo>
                  <a:lnTo>
                    <a:pt x="665" y="4117"/>
                  </a:lnTo>
                  <a:cubicBezTo>
                    <a:pt x="689" y="4234"/>
                    <a:pt x="790" y="4315"/>
                    <a:pt x="904" y="4315"/>
                  </a:cubicBezTo>
                  <a:cubicBezTo>
                    <a:pt x="922" y="4315"/>
                    <a:pt x="940" y="4313"/>
                    <a:pt x="957" y="4309"/>
                  </a:cubicBezTo>
                  <a:lnTo>
                    <a:pt x="3274" y="3795"/>
                  </a:lnTo>
                  <a:cubicBezTo>
                    <a:pt x="3404" y="3765"/>
                    <a:pt x="3488" y="3634"/>
                    <a:pt x="3458" y="3503"/>
                  </a:cubicBezTo>
                  <a:lnTo>
                    <a:pt x="2679" y="186"/>
                  </a:lnTo>
                  <a:cubicBezTo>
                    <a:pt x="2653" y="76"/>
                    <a:pt x="2553" y="1"/>
                    <a:pt x="2439"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4" name="Google Shape;1434;p51"/>
            <p:cNvSpPr/>
            <p:nvPr/>
          </p:nvSpPr>
          <p:spPr>
            <a:xfrm>
              <a:off x="7722586" y="4276915"/>
              <a:ext cx="275125" cy="266516"/>
            </a:xfrm>
            <a:custGeom>
              <a:avLst/>
              <a:gdLst/>
              <a:ahLst/>
              <a:cxnLst/>
              <a:rect l="l" t="t" r="r" b="b"/>
              <a:pathLst>
                <a:path w="5497" h="5325" extrusionOk="0">
                  <a:moveTo>
                    <a:pt x="5339" y="1"/>
                  </a:moveTo>
                  <a:lnTo>
                    <a:pt x="3478" y="790"/>
                  </a:lnTo>
                  <a:cubicBezTo>
                    <a:pt x="3559" y="1260"/>
                    <a:pt x="3555" y="1727"/>
                    <a:pt x="3445" y="2129"/>
                  </a:cubicBezTo>
                  <a:cubicBezTo>
                    <a:pt x="3106" y="3335"/>
                    <a:pt x="1739" y="4063"/>
                    <a:pt x="1739" y="4063"/>
                  </a:cubicBezTo>
                  <a:cubicBezTo>
                    <a:pt x="1484" y="4000"/>
                    <a:pt x="1518" y="3862"/>
                    <a:pt x="1135" y="3788"/>
                  </a:cubicBezTo>
                  <a:cubicBezTo>
                    <a:pt x="1024" y="3765"/>
                    <a:pt x="938" y="3757"/>
                    <a:pt x="872" y="3757"/>
                  </a:cubicBezTo>
                  <a:cubicBezTo>
                    <a:pt x="712" y="3757"/>
                    <a:pt x="672" y="3805"/>
                    <a:pt x="672" y="3805"/>
                  </a:cubicBezTo>
                  <a:lnTo>
                    <a:pt x="735" y="4070"/>
                  </a:lnTo>
                  <a:cubicBezTo>
                    <a:pt x="501" y="4133"/>
                    <a:pt x="27" y="4187"/>
                    <a:pt x="13" y="4308"/>
                  </a:cubicBezTo>
                  <a:cubicBezTo>
                    <a:pt x="1" y="4426"/>
                    <a:pt x="151" y="4483"/>
                    <a:pt x="151" y="4483"/>
                  </a:cubicBezTo>
                  <a:cubicBezTo>
                    <a:pt x="151" y="4483"/>
                    <a:pt x="24" y="4506"/>
                    <a:pt x="38" y="4624"/>
                  </a:cubicBezTo>
                  <a:cubicBezTo>
                    <a:pt x="47" y="4745"/>
                    <a:pt x="239" y="4771"/>
                    <a:pt x="239" y="4771"/>
                  </a:cubicBezTo>
                  <a:cubicBezTo>
                    <a:pt x="182" y="4808"/>
                    <a:pt x="175" y="4983"/>
                    <a:pt x="481" y="4990"/>
                  </a:cubicBezTo>
                  <a:cubicBezTo>
                    <a:pt x="486" y="4990"/>
                    <a:pt x="491" y="4990"/>
                    <a:pt x="496" y="4990"/>
                  </a:cubicBezTo>
                  <a:cubicBezTo>
                    <a:pt x="799" y="4990"/>
                    <a:pt x="1075" y="4899"/>
                    <a:pt x="1075" y="4899"/>
                  </a:cubicBezTo>
                  <a:lnTo>
                    <a:pt x="1075" y="4899"/>
                  </a:lnTo>
                  <a:cubicBezTo>
                    <a:pt x="1075" y="4899"/>
                    <a:pt x="880" y="5057"/>
                    <a:pt x="806" y="5164"/>
                  </a:cubicBezTo>
                  <a:cubicBezTo>
                    <a:pt x="738" y="5272"/>
                    <a:pt x="806" y="5324"/>
                    <a:pt x="874" y="5324"/>
                  </a:cubicBezTo>
                  <a:cubicBezTo>
                    <a:pt x="903" y="5324"/>
                    <a:pt x="932" y="5314"/>
                    <a:pt x="951" y="5295"/>
                  </a:cubicBezTo>
                  <a:cubicBezTo>
                    <a:pt x="1011" y="5231"/>
                    <a:pt x="1108" y="5100"/>
                    <a:pt x="1394" y="4970"/>
                  </a:cubicBezTo>
                  <a:cubicBezTo>
                    <a:pt x="1682" y="4835"/>
                    <a:pt x="1800" y="4808"/>
                    <a:pt x="1800" y="4808"/>
                  </a:cubicBezTo>
                  <a:cubicBezTo>
                    <a:pt x="3281" y="4600"/>
                    <a:pt x="5496" y="2717"/>
                    <a:pt x="5392" y="538"/>
                  </a:cubicBezTo>
                  <a:cubicBezTo>
                    <a:pt x="5382" y="357"/>
                    <a:pt x="5362" y="179"/>
                    <a:pt x="5339" y="1"/>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5" name="Google Shape;1435;p51"/>
            <p:cNvSpPr/>
            <p:nvPr/>
          </p:nvSpPr>
          <p:spPr>
            <a:xfrm>
              <a:off x="7791154" y="4060149"/>
              <a:ext cx="198648" cy="256306"/>
            </a:xfrm>
            <a:custGeom>
              <a:avLst/>
              <a:gdLst/>
              <a:ahLst/>
              <a:cxnLst/>
              <a:rect l="l" t="t" r="r" b="b"/>
              <a:pathLst>
                <a:path w="3969" h="5121" extrusionOk="0">
                  <a:moveTo>
                    <a:pt x="1310" y="1"/>
                  </a:moveTo>
                  <a:cubicBezTo>
                    <a:pt x="1310" y="1"/>
                    <a:pt x="0" y="1894"/>
                    <a:pt x="887" y="2707"/>
                  </a:cubicBezTo>
                  <a:cubicBezTo>
                    <a:pt x="1474" y="3247"/>
                    <a:pt x="1951" y="4194"/>
                    <a:pt x="2108" y="5121"/>
                  </a:cubicBezTo>
                  <a:cubicBezTo>
                    <a:pt x="2551" y="5020"/>
                    <a:pt x="3196" y="4805"/>
                    <a:pt x="3969" y="4332"/>
                  </a:cubicBezTo>
                  <a:cubicBezTo>
                    <a:pt x="3673" y="2381"/>
                    <a:pt x="2350" y="712"/>
                    <a:pt x="1310" y="1"/>
                  </a:cubicBez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6" name="Google Shape;1436;p51"/>
            <p:cNvSpPr/>
            <p:nvPr/>
          </p:nvSpPr>
          <p:spPr>
            <a:xfrm>
              <a:off x="7282646" y="4479718"/>
              <a:ext cx="81582" cy="190941"/>
            </a:xfrm>
            <a:custGeom>
              <a:avLst/>
              <a:gdLst/>
              <a:ahLst/>
              <a:cxnLst/>
              <a:rect l="l" t="t" r="r" b="b"/>
              <a:pathLst>
                <a:path w="1630" h="3815" extrusionOk="0">
                  <a:moveTo>
                    <a:pt x="1" y="1"/>
                  </a:moveTo>
                  <a:lnTo>
                    <a:pt x="743" y="3815"/>
                  </a:lnTo>
                  <a:lnTo>
                    <a:pt x="1629" y="3781"/>
                  </a:lnTo>
                  <a:cubicBezTo>
                    <a:pt x="1629" y="3781"/>
                    <a:pt x="1629" y="2975"/>
                    <a:pt x="1445" y="914"/>
                  </a:cubicBezTo>
                  <a:lnTo>
                    <a:pt x="1" y="1"/>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7" name="Google Shape;1437;p51"/>
            <p:cNvSpPr/>
            <p:nvPr/>
          </p:nvSpPr>
          <p:spPr>
            <a:xfrm>
              <a:off x="7314929" y="4668957"/>
              <a:ext cx="129479" cy="46747"/>
            </a:xfrm>
            <a:custGeom>
              <a:avLst/>
              <a:gdLst/>
              <a:ahLst/>
              <a:cxnLst/>
              <a:rect l="l" t="t" r="r" b="b"/>
              <a:pathLst>
                <a:path w="2587" h="934" extrusionOk="0">
                  <a:moveTo>
                    <a:pt x="984" y="0"/>
                  </a:moveTo>
                  <a:lnTo>
                    <a:pt x="98" y="34"/>
                  </a:lnTo>
                  <a:lnTo>
                    <a:pt x="1" y="933"/>
                  </a:lnTo>
                  <a:lnTo>
                    <a:pt x="2586" y="933"/>
                  </a:lnTo>
                  <a:lnTo>
                    <a:pt x="984"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8" name="Google Shape;1438;p51"/>
            <p:cNvSpPr/>
            <p:nvPr/>
          </p:nvSpPr>
          <p:spPr>
            <a:xfrm>
              <a:off x="7300664" y="4571810"/>
              <a:ext cx="1051" cy="5606"/>
            </a:xfrm>
            <a:custGeom>
              <a:avLst/>
              <a:gdLst/>
              <a:ahLst/>
              <a:cxnLst/>
              <a:rect l="l" t="t" r="r" b="b"/>
              <a:pathLst>
                <a:path w="21" h="112" extrusionOk="0">
                  <a:moveTo>
                    <a:pt x="0" y="1"/>
                  </a:moveTo>
                  <a:lnTo>
                    <a:pt x="0" y="1"/>
                  </a:lnTo>
                  <a:lnTo>
                    <a:pt x="20" y="111"/>
                  </a:lnTo>
                  <a:lnTo>
                    <a:pt x="20" y="111"/>
                  </a:lnTo>
                  <a:close/>
                </a:path>
              </a:pathLst>
            </a:custGeom>
            <a:solidFill>
              <a:srgbClr val="3DA68D"/>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39" name="Google Shape;1439;p51"/>
            <p:cNvSpPr/>
            <p:nvPr/>
          </p:nvSpPr>
          <p:spPr>
            <a:xfrm>
              <a:off x="7300664" y="4571810"/>
              <a:ext cx="43393" cy="5606"/>
            </a:xfrm>
            <a:custGeom>
              <a:avLst/>
              <a:gdLst/>
              <a:ahLst/>
              <a:cxnLst/>
              <a:rect l="l" t="t" r="r" b="b"/>
              <a:pathLst>
                <a:path w="867" h="112" extrusionOk="0">
                  <a:moveTo>
                    <a:pt x="0" y="1"/>
                  </a:moveTo>
                  <a:lnTo>
                    <a:pt x="20" y="111"/>
                  </a:lnTo>
                  <a:cubicBezTo>
                    <a:pt x="302" y="82"/>
                    <a:pt x="588" y="44"/>
                    <a:pt x="866" y="1"/>
                  </a:cubicBezTo>
                  <a:close/>
                </a:path>
              </a:pathLst>
            </a:custGeom>
            <a:solidFill>
              <a:srgbClr val="FF849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0" name="Google Shape;1440;p51"/>
            <p:cNvSpPr/>
            <p:nvPr/>
          </p:nvSpPr>
          <p:spPr>
            <a:xfrm>
              <a:off x="7354919" y="4525464"/>
              <a:ext cx="250" cy="551"/>
            </a:xfrm>
            <a:custGeom>
              <a:avLst/>
              <a:gdLst/>
              <a:ahLst/>
              <a:cxnLst/>
              <a:rect l="l" t="t" r="r" b="b"/>
              <a:pathLst>
                <a:path w="5" h="11" extrusionOk="0">
                  <a:moveTo>
                    <a:pt x="1" y="0"/>
                  </a:moveTo>
                  <a:cubicBezTo>
                    <a:pt x="1" y="4"/>
                    <a:pt x="4" y="7"/>
                    <a:pt x="4" y="10"/>
                  </a:cubicBezTo>
                  <a:cubicBezTo>
                    <a:pt x="4" y="7"/>
                    <a:pt x="4" y="4"/>
                    <a:pt x="1" y="0"/>
                  </a:cubicBezTo>
                  <a:close/>
                </a:path>
              </a:pathLst>
            </a:custGeom>
            <a:solidFill>
              <a:srgbClr val="3DA68D"/>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1" name="Google Shape;1441;p51"/>
            <p:cNvSpPr/>
            <p:nvPr/>
          </p:nvSpPr>
          <p:spPr>
            <a:xfrm>
              <a:off x="7282646" y="4479718"/>
              <a:ext cx="76026" cy="92142"/>
            </a:xfrm>
            <a:custGeom>
              <a:avLst/>
              <a:gdLst/>
              <a:ahLst/>
              <a:cxnLst/>
              <a:rect l="l" t="t" r="r" b="b"/>
              <a:pathLst>
                <a:path w="1519" h="1841" extrusionOk="0">
                  <a:moveTo>
                    <a:pt x="1" y="1"/>
                  </a:moveTo>
                  <a:lnTo>
                    <a:pt x="360" y="1841"/>
                  </a:lnTo>
                  <a:lnTo>
                    <a:pt x="1226" y="1841"/>
                  </a:lnTo>
                  <a:cubicBezTo>
                    <a:pt x="1324" y="1827"/>
                    <a:pt x="1421" y="1810"/>
                    <a:pt x="1519" y="1793"/>
                  </a:cubicBezTo>
                  <a:cubicBezTo>
                    <a:pt x="1516" y="1753"/>
                    <a:pt x="1512" y="1713"/>
                    <a:pt x="1508" y="1673"/>
                  </a:cubicBezTo>
                  <a:cubicBezTo>
                    <a:pt x="1496" y="1482"/>
                    <a:pt x="1479" y="1273"/>
                    <a:pt x="1458" y="1051"/>
                  </a:cubicBezTo>
                  <a:cubicBezTo>
                    <a:pt x="1458" y="1038"/>
                    <a:pt x="1455" y="1025"/>
                    <a:pt x="1455" y="1011"/>
                  </a:cubicBezTo>
                  <a:lnTo>
                    <a:pt x="1455" y="1008"/>
                  </a:lnTo>
                  <a:cubicBezTo>
                    <a:pt x="1451" y="984"/>
                    <a:pt x="1451" y="958"/>
                    <a:pt x="1448" y="935"/>
                  </a:cubicBezTo>
                  <a:lnTo>
                    <a:pt x="1448" y="927"/>
                  </a:lnTo>
                  <a:lnTo>
                    <a:pt x="1448" y="924"/>
                  </a:lnTo>
                  <a:cubicBezTo>
                    <a:pt x="1448" y="921"/>
                    <a:pt x="1448" y="918"/>
                    <a:pt x="1445" y="914"/>
                  </a:cubicBezTo>
                  <a:lnTo>
                    <a:pt x="1160" y="733"/>
                  </a:lnTo>
                  <a:lnTo>
                    <a:pt x="1008" y="639"/>
                  </a:lnTo>
                  <a:lnTo>
                    <a:pt x="1"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2" name="Google Shape;1442;p51"/>
            <p:cNvSpPr/>
            <p:nvPr/>
          </p:nvSpPr>
          <p:spPr>
            <a:xfrm>
              <a:off x="6996561" y="4566455"/>
              <a:ext cx="1201" cy="5205"/>
            </a:xfrm>
            <a:custGeom>
              <a:avLst/>
              <a:gdLst/>
              <a:ahLst/>
              <a:cxnLst/>
              <a:rect l="l" t="t" r="r" b="b"/>
              <a:pathLst>
                <a:path w="24" h="104" extrusionOk="0">
                  <a:moveTo>
                    <a:pt x="24" y="0"/>
                  </a:moveTo>
                  <a:lnTo>
                    <a:pt x="24" y="0"/>
                  </a:lnTo>
                  <a:lnTo>
                    <a:pt x="0" y="104"/>
                  </a:lnTo>
                  <a:lnTo>
                    <a:pt x="0" y="104"/>
                  </a:lnTo>
                  <a:close/>
                </a:path>
              </a:pathLst>
            </a:custGeom>
            <a:solidFill>
              <a:srgbClr val="BDDFC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3" name="Google Shape;1443;p51"/>
            <p:cNvSpPr/>
            <p:nvPr/>
          </p:nvSpPr>
          <p:spPr>
            <a:xfrm>
              <a:off x="6997712" y="4478417"/>
              <a:ext cx="17017" cy="88038"/>
            </a:xfrm>
            <a:custGeom>
              <a:avLst/>
              <a:gdLst/>
              <a:ahLst/>
              <a:cxnLst/>
              <a:rect l="l" t="t" r="r" b="b"/>
              <a:pathLst>
                <a:path w="340" h="1759" extrusionOk="0">
                  <a:moveTo>
                    <a:pt x="340" y="0"/>
                  </a:moveTo>
                  <a:lnTo>
                    <a:pt x="340" y="0"/>
                  </a:lnTo>
                  <a:lnTo>
                    <a:pt x="1" y="1759"/>
                  </a:lnTo>
                  <a:lnTo>
                    <a:pt x="1" y="1759"/>
                  </a:lnTo>
                  <a:close/>
                </a:path>
              </a:pathLst>
            </a:custGeom>
            <a:solidFill>
              <a:srgbClr val="BDDFC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4" name="Google Shape;1444;p51"/>
            <p:cNvSpPr/>
            <p:nvPr/>
          </p:nvSpPr>
          <p:spPr>
            <a:xfrm>
              <a:off x="6938903" y="4478417"/>
              <a:ext cx="75826" cy="88038"/>
            </a:xfrm>
            <a:custGeom>
              <a:avLst/>
              <a:gdLst/>
              <a:ahLst/>
              <a:cxnLst/>
              <a:rect l="l" t="t" r="r" b="b"/>
              <a:pathLst>
                <a:path w="1515" h="1759" extrusionOk="0">
                  <a:moveTo>
                    <a:pt x="1515" y="0"/>
                  </a:moveTo>
                  <a:lnTo>
                    <a:pt x="68" y="913"/>
                  </a:lnTo>
                  <a:cubicBezTo>
                    <a:pt x="44" y="1202"/>
                    <a:pt x="20" y="1464"/>
                    <a:pt x="0" y="1702"/>
                  </a:cubicBezTo>
                  <a:cubicBezTo>
                    <a:pt x="118" y="1722"/>
                    <a:pt x="239" y="1739"/>
                    <a:pt x="367" y="1759"/>
                  </a:cubicBezTo>
                  <a:lnTo>
                    <a:pt x="1176" y="1759"/>
                  </a:lnTo>
                  <a:lnTo>
                    <a:pt x="1515"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5" name="Google Shape;1445;p51"/>
            <p:cNvSpPr/>
            <p:nvPr/>
          </p:nvSpPr>
          <p:spPr>
            <a:xfrm>
              <a:off x="6942256" y="3799238"/>
              <a:ext cx="413713" cy="740740"/>
            </a:xfrm>
            <a:custGeom>
              <a:avLst/>
              <a:gdLst/>
              <a:ahLst/>
              <a:cxnLst/>
              <a:rect l="l" t="t" r="r" b="b"/>
              <a:pathLst>
                <a:path w="8266" h="14800" extrusionOk="0">
                  <a:moveTo>
                    <a:pt x="1733" y="0"/>
                  </a:moveTo>
                  <a:cubicBezTo>
                    <a:pt x="1733" y="0"/>
                    <a:pt x="461" y="8440"/>
                    <a:pt x="1" y="14483"/>
                  </a:cubicBezTo>
                  <a:cubicBezTo>
                    <a:pt x="1" y="14483"/>
                    <a:pt x="2330" y="14800"/>
                    <a:pt x="4779" y="14800"/>
                  </a:cubicBezTo>
                  <a:cubicBezTo>
                    <a:pt x="6003" y="14800"/>
                    <a:pt x="7258" y="14720"/>
                    <a:pt x="8266" y="14483"/>
                  </a:cubicBezTo>
                  <a:cubicBezTo>
                    <a:pt x="8266" y="14483"/>
                    <a:pt x="7759" y="7101"/>
                    <a:pt x="7380" y="4707"/>
                  </a:cubicBezTo>
                  <a:cubicBezTo>
                    <a:pt x="7003" y="2310"/>
                    <a:pt x="6634" y="0"/>
                    <a:pt x="6634" y="0"/>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6" name="Google Shape;1446;p51"/>
            <p:cNvSpPr/>
            <p:nvPr/>
          </p:nvSpPr>
          <p:spPr>
            <a:xfrm>
              <a:off x="6554619" y="4242981"/>
              <a:ext cx="705605" cy="27077"/>
            </a:xfrm>
            <a:custGeom>
              <a:avLst/>
              <a:gdLst/>
              <a:ahLst/>
              <a:cxnLst/>
              <a:rect l="l" t="t" r="r" b="b"/>
              <a:pathLst>
                <a:path w="14098" h="541" extrusionOk="0">
                  <a:moveTo>
                    <a:pt x="0" y="0"/>
                  </a:moveTo>
                  <a:lnTo>
                    <a:pt x="0" y="541"/>
                  </a:lnTo>
                  <a:lnTo>
                    <a:pt x="14097" y="541"/>
                  </a:lnTo>
                  <a:lnTo>
                    <a:pt x="14097" y="0"/>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7" name="Google Shape;1447;p51"/>
            <p:cNvSpPr/>
            <p:nvPr/>
          </p:nvSpPr>
          <p:spPr>
            <a:xfrm>
              <a:off x="6146461" y="4262951"/>
              <a:ext cx="503153" cy="411061"/>
            </a:xfrm>
            <a:custGeom>
              <a:avLst/>
              <a:gdLst/>
              <a:ahLst/>
              <a:cxnLst/>
              <a:rect l="l" t="t" r="r" b="b"/>
              <a:pathLst>
                <a:path w="10053" h="8213" extrusionOk="0">
                  <a:moveTo>
                    <a:pt x="1672" y="1"/>
                  </a:moveTo>
                  <a:lnTo>
                    <a:pt x="1" y="1807"/>
                  </a:lnTo>
                  <a:cubicBezTo>
                    <a:pt x="1" y="1807"/>
                    <a:pt x="1240" y="2126"/>
                    <a:pt x="4036" y="3332"/>
                  </a:cubicBezTo>
                  <a:cubicBezTo>
                    <a:pt x="6836" y="4533"/>
                    <a:pt x="9344" y="8213"/>
                    <a:pt x="9344" y="8213"/>
                  </a:cubicBezTo>
                  <a:lnTo>
                    <a:pt x="10052" y="7723"/>
                  </a:lnTo>
                  <a:cubicBezTo>
                    <a:pt x="10052" y="7723"/>
                    <a:pt x="9351" y="5084"/>
                    <a:pt x="7151" y="2694"/>
                  </a:cubicBezTo>
                  <a:cubicBezTo>
                    <a:pt x="4956" y="303"/>
                    <a:pt x="1672" y="1"/>
                    <a:pt x="1672" y="1"/>
                  </a:cubicBezTo>
                  <a:close/>
                </a:path>
              </a:pathLst>
            </a:custGeom>
            <a:solidFill>
              <a:srgbClr val="28276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8" name="Google Shape;1448;p51"/>
            <p:cNvSpPr/>
            <p:nvPr/>
          </p:nvSpPr>
          <p:spPr>
            <a:xfrm>
              <a:off x="6614079" y="4646234"/>
              <a:ext cx="120871" cy="69469"/>
            </a:xfrm>
            <a:custGeom>
              <a:avLst/>
              <a:gdLst/>
              <a:ahLst/>
              <a:cxnLst/>
              <a:rect l="l" t="t" r="r" b="b"/>
              <a:pathLst>
                <a:path w="2415" h="1388" extrusionOk="0">
                  <a:moveTo>
                    <a:pt x="2415" y="1"/>
                  </a:moveTo>
                  <a:lnTo>
                    <a:pt x="709" y="65"/>
                  </a:lnTo>
                  <a:lnTo>
                    <a:pt x="1" y="555"/>
                  </a:lnTo>
                  <a:lnTo>
                    <a:pt x="343" y="1387"/>
                  </a:lnTo>
                  <a:lnTo>
                    <a:pt x="2415"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49" name="Google Shape;1449;p51"/>
            <p:cNvSpPr/>
            <p:nvPr/>
          </p:nvSpPr>
          <p:spPr>
            <a:xfrm>
              <a:off x="7450864" y="4318407"/>
              <a:ext cx="151101" cy="197347"/>
            </a:xfrm>
            <a:custGeom>
              <a:avLst/>
              <a:gdLst/>
              <a:ahLst/>
              <a:cxnLst/>
              <a:rect l="l" t="t" r="r" b="b"/>
              <a:pathLst>
                <a:path w="3019" h="3943" extrusionOk="0">
                  <a:moveTo>
                    <a:pt x="1827" y="1"/>
                  </a:moveTo>
                  <a:cubicBezTo>
                    <a:pt x="1116" y="1868"/>
                    <a:pt x="1" y="3335"/>
                    <a:pt x="1" y="3335"/>
                  </a:cubicBezTo>
                  <a:lnTo>
                    <a:pt x="1045" y="3942"/>
                  </a:lnTo>
                  <a:cubicBezTo>
                    <a:pt x="1776" y="3479"/>
                    <a:pt x="2647" y="1666"/>
                    <a:pt x="3019" y="837"/>
                  </a:cubicBezTo>
                  <a:lnTo>
                    <a:pt x="1827" y="1"/>
                  </a:ln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50" name="Google Shape;1450;p51"/>
            <p:cNvSpPr/>
            <p:nvPr/>
          </p:nvSpPr>
          <p:spPr>
            <a:xfrm>
              <a:off x="7310674" y="4443632"/>
              <a:ext cx="554104" cy="272072"/>
            </a:xfrm>
            <a:custGeom>
              <a:avLst/>
              <a:gdLst/>
              <a:ahLst/>
              <a:cxnLst/>
              <a:rect l="l" t="t" r="r" b="b"/>
              <a:pathLst>
                <a:path w="11071" h="5436" extrusionOk="0">
                  <a:moveTo>
                    <a:pt x="2580" y="0"/>
                  </a:moveTo>
                  <a:cubicBezTo>
                    <a:pt x="1191" y="0"/>
                    <a:pt x="1" y="1700"/>
                    <a:pt x="1969" y="3092"/>
                  </a:cubicBezTo>
                  <a:cubicBezTo>
                    <a:pt x="4058" y="4566"/>
                    <a:pt x="10806" y="5435"/>
                    <a:pt x="10806" y="5435"/>
                  </a:cubicBezTo>
                  <a:lnTo>
                    <a:pt x="11071" y="4230"/>
                  </a:lnTo>
                  <a:cubicBezTo>
                    <a:pt x="7230" y="3008"/>
                    <a:pt x="4326" y="252"/>
                    <a:pt x="2835" y="20"/>
                  </a:cubicBezTo>
                  <a:cubicBezTo>
                    <a:pt x="2750" y="7"/>
                    <a:pt x="2664" y="0"/>
                    <a:pt x="2580" y="0"/>
                  </a:cubicBez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51" name="Google Shape;1451;p51"/>
            <p:cNvSpPr/>
            <p:nvPr/>
          </p:nvSpPr>
          <p:spPr>
            <a:xfrm>
              <a:off x="7413727" y="4655694"/>
              <a:ext cx="116817" cy="60010"/>
            </a:xfrm>
            <a:custGeom>
              <a:avLst/>
              <a:gdLst/>
              <a:ahLst/>
              <a:cxnLst/>
              <a:rect l="l" t="t" r="r" b="b"/>
              <a:pathLst>
                <a:path w="2334" h="1199" extrusionOk="0">
                  <a:moveTo>
                    <a:pt x="2334" y="0"/>
                  </a:moveTo>
                  <a:lnTo>
                    <a:pt x="1320" y="326"/>
                  </a:lnTo>
                  <a:lnTo>
                    <a:pt x="175" y="856"/>
                  </a:lnTo>
                  <a:cubicBezTo>
                    <a:pt x="1" y="936"/>
                    <a:pt x="58" y="1198"/>
                    <a:pt x="253" y="1198"/>
                  </a:cubicBezTo>
                  <a:lnTo>
                    <a:pt x="2334" y="1198"/>
                  </a:lnTo>
                  <a:lnTo>
                    <a:pt x="2334"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nvGrpSpPr>
            <p:cNvPr id="1452" name="Google Shape;1452;p51"/>
            <p:cNvGrpSpPr/>
            <p:nvPr/>
          </p:nvGrpSpPr>
          <p:grpSpPr>
            <a:xfrm>
              <a:off x="6731629" y="4254175"/>
              <a:ext cx="359100" cy="461819"/>
              <a:chOff x="6857425" y="2442956"/>
              <a:chExt cx="359100" cy="461819"/>
            </a:xfrm>
          </p:grpSpPr>
          <p:cxnSp>
            <p:nvCxnSpPr>
              <p:cNvPr id="1453" name="Google Shape;1453;p51"/>
              <p:cNvCxnSpPr/>
              <p:nvPr/>
            </p:nvCxnSpPr>
            <p:spPr>
              <a:xfrm>
                <a:off x="7036971" y="2442956"/>
                <a:ext cx="0" cy="461700"/>
              </a:xfrm>
              <a:prstGeom prst="straightConnector1">
                <a:avLst/>
              </a:prstGeom>
              <a:noFill/>
              <a:ln w="9525" cap="flat" cmpd="sng">
                <a:solidFill>
                  <a:schemeClr val="dk1"/>
                </a:solidFill>
                <a:prstDash val="solid"/>
                <a:round/>
                <a:headEnd type="none" w="med" len="med"/>
                <a:tailEnd type="none" w="med" len="med"/>
              </a:ln>
            </p:spPr>
          </p:cxnSp>
          <p:cxnSp>
            <p:nvCxnSpPr>
              <p:cNvPr id="1454" name="Google Shape;1454;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7" name="Shape 607"/>
        <p:cNvGrpSpPr/>
        <p:nvPr/>
      </p:nvGrpSpPr>
      <p:grpSpPr>
        <a:xfrm>
          <a:off x="0" y="0"/>
          <a:ext cx="0" cy="0"/>
          <a:chOff x="0" y="0"/>
          <a:chExt cx="0" cy="0"/>
        </a:xfrm>
      </p:grpSpPr>
      <p:sp>
        <p:nvSpPr>
          <p:cNvPr id="608" name="Google Shape;608;p61"/>
          <p:cNvSpPr txBox="1"/>
          <p:nvPr>
            <p:ph type="title"/>
          </p:nvPr>
        </p:nvSpPr>
        <p:spPr>
          <a:xfrm>
            <a:off x="3055733" y="634333"/>
            <a:ext cx="6315200" cy="609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2800"/>
              <a:buNone/>
            </a:pPr>
            <a:r>
              <a:rPr lang="en-US" sz="3600">
                <a:solidFill>
                  <a:srgbClr val="000000"/>
                </a:solidFill>
                <a:latin typeface="Advent Pro"/>
                <a:ea typeface="Advent Pro"/>
                <a:cs typeface="Advent Pro"/>
                <a:sym typeface="Advent Pro"/>
              </a:rPr>
              <a:t>client-server architecture</a:t>
            </a:r>
            <a:endParaRPr lang="en-US" sz="3600">
              <a:solidFill>
                <a:srgbClr val="000000"/>
              </a:solidFill>
              <a:latin typeface="Advent Pro"/>
              <a:ea typeface="Advent Pro"/>
              <a:cs typeface="Advent Pro"/>
              <a:sym typeface="Advent Pro"/>
            </a:endParaRPr>
          </a:p>
        </p:txBody>
      </p:sp>
      <p:grpSp>
        <p:nvGrpSpPr>
          <p:cNvPr id="609" name="Google Shape;609;p61"/>
          <p:cNvGrpSpPr/>
          <p:nvPr/>
        </p:nvGrpSpPr>
        <p:grpSpPr>
          <a:xfrm>
            <a:off x="3240193" y="2706793"/>
            <a:ext cx="1550247" cy="1329267"/>
            <a:chOff x="5049725" y="2635825"/>
            <a:chExt cx="481825" cy="451700"/>
          </a:xfrm>
        </p:grpSpPr>
        <p:sp>
          <p:nvSpPr>
            <p:cNvPr id="610" name="Google Shape;610;p61"/>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11" name="Google Shape;611;p61"/>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12" name="Google Shape;612;p61"/>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grpSp>
        <p:nvGrpSpPr>
          <p:cNvPr id="613" name="Google Shape;613;p61"/>
          <p:cNvGrpSpPr/>
          <p:nvPr/>
        </p:nvGrpSpPr>
        <p:grpSpPr>
          <a:xfrm>
            <a:off x="7453207" y="2384213"/>
            <a:ext cx="1591733" cy="1838113"/>
            <a:chOff x="-2671375" y="3597450"/>
            <a:chExt cx="292250" cy="291450"/>
          </a:xfrm>
        </p:grpSpPr>
        <p:sp>
          <p:nvSpPr>
            <p:cNvPr id="614" name="Google Shape;614;p61"/>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5" name="Google Shape;615;p61"/>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16" name="Google Shape;616;p61"/>
          <p:cNvSpPr txBox="1"/>
          <p:nvPr/>
        </p:nvSpPr>
        <p:spPr>
          <a:xfrm>
            <a:off x="9048327" y="2863427"/>
            <a:ext cx="1557020" cy="801793"/>
          </a:xfrm>
          <a:prstGeom prst="rect">
            <a:avLst/>
          </a:prstGeom>
          <a:noFill/>
          <a:ln>
            <a:noFill/>
          </a:ln>
        </p:spPr>
        <p:txBody>
          <a:bodyPr spcFirstLastPara="1" wrap="square" lIns="121900" tIns="216000" rIns="121900" bIns="0" anchor="ctr" anchorCtr="0">
            <a:noAutofit/>
          </a:bodyPr>
          <a:lstStyle/>
          <a:p>
            <a:pPr marL="0" marR="0" lvl="0" indent="0" algn="ctr"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1"/>
                </a:solidFill>
                <a:latin typeface="Roboto Slab"/>
                <a:ea typeface="Roboto Slab"/>
                <a:cs typeface="Roboto Slab"/>
                <a:sym typeface="Roboto Slab"/>
              </a:rPr>
              <a:t>server side</a:t>
            </a:r>
            <a:endParaRPr sz="2135" b="0" i="0" u="none" strike="noStrike" cap="none">
              <a:solidFill>
                <a:schemeClr val="accent1"/>
              </a:solidFill>
              <a:latin typeface="Roboto Slab Light"/>
              <a:ea typeface="Roboto Slab Light"/>
              <a:cs typeface="Roboto Slab Light"/>
              <a:sym typeface="Roboto Slab Light"/>
            </a:endParaRPr>
          </a:p>
        </p:txBody>
      </p:sp>
      <p:sp>
        <p:nvSpPr>
          <p:cNvPr id="617" name="Google Shape;617;p61"/>
          <p:cNvSpPr txBox="1"/>
          <p:nvPr/>
        </p:nvSpPr>
        <p:spPr>
          <a:xfrm>
            <a:off x="2179320" y="2863427"/>
            <a:ext cx="1168400" cy="801793"/>
          </a:xfrm>
          <a:prstGeom prst="rect">
            <a:avLst/>
          </a:prstGeom>
          <a:noFill/>
          <a:ln>
            <a:noFill/>
          </a:ln>
        </p:spPr>
        <p:txBody>
          <a:bodyPr spcFirstLastPara="1" wrap="square" lIns="121900" tIns="216000" rIns="121900" bIns="0" anchor="ctr" anchorCtr="0">
            <a:noAutofit/>
          </a:bodyPr>
          <a:lstStyle/>
          <a:p>
            <a:pPr marL="0" marR="0" lvl="0" indent="0" algn="ctr"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lt2"/>
                </a:solidFill>
                <a:latin typeface="Roboto Slab"/>
                <a:ea typeface="Roboto Slab"/>
                <a:cs typeface="Roboto Slab"/>
                <a:sym typeface="Roboto Slab"/>
              </a:rPr>
              <a:t>client side</a:t>
            </a:r>
            <a:endParaRPr sz="2135" b="0" i="0" u="none" strike="noStrike" cap="none">
              <a:solidFill>
                <a:schemeClr val="lt2"/>
              </a:solidFill>
              <a:latin typeface="Roboto Slab Light"/>
              <a:ea typeface="Roboto Slab Light"/>
              <a:cs typeface="Roboto Slab Light"/>
              <a:sym typeface="Roboto Slab Light"/>
            </a:endParaRPr>
          </a:p>
        </p:txBody>
      </p:sp>
      <p:sp>
        <p:nvSpPr>
          <p:cNvPr id="618" name="Google Shape;618;p61"/>
          <p:cNvSpPr/>
          <p:nvPr/>
        </p:nvSpPr>
        <p:spPr>
          <a:xfrm>
            <a:off x="5033433" y="2799080"/>
            <a:ext cx="2233507" cy="298873"/>
          </a:xfrm>
          <a:prstGeom prst="rightArrow">
            <a:avLst>
              <a:gd name="adj1" fmla="val 50000"/>
              <a:gd name="adj2" fmla="val 50000"/>
            </a:avLst>
          </a:prstGeom>
          <a:solidFill>
            <a:schemeClr val="accent4"/>
          </a:solidFill>
          <a:ln w="9525" cap="flat" cmpd="sng">
            <a:solidFill>
              <a:srgbClr val="FBF8F8"/>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61"/>
          <p:cNvSpPr/>
          <p:nvPr/>
        </p:nvSpPr>
        <p:spPr>
          <a:xfrm flipH="1">
            <a:off x="5033433" y="3245273"/>
            <a:ext cx="2233507" cy="298873"/>
          </a:xfrm>
          <a:prstGeom prst="rightArrow">
            <a:avLst>
              <a:gd name="adj1" fmla="val 50000"/>
              <a:gd name="adj2" fmla="val 50000"/>
            </a:avLst>
          </a:prstGeom>
          <a:solidFill>
            <a:schemeClr val="accent4"/>
          </a:solidFill>
          <a:ln w="9525" cap="flat" cmpd="sng">
            <a:solidFill>
              <a:srgbClr val="FBF8F8"/>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0" name="Google Shape;620;p61"/>
          <p:cNvSpPr txBox="1"/>
          <p:nvPr/>
        </p:nvSpPr>
        <p:spPr>
          <a:xfrm>
            <a:off x="5438140" y="2031153"/>
            <a:ext cx="1550247" cy="801793"/>
          </a:xfrm>
          <a:prstGeom prst="rect">
            <a:avLst/>
          </a:prstGeom>
          <a:noFill/>
          <a:ln>
            <a:noFill/>
          </a:ln>
        </p:spPr>
        <p:txBody>
          <a:bodyPr spcFirstLastPara="1" wrap="square" lIns="121900" tIns="216000" rIns="121900" bIns="0" anchor="ctr" anchorCtr="0">
            <a:noAutofit/>
          </a:bodyPr>
          <a:lstStyle/>
          <a:p>
            <a:pPr marL="0" marR="0" lvl="0" indent="0" algn="l"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3"/>
                </a:solidFill>
                <a:latin typeface="Roboto Slab"/>
                <a:ea typeface="Roboto Slab"/>
                <a:cs typeface="Roboto Slab"/>
                <a:sym typeface="Roboto Slab"/>
              </a:rPr>
              <a:t>request</a:t>
            </a:r>
            <a:endParaRPr sz="2135" b="0" i="0" u="none" strike="noStrike" cap="none">
              <a:solidFill>
                <a:schemeClr val="accent3"/>
              </a:solidFill>
              <a:latin typeface="Roboto Slab Light"/>
              <a:ea typeface="Roboto Slab Light"/>
              <a:cs typeface="Roboto Slab Light"/>
              <a:sym typeface="Roboto Slab Light"/>
            </a:endParaRPr>
          </a:p>
        </p:txBody>
      </p:sp>
      <p:sp>
        <p:nvSpPr>
          <p:cNvPr id="621" name="Google Shape;621;p61"/>
          <p:cNvSpPr txBox="1"/>
          <p:nvPr/>
        </p:nvSpPr>
        <p:spPr>
          <a:xfrm>
            <a:off x="5261187" y="3245273"/>
            <a:ext cx="1772073" cy="801793"/>
          </a:xfrm>
          <a:prstGeom prst="rect">
            <a:avLst/>
          </a:prstGeom>
          <a:noFill/>
          <a:ln>
            <a:noFill/>
          </a:ln>
        </p:spPr>
        <p:txBody>
          <a:bodyPr spcFirstLastPara="1" wrap="square" lIns="121900" tIns="216000" rIns="121900" bIns="0" anchor="ctr" anchorCtr="0">
            <a:noAutofit/>
          </a:bodyPr>
          <a:lstStyle/>
          <a:p>
            <a:pPr marL="0" marR="0" lvl="0" indent="0" algn="l"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3"/>
                </a:solidFill>
                <a:latin typeface="Roboto Slab"/>
                <a:ea typeface="Roboto Slab"/>
                <a:cs typeface="Roboto Slab"/>
                <a:sym typeface="Roboto Slab"/>
              </a:rPr>
              <a:t>response</a:t>
            </a:r>
            <a:endParaRPr sz="2135" b="0" i="0" u="none" strike="noStrike" cap="none">
              <a:solidFill>
                <a:schemeClr val="accent3"/>
              </a:solidFill>
              <a:latin typeface="Roboto Slab Light"/>
              <a:ea typeface="Roboto Slab Light"/>
              <a:cs typeface="Roboto Slab Light"/>
              <a:sym typeface="Roboto Slab Ligh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7" name="Shape 607"/>
        <p:cNvGrpSpPr/>
        <p:nvPr/>
      </p:nvGrpSpPr>
      <p:grpSpPr>
        <a:xfrm>
          <a:off x="0" y="0"/>
          <a:ext cx="0" cy="0"/>
          <a:chOff x="0" y="0"/>
          <a:chExt cx="0" cy="0"/>
        </a:xfrm>
      </p:grpSpPr>
      <p:sp>
        <p:nvSpPr>
          <p:cNvPr id="608" name="Google Shape;608;p61"/>
          <p:cNvSpPr txBox="1"/>
          <p:nvPr>
            <p:ph type="title"/>
          </p:nvPr>
        </p:nvSpPr>
        <p:spPr>
          <a:xfrm>
            <a:off x="3055733" y="634333"/>
            <a:ext cx="6315200" cy="609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2800"/>
              <a:buNone/>
            </a:pPr>
            <a:r>
              <a:rPr lang="en-US" sz="3600">
                <a:solidFill>
                  <a:srgbClr val="000000"/>
                </a:solidFill>
                <a:latin typeface="Advent Pro"/>
                <a:ea typeface="Advent Pro"/>
                <a:cs typeface="Advent Pro"/>
                <a:sym typeface="Advent Pro"/>
              </a:rPr>
              <a:t>client-server architecture</a:t>
            </a:r>
            <a:endParaRPr lang="en-US" sz="3600">
              <a:solidFill>
                <a:srgbClr val="000000"/>
              </a:solidFill>
              <a:latin typeface="Advent Pro"/>
              <a:ea typeface="Advent Pro"/>
              <a:cs typeface="Advent Pro"/>
              <a:sym typeface="Advent Pro"/>
            </a:endParaRPr>
          </a:p>
        </p:txBody>
      </p:sp>
      <p:grpSp>
        <p:nvGrpSpPr>
          <p:cNvPr id="609" name="Google Shape;609;p61"/>
          <p:cNvGrpSpPr/>
          <p:nvPr/>
        </p:nvGrpSpPr>
        <p:grpSpPr>
          <a:xfrm>
            <a:off x="1722967" y="2946400"/>
            <a:ext cx="1550247" cy="1329267"/>
            <a:chOff x="5049725" y="2635825"/>
            <a:chExt cx="481825" cy="451700"/>
          </a:xfrm>
        </p:grpSpPr>
        <p:sp>
          <p:nvSpPr>
            <p:cNvPr id="610" name="Google Shape;610;p61"/>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11" name="Google Shape;611;p61"/>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12" name="Google Shape;612;p61"/>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grpSp>
        <p:nvGrpSpPr>
          <p:cNvPr id="613" name="Google Shape;613;p61"/>
          <p:cNvGrpSpPr/>
          <p:nvPr/>
        </p:nvGrpSpPr>
        <p:grpSpPr>
          <a:xfrm>
            <a:off x="5935980" y="2623820"/>
            <a:ext cx="1591733" cy="1838113"/>
            <a:chOff x="-2671375" y="3597450"/>
            <a:chExt cx="292250" cy="291450"/>
          </a:xfrm>
        </p:grpSpPr>
        <p:sp>
          <p:nvSpPr>
            <p:cNvPr id="614" name="Google Shape;614;p61"/>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5" name="Google Shape;615;p61"/>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16" name="Google Shape;616;p61"/>
          <p:cNvSpPr txBox="1"/>
          <p:nvPr/>
        </p:nvSpPr>
        <p:spPr>
          <a:xfrm>
            <a:off x="6114627" y="4461933"/>
            <a:ext cx="1336040" cy="525780"/>
          </a:xfrm>
          <a:prstGeom prst="rect">
            <a:avLst/>
          </a:prstGeom>
          <a:noFill/>
          <a:ln>
            <a:noFill/>
          </a:ln>
        </p:spPr>
        <p:txBody>
          <a:bodyPr spcFirstLastPara="1" wrap="square" lIns="121900" tIns="216000" rIns="121900" bIns="0" anchor="ctr" anchorCtr="0">
            <a:noAutofit/>
          </a:bodyPr>
          <a:lstStyle/>
          <a:p>
            <a:pPr marL="0" marR="0" lvl="0" indent="0" algn="ctr" rtl="0" fontAlgn="ctr">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1"/>
                </a:solidFill>
                <a:latin typeface="Roboto Slab"/>
                <a:ea typeface="Roboto Slab"/>
                <a:cs typeface="Roboto Slab"/>
                <a:sym typeface="Roboto Slab"/>
              </a:rPr>
              <a:t>server side</a:t>
            </a:r>
            <a:endParaRPr sz="2135" b="0" i="0" u="none" strike="noStrike" cap="none">
              <a:solidFill>
                <a:schemeClr val="accent1"/>
              </a:solidFill>
              <a:latin typeface="Roboto Slab Light"/>
              <a:ea typeface="Roboto Slab Light"/>
              <a:cs typeface="Roboto Slab Light"/>
              <a:sym typeface="Roboto Slab Light"/>
            </a:endParaRPr>
          </a:p>
        </p:txBody>
      </p:sp>
      <p:sp>
        <p:nvSpPr>
          <p:cNvPr id="617" name="Google Shape;617;p61"/>
          <p:cNvSpPr txBox="1"/>
          <p:nvPr/>
        </p:nvSpPr>
        <p:spPr>
          <a:xfrm>
            <a:off x="1905000" y="4461933"/>
            <a:ext cx="1168400" cy="612987"/>
          </a:xfrm>
          <a:prstGeom prst="rect">
            <a:avLst/>
          </a:prstGeom>
          <a:noFill/>
          <a:ln>
            <a:noFill/>
          </a:ln>
        </p:spPr>
        <p:txBody>
          <a:bodyPr spcFirstLastPara="1" wrap="square" lIns="121900" tIns="216000" rIns="121900" bIns="0" anchor="ctr" anchorCtr="0">
            <a:noAutofit/>
          </a:bodyPr>
          <a:lstStyle/>
          <a:p>
            <a:pPr marL="0" marR="0" lvl="0" indent="0" algn="ctr"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lt2"/>
                </a:solidFill>
                <a:latin typeface="Roboto Slab"/>
                <a:ea typeface="Roboto Slab"/>
                <a:cs typeface="Roboto Slab"/>
                <a:sym typeface="Roboto Slab"/>
              </a:rPr>
              <a:t>client side</a:t>
            </a:r>
            <a:endParaRPr sz="2135" b="0" i="0" u="none" strike="noStrike" cap="none">
              <a:solidFill>
                <a:schemeClr val="lt2"/>
              </a:solidFill>
              <a:latin typeface="Roboto Slab Light"/>
              <a:ea typeface="Roboto Slab Light"/>
              <a:cs typeface="Roboto Slab Light"/>
              <a:sym typeface="Roboto Slab Light"/>
            </a:endParaRPr>
          </a:p>
        </p:txBody>
      </p:sp>
      <p:sp>
        <p:nvSpPr>
          <p:cNvPr id="618" name="Google Shape;618;p61"/>
          <p:cNvSpPr/>
          <p:nvPr/>
        </p:nvSpPr>
        <p:spPr>
          <a:xfrm>
            <a:off x="3516207" y="3038687"/>
            <a:ext cx="2233507" cy="298873"/>
          </a:xfrm>
          <a:prstGeom prst="rightArrow">
            <a:avLst>
              <a:gd name="adj1" fmla="val 50000"/>
              <a:gd name="adj2" fmla="val 50000"/>
            </a:avLst>
          </a:prstGeom>
          <a:solidFill>
            <a:schemeClr val="accent4"/>
          </a:solidFill>
          <a:ln w="9525" cap="flat" cmpd="sng">
            <a:solidFill>
              <a:srgbClr val="FBF8F8"/>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61"/>
          <p:cNvSpPr/>
          <p:nvPr/>
        </p:nvSpPr>
        <p:spPr>
          <a:xfrm flipH="1">
            <a:off x="3516207" y="3484880"/>
            <a:ext cx="2233507" cy="298873"/>
          </a:xfrm>
          <a:prstGeom prst="rightArrow">
            <a:avLst>
              <a:gd name="adj1" fmla="val 50000"/>
              <a:gd name="adj2" fmla="val 50000"/>
            </a:avLst>
          </a:prstGeom>
          <a:solidFill>
            <a:schemeClr val="accent4"/>
          </a:solidFill>
          <a:ln w="9525" cap="flat" cmpd="sng">
            <a:solidFill>
              <a:srgbClr val="FBF8F8"/>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0" name="Google Shape;620;p61"/>
          <p:cNvSpPr txBox="1"/>
          <p:nvPr/>
        </p:nvSpPr>
        <p:spPr>
          <a:xfrm>
            <a:off x="3920913" y="2270760"/>
            <a:ext cx="1550247" cy="801793"/>
          </a:xfrm>
          <a:prstGeom prst="rect">
            <a:avLst/>
          </a:prstGeom>
          <a:noFill/>
          <a:ln>
            <a:noFill/>
          </a:ln>
        </p:spPr>
        <p:txBody>
          <a:bodyPr spcFirstLastPara="1" wrap="square" lIns="121900" tIns="216000" rIns="121900" bIns="0" anchor="ctr" anchorCtr="0">
            <a:noAutofit/>
          </a:bodyPr>
          <a:lstStyle/>
          <a:p>
            <a:pPr marL="0" marR="0" lvl="0" indent="0" algn="l"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3"/>
                </a:solidFill>
                <a:latin typeface="Roboto Slab"/>
                <a:ea typeface="Roboto Slab"/>
                <a:cs typeface="Roboto Slab"/>
                <a:sym typeface="Roboto Slab"/>
              </a:rPr>
              <a:t>request</a:t>
            </a:r>
            <a:endParaRPr sz="2135" b="0" i="0" u="none" strike="noStrike" cap="none">
              <a:solidFill>
                <a:schemeClr val="accent3"/>
              </a:solidFill>
              <a:latin typeface="Roboto Slab Light"/>
              <a:ea typeface="Roboto Slab Light"/>
              <a:cs typeface="Roboto Slab Light"/>
              <a:sym typeface="Roboto Slab Light"/>
            </a:endParaRPr>
          </a:p>
        </p:txBody>
      </p:sp>
      <p:sp>
        <p:nvSpPr>
          <p:cNvPr id="621" name="Google Shape;621;p61"/>
          <p:cNvSpPr txBox="1"/>
          <p:nvPr/>
        </p:nvSpPr>
        <p:spPr>
          <a:xfrm>
            <a:off x="3743960" y="3484880"/>
            <a:ext cx="1772073" cy="801793"/>
          </a:xfrm>
          <a:prstGeom prst="rect">
            <a:avLst/>
          </a:prstGeom>
          <a:noFill/>
          <a:ln>
            <a:noFill/>
          </a:ln>
        </p:spPr>
        <p:txBody>
          <a:bodyPr spcFirstLastPara="1" wrap="square" lIns="121900" tIns="216000" rIns="121900" bIns="0" anchor="ctr" anchorCtr="0">
            <a:noAutofit/>
          </a:bodyPr>
          <a:lstStyle/>
          <a:p>
            <a:pPr marL="0" marR="0" lvl="0" indent="0" algn="l"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3"/>
                </a:solidFill>
                <a:latin typeface="Roboto Slab"/>
                <a:ea typeface="Roboto Slab"/>
                <a:cs typeface="Roboto Slab"/>
                <a:sym typeface="Roboto Slab"/>
              </a:rPr>
              <a:t>response</a:t>
            </a:r>
            <a:endParaRPr sz="2135" b="0" i="0" u="none" strike="noStrike" cap="none">
              <a:solidFill>
                <a:schemeClr val="accent3"/>
              </a:solidFill>
              <a:latin typeface="Roboto Slab Light"/>
              <a:ea typeface="Roboto Slab Light"/>
              <a:cs typeface="Roboto Slab Light"/>
              <a:sym typeface="Roboto Slab Light"/>
            </a:endParaRPr>
          </a:p>
        </p:txBody>
      </p:sp>
      <p:grpSp>
        <p:nvGrpSpPr>
          <p:cNvPr id="2" name="Google Shape;637;p61"/>
          <p:cNvGrpSpPr/>
          <p:nvPr/>
        </p:nvGrpSpPr>
        <p:grpSpPr>
          <a:xfrm>
            <a:off x="9421352" y="2817985"/>
            <a:ext cx="1506409" cy="1398216"/>
            <a:chOff x="-3771675" y="3971775"/>
            <a:chExt cx="291300" cy="292025"/>
          </a:xfrm>
        </p:grpSpPr>
        <p:sp>
          <p:nvSpPr>
            <p:cNvPr id="3" name="Google Shape;638;p61"/>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39;p61"/>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640;p61"/>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641;p61"/>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642;p61"/>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 name="Google Shape;643;p61"/>
          <p:cNvSpPr txBox="1"/>
          <p:nvPr/>
        </p:nvSpPr>
        <p:spPr>
          <a:xfrm>
            <a:off x="9463757" y="4289973"/>
            <a:ext cx="1421600" cy="609600"/>
          </a:xfrm>
          <a:prstGeom prst="rect">
            <a:avLst/>
          </a:prstGeom>
          <a:noFill/>
          <a:ln>
            <a:noFill/>
          </a:ln>
        </p:spPr>
        <p:txBody>
          <a:bodyPr spcFirstLastPara="1" wrap="square" lIns="121900" tIns="216000" rIns="121900" bIns="0" anchor="ctr" anchorCtr="0">
            <a:noAutofit/>
          </a:bodyPr>
          <a:lstStyle/>
          <a:p>
            <a:pPr marL="0" marR="0" lvl="0" indent="0" algn="ctr"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dk2"/>
                </a:solidFill>
                <a:latin typeface="Roboto Slab"/>
                <a:ea typeface="Roboto Slab"/>
                <a:cs typeface="Roboto Slab"/>
                <a:sym typeface="Roboto Slab"/>
              </a:rPr>
              <a:t>database server</a:t>
            </a:r>
            <a:endParaRPr sz="2135" b="0" i="0" u="none" strike="noStrike" cap="none">
              <a:solidFill>
                <a:schemeClr val="dk2"/>
              </a:solidFill>
              <a:latin typeface="Roboto Slab"/>
              <a:ea typeface="Roboto Slab"/>
              <a:cs typeface="Roboto Slab"/>
              <a:sym typeface="Roboto Slab"/>
            </a:endParaRPr>
          </a:p>
        </p:txBody>
      </p:sp>
      <p:sp>
        <p:nvSpPr>
          <p:cNvPr id="9" name="Google Shape;644;p61"/>
          <p:cNvSpPr/>
          <p:nvPr/>
        </p:nvSpPr>
        <p:spPr>
          <a:xfrm>
            <a:off x="7705596" y="3122173"/>
            <a:ext cx="1607600" cy="228000"/>
          </a:xfrm>
          <a:prstGeom prst="rightArrow">
            <a:avLst>
              <a:gd name="adj1" fmla="val 50000"/>
              <a:gd name="adj2" fmla="val 50000"/>
            </a:avLst>
          </a:prstGeom>
          <a:solidFill>
            <a:schemeClr val="accent4"/>
          </a:solidFill>
          <a:ln w="9525" cap="flat" cmpd="sng">
            <a:solidFill>
              <a:srgbClr val="FBF8F8"/>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Google Shape;645;p61"/>
          <p:cNvSpPr/>
          <p:nvPr/>
        </p:nvSpPr>
        <p:spPr>
          <a:xfrm flipH="1">
            <a:off x="7705584" y="3568640"/>
            <a:ext cx="1607600" cy="228000"/>
          </a:xfrm>
          <a:prstGeom prst="rightArrow">
            <a:avLst>
              <a:gd name="adj1" fmla="val 50000"/>
              <a:gd name="adj2" fmla="val 50000"/>
            </a:avLst>
          </a:prstGeom>
          <a:solidFill>
            <a:schemeClr val="accent4"/>
          </a:solidFill>
          <a:ln w="9525" cap="flat" cmpd="sng">
            <a:solidFill>
              <a:srgbClr val="FBF8F8"/>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646;p61"/>
          <p:cNvSpPr txBox="1"/>
          <p:nvPr/>
        </p:nvSpPr>
        <p:spPr>
          <a:xfrm>
            <a:off x="7946768" y="2521873"/>
            <a:ext cx="1317600" cy="609600"/>
          </a:xfrm>
          <a:prstGeom prst="rect">
            <a:avLst/>
          </a:prstGeom>
          <a:noFill/>
          <a:ln>
            <a:noFill/>
          </a:ln>
        </p:spPr>
        <p:txBody>
          <a:bodyPr spcFirstLastPara="1" wrap="square" lIns="121900" tIns="216000" rIns="121900" bIns="0" anchor="ctr" anchorCtr="0">
            <a:noAutofit/>
          </a:bodyPr>
          <a:lstStyle/>
          <a:p>
            <a:pPr marL="0" marR="0" lvl="0" indent="0" algn="l"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3"/>
                </a:solidFill>
                <a:latin typeface="Roboto Slab"/>
                <a:ea typeface="Roboto Slab"/>
                <a:cs typeface="Roboto Slab"/>
                <a:sym typeface="Roboto Slab"/>
              </a:rPr>
              <a:t>query</a:t>
            </a:r>
            <a:endParaRPr sz="2135" b="0" i="0" u="none" strike="noStrike" cap="none">
              <a:solidFill>
                <a:schemeClr val="accent3"/>
              </a:solidFill>
              <a:latin typeface="Roboto Slab Light"/>
              <a:ea typeface="Roboto Slab Light"/>
              <a:cs typeface="Roboto Slab Light"/>
              <a:sym typeface="Roboto Slab Light"/>
            </a:endParaRPr>
          </a:p>
        </p:txBody>
      </p:sp>
      <p:sp>
        <p:nvSpPr>
          <p:cNvPr id="12" name="Google Shape;647;p61"/>
          <p:cNvSpPr txBox="1"/>
          <p:nvPr/>
        </p:nvSpPr>
        <p:spPr>
          <a:xfrm>
            <a:off x="7972607" y="3568640"/>
            <a:ext cx="1506400" cy="609600"/>
          </a:xfrm>
          <a:prstGeom prst="rect">
            <a:avLst/>
          </a:prstGeom>
          <a:noFill/>
          <a:ln>
            <a:noFill/>
          </a:ln>
        </p:spPr>
        <p:txBody>
          <a:bodyPr spcFirstLastPara="1" wrap="square" lIns="121900" tIns="216000" rIns="121900" bIns="0" anchor="ctr" anchorCtr="0">
            <a:noAutofit/>
          </a:bodyPr>
          <a:lstStyle/>
          <a:p>
            <a:pPr marL="0" marR="0" lvl="0" indent="0" algn="l" rtl="0">
              <a:lnSpc>
                <a:spcPct val="115000"/>
              </a:lnSpc>
              <a:spcBef>
                <a:spcPts val="600"/>
              </a:spcBef>
              <a:spcAft>
                <a:spcPts val="0"/>
              </a:spcAft>
              <a:buClr>
                <a:srgbClr val="000000"/>
              </a:buClr>
              <a:buSzPts val="1600"/>
              <a:buFont typeface="Arial" panose="020B0604020202020204"/>
              <a:buNone/>
            </a:pPr>
            <a:r>
              <a:rPr lang="en-US" sz="2135" b="0" i="0" u="none" strike="noStrike" cap="none">
                <a:solidFill>
                  <a:schemeClr val="accent3"/>
                </a:solidFill>
                <a:latin typeface="Roboto Slab"/>
                <a:ea typeface="Roboto Slab"/>
                <a:cs typeface="Roboto Slab"/>
                <a:sym typeface="Roboto Slab"/>
              </a:rPr>
              <a:t>resualt</a:t>
            </a:r>
            <a:endParaRPr sz="2135" b="0" i="0" u="none" strike="noStrike" cap="none">
              <a:solidFill>
                <a:schemeClr val="accent3"/>
              </a:solidFill>
              <a:latin typeface="Roboto Slab Light"/>
              <a:ea typeface="Roboto Slab Light"/>
              <a:cs typeface="Roboto Slab Light"/>
              <a:sym typeface="Roboto Slab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JSON Syntax vs. XML Syntax</a:t>
            </a:r>
            <a:endParaRPr lang="en-US" altLang="en-GB"/>
          </a:p>
        </p:txBody>
      </p:sp>
      <p:sp>
        <p:nvSpPr>
          <p:cNvPr id="2" name="Text Box 1"/>
          <p:cNvSpPr txBox="1"/>
          <p:nvPr/>
        </p:nvSpPr>
        <p:spPr>
          <a:xfrm>
            <a:off x="3855720" y="1236133"/>
            <a:ext cx="5925820" cy="5015865"/>
          </a:xfrm>
          <a:prstGeom prst="rect">
            <a:avLst/>
          </a:prstGeom>
          <a:noFill/>
        </p:spPr>
        <p:txBody>
          <a:bodyPr wrap="square" rtlCol="0" anchor="t">
            <a:spAutoFit/>
          </a:bodyPr>
          <a:p>
            <a:pPr marL="0" lvl="0" indent="0">
              <a:buFont typeface="Arial" panose="020B0604020202020204" pitchFamily="34" charset="0"/>
              <a:buNone/>
            </a:pPr>
            <a:r>
              <a:rPr lang="en-US" sz="1600" spc="-1">
                <a:solidFill>
                  <a:schemeClr val="tx1"/>
                </a:solidFill>
                <a:latin typeface="Advent Pro SemiBold" charset="0"/>
                <a:cs typeface="Advent Pro SemiBold" charset="0"/>
              </a:rPr>
              <a:t>&lt;students&gt;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rPr>
              <a:t>	&lt;student id=’1001’&gt;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rPr>
              <a:t>		&lt;name&gt;ALi</a:t>
            </a:r>
            <a:r>
              <a:rPr lang="en-US" sz="1600" spc="-1">
                <a:solidFill>
                  <a:schemeClr val="tx1"/>
                </a:solidFill>
                <a:latin typeface="Advent Pro SemiBold" charset="0"/>
                <a:cs typeface="Advent Pro SemiBold" charset="0"/>
                <a:sym typeface="+mn-ea"/>
              </a:rPr>
              <a:t>&lt;/name&gt;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&lt;age&gt;20&lt;/age&gt;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&lt;courses&gt;php,js&lt;/courses&gt;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&lt;address&gt;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&lt;city&gt;Alex&lt;/city&gt;			&lt;street&gt;19 jun.&lt;/street&gt;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&lt;/address&gt;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&lt;/student&gt;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&lt;student id=’1002’&gt;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&lt;name&gt;Soha&lt;/name&gt;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&lt;age&gt;27&lt;/age&gt;	</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&lt;courses&gt;c#,js,java&lt;/courses&gt;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&lt;address&gt;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&lt;city&gt;Sohag&lt;/city&gt;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&lt;street&gt;Tahrir.&lt;/street&gt;</a:t>
            </a:r>
            <a:endParaRPr lang="en-US" sz="1600" spc="-1">
              <a:solidFill>
                <a:schemeClr val="tx1"/>
              </a:solidFill>
              <a:latin typeface="Advent Pro SemiBold" charset="0"/>
              <a:cs typeface="Advent Pro SemiBold" charset="0"/>
              <a:sym typeface="+mn-ea"/>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&lt;/address&gt;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	&lt;/student&gt;</a:t>
            </a:r>
            <a:endParaRPr lang="en-US" sz="1600" spc="-1">
              <a:solidFill>
                <a:schemeClr val="tx1"/>
              </a:solidFill>
              <a:latin typeface="Advent Pro SemiBold" charset="0"/>
              <a:cs typeface="Advent Pro SemiBold" charset="0"/>
            </a:endParaRPr>
          </a:p>
          <a:p>
            <a:pPr marL="0" lvl="0" indent="0">
              <a:buFont typeface="Arial" panose="020B0604020202020204" pitchFamily="34" charset="0"/>
              <a:buNone/>
            </a:pPr>
            <a:r>
              <a:rPr lang="en-US" sz="1600" spc="-1">
                <a:solidFill>
                  <a:schemeClr val="tx1"/>
                </a:solidFill>
                <a:latin typeface="Advent Pro SemiBold" charset="0"/>
                <a:cs typeface="Advent Pro SemiBold" charset="0"/>
                <a:sym typeface="+mn-ea"/>
              </a:rPr>
              <a:t>&lt;/students&gt;</a:t>
            </a:r>
            <a:endParaRPr lang="en-US" sz="1600" spc="-1">
              <a:solidFill>
                <a:schemeClr val="tx1"/>
              </a:solidFill>
              <a:latin typeface="Advent Pro SemiBold" charset="0"/>
              <a:cs typeface="Advent Pro SemiBold" charset="0"/>
              <a:sym typeface="+mn-ea"/>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What is JSON</a:t>
            </a:r>
            <a:endParaRPr lang="en-US" altLang="en-GB"/>
          </a:p>
        </p:txBody>
      </p:sp>
      <p:sp>
        <p:nvSpPr>
          <p:cNvPr id="2" name="Text Box 1"/>
          <p:cNvSpPr txBox="1"/>
          <p:nvPr/>
        </p:nvSpPr>
        <p:spPr>
          <a:xfrm>
            <a:off x="3182620" y="1443567"/>
            <a:ext cx="7867227" cy="4038600"/>
          </a:xfrm>
          <a:prstGeom prst="rect">
            <a:avLst/>
          </a:prstGeom>
          <a:noFill/>
        </p:spPr>
        <p:txBody>
          <a:bodyPr wrap="square" rtlCol="0" anchor="t">
            <a:spAutoFit/>
          </a:bodyPr>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Stands for (JavaScript Object Notation).</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It is a lightweight data-interchange format.</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It is not a markup language, not scripting or programming language.</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JSON uses JavaScript syntax, but the JSON format is text only, just like XML.Text can be read and used as a data format by any programming language.</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Text-based.</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It can be used instead of XML.</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It is a special object notational construct, that is a subset of JavaScript.</a:t>
            </a:r>
            <a:endParaRPr lang="en-US" sz="2135"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135" spc="-1">
                <a:solidFill>
                  <a:schemeClr val="tx1"/>
                </a:solidFill>
                <a:latin typeface="Advent Pro SemiBold" charset="0"/>
                <a:cs typeface="Advent Pro SemiBold" charset="0"/>
              </a:rPr>
              <a:t>It is a text format that is completely language independent but uses conventions that are familiar to programmers of the C-family of languages.</a:t>
            </a:r>
            <a:endParaRPr lang="en-US" sz="2135"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JSON feature</a:t>
            </a:r>
            <a:endParaRPr lang="en-US" altLang="en-GB"/>
          </a:p>
        </p:txBody>
      </p:sp>
      <p:sp>
        <p:nvSpPr>
          <p:cNvPr id="2" name="Text Box 1"/>
          <p:cNvSpPr txBox="1"/>
          <p:nvPr/>
        </p:nvSpPr>
        <p:spPr>
          <a:xfrm>
            <a:off x="3544147" y="1327573"/>
            <a:ext cx="7371080" cy="4399915"/>
          </a:xfrm>
          <a:prstGeom prst="rect">
            <a:avLst/>
          </a:prstGeom>
          <a:noFill/>
        </p:spPr>
        <p:txBody>
          <a:bodyPr wrap="square" rtlCol="0" anchor="t">
            <a:spAutoFit/>
          </a:bodyPr>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lightweight data-interchange format.</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 Easy for humans to read and write.</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 JSON is "self-describing" and easy to understand.</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 Easy for machines to parse and generate.</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 JSON Supports a lot of programming languages such as: </a:t>
            </a:r>
            <a:endParaRPr lang="en-US" sz="2000"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z="2000" spc="-1">
                <a:solidFill>
                  <a:schemeClr val="tx1"/>
                </a:solidFill>
                <a:latin typeface="Advent Pro SemiBold" charset="0"/>
                <a:cs typeface="Advent Pro SemiBold" charset="0"/>
              </a:rPr>
              <a:t>ActionScript, C, C#, ColdFusion, E, Java, JavaScript, ML, </a:t>
            </a:r>
            <a:endParaRPr lang="en-US" sz="2000"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z="2000" spc="-1">
                <a:solidFill>
                  <a:schemeClr val="tx1"/>
                </a:solidFill>
                <a:latin typeface="Advent Pro SemiBold" charset="0"/>
                <a:cs typeface="Advent Pro SemiBold" charset="0"/>
              </a:rPr>
              <a:t>Objective CAML, Perl, PHP, Python, Rebol, Ruby, and </a:t>
            </a:r>
            <a:endParaRPr lang="en-US" sz="2000"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z="2000" spc="-1">
                <a:solidFill>
                  <a:schemeClr val="tx1"/>
                </a:solidFill>
                <a:latin typeface="Advent Pro SemiBold" charset="0"/>
                <a:cs typeface="Advent Pro SemiBold" charset="0"/>
              </a:rPr>
              <a:t>Lua.</a:t>
            </a:r>
            <a:endParaRPr lang="en-US" sz="20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000" spc="-1">
                <a:solidFill>
                  <a:schemeClr val="tx1"/>
                </a:solidFill>
                <a:latin typeface="Advent Pro SemiBold" charset="0"/>
                <a:cs typeface="Advent Pro SemiBold" charset="0"/>
              </a:rPr>
              <a:t> It has support for Unicode, allowing almost any information in any human language tbe communicated.</a:t>
            </a:r>
            <a:endParaRPr lang="en-US" sz="2000" spc="-1">
              <a:solidFill>
                <a:schemeClr val="tx1"/>
              </a:solidFill>
              <a:latin typeface="Advent Pro SemiBold" charset="0"/>
              <a:cs typeface="Advent Pro SemiBold" charset="0"/>
            </a:endParaRPr>
          </a:p>
        </p:txBody>
      </p:sp>
      <p:grpSp>
        <p:nvGrpSpPr>
          <p:cNvPr id="442" name="Google Shape;442;p33"/>
          <p:cNvGrpSpPr/>
          <p:nvPr/>
        </p:nvGrpSpPr>
        <p:grpSpPr>
          <a:xfrm>
            <a:off x="1004993" y="4288367"/>
            <a:ext cx="2386753" cy="1899073"/>
            <a:chOff x="529200" y="1804100"/>
            <a:chExt cx="3542222" cy="2833011"/>
          </a:xfrm>
        </p:grpSpPr>
        <p:sp>
          <p:nvSpPr>
            <p:cNvPr id="44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4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4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4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4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4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4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5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6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6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6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JSON structure</a:t>
            </a:r>
            <a:endParaRPr lang="en-US" altLang="en-GB"/>
          </a:p>
        </p:txBody>
      </p:sp>
      <p:sp>
        <p:nvSpPr>
          <p:cNvPr id="2" name="Text Box 1"/>
          <p:cNvSpPr txBox="1"/>
          <p:nvPr/>
        </p:nvSpPr>
        <p:spPr>
          <a:xfrm>
            <a:off x="3443393" y="1581573"/>
            <a:ext cx="7084060" cy="3415030"/>
          </a:xfrm>
          <a:prstGeom prst="rect">
            <a:avLst/>
          </a:prstGeom>
          <a:noFill/>
        </p:spPr>
        <p:txBody>
          <a:bodyPr wrap="square" rtlCol="0" anchor="t">
            <a:spAutoFit/>
          </a:bodyPr>
          <a:p>
            <a:pPr marL="0" lvl="0" indent="0">
              <a:buFont typeface="Arial" panose="020B0604020202020204" pitchFamily="34" charset="0"/>
              <a:buNone/>
            </a:pPr>
            <a:r>
              <a:rPr lang="en-US" sz="2400" spc="-1">
                <a:solidFill>
                  <a:schemeClr val="tx1"/>
                </a:solidFill>
                <a:latin typeface="Advent Pro SemiBold" charset="0"/>
                <a:cs typeface="Advent Pro SemiBold" charset="0"/>
              </a:rPr>
              <a:t>JSON is built on tow structures:</a:t>
            </a:r>
            <a:endParaRPr lang="en-US" sz="2400" spc="-1">
              <a:solidFill>
                <a:schemeClr val="tx1"/>
              </a:solidFill>
              <a:latin typeface="Advent Pro SemiBold" charset="0"/>
              <a:cs typeface="Advent Pro SemiBold" charset="0"/>
            </a:endParaRPr>
          </a:p>
          <a:p>
            <a:pPr marL="285750" lvl="0" indent="-285750">
              <a:buFont typeface="Arial" panose="020B0604020202020204" pitchFamily="34" charset="0"/>
              <a:buChar char="•"/>
            </a:pPr>
            <a:endParaRPr lang="en-US" sz="24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400" spc="-1">
                <a:solidFill>
                  <a:schemeClr val="tx1"/>
                </a:solidFill>
                <a:latin typeface="Advent Pro SemiBold" charset="0"/>
                <a:cs typeface="Advent Pro SemiBold" charset="0"/>
              </a:rPr>
              <a:t>A collection of name:value pairs, separated by (:). Name is string, value is one of JSON values.</a:t>
            </a:r>
            <a:endParaRPr lang="en-US" sz="2400" spc="-1">
              <a:solidFill>
                <a:schemeClr val="tx1"/>
              </a:solidFill>
              <a:latin typeface="Advent Pro SemiBold" charset="0"/>
              <a:cs typeface="Advent Pro SemiBold" charset="0"/>
            </a:endParaRPr>
          </a:p>
          <a:p>
            <a:pPr marL="0" lvl="0" indent="0">
              <a:buFont typeface="Arial" panose="020B0604020202020204" pitchFamily="34" charset="0"/>
              <a:buNone/>
            </a:pPr>
            <a:r>
              <a:rPr lang="en-US" sz="2400" spc="-1">
                <a:solidFill>
                  <a:schemeClr val="tx1"/>
                </a:solidFill>
                <a:latin typeface="Advent Pro SemiBold" charset="0"/>
                <a:cs typeface="Advent Pro SemiBold" charset="0"/>
              </a:rPr>
              <a:t>	 (Ex.: "Name" : "Ahmed").</a:t>
            </a:r>
            <a:endParaRPr lang="en-US" sz="2400" spc="-1">
              <a:solidFill>
                <a:schemeClr val="tx1"/>
              </a:solidFill>
              <a:latin typeface="Advent Pro SemiBold" charset="0"/>
              <a:cs typeface="Advent Pro SemiBold" charset="0"/>
            </a:endParaRPr>
          </a:p>
          <a:p>
            <a:pPr marL="0" lvl="0" indent="0">
              <a:buFont typeface="Arial" panose="020B0604020202020204" pitchFamily="34" charset="0"/>
              <a:buNone/>
            </a:pPr>
            <a:r>
              <a:rPr lang="en-US" sz="2400" spc="-1">
                <a:solidFill>
                  <a:schemeClr val="tx1"/>
                </a:solidFill>
                <a:latin typeface="Advent Pro SemiBold" charset="0"/>
                <a:cs typeface="Advent Pro SemiBold" charset="0"/>
              </a:rPr>
              <a:t> </a:t>
            </a:r>
            <a:endParaRPr lang="en-US" sz="24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2400" spc="-1">
                <a:solidFill>
                  <a:schemeClr val="tx1"/>
                </a:solidFill>
                <a:latin typeface="Advent Pro SemiBold" charset="0"/>
                <a:cs typeface="Advent Pro SemiBold" charset="0"/>
              </a:rPr>
              <a:t>An ordered list of values. In most languages, this is realized as an array, vector, list, or sequence. </a:t>
            </a:r>
            <a:endParaRPr lang="en-US" sz="2400" spc="-1">
              <a:solidFill>
                <a:schemeClr val="tx1"/>
              </a:solidFill>
              <a:latin typeface="Advent Pro SemiBold" charset="0"/>
              <a:cs typeface="Advent Pro SemiBold" charset="0"/>
            </a:endParaRPr>
          </a:p>
          <a:p>
            <a:pPr marL="457200" lvl="1" indent="0">
              <a:buFont typeface="Arial" panose="020B0604020202020204" pitchFamily="34" charset="0"/>
              <a:buNone/>
            </a:pPr>
            <a:r>
              <a:rPr lang="en-US" sz="2400" spc="-1">
                <a:solidFill>
                  <a:schemeClr val="tx1"/>
                </a:solidFill>
                <a:latin typeface="Advent Pro SemiBold" charset="0"/>
                <a:cs typeface="Advent Pro SemiBold" charset="0"/>
              </a:rPr>
              <a:t>	(Ex.: "courses": [ "HTML","CSS","PHP"] )</a:t>
            </a:r>
            <a:endParaRPr lang="en-US" sz="2400"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JSON values format</a:t>
            </a:r>
            <a:endParaRPr lang="en-US" altLang="en-GB"/>
          </a:p>
        </p:txBody>
      </p:sp>
      <p:sp>
        <p:nvSpPr>
          <p:cNvPr id="2" name="Text Box 1"/>
          <p:cNvSpPr txBox="1"/>
          <p:nvPr/>
        </p:nvSpPr>
        <p:spPr>
          <a:xfrm>
            <a:off x="3443393" y="1581573"/>
            <a:ext cx="7084060" cy="3538220"/>
          </a:xfrm>
          <a:prstGeom prst="rect">
            <a:avLst/>
          </a:prstGeom>
          <a:noFill/>
        </p:spPr>
        <p:txBody>
          <a:bodyPr wrap="square" rtlCol="0" anchor="t">
            <a:spAutoFit/>
          </a:bodyPr>
          <a:p>
            <a:pPr marL="0" lvl="0" indent="0">
              <a:buFont typeface="Arial" panose="020B0604020202020204" pitchFamily="34" charset="0"/>
              <a:buNone/>
            </a:pPr>
            <a:r>
              <a:rPr lang="en-US" sz="3200" spc="-1">
                <a:solidFill>
                  <a:schemeClr val="tx1"/>
                </a:solidFill>
                <a:latin typeface="Advent Pro SemiBold" charset="0"/>
                <a:cs typeface="Advent Pro SemiBold" charset="0"/>
              </a:rPr>
              <a:t>JSON supports these basic data types:</a:t>
            </a:r>
            <a:endParaRPr lang="en-US" sz="32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3200" spc="-1">
                <a:solidFill>
                  <a:schemeClr val="tx1"/>
                </a:solidFill>
                <a:latin typeface="Advent Pro SemiBold" charset="0"/>
                <a:cs typeface="Advent Pro SemiBold" charset="0"/>
              </a:rPr>
              <a:t>Strings (in double quotes)</a:t>
            </a:r>
            <a:endParaRPr lang="en-US" sz="32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3200" spc="-1">
                <a:solidFill>
                  <a:schemeClr val="tx1"/>
                </a:solidFill>
                <a:latin typeface="Advent Pro SemiBold" charset="0"/>
                <a:cs typeface="Advent Pro SemiBold" charset="0"/>
              </a:rPr>
              <a:t>Numbers (integer or floating point)</a:t>
            </a:r>
            <a:endParaRPr lang="en-US" sz="32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3200" spc="-1">
                <a:solidFill>
                  <a:schemeClr val="tx1"/>
                </a:solidFill>
                <a:latin typeface="Advent Pro SemiBold" charset="0"/>
                <a:cs typeface="Advent Pro SemiBold" charset="0"/>
              </a:rPr>
              <a:t>Booleans (true, false).</a:t>
            </a:r>
            <a:endParaRPr lang="en-US" sz="32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3200" spc="-1">
                <a:solidFill>
                  <a:schemeClr val="tx1"/>
                </a:solidFill>
                <a:latin typeface="Advent Pro SemiBold" charset="0"/>
                <a:cs typeface="Advent Pro SemiBold" charset="0"/>
              </a:rPr>
              <a:t>Objects (in curly braces)</a:t>
            </a:r>
            <a:endParaRPr lang="en-US" sz="32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3200" spc="-1">
                <a:solidFill>
                  <a:schemeClr val="tx1"/>
                </a:solidFill>
                <a:latin typeface="Advent Pro SemiBold" charset="0"/>
                <a:cs typeface="Advent Pro SemiBold" charset="0"/>
              </a:rPr>
              <a:t>Arrays (in square brackets)</a:t>
            </a:r>
            <a:endParaRPr lang="en-US" sz="3200"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z="3200" spc="-1">
                <a:solidFill>
                  <a:schemeClr val="tx1"/>
                </a:solidFill>
                <a:latin typeface="Advent Pro SemiBold" charset="0"/>
                <a:cs typeface="Advent Pro SemiBold" charset="0"/>
              </a:rPr>
              <a:t>null </a:t>
            </a:r>
            <a:endParaRPr lang="en-US" sz="3200"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JSON vs XML</a:t>
            </a:r>
            <a:endParaRPr lang="en-US" altLang="en-GB"/>
          </a:p>
        </p:txBody>
      </p:sp>
      <p:sp>
        <p:nvSpPr>
          <p:cNvPr id="2" name="Text Box 1"/>
          <p:cNvSpPr txBox="1"/>
          <p:nvPr/>
        </p:nvSpPr>
        <p:spPr>
          <a:xfrm>
            <a:off x="3443393" y="1581573"/>
            <a:ext cx="7791027" cy="3415030"/>
          </a:xfrm>
          <a:prstGeom prst="rect">
            <a:avLst/>
          </a:prstGeom>
          <a:noFill/>
        </p:spPr>
        <p:txBody>
          <a:bodyPr wrap="square" rtlCol="0" anchor="t">
            <a:spAutoFit/>
          </a:bodyPr>
          <a:p>
            <a:pPr marL="285750" lvl="0" indent="-285750">
              <a:buFont typeface="Arial" panose="020B0604020202020204" pitchFamily="34" charset="0"/>
              <a:buChar char="•"/>
            </a:pPr>
            <a:r>
              <a:rPr lang="en-US" spc="-1">
                <a:solidFill>
                  <a:schemeClr val="tx1"/>
                </a:solidFill>
                <a:latin typeface="Advent Pro SemiBold" charset="0"/>
                <a:cs typeface="Advent Pro SemiBold" charset="0"/>
              </a:rPr>
              <a:t>Much Like XML:</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Both JSON and XML is plain text</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Both JSON and XML is "self-describing" (human readable)</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Both JSON and XML is hierarchical (values within values)</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Both JSON and XML can be fetched with an HttpRequest</a:t>
            </a:r>
            <a:endParaRPr lang="en-US"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pc="-1">
                <a:solidFill>
                  <a:schemeClr val="tx1"/>
                </a:solidFill>
                <a:latin typeface="Advent Pro SemiBold" charset="0"/>
                <a:cs typeface="Advent Pro SemiBold" charset="0"/>
              </a:rPr>
              <a:t>Much Unlike XML:</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JSON doesn't use tags</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JSON is shorter</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JSON is quicker to read and write</a:t>
            </a:r>
            <a:endParaRPr lang="en-US" spc="-1">
              <a:solidFill>
                <a:schemeClr val="tx1"/>
              </a:solidFill>
              <a:latin typeface="Advent Pro SemiBold" charset="0"/>
              <a:cs typeface="Advent Pro SemiBold" charset="0"/>
            </a:endParaRPr>
          </a:p>
          <a:p>
            <a:pPr marL="742950" lvl="1" indent="-285750">
              <a:buFont typeface="Arial" panose="020B0604020202020204" pitchFamily="34" charset="0"/>
              <a:buChar char="•"/>
            </a:pPr>
            <a:r>
              <a:rPr lang="en-US" spc="-1">
                <a:solidFill>
                  <a:schemeClr val="tx1"/>
                </a:solidFill>
                <a:latin typeface="Advent Pro SemiBold" charset="0"/>
                <a:cs typeface="Advent Pro SemiBold" charset="0"/>
              </a:rPr>
              <a:t>JSON can use arrays</a:t>
            </a:r>
            <a:endParaRPr lang="en-US" spc="-1">
              <a:solidFill>
                <a:schemeClr val="tx1"/>
              </a:solidFill>
              <a:latin typeface="Advent Pro SemiBold" charset="0"/>
              <a:cs typeface="Advent Pro SemiBold" charset="0"/>
            </a:endParaRPr>
          </a:p>
          <a:p>
            <a:pPr marL="285750" lvl="0" indent="-285750">
              <a:buFont typeface="Arial" panose="020B0604020202020204" pitchFamily="34" charset="0"/>
              <a:buChar char="•"/>
            </a:pPr>
            <a:r>
              <a:rPr lang="en-US" spc="-1">
                <a:solidFill>
                  <a:schemeClr val="tx1"/>
                </a:solidFill>
                <a:latin typeface="Advent Pro SemiBold" charset="0"/>
                <a:cs typeface="Advent Pro SemiBold" charset="0"/>
              </a:rPr>
              <a:t>The biggest difference: XML has tbe parsed with an XML </a:t>
            </a:r>
            <a:endParaRPr lang="en-US" spc="-1">
              <a:solidFill>
                <a:schemeClr val="tx1"/>
              </a:solidFill>
              <a:latin typeface="Advent Pro SemiBold" charset="0"/>
              <a:cs typeface="Advent Pro SemiBold" charset="0"/>
            </a:endParaRPr>
          </a:p>
          <a:p>
            <a:pPr marL="0" lvl="0" indent="0">
              <a:buFont typeface="Arial" panose="020B0604020202020204" pitchFamily="34" charset="0"/>
              <a:buNone/>
            </a:pPr>
            <a:r>
              <a:rPr lang="en-US" spc="-1">
                <a:solidFill>
                  <a:schemeClr val="tx1"/>
                </a:solidFill>
                <a:latin typeface="Advent Pro SemiBold" charset="0"/>
                <a:cs typeface="Advent Pro SemiBold" charset="0"/>
              </a:rPr>
              <a:t>parser, JSON can be parsed by a standard JavaScript function. </a:t>
            </a:r>
            <a:endParaRPr lang="en-US"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Event properties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1737360" y="1369060"/>
            <a:ext cx="7368540" cy="370332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Why JSON over XML?</a:t>
            </a:r>
            <a:endParaRPr lang="en-US" altLang="en-GB"/>
          </a:p>
        </p:txBody>
      </p:sp>
      <p:sp>
        <p:nvSpPr>
          <p:cNvPr id="2" name="Text Box 1"/>
          <p:cNvSpPr txBox="1"/>
          <p:nvPr/>
        </p:nvSpPr>
        <p:spPr>
          <a:xfrm>
            <a:off x="3789680" y="1421553"/>
            <a:ext cx="6294120" cy="3709670"/>
          </a:xfrm>
          <a:prstGeom prst="rect">
            <a:avLst/>
          </a:prstGeom>
          <a:noFill/>
        </p:spPr>
        <p:txBody>
          <a:bodyPr wrap="square" rtlCol="0" anchor="t">
            <a:spAutoFit/>
          </a:bodyPr>
          <a:p>
            <a:pPr marL="0" lvl="0" indent="0">
              <a:buFont typeface="Arial" panose="020B0604020202020204" pitchFamily="34" charset="0"/>
              <a:buNone/>
            </a:pPr>
            <a:r>
              <a:rPr lang="en-US" sz="2135" spc="-1">
                <a:solidFill>
                  <a:schemeClr val="tx1"/>
                </a:solidFill>
                <a:latin typeface="Advent Pro SemiBold" charset="0"/>
                <a:cs typeface="Advent Pro SemiBold" charset="0"/>
              </a:rPr>
              <a:t>Why JSON over XML?</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Lighter and faster than XML as on the wire data format.</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JSON objects are typed while XML data is typeless.</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 JSON types: string, number, array, boolean, object.</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 XML data: are all string</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Native data form for JavaScript code</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 Data is readily accessible as JSON objects in your JavaScript Code vs. XML data needed to be parsed and assigned to variables.</a:t>
            </a:r>
            <a:endParaRPr lang="en-US" sz="2135" spc="-1">
              <a:solidFill>
                <a:schemeClr val="tx1"/>
              </a:solidFill>
              <a:latin typeface="Advent Pro SemiBold" charset="0"/>
              <a:cs typeface="Advent Pro SemiBold" charset="0"/>
            </a:endParaRPr>
          </a:p>
          <a:p>
            <a:pPr marL="0" lvl="0" indent="0">
              <a:buFont typeface="Arial" panose="020B0604020202020204" pitchFamily="34" charset="0"/>
              <a:buNone/>
            </a:pPr>
            <a:r>
              <a:rPr lang="en-US" sz="2135" spc="-1">
                <a:solidFill>
                  <a:schemeClr val="tx1"/>
                </a:solidFill>
                <a:latin typeface="Advent Pro SemiBold" charset="0"/>
                <a:cs typeface="Advent Pro SemiBold" charset="0"/>
              </a:rPr>
              <a:t>- Retrieving values is as easy as reading from an object property in your JavaScript code</a:t>
            </a:r>
            <a:endParaRPr lang="en-US" sz="2135"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JSON Syntax vs. XML Syntax</a:t>
            </a:r>
            <a:endParaRPr lang="en-US" altLang="en-GB"/>
          </a:p>
        </p:txBody>
      </p:sp>
      <p:grpSp>
        <p:nvGrpSpPr>
          <p:cNvPr id="2"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
        <p:nvSpPr>
          <p:cNvPr id="23" name="Text Box 22"/>
          <p:cNvSpPr txBox="1"/>
          <p:nvPr/>
        </p:nvSpPr>
        <p:spPr>
          <a:xfrm>
            <a:off x="3439160" y="1246293"/>
            <a:ext cx="5792047" cy="4769485"/>
          </a:xfrm>
          <a:prstGeom prst="rect">
            <a:avLst/>
          </a:prstGeom>
          <a:noFill/>
        </p:spPr>
        <p:txBody>
          <a:bodyPr wrap="square" rtlCol="0" anchor="t">
            <a:spAutoFit/>
          </a:bodyPr>
          <a:p>
            <a:pPr marL="0" lvl="0" algn="l">
              <a:buSzTx/>
              <a:buFont typeface="Arial" panose="020B0604020202020204" pitchFamily="34" charset="0"/>
              <a:buNone/>
            </a:pPr>
            <a:r>
              <a:rPr lang="en-US" sz="1600" spc="-1">
                <a:solidFill>
                  <a:schemeClr val="tx1"/>
                </a:solidFill>
                <a:latin typeface="Advent Pro SemiBold" charset="0"/>
                <a:cs typeface="Advent Pro SemiBold" charset="0"/>
              </a:rPr>
              <a:t>{  </a:t>
            </a:r>
            <a:r>
              <a:rPr lang="en-US" sz="1600" spc="-1">
                <a:solidFill>
                  <a:schemeClr val="tx1"/>
                </a:solidFill>
                <a:latin typeface="+mj-lt"/>
                <a:cs typeface="+mj-lt"/>
              </a:rPr>
              <a:t>"</a:t>
            </a:r>
            <a:r>
              <a:rPr lang="en-US" sz="1600" spc="-1">
                <a:solidFill>
                  <a:schemeClr val="tx1"/>
                </a:solidFill>
                <a:latin typeface="Advent Pro SemiBold" charset="0"/>
                <a:cs typeface="Advent Pro SemiBold" charset="0"/>
              </a:rPr>
              <a:t>sdfStudents</a:t>
            </a:r>
            <a:r>
              <a:rPr lang="en-US" sz="1600" spc="-1">
                <a:solidFill>
                  <a:schemeClr val="tx1"/>
                </a:solidFill>
                <a:latin typeface="+mj-lt"/>
                <a:cs typeface="+mj-lt"/>
                <a:sym typeface="+mn-ea"/>
              </a:rPr>
              <a:t>"</a:t>
            </a:r>
            <a:r>
              <a:rPr lang="en-US" sz="1600" spc="-1">
                <a:solidFill>
                  <a:schemeClr val="tx1"/>
                </a:solidFill>
                <a:latin typeface="Advent Pro SemiBold" charset="0"/>
                <a:cs typeface="Advent Pro SemiBold" charset="0"/>
              </a:rPr>
              <a:t>: [</a:t>
            </a:r>
            <a:endParaRPr lang="en-US" sz="1600" spc="-1">
              <a:solidFill>
                <a:schemeClr val="tx1"/>
              </a:solidFill>
              <a:latin typeface="Advent Pro SemiBold" charset="0"/>
              <a:cs typeface="Advent Pro SemiBold" charset="0"/>
            </a:endParaRPr>
          </a:p>
          <a:p>
            <a:pPr marL="0" lvl="0" algn="l">
              <a:buSzTx/>
              <a:buFont typeface="Arial" panose="020B0604020202020204" pitchFamily="34" charset="0"/>
              <a:buNone/>
            </a:pPr>
            <a:r>
              <a:rPr lang="en-US" sz="1600" spc="-1">
                <a:solidFill>
                  <a:schemeClr val="tx1"/>
                </a:solidFill>
                <a:latin typeface="Advent Pro SemiBold" charset="0"/>
                <a:cs typeface="Advent Pro SemiBold" charset="0"/>
              </a:rPr>
              <a:t>	     { "id":1001 ,</a:t>
            </a:r>
            <a:endParaRPr lang="en-US" sz="1600" spc="-1">
              <a:solidFill>
                <a:schemeClr val="tx1"/>
              </a:solidFill>
              <a:latin typeface="Advent Pro SemiBold" charset="0"/>
              <a:cs typeface="Advent Pro SemiBold" charset="0"/>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rPr>
              <a:t>	       "name":"ALi</a:t>
            </a:r>
            <a:r>
              <a:rPr lang="en-US" sz="1600" spc="-1">
                <a:solidFill>
                  <a:schemeClr val="tx1"/>
                </a:solidFill>
                <a:latin typeface="Advent Pro SemiBold" charset="0"/>
                <a:cs typeface="Advent Pro SemiBold" charset="0"/>
                <a:sym typeface="+mn-ea"/>
              </a:rPr>
              <a:t>" ,</a:t>
            </a:r>
            <a:endParaRPr lang="en-US" sz="1600" spc="-1">
              <a:solidFill>
                <a:schemeClr val="tx1"/>
              </a:solidFill>
              <a:latin typeface="Advent Pro SemiBold" charset="0"/>
              <a:cs typeface="Advent Pro SemiBold" charset="0"/>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"age":20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"courses": [ "php" , "js" ]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"address": {  "city": "Alex"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"street": "19 jun."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 "id":1002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"name":"Soha"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"age":27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"courses": [ "c#" , "js","java" ]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"address": {  "city": "Sohag"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"street": "Tahrir"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	</a:t>
            </a:r>
            <a:endParaRPr lang="en-US" sz="1600" spc="-1">
              <a:solidFill>
                <a:schemeClr val="tx1"/>
              </a:solidFill>
              <a:latin typeface="Advent Pro SemiBold" charset="0"/>
              <a:cs typeface="Advent Pro SemiBold" charset="0"/>
              <a:sym typeface="+mn-ea"/>
            </a:endParaRPr>
          </a:p>
          <a:p>
            <a:pPr lvl="2"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a:t>
            </a:r>
            <a:endParaRPr lang="en-US" sz="1600" spc="-1">
              <a:solidFill>
                <a:schemeClr val="tx1"/>
              </a:solidFill>
              <a:latin typeface="Advent Pro SemiBold" charset="0"/>
              <a:cs typeface="Advent Pro SemiBold" charset="0"/>
              <a:sym typeface="+mn-ea"/>
            </a:endParaRPr>
          </a:p>
          <a:p>
            <a:pPr lvl="0" algn="l">
              <a:buSzTx/>
              <a:buFont typeface="Arial" panose="020B0604020202020204" pitchFamily="34" charset="0"/>
              <a:buNone/>
            </a:pPr>
            <a:r>
              <a:rPr lang="en-US" sz="1600" spc="-1">
                <a:solidFill>
                  <a:schemeClr val="tx1"/>
                </a:solidFill>
                <a:latin typeface="Advent Pro SemiBold" charset="0"/>
                <a:cs typeface="Advent Pro SemiBold" charset="0"/>
                <a:sym typeface="+mn-ea"/>
              </a:rPr>
              <a:t>            ]</a:t>
            </a:r>
            <a:endParaRPr lang="en-US" sz="1600" spc="-1">
              <a:solidFill>
                <a:schemeClr val="tx1"/>
              </a:solidFill>
              <a:latin typeface="Advent Pro SemiBold" charset="0"/>
              <a:cs typeface="Advent Pro SemiBold" charset="0"/>
              <a:sym typeface="+mn-ea"/>
            </a:endParaRPr>
          </a:p>
          <a:p>
            <a:pPr marL="0" lvl="0" algn="l">
              <a:buSzTx/>
              <a:buFont typeface="Arial" panose="020B0604020202020204" pitchFamily="34" charset="0"/>
              <a:buNone/>
            </a:pPr>
            <a:r>
              <a:rPr lang="en-US" sz="1600" spc="-1">
                <a:solidFill>
                  <a:schemeClr val="tx1"/>
                </a:solidFill>
                <a:latin typeface="Advent Pro SemiBold" charset="0"/>
                <a:cs typeface="Advent Pro SemiBold" charset="0"/>
                <a:sym typeface="+mn-ea"/>
              </a:rPr>
              <a:t>}</a:t>
            </a:r>
            <a:endParaRPr lang="en-US" sz="1600" spc="-1">
              <a:solidFill>
                <a:schemeClr val="tx1"/>
              </a:solidFill>
              <a:latin typeface="Advent Pro SemiBold" charset="0"/>
              <a:cs typeface="Advent Pro SemiBold" charset="0"/>
              <a:sym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2400" spc="-1">
                <a:solidFill>
                  <a:schemeClr val="tx1"/>
                </a:solidFill>
                <a:latin typeface="Advent Pro SemiBold" charset="0"/>
                <a:cs typeface="Advent Pro SemiBold" charset="0"/>
                <a:sym typeface="+mn-ea"/>
              </a:rPr>
              <a:t>How to read JSON files from the server?</a:t>
            </a:r>
            <a:endParaRPr lang="en-US" sz="2400" spc="-1">
              <a:solidFill>
                <a:schemeClr val="tx1"/>
              </a:solidFill>
              <a:latin typeface="Advent Pro SemiBold" charset="0"/>
              <a:cs typeface="Advent Pro SemiBold" charset="0"/>
              <a:sym typeface="+mn-ea"/>
            </a:endParaRPr>
          </a:p>
        </p:txBody>
      </p:sp>
      <p:sp>
        <p:nvSpPr>
          <p:cNvPr id="2" name="Text Box 1"/>
          <p:cNvSpPr txBox="1"/>
          <p:nvPr/>
        </p:nvSpPr>
        <p:spPr>
          <a:xfrm>
            <a:off x="3789680" y="1421553"/>
            <a:ext cx="5917353" cy="4154170"/>
          </a:xfrm>
          <a:prstGeom prst="rect">
            <a:avLst/>
          </a:prstGeom>
          <a:noFill/>
        </p:spPr>
        <p:txBody>
          <a:bodyPr wrap="square" rtlCol="0" anchor="t">
            <a:spAutoFit/>
          </a:bodyPr>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The file type for JSON files is ".json" (or even .txt files), it’s </a:t>
            </a:r>
            <a:endParaRPr lang="en-US" sz="2400"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just text files.</a:t>
            </a:r>
            <a:endParaRPr lang="en-US" sz="2400"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JSON Http Request: A common use of JSON is to read data </a:t>
            </a:r>
            <a:endParaRPr lang="en-US" sz="2400"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from a web server, and display the data in a web page is using Http Request (XMLHttpRequest Object).</a:t>
            </a:r>
            <a:endParaRPr lang="en-US" sz="2400"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Http Request is alsa technique used in Ajax.</a:t>
            </a:r>
            <a:endParaRPr lang="en-US" sz="2400"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4" name="Title 3"/>
          <p:cNvSpPr/>
          <p:nvPr>
            <p:ph type="title"/>
          </p:nvPr>
        </p:nvSpPr>
        <p:spPr/>
        <p:txBody>
          <a:bodyPr/>
          <a:p>
            <a:r>
              <a:rPr lang="en-US" spc="-1">
                <a:solidFill>
                  <a:schemeClr val="tx1"/>
                </a:solidFill>
                <a:latin typeface="Advent Pro Medium" charset="0"/>
                <a:cs typeface="Advent Pro Medium" charset="0"/>
                <a:sym typeface="+mn-ea"/>
              </a:rPr>
              <a:t>Sync vs Async</a:t>
            </a:r>
            <a:endParaRPr lang="en-US" spc="-1">
              <a:solidFill>
                <a:schemeClr val="tx1"/>
              </a:solidFill>
              <a:latin typeface="Advent Pro Medium" charset="0"/>
              <a:cs typeface="Advent Pro Medium" charset="0"/>
              <a:sym typeface="+mn-ea"/>
            </a:endParaRPr>
          </a:p>
        </p:txBody>
      </p:sp>
      <p:pic>
        <p:nvPicPr>
          <p:cNvPr id="100" name="Picture 99"/>
          <p:cNvPicPr/>
          <p:nvPr/>
        </p:nvPicPr>
        <p:blipFill>
          <a:blip r:embed="rId1"/>
          <a:srcRect l="47701" t="37346" r="22410" b="12716"/>
          <a:stretch>
            <a:fillRect/>
          </a:stretch>
        </p:blipFill>
        <p:spPr>
          <a:xfrm>
            <a:off x="6615853" y="1912620"/>
            <a:ext cx="3644053" cy="3424767"/>
          </a:xfrm>
          <a:prstGeom prst="rect">
            <a:avLst/>
          </a:prstGeom>
          <a:noFill/>
          <a:ln w="9525">
            <a:noFill/>
          </a:ln>
        </p:spPr>
      </p:pic>
      <p:pic>
        <p:nvPicPr>
          <p:cNvPr id="3" name="Picture 2"/>
          <p:cNvPicPr/>
          <p:nvPr/>
        </p:nvPicPr>
        <p:blipFill>
          <a:blip r:embed="rId1"/>
          <a:srcRect l="16562" t="37346" r="54639" b="12716"/>
          <a:stretch>
            <a:fillRect/>
          </a:stretch>
        </p:blipFill>
        <p:spPr>
          <a:xfrm>
            <a:off x="2170853" y="1912620"/>
            <a:ext cx="3511127" cy="3424767"/>
          </a:xfrm>
          <a:prstGeom prst="rect">
            <a:avLst/>
          </a:prstGeom>
          <a:noFill/>
          <a:ln w="9525">
            <a:noFill/>
          </a:ln>
        </p:spPr>
      </p:pic>
      <p:sp>
        <p:nvSpPr>
          <p:cNvPr id="5" name="Google Shape;368;p30"/>
          <p:cNvSpPr txBox="1"/>
          <p:nvPr>
            <p:ph type="subTitle" idx="3"/>
          </p:nvPr>
        </p:nvSpPr>
        <p:spPr>
          <a:xfrm>
            <a:off x="2031668" y="5463240"/>
            <a:ext cx="3789600" cy="595600"/>
          </a:xfrm>
          <a:prstGeom prst="rect">
            <a:avLst/>
          </a:prstGeom>
        </p:spPr>
        <p:txBody>
          <a:bodyPr spcFirstLastPara="1" wrap="square" lIns="121900" tIns="121900" rIns="121900" bIns="121900" anchor="t" anchorCtr="0">
            <a:noAutofit/>
          </a:bodyPr>
          <a:p>
            <a:pPr marL="0" lvl="0" indent="0" algn="ctr" rtl="0">
              <a:spcBef>
                <a:spcPts val="0"/>
              </a:spcBef>
              <a:spcAft>
                <a:spcPts val="1600"/>
              </a:spcAft>
              <a:buNone/>
            </a:pPr>
            <a:r>
              <a:rPr lang="en-US" altLang="en-GB"/>
              <a:t>Synchronous</a:t>
            </a:r>
            <a:endParaRPr lang="en-US" altLang="en-GB"/>
          </a:p>
        </p:txBody>
      </p:sp>
      <p:sp>
        <p:nvSpPr>
          <p:cNvPr id="6" name="Google Shape;368;p30"/>
          <p:cNvSpPr txBox="1"/>
          <p:nvPr/>
        </p:nvSpPr>
        <p:spPr>
          <a:xfrm>
            <a:off x="6469895" y="5463240"/>
            <a:ext cx="3789600" cy="5956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Slab Light"/>
              <a:buNone/>
              <a:defRPr sz="1800" b="0" i="0" u="none" strike="noStrike" cap="none">
                <a:solidFill>
                  <a:schemeClr val="dk1"/>
                </a:solidFill>
                <a:latin typeface="Advent Pro SemiBold"/>
                <a:ea typeface="Advent Pro SemiBold"/>
                <a:cs typeface="Advent Pro SemiBold"/>
                <a:sym typeface="Advent Pro SemiBold"/>
              </a:defRPr>
            </a:lvl1pPr>
            <a:lvl2pPr marL="914400" marR="0" lvl="1"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2pPr>
            <a:lvl3pPr marL="1371600" marR="0" lvl="2"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3pPr>
            <a:lvl4pPr marL="1828800" marR="0" lvl="3"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4pPr>
            <a:lvl5pPr marL="2286000" marR="0" lvl="4"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5pPr>
            <a:lvl6pPr marL="2743200" marR="0" lvl="5"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6pPr>
            <a:lvl7pPr marL="3200400" marR="0" lvl="6"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7pPr>
            <a:lvl8pPr marL="3657600" marR="0" lvl="7"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8pPr>
            <a:lvl9pPr marL="4114800" marR="0" lvl="8" indent="-317500" algn="ctr" rtl="0">
              <a:lnSpc>
                <a:spcPct val="100000"/>
              </a:lnSpc>
              <a:spcBef>
                <a:spcPts val="1600"/>
              </a:spcBef>
              <a:spcAft>
                <a:spcPts val="1600"/>
              </a:spcAft>
              <a:buClr>
                <a:schemeClr val="dk1"/>
              </a:buClr>
              <a:buSzPts val="1400"/>
              <a:buFont typeface="Roboto Slab Light"/>
              <a:buNone/>
              <a:defRPr sz="1400" b="0" i="0" u="none" strike="noStrike" cap="none">
                <a:solidFill>
                  <a:schemeClr val="dk1"/>
                </a:solidFill>
                <a:latin typeface="Advent Pro SemiBold"/>
                <a:ea typeface="Advent Pro SemiBold"/>
                <a:cs typeface="Advent Pro SemiBold"/>
                <a:sym typeface="Advent Pro SemiBold"/>
              </a:defRPr>
            </a:lvl9pPr>
          </a:lstStyle>
          <a:p>
            <a:pPr marL="0" lvl="0" indent="0" algn="ctr" rtl="0">
              <a:spcBef>
                <a:spcPts val="0"/>
              </a:spcBef>
              <a:spcAft>
                <a:spcPts val="1600"/>
              </a:spcAft>
              <a:buNone/>
            </a:pPr>
            <a:r>
              <a:rPr lang="en-US" altLang="en-GB" sz="2400"/>
              <a:t>Asynchronous</a:t>
            </a:r>
            <a:endParaRPr lang="en-US" altLang="en-GB"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What is AJAX?</a:t>
            </a:r>
            <a:endParaRPr lang="en-US" altLang="en-GB"/>
          </a:p>
        </p:txBody>
      </p:sp>
      <p:sp>
        <p:nvSpPr>
          <p:cNvPr id="2" name="Text Box 1"/>
          <p:cNvSpPr txBox="1"/>
          <p:nvPr/>
        </p:nvSpPr>
        <p:spPr>
          <a:xfrm>
            <a:off x="3789680" y="1207347"/>
            <a:ext cx="7067973" cy="4523105"/>
          </a:xfrm>
          <a:prstGeom prst="rect">
            <a:avLst/>
          </a:prstGeom>
          <a:noFill/>
        </p:spPr>
        <p:txBody>
          <a:bodyPr wrap="square" rtlCol="0" anchor="t">
            <a:spAutoFit/>
          </a:bodyPr>
          <a:p>
            <a:pPr marL="342900" lvl="0" indent="-342900">
              <a:buFont typeface="Arial" panose="020B0604020202020204" pitchFamily="34" charset="0"/>
              <a:buChar char="•"/>
            </a:pPr>
            <a:r>
              <a:rPr lang="en-US" spc="-1">
                <a:solidFill>
                  <a:schemeClr val="tx1"/>
                </a:solidFill>
                <a:latin typeface="Advent Pro SemiBold" charset="0"/>
                <a:cs typeface="Advent Pro SemiBold" charset="0"/>
              </a:rPr>
              <a:t>AJAX stands for Asynchronous JavaScript And XML.</a:t>
            </a:r>
            <a:endParaRPr lang="en-US" spc="-1">
              <a:solidFill>
                <a:schemeClr val="tx1"/>
              </a:solidFill>
              <a:latin typeface="Advent Pro SemiBold" charset="0"/>
              <a:cs typeface="Advent Pro SemiBold" charset="0"/>
            </a:endParaRPr>
          </a:p>
          <a:p>
            <a:pPr marL="0" lvl="0" indent="0">
              <a:buFont typeface="Arial" panose="020B0604020202020204" pitchFamily="34" charset="0"/>
              <a:buNone/>
            </a:pPr>
            <a:endParaRPr lang="en-US"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pc="-1">
                <a:solidFill>
                  <a:schemeClr val="tx1"/>
                </a:solidFill>
                <a:latin typeface="Advent Pro SemiBold" charset="0"/>
                <a:cs typeface="Advent Pro SemiBold" charset="0"/>
              </a:rPr>
              <a:t>AJAX is a technique for creating "better, faster, more responsive web applications".</a:t>
            </a:r>
            <a:endParaRPr lang="en-US" spc="-1">
              <a:solidFill>
                <a:schemeClr val="tx1"/>
              </a:solidFill>
              <a:latin typeface="Advent Pro SemiBold" charset="0"/>
              <a:cs typeface="Advent Pro SemiBold" charset="0"/>
            </a:endParaRPr>
          </a:p>
          <a:p>
            <a:pPr marL="0" lvl="0" indent="0">
              <a:buFont typeface="Arial" panose="020B0604020202020204" pitchFamily="34" charset="0"/>
              <a:buNone/>
            </a:pPr>
            <a:endParaRPr lang="en-US"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pc="-1">
                <a:solidFill>
                  <a:schemeClr val="tx1"/>
                </a:solidFill>
                <a:latin typeface="Advent Pro SemiBold" charset="0"/>
                <a:cs typeface="Advent Pro SemiBold" charset="0"/>
              </a:rPr>
              <a:t>AJAX allows web pages to be updated asynchronously by exchanging small amounts of data with the server behind the scenes. This means that it is possible to update parts of a web page, without reloading the whole page.</a:t>
            </a:r>
            <a:endParaRPr lang="en-US" spc="-1">
              <a:solidFill>
                <a:schemeClr val="tx1"/>
              </a:solidFill>
              <a:latin typeface="Advent Pro SemiBold" charset="0"/>
              <a:cs typeface="Advent Pro SemiBold" charset="0"/>
            </a:endParaRPr>
          </a:p>
          <a:p>
            <a:pPr marL="0" lvl="0" indent="0">
              <a:buFont typeface="Arial" panose="020B0604020202020204" pitchFamily="34" charset="0"/>
              <a:buNone/>
            </a:pPr>
            <a:endParaRPr lang="en-US"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pc="-1">
                <a:solidFill>
                  <a:schemeClr val="tx1"/>
                </a:solidFill>
                <a:latin typeface="Advent Pro SemiBold" charset="0"/>
                <a:cs typeface="Advent Pro SemiBold" charset="0"/>
              </a:rPr>
              <a:t>Classic web pages, (which do not use AJAX) must reload the entire page if the content should change.</a:t>
            </a:r>
            <a:endParaRPr lang="en-US" spc="-1">
              <a:solidFill>
                <a:schemeClr val="tx1"/>
              </a:solidFill>
              <a:latin typeface="Advent Pro SemiBold" charset="0"/>
              <a:cs typeface="Advent Pro SemiBold" charset="0"/>
            </a:endParaRPr>
          </a:p>
          <a:p>
            <a:pPr marL="0" lvl="0" indent="0">
              <a:buFont typeface="Arial" panose="020B0604020202020204" pitchFamily="34" charset="0"/>
              <a:buNone/>
            </a:pPr>
            <a:endParaRPr lang="en-US"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pc="-1">
                <a:solidFill>
                  <a:schemeClr val="tx1"/>
                </a:solidFill>
                <a:latin typeface="Advent Pro SemiBold" charset="0"/>
                <a:cs typeface="Advent Pro SemiBold" charset="0"/>
              </a:rPr>
              <a:t>Examples of applications using AJAX: Google Maps,Gmail, Youtube, and Facebook tabs.</a:t>
            </a:r>
            <a:endParaRPr lang="en-US"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The XMLHttpRequest object</a:t>
            </a:r>
            <a:endParaRPr lang="en-US" altLang="en-GB"/>
          </a:p>
        </p:txBody>
      </p:sp>
      <p:sp>
        <p:nvSpPr>
          <p:cNvPr id="2" name="Text Box 1"/>
          <p:cNvSpPr txBox="1"/>
          <p:nvPr/>
        </p:nvSpPr>
        <p:spPr>
          <a:xfrm>
            <a:off x="3789680" y="1421553"/>
            <a:ext cx="6645487" cy="3415030"/>
          </a:xfrm>
          <a:prstGeom prst="rect">
            <a:avLst/>
          </a:prstGeom>
          <a:noFill/>
        </p:spPr>
        <p:txBody>
          <a:bodyPr wrap="square" rtlCol="0" anchor="t">
            <a:spAutoFit/>
          </a:bodyPr>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The XMLHttpRequest object is used to exchange data with a server.</a:t>
            </a:r>
            <a:endParaRPr lang="en-US" sz="2400"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It is an object (a constructor function) that allows you to send HTTP requests from JavaScript.</a:t>
            </a:r>
            <a:endParaRPr lang="en-US" sz="2400" spc="-1">
              <a:solidFill>
                <a:schemeClr val="tx1"/>
              </a:solidFill>
              <a:latin typeface="Advent Pro SemiBold" charset="0"/>
              <a:cs typeface="Advent Pro SemiBold" charset="0"/>
            </a:endParaRPr>
          </a:p>
          <a:p>
            <a:pPr marL="342900" lvl="0" indent="-342900">
              <a:buFont typeface="Arial" panose="020B0604020202020204" pitchFamily="34" charset="0"/>
              <a:buChar char="•"/>
            </a:pPr>
            <a:r>
              <a:rPr lang="en-US" sz="2400" spc="-1">
                <a:solidFill>
                  <a:schemeClr val="tx1"/>
                </a:solidFill>
                <a:latin typeface="Advent Pro SemiBold" charset="0"/>
                <a:cs typeface="Advent Pro SemiBold" charset="0"/>
              </a:rPr>
              <a:t>supported by virtually all modern browsers, including IE 5+ , Firefox and Opera, and it is supported on a wide range of platforms, including Microsoft Windows, UNIX/Linux, and MacOS X. Used in Ajax, and tget files and data from the server.</a:t>
            </a:r>
            <a:endParaRPr lang="en-US" sz="2400"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The XMLHttpRequest object - propeties</a:t>
            </a:r>
            <a:endParaRPr lang="en-US" altLang="en-GB"/>
          </a:p>
        </p:txBody>
      </p:sp>
      <p:grpSp>
        <p:nvGrpSpPr>
          <p:cNvPr id="2"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pic>
        <p:nvPicPr>
          <p:cNvPr id="23" name="Picture 22"/>
          <p:cNvPicPr>
            <a:picLocks noChangeAspect="1"/>
          </p:cNvPicPr>
          <p:nvPr/>
        </p:nvPicPr>
        <p:blipFill>
          <a:blip r:embed="rId1">
            <a:grayscl/>
          </a:blip>
          <a:stretch>
            <a:fillRect/>
          </a:stretch>
        </p:blipFill>
        <p:spPr>
          <a:xfrm>
            <a:off x="3347720" y="1569720"/>
            <a:ext cx="7673340" cy="4245187"/>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readyState property values</a:t>
            </a:r>
            <a:endParaRPr lang="en-US" altLang="en-GB"/>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graphicFrame>
        <p:nvGraphicFramePr>
          <p:cNvPr id="2" name="Table 1"/>
          <p:cNvGraphicFramePr/>
          <p:nvPr/>
        </p:nvGraphicFramePr>
        <p:xfrm>
          <a:off x="3445087" y="1812713"/>
          <a:ext cx="7134225" cy="4972685"/>
        </p:xfrm>
        <a:graphic>
          <a:graphicData uri="http://schemas.openxmlformats.org/drawingml/2006/table">
            <a:tbl>
              <a:tblPr firstRow="1">
                <a:effectLst/>
                <a:tableStyleId>{37CE84F3-28C3-443E-9E96-99CF82512B78}</a:tableStyleId>
              </a:tblPr>
              <a:tblGrid>
                <a:gridCol w="2025015"/>
                <a:gridCol w="5109210"/>
              </a:tblGrid>
              <a:tr h="501015">
                <a:tc>
                  <a:txBody>
                    <a:bodyPr/>
                    <a:p>
                      <a:pPr algn="ctr">
                        <a:buNone/>
                      </a:pPr>
                      <a:r>
                        <a:rPr lang="en-US" sz="2485" b="1">
                          <a:ln>
                            <a:noFill/>
                          </a:ln>
                          <a:solidFill>
                            <a:srgbClr val="474747"/>
                          </a:solidFill>
                        </a:rPr>
                        <a:t>Name</a:t>
                      </a:r>
                      <a:endParaRPr lang="en-US" sz="2485" b="1">
                        <a:ln>
                          <a:noFill/>
                        </a:ln>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rgbClr val="A6A6A6"/>
                    </a:solidFill>
                  </a:tcPr>
                </a:tc>
                <a:tc>
                  <a:txBody>
                    <a:bodyPr/>
                    <a:p>
                      <a:pPr algn="ctr">
                        <a:buNone/>
                      </a:pPr>
                      <a:r>
                        <a:rPr lang="en-US" sz="2485">
                          <a:ln>
                            <a:noFill/>
                          </a:ln>
                          <a:solidFill>
                            <a:srgbClr val="474747"/>
                          </a:solidFill>
                        </a:rPr>
                        <a:t>Description</a:t>
                      </a:r>
                      <a:endParaRPr lang="en-US" sz="2485">
                        <a:ln>
                          <a:noFill/>
                        </a:ln>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rgbClr val="A6A6A6"/>
                    </a:solidFill>
                  </a:tcPr>
                </a:tc>
              </a:tr>
              <a:tr h="1259205">
                <a:tc>
                  <a:txBody>
                    <a:bodyPr/>
                    <a:p>
                      <a:pPr algn="ctr">
                        <a:buNone/>
                      </a:pPr>
                      <a:r>
                        <a:rPr lang="en-US" sz="2485" b="1">
                          <a:solidFill>
                            <a:srgbClr val="474747"/>
                          </a:solidFill>
                        </a:rPr>
                        <a:t>0</a:t>
                      </a:r>
                      <a:endParaRPr lang="en-US" sz="2485" b="1">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p>
                      <a:pPr algn="ctr">
                        <a:buNone/>
                      </a:pPr>
                      <a:r>
                        <a:rPr lang="en-US" sz="2485">
                          <a:solidFill>
                            <a:srgbClr val="474747"/>
                          </a:solidFill>
                        </a:rPr>
                        <a:t>The XMLHttpRequest client has been created, but the open() method hasn't been called yet.</a:t>
                      </a:r>
                      <a:endParaRPr lang="en-US" sz="2485">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r h="1259205">
                <a:tc>
                  <a:txBody>
                    <a:bodyPr/>
                    <a:p>
                      <a:pPr algn="ctr">
                        <a:buNone/>
                      </a:pPr>
                      <a:r>
                        <a:rPr lang="en-US" sz="2485" b="1">
                          <a:solidFill>
                            <a:srgbClr val="474747"/>
                          </a:solidFill>
                        </a:rPr>
                        <a:t>1</a:t>
                      </a:r>
                      <a:endParaRPr lang="en-US" sz="2485" b="1">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p>
                      <a:pPr algn="ctr">
                        <a:buNone/>
                      </a:pPr>
                      <a:r>
                        <a:rPr lang="en-US" sz="2485">
                          <a:solidFill>
                            <a:srgbClr val="474747"/>
                          </a:solidFill>
                        </a:rPr>
                        <a:t>server connection has been established and open() method has been called.</a:t>
                      </a:r>
                      <a:endParaRPr lang="en-US" sz="2485">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r h="501015">
                <a:tc>
                  <a:txBody>
                    <a:bodyPr/>
                    <a:p>
                      <a:pPr algn="ctr">
                        <a:buNone/>
                      </a:pPr>
                      <a:r>
                        <a:rPr lang="en-US" sz="2485" b="1">
                          <a:solidFill>
                            <a:srgbClr val="474747"/>
                          </a:solidFill>
                        </a:rPr>
                        <a:t>2</a:t>
                      </a:r>
                      <a:endParaRPr lang="en-US" sz="2485" b="1">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p>
                      <a:pPr algn="ctr">
                        <a:buNone/>
                      </a:pPr>
                      <a:r>
                        <a:rPr lang="en-US" sz="2485">
                          <a:solidFill>
                            <a:srgbClr val="474747"/>
                          </a:solidFill>
                        </a:rPr>
                        <a:t>send() has been called.</a:t>
                      </a:r>
                      <a:endParaRPr lang="en-US" sz="2485">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r h="880110">
                <a:tc>
                  <a:txBody>
                    <a:bodyPr/>
                    <a:p>
                      <a:pPr algn="ctr">
                        <a:buNone/>
                      </a:pPr>
                      <a:r>
                        <a:rPr lang="en-US" sz="2485" b="1">
                          <a:solidFill>
                            <a:srgbClr val="474747"/>
                          </a:solidFill>
                        </a:rPr>
                        <a:t>3</a:t>
                      </a:r>
                      <a:endParaRPr lang="en-US" sz="2485" b="1">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p>
                      <a:pPr algn="ctr">
                        <a:buNone/>
                      </a:pPr>
                      <a:r>
                        <a:rPr lang="en-US" sz="2485">
                          <a:solidFill>
                            <a:srgbClr val="474747"/>
                          </a:solidFill>
                        </a:rPr>
                        <a:t>Loading : Response's body is being received. </a:t>
                      </a:r>
                      <a:endParaRPr lang="en-US" sz="2485">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r h="572135">
                <a:tc>
                  <a:txBody>
                    <a:bodyPr/>
                    <a:p>
                      <a:pPr algn="ctr">
                        <a:buNone/>
                      </a:pPr>
                      <a:r>
                        <a:rPr lang="en-US" sz="2485" b="1">
                          <a:solidFill>
                            <a:srgbClr val="474747"/>
                          </a:solidFill>
                        </a:rPr>
                        <a:t>4</a:t>
                      </a:r>
                      <a:endParaRPr lang="en-US" sz="2485" b="1">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p>
                      <a:pPr algn="ctr">
                        <a:buNone/>
                      </a:pPr>
                      <a:r>
                        <a:rPr lang="en-US" sz="2485">
                          <a:solidFill>
                            <a:srgbClr val="474747"/>
                          </a:solidFill>
                        </a:rPr>
                        <a:t>The operation is complete</a:t>
                      </a:r>
                      <a:endParaRPr lang="en-US" sz="2485">
                        <a:solidFill>
                          <a:srgbClr val="474747"/>
                        </a:solidFill>
                      </a:endParaRPr>
                    </a:p>
                  </a:txBody>
                  <a:tcPr marL="121920" marR="121920" marT="60960" marB="6096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The XMLHttpRequest object</a:t>
            </a:r>
            <a:endParaRPr lang="en-US" altLang="en-GB"/>
          </a:p>
        </p:txBody>
      </p:sp>
      <p:sp>
        <p:nvSpPr>
          <p:cNvPr id="2" name="Text Box 1"/>
          <p:cNvSpPr txBox="1"/>
          <p:nvPr/>
        </p:nvSpPr>
        <p:spPr>
          <a:xfrm>
            <a:off x="3241887" y="1421553"/>
            <a:ext cx="7608993" cy="4276725"/>
          </a:xfrm>
          <a:prstGeom prst="rect">
            <a:avLst/>
          </a:prstGeom>
          <a:noFill/>
        </p:spPr>
        <p:txBody>
          <a:bodyPr wrap="square" rtlCol="0" anchor="t">
            <a:spAutoFit/>
          </a:bodyPr>
          <a:p>
            <a:pPr marL="342900" lvl="0" indent="-342900">
              <a:buFont typeface="Arial" panose="020B0604020202020204" pitchFamily="34" charset="0"/>
              <a:buChar char="•"/>
            </a:pPr>
            <a:r>
              <a:rPr lang="en-US" sz="1600" spc="-1">
                <a:solidFill>
                  <a:schemeClr val="tx1"/>
                </a:solidFill>
                <a:latin typeface="Advent Pro SemiBold" charset="0"/>
                <a:cs typeface="Advent Pro SemiBold" charset="0"/>
              </a:rPr>
              <a:t>HTTP error types (Status):</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1xx Informational </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2xx Success </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3xx Redirection </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4xx Client Error </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5xx Server Error</a:t>
            </a:r>
            <a:endParaRPr lang="en-US" sz="1600" spc="-1">
              <a:solidFill>
                <a:schemeClr val="tx1"/>
              </a:solidFill>
              <a:latin typeface="Advent Pro SemiBold" charset="0"/>
              <a:cs typeface="Advent Pro SemiBold" charset="0"/>
            </a:endParaRPr>
          </a:p>
          <a:p>
            <a:pPr marL="171450" lvl="0" indent="-171450">
              <a:buFont typeface="Arial" panose="020B0604020202020204" pitchFamily="34" charset="0"/>
              <a:buChar char="•"/>
            </a:pPr>
            <a:r>
              <a:rPr lang="en-US" sz="1600" spc="-1">
                <a:solidFill>
                  <a:schemeClr val="tx1"/>
                </a:solidFill>
                <a:latin typeface="Advent Pro SemiBold" charset="0"/>
                <a:cs typeface="Advent Pro SemiBold" charset="0"/>
              </a:rPr>
              <a:t> Status &amp; Status Text:</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sym typeface="+mn-ea"/>
              </a:rPr>
              <a:t>• </a:t>
            </a:r>
            <a:r>
              <a:rPr lang="en-US" sz="1600" spc="-1">
                <a:solidFill>
                  <a:schemeClr val="tx1"/>
                </a:solidFill>
                <a:latin typeface="Advent Pro SemiBold" charset="0"/>
                <a:cs typeface="Advent Pro SemiBold" charset="0"/>
              </a:rPr>
              <a:t>404: Not found :The server found nothing matching the URI given.</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200: OK : The server successfully returned the page</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400: Bad Request : Server didn’t understand the request due to unformed syntax.</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401: Unauthorized : The request requires user authentication.</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500: Internal Server Error : The server encountered an unexpected error and couldn’t fulfill the request.</a:t>
            </a:r>
            <a:endParaRPr lang="en-US" sz="1600" spc="-1">
              <a:solidFill>
                <a:schemeClr val="tx1"/>
              </a:solidFill>
              <a:latin typeface="Advent Pro SemiBold" charset="0"/>
              <a:cs typeface="Advent Pro SemiBold" charset="0"/>
            </a:endParaRPr>
          </a:p>
          <a:p>
            <a:pPr marL="457200" lvl="1" indent="0">
              <a:buNone/>
            </a:pPr>
            <a:r>
              <a:rPr lang="en-US" sz="1600" spc="-1">
                <a:solidFill>
                  <a:schemeClr val="tx1"/>
                </a:solidFill>
                <a:latin typeface="Advent Pro SemiBold" charset="0"/>
                <a:cs typeface="Advent Pro SemiBold" charset="0"/>
              </a:rPr>
              <a:t>• 503: Service Unavailable : The server is currently unable to handle the request due to temporary overloading or maintenance.</a:t>
            </a:r>
            <a:endParaRPr lang="en-US" sz="1600"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2400" spc="-1">
                <a:solidFill>
                  <a:schemeClr val="tx1"/>
                </a:solidFill>
                <a:latin typeface="Advent Pro SemiBold" charset="0"/>
                <a:cs typeface="Advent Pro SemiBold" charset="0"/>
                <a:sym typeface="+mn-ea"/>
              </a:rPr>
              <a:t>The XMLHttpRequest object - mothods</a:t>
            </a:r>
            <a:endParaRPr lang="en-US" altLang="en-GB" sz="2400" spc="-1">
              <a:solidFill>
                <a:schemeClr val="tx1"/>
              </a:solidFill>
              <a:latin typeface="Advent Pro SemiBold" charset="0"/>
              <a:cs typeface="Advent Pro SemiBold" charset="0"/>
              <a:sym typeface="+mn-ea"/>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pic>
        <p:nvPicPr>
          <p:cNvPr id="2" name="Picture 1"/>
          <p:cNvPicPr>
            <a:picLocks noChangeAspect="1"/>
          </p:cNvPicPr>
          <p:nvPr/>
        </p:nvPicPr>
        <p:blipFill>
          <a:blip r:embed="rId1">
            <a:grayscl/>
          </a:blip>
          <a:stretch>
            <a:fillRect/>
          </a:stretch>
        </p:blipFill>
        <p:spPr>
          <a:xfrm>
            <a:off x="3401907" y="1736513"/>
            <a:ext cx="7410027" cy="4096173"/>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Event properties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1347047" y="1390227"/>
            <a:ext cx="7452360" cy="4621953"/>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mn-ea"/>
              </a:rPr>
              <a:t>The XMLHttpRequest object</a:t>
            </a:r>
            <a:endParaRPr lang="en-US" altLang="en-GB"/>
          </a:p>
        </p:txBody>
      </p:sp>
      <p:sp>
        <p:nvSpPr>
          <p:cNvPr id="2" name="Text Box 1"/>
          <p:cNvSpPr txBox="1"/>
          <p:nvPr/>
        </p:nvSpPr>
        <p:spPr>
          <a:xfrm>
            <a:off x="3241887" y="1421553"/>
            <a:ext cx="8523393" cy="3538220"/>
          </a:xfrm>
          <a:prstGeom prst="rect">
            <a:avLst/>
          </a:prstGeom>
          <a:noFill/>
        </p:spPr>
        <p:txBody>
          <a:bodyPr wrap="square" rtlCol="0" anchor="t">
            <a:spAutoFit/>
          </a:bodyPr>
          <a:p>
            <a:pPr marL="0" lvl="0" indent="0">
              <a:buFont typeface="Arial" panose="020B0604020202020204" pitchFamily="34" charset="0"/>
              <a:buNone/>
            </a:pPr>
            <a:r>
              <a:rPr lang="en-US" sz="3200" spc="-1">
                <a:solidFill>
                  <a:schemeClr val="tx1"/>
                </a:solidFill>
                <a:latin typeface="Advent Pro SemiBold" charset="0"/>
                <a:cs typeface="Advent Pro SemiBold" charset="0"/>
              </a:rPr>
              <a:t>Steps for communication with the server using XMLHTTPRequest:</a:t>
            </a:r>
            <a:endParaRPr lang="en-US" sz="3200" spc="-1">
              <a:solidFill>
                <a:schemeClr val="tx1"/>
              </a:solidFill>
              <a:latin typeface="Advent Pro SemiBold" charset="0"/>
              <a:cs typeface="Advent Pro SemiBold" charset="0"/>
            </a:endParaRPr>
          </a:p>
          <a:p>
            <a:pPr marL="800100" lvl="1" indent="-342900">
              <a:buFont typeface="Arial" panose="020B0604020202020204" pitchFamily="34" charset="0"/>
              <a:buChar char="•"/>
            </a:pPr>
            <a:r>
              <a:rPr lang="en-US" sz="3200" spc="-1">
                <a:solidFill>
                  <a:schemeClr val="tx1"/>
                </a:solidFill>
                <a:latin typeface="Advent Pro SemiBold" charset="0"/>
                <a:cs typeface="Advent Pro SemiBold" charset="0"/>
              </a:rPr>
              <a:t>Creating XMLHTTPRequest (XHR) object.</a:t>
            </a:r>
            <a:endParaRPr lang="en-US" sz="3200" spc="-1">
              <a:solidFill>
                <a:schemeClr val="tx1"/>
              </a:solidFill>
              <a:latin typeface="Advent Pro SemiBold" charset="0"/>
              <a:cs typeface="Advent Pro SemiBold" charset="0"/>
            </a:endParaRPr>
          </a:p>
          <a:p>
            <a:pPr marL="800100" lvl="1" indent="-342900">
              <a:buFont typeface="Arial" panose="020B0604020202020204" pitchFamily="34" charset="0"/>
              <a:buChar char="•"/>
            </a:pPr>
            <a:r>
              <a:rPr lang="en-US" sz="3200" spc="-1">
                <a:solidFill>
                  <a:schemeClr val="tx1"/>
                </a:solidFill>
                <a:latin typeface="Advent Pro SemiBold" charset="0"/>
                <a:cs typeface="Advent Pro SemiBold" charset="0"/>
              </a:rPr>
              <a:t>Initialize the object (using open() method).</a:t>
            </a:r>
            <a:endParaRPr lang="en-US" sz="3200" spc="-1">
              <a:solidFill>
                <a:schemeClr val="tx1"/>
              </a:solidFill>
              <a:latin typeface="Advent Pro SemiBold" charset="0"/>
              <a:cs typeface="Advent Pro SemiBold" charset="0"/>
            </a:endParaRPr>
          </a:p>
          <a:p>
            <a:pPr marL="800100" lvl="1" indent="-342900">
              <a:buFont typeface="Arial" panose="020B0604020202020204" pitchFamily="34" charset="0"/>
              <a:buChar char="•"/>
            </a:pPr>
            <a:r>
              <a:rPr lang="en-US" sz="3200" spc="-1">
                <a:solidFill>
                  <a:schemeClr val="tx1"/>
                </a:solidFill>
                <a:latin typeface="Advent Pro SemiBold" charset="0"/>
                <a:cs typeface="Advent Pro SemiBold" charset="0"/>
              </a:rPr>
              <a:t>Send the request (Using send() method).</a:t>
            </a:r>
            <a:endParaRPr lang="en-US" sz="3200" spc="-1">
              <a:solidFill>
                <a:schemeClr val="tx1"/>
              </a:solidFill>
              <a:latin typeface="Advent Pro SemiBold" charset="0"/>
              <a:cs typeface="Advent Pro SemiBold" charset="0"/>
            </a:endParaRPr>
          </a:p>
          <a:p>
            <a:pPr marL="800100" lvl="1" indent="-342900">
              <a:buFont typeface="Arial" panose="020B0604020202020204" pitchFamily="34" charset="0"/>
              <a:buChar char="•"/>
            </a:pPr>
            <a:r>
              <a:rPr lang="en-US" sz="3200" spc="-1">
                <a:solidFill>
                  <a:schemeClr val="tx1"/>
                </a:solidFill>
                <a:latin typeface="Advent Pro SemiBold" charset="0"/>
                <a:cs typeface="Advent Pro SemiBold" charset="0"/>
              </a:rPr>
              <a:t>Monitoring the state of the request.</a:t>
            </a:r>
            <a:endParaRPr lang="en-US" sz="3200" spc="-1">
              <a:solidFill>
                <a:schemeClr val="tx1"/>
              </a:solidFill>
              <a:latin typeface="Advent Pro SemiBold" charset="0"/>
              <a:cs typeface="Advent Pro SemiBold" charset="0"/>
            </a:endParaRPr>
          </a:p>
          <a:p>
            <a:pPr marL="800100" lvl="1" indent="-342900">
              <a:buFont typeface="Arial" panose="020B0604020202020204" pitchFamily="34" charset="0"/>
              <a:buChar char="•"/>
            </a:pPr>
            <a:r>
              <a:rPr lang="en-US" sz="3200" spc="-1">
                <a:solidFill>
                  <a:schemeClr val="tx1"/>
                </a:solidFill>
                <a:latin typeface="Advent Pro SemiBold" charset="0"/>
                <a:cs typeface="Advent Pro SemiBold" charset="0"/>
              </a:rPr>
              <a:t>Dealing with the server response.</a:t>
            </a:r>
            <a:endParaRPr lang="en-US" sz="3200" spc="-1">
              <a:solidFill>
                <a:schemeClr val="tx1"/>
              </a:solidFill>
              <a:latin typeface="Advent Pro SemiBold" charset="0"/>
              <a:cs typeface="Advent Pro SemiBold" charset="0"/>
            </a:endParaRPr>
          </a:p>
        </p:txBody>
      </p:sp>
      <p:grpSp>
        <p:nvGrpSpPr>
          <p:cNvPr id="23" name="Google Shape;442;p33"/>
          <p:cNvGrpSpPr/>
          <p:nvPr/>
        </p:nvGrpSpPr>
        <p:grpSpPr>
          <a:xfrm>
            <a:off x="1004993" y="4288367"/>
            <a:ext cx="2386753" cy="1899073"/>
            <a:chOff x="529200" y="1804100"/>
            <a:chExt cx="3542222" cy="2833011"/>
          </a:xfrm>
        </p:grpSpPr>
        <p:sp>
          <p:nvSpPr>
            <p:cNvPr id="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2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82" name="Shape 882"/>
        <p:cNvGrpSpPr/>
        <p:nvPr/>
      </p:nvGrpSpPr>
      <p:grpSpPr>
        <a:xfrm>
          <a:off x="0" y="0"/>
          <a:ext cx="0" cy="0"/>
          <a:chOff x="0" y="0"/>
          <a:chExt cx="0" cy="0"/>
        </a:xfrm>
      </p:grpSpPr>
      <p:sp>
        <p:nvSpPr>
          <p:cNvPr id="883" name="Google Shape;883;p70"/>
          <p:cNvSpPr txBox="1"/>
          <p:nvPr>
            <p:ph type="body" idx="1"/>
          </p:nvPr>
        </p:nvSpPr>
        <p:spPr>
          <a:xfrm>
            <a:off x="960000" y="1564167"/>
            <a:ext cx="10271600" cy="4274800"/>
          </a:xfrm>
          <a:prstGeom prst="rect">
            <a:avLst/>
          </a:prstGeom>
        </p:spPr>
        <p:txBody>
          <a:bodyPr spcFirstLastPara="1" wrap="square" lIns="121900" tIns="853433" rIns="121900" bIns="0" anchor="ctr" anchorCtr="0">
            <a:noAutofit/>
          </a:bodyPr>
          <a:lstStyle/>
          <a:p>
            <a:pPr marL="342900" lvl="0" algn="l" rtl="0">
              <a:spcBef>
                <a:spcPts val="0"/>
              </a:spcBef>
              <a:spcAft>
                <a:spcPts val="0"/>
              </a:spcAft>
            </a:pPr>
            <a:endParaRPr lang="en-US" sz="2665">
              <a:solidFill>
                <a:schemeClr val="hlink"/>
              </a:solidFill>
            </a:endParaRPr>
          </a:p>
          <a:p>
            <a:pPr marL="342900" lvl="0" algn="l" rtl="0">
              <a:spcBef>
                <a:spcPts val="0"/>
              </a:spcBef>
              <a:spcAft>
                <a:spcPts val="0"/>
              </a:spcAft>
            </a:pPr>
            <a:r>
              <a:rPr lang="en-US" sz="2665">
                <a:solidFill>
                  <a:schemeClr val="tx1"/>
                </a:solidFill>
              </a:rPr>
              <a:t>V8 engine and execution of code : </a:t>
            </a:r>
            <a:r>
              <a:rPr lang="en-US" sz="2665" u="sng">
                <a:solidFill>
                  <a:schemeClr val="tx1"/>
                </a:solidFill>
              </a:rPr>
              <a:t>https://blog.sessionstack.com/how-does-javascript-actually-work-part-1-b0bacc073cf</a:t>
            </a:r>
            <a:endParaRPr lang="en-US" sz="2665" u="sng">
              <a:solidFill>
                <a:schemeClr val="tx1"/>
              </a:solidFill>
            </a:endParaRPr>
          </a:p>
          <a:p>
            <a:pPr marL="342900" lvl="0" algn="l" rtl="0">
              <a:spcBef>
                <a:spcPts val="0"/>
              </a:spcBef>
              <a:spcAft>
                <a:spcPts val="0"/>
              </a:spcAft>
            </a:pPr>
            <a:r>
              <a:rPr lang="en-US" sz="2665">
                <a:solidFill>
                  <a:schemeClr val="tx1"/>
                </a:solidFill>
              </a:rPr>
              <a:t>Event loop video: </a:t>
            </a:r>
            <a:r>
              <a:rPr lang="en-US" sz="2665" u="sng">
                <a:solidFill>
                  <a:schemeClr val="tx1"/>
                </a:solidFill>
              </a:rPr>
              <a:t>https://www.youtube.com/watch?v=8aGhZQkoFbQ</a:t>
            </a:r>
            <a:endParaRPr lang="en-US" sz="2665" u="sng">
              <a:solidFill>
                <a:schemeClr val="tx1"/>
              </a:solidFill>
            </a:endParaRPr>
          </a:p>
          <a:p>
            <a:pPr marL="342900" lvl="0" algn="l" rtl="0">
              <a:spcBef>
                <a:spcPts val="0"/>
              </a:spcBef>
              <a:spcAft>
                <a:spcPts val="0"/>
              </a:spcAft>
            </a:pPr>
            <a:r>
              <a:rPr lang="en-US" sz="2665" u="sng">
                <a:solidFill>
                  <a:schemeClr val="tx1"/>
                </a:solidFill>
                <a:sym typeface="+mn-ea"/>
              </a:rPr>
              <a:t>https://blog.logrocket.com/deep-dive-into-event-bubbling-and-capturing/</a:t>
            </a:r>
            <a:r>
              <a:rPr lang="en-US" sz="2665" u="sng">
                <a:solidFill>
                  <a:schemeClr val="tx1"/>
                </a:solidFill>
              </a:rPr>
              <a:t> </a:t>
            </a:r>
            <a:endParaRPr lang="en-US" sz="2665" u="sng">
              <a:solidFill>
                <a:schemeClr val="tx1"/>
              </a:solidFill>
            </a:endParaRPr>
          </a:p>
          <a:p>
            <a:pPr marL="342900" lvl="0" algn="l" rtl="0">
              <a:spcBef>
                <a:spcPts val="0"/>
              </a:spcBef>
              <a:spcAft>
                <a:spcPts val="0"/>
              </a:spcAft>
            </a:pPr>
            <a:endParaRPr lang="en-US" sz="2665" u="sng">
              <a:solidFill>
                <a:schemeClr val="hlink"/>
              </a:solidFill>
            </a:endParaRPr>
          </a:p>
          <a:p>
            <a:pPr marL="0" lvl="0" indent="0" algn="l" rtl="0">
              <a:spcBef>
                <a:spcPts val="1600"/>
              </a:spcBef>
              <a:spcAft>
                <a:spcPts val="1600"/>
              </a:spcAft>
              <a:buNone/>
            </a:pPr>
            <a:endParaRPr sz="2665">
              <a:solidFill>
                <a:schemeClr val="dk1"/>
              </a:solidFill>
            </a:endParaRPr>
          </a:p>
        </p:txBody>
      </p:sp>
      <p:sp>
        <p:nvSpPr>
          <p:cNvPr id="884" name="Google Shape;884;p70"/>
          <p:cNvSpPr txBox="1"/>
          <p:nvPr>
            <p:ph type="ctrTitle"/>
          </p:nvPr>
        </p:nvSpPr>
        <p:spPr>
          <a:xfrm>
            <a:off x="3675133" y="705467"/>
            <a:ext cx="4841600" cy="489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ADDITIONAL RESOURCES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Mouse Events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1989667" y="1246293"/>
            <a:ext cx="6990080" cy="489712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MouseEvent object properties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1545167" y="1444413"/>
            <a:ext cx="7485380" cy="446786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Adding event to DOM Nodes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sp>
        <p:nvSpPr>
          <p:cNvPr id="2" name="Text Box 1"/>
          <p:cNvSpPr txBox="1"/>
          <p:nvPr/>
        </p:nvSpPr>
        <p:spPr>
          <a:xfrm>
            <a:off x="1186180" y="1463040"/>
            <a:ext cx="8327813" cy="4707890"/>
          </a:xfrm>
          <a:prstGeom prst="rect">
            <a:avLst/>
          </a:prstGeom>
          <a:noFill/>
        </p:spPr>
        <p:txBody>
          <a:bodyPr wrap="square" rtlCol="0" anchor="t">
            <a:spAutoFit/>
          </a:bodyPr>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The addEventListener() method attaches an event handler to the specified element.</a:t>
            </a:r>
            <a:endParaRPr lang="en-US" sz="2000" spc="-1">
              <a:solidFill>
                <a:schemeClr val="tx1"/>
              </a:solidFill>
              <a:latin typeface="Advent Pro SemiBold" charset="0"/>
              <a:cs typeface="Advent Pro SemiBold" charset="0"/>
            </a:endParaRPr>
          </a:p>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The addEventListener() method attaches an event handler to an element without overwriting existing event handlers.</a:t>
            </a:r>
            <a:endParaRPr lang="en-US" sz="2000" spc="-1">
              <a:solidFill>
                <a:schemeClr val="tx1"/>
              </a:solidFill>
              <a:latin typeface="Advent Pro SemiBold" charset="0"/>
              <a:cs typeface="Advent Pro SemiBold" charset="0"/>
            </a:endParaRPr>
          </a:p>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You can add many event handlers to one element.</a:t>
            </a:r>
            <a:endParaRPr lang="en-US" sz="2000" spc="-1">
              <a:solidFill>
                <a:schemeClr val="tx1"/>
              </a:solidFill>
              <a:latin typeface="Advent Pro SemiBold" charset="0"/>
              <a:cs typeface="Advent Pro SemiBold" charset="0"/>
            </a:endParaRPr>
          </a:p>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You can add many event handlers of the same type to one element, i.e tw"click" events.</a:t>
            </a:r>
            <a:endParaRPr lang="en-US" sz="2000" spc="-1">
              <a:solidFill>
                <a:schemeClr val="tx1"/>
              </a:solidFill>
              <a:latin typeface="Advent Pro SemiBold" charset="0"/>
              <a:cs typeface="Advent Pro SemiBold" charset="0"/>
            </a:endParaRPr>
          </a:p>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You can add event listeners to any DOM object not only HTML elements. i.e the window object.</a:t>
            </a:r>
            <a:endParaRPr lang="en-US" sz="2000" spc="-1">
              <a:solidFill>
                <a:schemeClr val="tx1"/>
              </a:solidFill>
              <a:latin typeface="Advent Pro SemiBold" charset="0"/>
              <a:cs typeface="Advent Pro SemiBold" charset="0"/>
            </a:endParaRPr>
          </a:p>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The addEventListener() method makes it easier to control how the event reacts to bubbling.</a:t>
            </a:r>
            <a:endParaRPr lang="en-US" sz="2000" spc="-1">
              <a:solidFill>
                <a:schemeClr val="tx1"/>
              </a:solidFill>
              <a:latin typeface="Advent Pro SemiBold" charset="0"/>
              <a:cs typeface="Advent Pro SemiBold" charset="0"/>
            </a:endParaRPr>
          </a:p>
          <a:p>
            <a:pPr marL="285750" indent="-285750">
              <a:buFont typeface="Arial" panose="020B0604020202020204" pitchFamily="34" charset="0"/>
              <a:buChar char="•"/>
            </a:pPr>
            <a:r>
              <a:rPr lang="en-US" sz="2000" spc="-1">
                <a:solidFill>
                  <a:schemeClr val="tx1"/>
                </a:solidFill>
                <a:latin typeface="Advent Pro SemiBold" charset="0"/>
                <a:cs typeface="Advent Pro SemiBold" charset="0"/>
              </a:rPr>
              <a:t>When using the addEventListener() method, the JavaScript is separated from the HTML markup, for better readability and allows you to add event listeners even when you dnot control the HTML markup.</a:t>
            </a:r>
            <a:endParaRPr lang="en-US" sz="2000" spc="-1">
              <a:solidFill>
                <a:schemeClr val="tx1"/>
              </a:solidFill>
              <a:latin typeface="Advent Pro SemiBold" charset="0"/>
              <a:cs typeface="Advent Pro SemiBold"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Event object methods</a:t>
            </a:r>
            <a:endParaRPr lang="en-US" altLang="en-GB"/>
          </a:p>
        </p:txBody>
      </p:sp>
      <p:pic>
        <p:nvPicPr>
          <p:cNvPr id="2" name="Picture 1"/>
          <p:cNvPicPr>
            <a:picLocks noChangeAspect="1"/>
          </p:cNvPicPr>
          <p:nvPr/>
        </p:nvPicPr>
        <p:blipFill>
          <a:blip r:embed="rId1">
            <a:grayscl/>
          </a:blip>
          <a:stretch>
            <a:fillRect/>
          </a:stretch>
        </p:blipFill>
        <p:spPr>
          <a:xfrm>
            <a:off x="1409700" y="1515533"/>
            <a:ext cx="7785947" cy="3511127"/>
          </a:xfrm>
          <a:prstGeom prst="rect">
            <a:avLst/>
          </a:prstGeom>
        </p:spPr>
      </p:pic>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Keyboard Events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2085340" y="2088727"/>
            <a:ext cx="7020560" cy="192024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2655147" y="636693"/>
            <a:ext cx="6881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Other Events</a:t>
            </a:r>
            <a:endParaRPr lang="en-US" altLang="en-GB"/>
          </a:p>
        </p:txBody>
      </p:sp>
      <p:grpSp>
        <p:nvGrpSpPr>
          <p:cNvPr id="30" name="Google Shape;1317;p51"/>
          <p:cNvGrpSpPr/>
          <p:nvPr/>
        </p:nvGrpSpPr>
        <p:grpSpPr>
          <a:xfrm>
            <a:off x="8866293" y="3898900"/>
            <a:ext cx="2413000" cy="220472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ctr" rtl="0">
                  <a:spcBef>
                    <a:spcPts val="0"/>
                  </a:spcBef>
                  <a:spcAft>
                    <a:spcPts val="0"/>
                  </a:spcAft>
                  <a:buNone/>
                </a:pPr>
                <a:endParaRPr sz="2400"/>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1">
            <a:grayscl/>
          </a:blip>
          <a:stretch>
            <a:fillRect/>
          </a:stretch>
        </p:blipFill>
        <p:spPr>
          <a:xfrm>
            <a:off x="1907540" y="1263227"/>
            <a:ext cx="6830060" cy="4904740"/>
          </a:xfrm>
          <a:prstGeom prst="rect">
            <a:avLst/>
          </a:prstGeom>
        </p:spPr>
      </p:pic>
    </p:spTree>
  </p:cSld>
  <p:clrMapOvr>
    <a:masterClrMapping/>
  </p:clrMapOvr>
  <p:transition/>
</p:sld>
</file>

<file path=ppt/theme/theme1.xml><?xml version="1.0" encoding="utf-8"?>
<a:theme xmlns:a="http://schemas.openxmlformats.org/drawingml/2006/main" name="Online Retail Marketing Campaign by Slidesgo">
  <a:themeElements>
    <a:clrScheme name="">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7C6F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c32bd6087fe90d54d09a4beed885da0b">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1919795be9870861c1704ce098ef93ff"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143b224-fc7a-4de5-8da9-de2512cc19c0}"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9E6CC18-8D28-4A9D-81BC-14691F6E5940}">
  <ds:schemaRefs/>
</ds:datastoreItem>
</file>

<file path=customXml/itemProps2.xml><?xml version="1.0" encoding="utf-8"?>
<ds:datastoreItem xmlns:ds="http://schemas.openxmlformats.org/officeDocument/2006/customXml" ds:itemID="{6B7A0BED-9F0E-4CDF-8086-3F1AA077D2F5}">
  <ds:schemaRefs/>
</ds:datastoreItem>
</file>

<file path=customXml/itemProps3.xml><?xml version="1.0" encoding="utf-8"?>
<ds:datastoreItem xmlns:ds="http://schemas.openxmlformats.org/officeDocument/2006/customXml" ds:itemID="{4DEA6C7F-96C2-4C5F-90A0-7172E8F8ED24}">
  <ds:schemaRefs/>
</ds:datastoreItem>
</file>

<file path=docProps/app.xml><?xml version="1.0" encoding="utf-8"?>
<Properties xmlns="http://schemas.openxmlformats.org/officeDocument/2006/extended-properties" xmlns:vt="http://schemas.openxmlformats.org/officeDocument/2006/docPropsVTypes">
  <TotalTime>0</TotalTime>
  <Words>7715</Words>
  <Application>WPS Presentation</Application>
  <PresentationFormat>Widescreen</PresentationFormat>
  <Paragraphs>276</Paragraphs>
  <Slides>31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SimSun</vt:lpstr>
      <vt:lpstr>Wingdings</vt:lpstr>
      <vt:lpstr>Arial</vt:lpstr>
      <vt:lpstr>Roboto Slab</vt:lpstr>
      <vt:lpstr>Segoe Print</vt:lpstr>
      <vt:lpstr>Advent Pro</vt:lpstr>
      <vt:lpstr>DM Sans</vt:lpstr>
      <vt:lpstr>Advent Pro SemiBold</vt:lpstr>
      <vt:lpstr>Microsoft YaHei</vt:lpstr>
      <vt:lpstr>Arial Unicode MS</vt:lpstr>
      <vt:lpstr>Calibri</vt:lpstr>
      <vt:lpstr>Advent Pro Medium</vt:lpstr>
      <vt:lpstr>Roboto Slab Light</vt:lpstr>
      <vt:lpstr>Advent Pro SemiBold</vt:lpstr>
      <vt:lpstr>Online Retail Marketing Campaign by Slidesgo</vt:lpstr>
      <vt:lpstr>Adding event to DOM Nodes</vt:lpstr>
      <vt:lpstr>Event properties</vt:lpstr>
      <vt:lpstr>Event properties</vt:lpstr>
      <vt:lpstr>Mouse Events</vt:lpstr>
      <vt:lpstr>MouseEvent object properties</vt:lpstr>
      <vt:lpstr>Adding event to DOM Nodes</vt:lpstr>
      <vt:lpstr>Event object methods</vt:lpstr>
      <vt:lpstr>Keyboard Events</vt:lpstr>
      <vt:lpstr>Other Events</vt:lpstr>
      <vt:lpstr>Other Events</vt:lpstr>
      <vt:lpstr>XML vs JSON</vt:lpstr>
      <vt:lpstr>client-server architecture</vt:lpstr>
      <vt:lpstr>client-server architecture</vt:lpstr>
      <vt:lpstr>JSON Syntax vs. XML Syntax</vt:lpstr>
      <vt:lpstr>What is JSON</vt:lpstr>
      <vt:lpstr>JSON feature</vt:lpstr>
      <vt:lpstr>JSON structure</vt:lpstr>
      <vt:lpstr>JSON values format</vt:lpstr>
      <vt:lpstr>JSON vs XML</vt:lpstr>
      <vt:lpstr>Why JSON over XML?</vt:lpstr>
      <vt:lpstr>JSON Syntax vs. XML Syntax</vt:lpstr>
      <vt:lpstr>How to read JSON files from the server?</vt:lpstr>
      <vt:lpstr>Sync vs Async</vt:lpstr>
      <vt:lpstr>What is AJAX?</vt:lpstr>
      <vt:lpstr>The XMLHttpRequest object</vt:lpstr>
      <vt:lpstr>The XMLHttpRequest object - propeties</vt:lpstr>
      <vt:lpstr>readyState property values</vt:lpstr>
      <vt:lpstr>The XMLHttpRequest object</vt:lpstr>
      <vt:lpstr>The XMLHttpRequest object - mothods</vt:lpstr>
      <vt:lpstr>The XMLHttpRequest object</vt:lpstr>
      <vt:lpstr>ADDITIONAL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event to DOM Nodes</dc:title>
  <dc:creator>eng salsa</dc:creator>
  <cp:lastModifiedBy>Abdullah Nabil</cp:lastModifiedBy>
  <cp:revision>2</cp:revision>
  <dcterms:created xsi:type="dcterms:W3CDTF">2025-02-19T13:17:00Z</dcterms:created>
  <dcterms:modified xsi:type="dcterms:W3CDTF">2025-07-02T17:33:07Z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3D852E23E7174A8F9D700AE75C3C3C3A_11</vt:lpwstr>
  </property>
  <property fmtid="{D5CDD505-2E9C-101B-9397-08002B2CF9AE}" pid="3" name="KSOProductBuildVer">
    <vt:lpwstr>1033-12.2.0.21546</vt:lpwstr>
  </property>
  <property fmtid="{D5CDD505-2E9C-101B-9397-08002B2CF9AE}" pid="4" name="ContentTypeId">
    <vt:lpwstr>0x010100004B5DBA3982514A8C9F80CADAD4A775</vt:lpwstr>
  </property>
</Properties>
</file>