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7" r:id="rId4"/>
    <p:sldId id="256" r:id="rId5"/>
    <p:sldId id="257" r:id="rId6"/>
    <p:sldId id="258" r:id="rId7"/>
    <p:sldId id="261" r:id="rId8"/>
    <p:sldId id="263" r:id="rId9"/>
    <p:sldId id="262" r:id="rId10"/>
    <p:sldId id="260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  <a:cs typeface="Angsana New" pitchFamily="18" charset="-34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3 w 1000"/>
                <a:gd name="T1" fmla="*/ 761 h 1000"/>
                <a:gd name="T2" fmla="*/ 0 w 1000"/>
                <a:gd name="T3" fmla="*/ 761 h 1000"/>
                <a:gd name="T4" fmla="*/ 0 w 1000"/>
                <a:gd name="T5" fmla="*/ 0 h 1000"/>
                <a:gd name="T6" fmla="*/ 3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  <a:cs typeface="Angsana New" pitchFamily="18" charset="-34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4 w 1000"/>
                <a:gd name="T3" fmla="*/ 0 h 1000"/>
                <a:gd name="T4" fmla="*/ 4 w 1000"/>
                <a:gd name="T5" fmla="*/ 645 h 1000"/>
                <a:gd name="T6" fmla="*/ 0 w 1000"/>
                <a:gd name="T7" fmla="*/ 645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  <a:cs typeface="Angsana New" pitchFamily="18" charset="-34"/>
              </a:endParaRPr>
            </a:p>
          </p:txBody>
        </p:sp>
      </p:grpSp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761042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E030D-F258-4716-807F-15395DAD9D0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0846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04775"/>
            <a:ext cx="215265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4775"/>
            <a:ext cx="630555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C39F2-7AD5-49A1-8C51-8C7372DD7DC4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4342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7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5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14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64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7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F1F2-9EAE-4BC1-B286-CCFAB60A43A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0556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0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92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1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6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5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53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07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92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3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F4D5-643F-4EE8-8A05-115281820FAC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4664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50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47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161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08075"/>
            <a:ext cx="4229100" cy="536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08075"/>
            <a:ext cx="4229100" cy="536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FA3A9-20D2-4965-BD48-C57B7C28C662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6286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0276F-C307-4722-8E8A-26292798A18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224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8BC07-BDBC-4707-BD44-174AD834828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4133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88F11-63D2-4947-9319-A2C6C508FCC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3968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4EEF2-95A6-4235-9E21-8DDAADE2FF0D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8017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BC1C4-D6B6-414B-BAA8-F1582E05E28D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56739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4138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942975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5625" y="104775"/>
            <a:ext cx="81264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08075"/>
            <a:ext cx="86106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  <a:cs typeface="Angsana New" pitchFamily="18" charset="-34"/>
              </a:rPr>
              <a:t>Lecture 1- Feb. 8 ,2017</a:t>
            </a:r>
            <a:endParaRPr lang="th-TH">
              <a:solidFill>
                <a:srgbClr val="292929"/>
              </a:solidFill>
              <a:cs typeface="Angsana New" pitchFamily="18" charset="-34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  <a:cs typeface="Angsana New" pitchFamily="18" charset="-34"/>
              </a:rPr>
              <a:t>Computer organization (1) - E. A.  El-dahshan</a:t>
            </a:r>
            <a:endParaRPr lang="th-TH">
              <a:solidFill>
                <a:srgbClr val="292929"/>
              </a:solidFill>
              <a:cs typeface="Angsana New" pitchFamily="18" charset="-34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3E36BC-499B-4ABC-B689-5D70D7EBAAD8}" type="slidenum">
              <a:rPr lang="en-US">
                <a:solidFill>
                  <a:srgbClr val="292929"/>
                </a:solidFill>
                <a:cs typeface="Angsana New" pitchFamily="18" charset="-3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h-TH">
              <a:solidFill>
                <a:srgbClr val="292929"/>
              </a:solidFill>
              <a:cs typeface="Angsana New" pitchFamily="18" charset="-34"/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315913" y="79375"/>
            <a:ext cx="236537" cy="771525"/>
          </a:xfrm>
          <a:custGeom>
            <a:avLst/>
            <a:gdLst>
              <a:gd name="T0" fmla="*/ 2147483647 w 1000"/>
              <a:gd name="T1" fmla="*/ 2147483647 h 1000"/>
              <a:gd name="T2" fmla="*/ 0 w 1000"/>
              <a:gd name="T3" fmla="*/ 2147483647 h 1000"/>
              <a:gd name="T4" fmla="*/ 0 w 1000"/>
              <a:gd name="T5" fmla="*/ 0 h 1000"/>
              <a:gd name="T6" fmla="*/ 2147483647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rgbClr val="929565">
                <a:alpha val="63136"/>
              </a:srgbClr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  <a:cs typeface="Angsana New" pitchFamily="18" charset="-34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674100" y="87313"/>
            <a:ext cx="177800" cy="75247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2400">
          <a:solidFill>
            <a:srgbClr val="4924A4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¡"/>
        <a:defRPr sz="1600">
          <a:solidFill>
            <a:srgbClr val="6F6C2F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7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4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960138"/>
            <a:ext cx="6096000" cy="1463040"/>
          </a:xfrm>
        </p:spPr>
        <p:txBody>
          <a:bodyPr/>
          <a:lstStyle/>
          <a:p>
            <a:r>
              <a:rPr lang="en-US" dirty="0" smtClean="0"/>
              <a:t>Computer Organization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tutorial 1</a:t>
            </a:r>
          </a:p>
          <a:p>
            <a:r>
              <a:rPr lang="en-US" dirty="0" smtClean="0"/>
              <a:t>Chapter (1)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b="55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59721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375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59721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5800" y="1524000"/>
            <a:ext cx="7618668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637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59531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601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59531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3889" y="1909764"/>
            <a:ext cx="6386512" cy="245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274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6153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52600"/>
            <a:ext cx="3819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6153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09575" y="2300288"/>
            <a:ext cx="8324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523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5991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349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5991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0525" y="2505075"/>
            <a:ext cx="83629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528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59150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3057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01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59150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76400"/>
            <a:ext cx="3057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91000" y="1371600"/>
            <a:ext cx="4953000" cy="538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69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fld id="{68230B54-420A-4963-A2E7-9F086F55EE35}" type="slidenum">
              <a:rPr lang="en-US" smtClean="0">
                <a:solidFill>
                  <a:srgbClr val="292929"/>
                </a:solidFill>
              </a:rPr>
              <a:pPr/>
              <a:t>2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b="1" dirty="0" smtClean="0"/>
              <a:t>Logic Gates</a:t>
            </a:r>
            <a:endParaRPr lang="en-GB" dirty="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4038600" cy="3733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tx2"/>
                </a:solidFill>
                <a:hlinkClick r:id="rId2" action="ppaction://hlinksldjump"/>
              </a:rPr>
              <a:t>Logic</a:t>
            </a:r>
            <a:r>
              <a:rPr lang="en-GB" b="1" dirty="0" smtClean="0">
                <a:solidFill>
                  <a:schemeClr val="tx1"/>
                </a:solidFill>
                <a:hlinkClick r:id="rId2" action="ppaction://hlinksldjump"/>
              </a:rPr>
              <a:t> Gates</a:t>
            </a:r>
            <a:endParaRPr lang="en-GB" sz="2800" b="1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b="1" dirty="0" smtClean="0">
                <a:hlinkClick r:id="rId3" action="ppaction://hlinksldjump"/>
              </a:rPr>
              <a:t>The Inverter</a:t>
            </a:r>
            <a:endParaRPr lang="en-GB" b="1" dirty="0" smtClean="0"/>
          </a:p>
          <a:p>
            <a:pPr lvl="1"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b="1" dirty="0" smtClean="0">
                <a:hlinkClick r:id="rId2" action="ppaction://hlinksldjump"/>
              </a:rPr>
              <a:t>The AND Gate</a:t>
            </a:r>
            <a:endParaRPr lang="en-GB" b="1" dirty="0" smtClean="0"/>
          </a:p>
          <a:p>
            <a:pPr lvl="1"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b="1" dirty="0" smtClean="0">
                <a:hlinkClick r:id="rId4" action="ppaction://hlinksldjump"/>
              </a:rPr>
              <a:t>The OR Gate</a:t>
            </a:r>
            <a:endParaRPr lang="en-GB" b="1" dirty="0" smtClean="0"/>
          </a:p>
          <a:p>
            <a:pPr lvl="1"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b="1" dirty="0" smtClean="0">
                <a:hlinkClick r:id="" action="ppaction://noaction"/>
              </a:rPr>
              <a:t>The NAND Gate</a:t>
            </a:r>
            <a:endParaRPr lang="en-GB" b="1" dirty="0" smtClean="0"/>
          </a:p>
          <a:p>
            <a:pPr lvl="1"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b="1" dirty="0" smtClean="0">
                <a:hlinkClick r:id="" action="ppaction://noaction"/>
              </a:rPr>
              <a:t>The NOR Gate</a:t>
            </a:r>
            <a:endParaRPr lang="en-GB" b="1" dirty="0" smtClean="0"/>
          </a:p>
          <a:p>
            <a:pPr lvl="1"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b="1" dirty="0" smtClean="0">
                <a:hlinkClick r:id="" action="ppaction://noaction"/>
              </a:rPr>
              <a:t>The XOR Gate</a:t>
            </a:r>
            <a:endParaRPr lang="en-GB" b="1" dirty="0" smtClean="0"/>
          </a:p>
          <a:p>
            <a:pPr lvl="1"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b="1" dirty="0" smtClean="0">
                <a:hlinkClick r:id="" action="ppaction://noaction"/>
              </a:rPr>
              <a:t>The XNOR Gate</a:t>
            </a:r>
            <a:endParaRPr lang="en-GB" b="1" dirty="0" smtClean="0"/>
          </a:p>
          <a:p>
            <a:pPr lvl="1"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b="1" dirty="0">
                <a:hlinkClick r:id="" action="ppaction://noaction"/>
              </a:rPr>
              <a:t>The </a:t>
            </a:r>
            <a:r>
              <a:rPr lang="en-GB" b="1" dirty="0" smtClean="0">
                <a:hlinkClick r:id="" action="ppaction://noaction"/>
              </a:rPr>
              <a:t>Buffer Gate</a:t>
            </a:r>
            <a:endParaRPr lang="en-GB" b="1" dirty="0" smtClean="0"/>
          </a:p>
          <a:p>
            <a:pPr>
              <a:lnSpc>
                <a:spcPct val="8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tx1"/>
                </a:solidFill>
                <a:hlinkClick r:id="" action="ppaction://noaction"/>
              </a:rPr>
              <a:t>Drawing Logic Circuit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tx1"/>
                </a:solidFill>
                <a:hlinkClick r:id="" action="ppaction://noaction"/>
              </a:rPr>
              <a:t>Analysing Logic Circuit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pic>
        <p:nvPicPr>
          <p:cNvPr id="20487" name="Picture 2" descr="C:\Users\drsayed\Desktop\Imag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66800"/>
            <a:ext cx="441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3" descr="C:\Users\drsayed\Desktop\imag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4648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1247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Thanks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Algebra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402411" cy="4953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8F1F2-9EAE-4BC1-B286-CCFAB60A43A1}" type="slidenum">
              <a:rPr lang="en-US" smtClean="0">
                <a:solidFill>
                  <a:srgbClr val="292929"/>
                </a:solidFill>
              </a:rPr>
              <a:pPr>
                <a:defRPr/>
              </a:pPr>
              <a:t>3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1883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</a:t>
            </a:r>
            <a:r>
              <a:rPr lang="en-US" b="1" dirty="0" smtClean="0"/>
              <a:t>Algebra Rule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9246"/>
            <a:ext cx="7855403" cy="463055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8F1F2-9EAE-4BC1-B286-CCFAB60A43A1}" type="slidenum">
              <a:rPr lang="en-US" smtClean="0">
                <a:solidFill>
                  <a:srgbClr val="292929"/>
                </a:solidFill>
              </a:rPr>
              <a:pPr>
                <a:defRPr/>
              </a:pPr>
              <a:t>4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3943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Simplification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240011" cy="426779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8F1F2-9EAE-4BC1-B286-CCFAB60A43A1}" type="slidenum">
              <a:rPr lang="en-US" smtClean="0">
                <a:solidFill>
                  <a:srgbClr val="292929"/>
                </a:solidFill>
              </a:rPr>
              <a:pPr>
                <a:defRPr/>
              </a:pPr>
              <a:t>5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4193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Simplification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4" y="1606244"/>
            <a:ext cx="7421011" cy="437258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8F1F2-9EAE-4BC1-B286-CCFAB60A43A1}" type="slidenum">
              <a:rPr lang="en-US" smtClean="0">
                <a:solidFill>
                  <a:srgbClr val="292929"/>
                </a:solidFill>
              </a:rPr>
              <a:pPr>
                <a:defRPr/>
              </a:pPr>
              <a:t>6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5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Simplification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4" y="1658639"/>
            <a:ext cx="7240011" cy="426779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8F1F2-9EAE-4BC1-B286-CCFAB60A43A1}" type="slidenum">
              <a:rPr lang="en-US" smtClean="0">
                <a:solidFill>
                  <a:srgbClr val="292929"/>
                </a:solidFill>
              </a:rPr>
              <a:pPr>
                <a:defRPr/>
              </a:pPr>
              <a:t>7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91554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Flip-Flops</a:t>
            </a:r>
            <a:endParaRPr lang="ar-EG" b="1" dirty="0" smtClean="0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3EA8BA9-7715-4716-89A0-25E9AC2997A7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44038" name="Picture 2" descr="ff-summary.gif (79535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553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5379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3204" y="152400"/>
            <a:ext cx="5665560" cy="685800"/>
          </a:xfrm>
        </p:spPr>
        <p:txBody>
          <a:bodyPr/>
          <a:lstStyle/>
          <a:p>
            <a:pPr algn="ctr"/>
            <a:r>
              <a:rPr lang="en-US" b="1" dirty="0" smtClean="0"/>
              <a:t>Problems 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8F1F2-9EAE-4BC1-B286-CCFAB60A43A1}" type="slidenum">
              <a:rPr lang="en-US" smtClean="0">
                <a:solidFill>
                  <a:srgbClr val="292929"/>
                </a:solidFill>
              </a:rPr>
              <a:pPr>
                <a:defRPr/>
              </a:pPr>
              <a:t>9</a:t>
            </a:fld>
            <a:endParaRPr lang="th-TH">
              <a:solidFill>
                <a:srgbClr val="292929"/>
              </a:solidFill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5" t="8675" r="12306" b="7887"/>
          <a:stretch/>
        </p:blipFill>
        <p:spPr>
          <a:xfrm>
            <a:off x="2978664" y="1676400"/>
            <a:ext cx="2834640" cy="35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5800"/>
      </p:ext>
    </p:extLst>
  </p:cSld>
  <p:clrMapOvr>
    <a:masterClrMapping/>
  </p:clrMapOvr>
  <p:transition>
    <p:random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 design template">
  <a:themeElements>
    <a:clrScheme name="Axis design templat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 design template">
      <a:majorFont>
        <a:latin typeface="Arial"/>
        <a:ea typeface=""/>
        <a:cs typeface="Tahoma"/>
      </a:majorFont>
      <a:minorFont>
        <a:latin typeface="Arial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ngsana New" pitchFamily="18" charset="-34"/>
          </a:defRPr>
        </a:defPPr>
      </a:lstStyle>
    </a:lnDef>
  </a:objectDefaults>
  <a:extraClrSchemeLst>
    <a:extraClrScheme>
      <a:clrScheme name="Axis design templat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design templat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design templat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65</Words>
  <Application>Microsoft Office PowerPoint</Application>
  <PresentationFormat>On-screen Show (4:3)</PresentationFormat>
  <Paragraphs>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Axis design template</vt:lpstr>
      <vt:lpstr>Office Theme</vt:lpstr>
      <vt:lpstr>Integral</vt:lpstr>
      <vt:lpstr>Computer Organization 2</vt:lpstr>
      <vt:lpstr>Logic Gates</vt:lpstr>
      <vt:lpstr>Boolean Algebra</vt:lpstr>
      <vt:lpstr>Boolean Algebra Rule</vt:lpstr>
      <vt:lpstr>Map Simplification</vt:lpstr>
      <vt:lpstr>Map Simplification</vt:lpstr>
      <vt:lpstr>Map Simplification</vt:lpstr>
      <vt:lpstr>Flip-Flops</vt:lpstr>
      <vt:lpstr>Problems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Electronics: Logic Gates</dc:title>
  <dc:creator>zezo</dc:creator>
  <cp:lastModifiedBy>zezo</cp:lastModifiedBy>
  <cp:revision>15</cp:revision>
  <dcterms:created xsi:type="dcterms:W3CDTF">2006-08-16T00:00:00Z</dcterms:created>
  <dcterms:modified xsi:type="dcterms:W3CDTF">2018-09-23T09:22:31Z</dcterms:modified>
</cp:coreProperties>
</file>