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23" r:id="rId5"/>
    <p:sldId id="305" r:id="rId6"/>
    <p:sldId id="297" r:id="rId7"/>
    <p:sldId id="312" r:id="rId8"/>
    <p:sldId id="313" r:id="rId9"/>
    <p:sldId id="307" r:id="rId10"/>
    <p:sldId id="314" r:id="rId11"/>
    <p:sldId id="298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296" r:id="rId20"/>
    <p:sldId id="261" r:id="rId21"/>
    <p:sldId id="271" r:id="rId22"/>
    <p:sldId id="262" r:id="rId23"/>
    <p:sldId id="272" r:id="rId24"/>
    <p:sldId id="263" r:id="rId25"/>
    <p:sldId id="273" r:id="rId26"/>
    <p:sldId id="265" r:id="rId27"/>
    <p:sldId id="274" r:id="rId28"/>
    <p:sldId id="264" r:id="rId29"/>
    <p:sldId id="275" r:id="rId30"/>
    <p:sldId id="322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  <a:cs typeface="Angsana New" pitchFamily="18" charset="-34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3 w 1000"/>
                <a:gd name="T1" fmla="*/ 761 h 1000"/>
                <a:gd name="T2" fmla="*/ 0 w 1000"/>
                <a:gd name="T3" fmla="*/ 761 h 1000"/>
                <a:gd name="T4" fmla="*/ 0 w 1000"/>
                <a:gd name="T5" fmla="*/ 0 h 1000"/>
                <a:gd name="T6" fmla="*/ 3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  <a:cs typeface="Angsana New" pitchFamily="18" charset="-34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4 w 1000"/>
                <a:gd name="T3" fmla="*/ 0 h 1000"/>
                <a:gd name="T4" fmla="*/ 4 w 1000"/>
                <a:gd name="T5" fmla="*/ 645 h 1000"/>
                <a:gd name="T6" fmla="*/ 0 w 1000"/>
                <a:gd name="T7" fmla="*/ 645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  <a:cs typeface="Angsana New" pitchFamily="18" charset="-34"/>
              </a:endParaRPr>
            </a:p>
          </p:txBody>
        </p:sp>
      </p:grpSp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339100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F1F2-9EAE-4BC1-B286-CCFAB60A43A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21982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F4D5-643F-4EE8-8A05-115281820FAC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70031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08075"/>
            <a:ext cx="4229100" cy="536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08075"/>
            <a:ext cx="4229100" cy="536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FA3A9-20D2-4965-BD48-C57B7C28C662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15546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0276F-C307-4722-8E8A-26292798A18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1332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8BC07-BDBC-4707-BD44-174AD834828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35814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88F11-63D2-4947-9319-A2C6C508FCC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92887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4EEF2-95A6-4235-9E21-8DDAADE2FF0D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234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BC1C4-D6B6-414B-BAA8-F1582E05E28D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72396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E030D-F258-4716-807F-15395DAD9D0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24560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04775"/>
            <a:ext cx="215265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4775"/>
            <a:ext cx="630555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Lecture 1- Feb. 8 ,2017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Computer organization (1) - E. A.  El-dahshan</a:t>
            </a:r>
            <a:endParaRPr lang="th-TH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C39F2-7AD5-49A1-8C51-8C7372DD7DC4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th-TH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42422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77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43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39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95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66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8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04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22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08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25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69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80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12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78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392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7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360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442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090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0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4138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942975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5625" y="104775"/>
            <a:ext cx="81264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08075"/>
            <a:ext cx="86106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  <a:cs typeface="Angsana New" pitchFamily="18" charset="-34"/>
              </a:rPr>
              <a:t>Lecture 1- Feb. 8 ,2017</a:t>
            </a:r>
            <a:endParaRPr lang="th-TH">
              <a:solidFill>
                <a:srgbClr val="292929"/>
              </a:solidFill>
              <a:cs typeface="Angsana New" pitchFamily="18" charset="-34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  <a:cs typeface="Angsana New" pitchFamily="18" charset="-34"/>
              </a:rPr>
              <a:t>Computer organization (1) - E. A.  El-dahshan</a:t>
            </a:r>
            <a:endParaRPr lang="th-TH">
              <a:solidFill>
                <a:srgbClr val="292929"/>
              </a:solidFill>
              <a:cs typeface="Angsana New" pitchFamily="18" charset="-34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3E36BC-499B-4ABC-B689-5D70D7EBAAD8}" type="slidenum">
              <a:rPr lang="en-US">
                <a:solidFill>
                  <a:srgbClr val="292929"/>
                </a:solidFill>
                <a:cs typeface="Angsana New" pitchFamily="18" charset="-3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h-TH">
              <a:solidFill>
                <a:srgbClr val="292929"/>
              </a:solidFill>
              <a:cs typeface="Angsana New" pitchFamily="18" charset="-34"/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315913" y="79375"/>
            <a:ext cx="236537" cy="771525"/>
          </a:xfrm>
          <a:custGeom>
            <a:avLst/>
            <a:gdLst>
              <a:gd name="T0" fmla="*/ 2147483647 w 1000"/>
              <a:gd name="T1" fmla="*/ 2147483647 h 1000"/>
              <a:gd name="T2" fmla="*/ 0 w 1000"/>
              <a:gd name="T3" fmla="*/ 2147483647 h 1000"/>
              <a:gd name="T4" fmla="*/ 0 w 1000"/>
              <a:gd name="T5" fmla="*/ 0 h 1000"/>
              <a:gd name="T6" fmla="*/ 2147483647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rgbClr val="929565">
                <a:alpha val="63136"/>
              </a:srgbClr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  <a:cs typeface="Angsana New" pitchFamily="18" charset="-34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674100" y="87313"/>
            <a:ext cx="177800" cy="75247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045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12F31"/>
          </a:solidFill>
          <a:latin typeface="Arial" charset="0"/>
          <a:cs typeface="Tahoma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2400">
          <a:solidFill>
            <a:srgbClr val="4924A4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¡"/>
        <a:defRPr sz="1600">
          <a:solidFill>
            <a:srgbClr val="6F6C2F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rgbClr val="96323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EC5C-3D40-412A-8DB2-CE04904514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BE77-5F1D-42E6-8F29-7A8B89EE62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8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EE0C83-9E74-4F11-8694-6D73BB80EC6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262130-B7EF-4785-B2FE-00F5D5A99F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65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960138"/>
            <a:ext cx="6096000" cy="1463040"/>
          </a:xfrm>
        </p:spPr>
        <p:txBody>
          <a:bodyPr/>
          <a:lstStyle/>
          <a:p>
            <a:r>
              <a:rPr lang="en-US" dirty="0" smtClean="0"/>
              <a:t>Computer Organization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Lab tutorial </a:t>
            </a:r>
            <a:r>
              <a:rPr lang="en-US" dirty="0" smtClean="0"/>
              <a:t>3</a:t>
            </a:r>
            <a:endParaRPr lang="en-US" dirty="0" smtClean="0"/>
          </a:p>
          <a:p>
            <a:r>
              <a:rPr lang="en-US" dirty="0" smtClean="0"/>
              <a:t>Chapter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b="55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16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3-3 Fixed-Point Representation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8833206" cy="5051766"/>
          </a:xfrm>
        </p:spPr>
      </p:pic>
    </p:spTree>
    <p:extLst>
      <p:ext uri="{BB962C8B-B14F-4D97-AF65-F5344CB8AC3E}">
        <p14:creationId xmlns:p14="http://schemas.microsoft.com/office/powerpoint/2010/main" val="35262216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53781" cy="685800"/>
          </a:xfrm>
        </p:spPr>
        <p:txBody>
          <a:bodyPr/>
          <a:lstStyle/>
          <a:p>
            <a:r>
              <a:rPr lang="en-US" b="1" dirty="0" smtClean="0"/>
              <a:t>3-4 Floating-Point Representation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7" y="1371600"/>
            <a:ext cx="8833205" cy="5051766"/>
          </a:xfrm>
        </p:spPr>
      </p:pic>
    </p:spTree>
    <p:extLst>
      <p:ext uri="{BB962C8B-B14F-4D97-AF65-F5344CB8AC3E}">
        <p14:creationId xmlns:p14="http://schemas.microsoft.com/office/powerpoint/2010/main" val="9953554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53781" cy="685800"/>
          </a:xfrm>
        </p:spPr>
        <p:txBody>
          <a:bodyPr/>
          <a:lstStyle/>
          <a:p>
            <a:r>
              <a:rPr lang="en-US" b="1" dirty="0" smtClean="0"/>
              <a:t>3-5 Other Binary Codes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31" y="1295400"/>
            <a:ext cx="8545118" cy="5277587"/>
          </a:xfrm>
        </p:spPr>
      </p:pic>
    </p:spTree>
    <p:extLst>
      <p:ext uri="{BB962C8B-B14F-4D97-AF65-F5344CB8AC3E}">
        <p14:creationId xmlns:p14="http://schemas.microsoft.com/office/powerpoint/2010/main" val="10277021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53781" cy="685800"/>
          </a:xfrm>
        </p:spPr>
        <p:txBody>
          <a:bodyPr/>
          <a:lstStyle/>
          <a:p>
            <a:r>
              <a:rPr lang="en-US" b="1" dirty="0" smtClean="0"/>
              <a:t>3-5 Other Binary Codes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0" y="1153044"/>
            <a:ext cx="8580281" cy="5476355"/>
          </a:xfrm>
        </p:spPr>
      </p:pic>
    </p:spTree>
    <p:extLst>
      <p:ext uri="{BB962C8B-B14F-4D97-AF65-F5344CB8AC3E}">
        <p14:creationId xmlns:p14="http://schemas.microsoft.com/office/powerpoint/2010/main" val="8748520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53781" cy="685800"/>
          </a:xfrm>
        </p:spPr>
        <p:txBody>
          <a:bodyPr/>
          <a:lstStyle/>
          <a:p>
            <a:r>
              <a:rPr lang="en-US" b="1" dirty="0" smtClean="0"/>
              <a:t>3-6 Error Detection Codes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" y="1143000"/>
            <a:ext cx="8948316" cy="5467383"/>
          </a:xfrm>
        </p:spPr>
      </p:pic>
    </p:spTree>
    <p:extLst>
      <p:ext uri="{BB962C8B-B14F-4D97-AF65-F5344CB8AC3E}">
        <p14:creationId xmlns:p14="http://schemas.microsoft.com/office/powerpoint/2010/main" val="17191173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53781" cy="685800"/>
          </a:xfrm>
        </p:spPr>
        <p:txBody>
          <a:bodyPr/>
          <a:lstStyle/>
          <a:p>
            <a:r>
              <a:rPr lang="en-US" b="1" dirty="0" smtClean="0"/>
              <a:t>3-6 Error Detection Codes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7975907" cy="5368925"/>
          </a:xfrm>
        </p:spPr>
      </p:pic>
    </p:spTree>
    <p:extLst>
      <p:ext uri="{BB962C8B-B14F-4D97-AF65-F5344CB8AC3E}">
        <p14:creationId xmlns:p14="http://schemas.microsoft.com/office/powerpoint/2010/main" val="20557506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3204" y="152400"/>
            <a:ext cx="5665560" cy="685800"/>
          </a:xfrm>
        </p:spPr>
        <p:txBody>
          <a:bodyPr/>
          <a:lstStyle/>
          <a:p>
            <a:pPr algn="ctr"/>
            <a:r>
              <a:rPr lang="en-US" b="1" dirty="0" smtClean="0"/>
              <a:t>Problems  </a:t>
            </a:r>
            <a:endParaRPr lang="en-US" b="1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5" t="8675" r="12306" b="7887"/>
          <a:stretch/>
        </p:blipFill>
        <p:spPr>
          <a:xfrm>
            <a:off x="2978664" y="1676400"/>
            <a:ext cx="2834640" cy="35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89201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3400" y="1981200"/>
            <a:ext cx="4895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81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2262" y="152400"/>
            <a:ext cx="8306937" cy="639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b="1" dirty="0" smtClean="0"/>
              <a:t>Agenda </a:t>
            </a:r>
            <a:r>
              <a:rPr lang="en-GB" b="1" dirty="0" smtClean="0"/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Chapter (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3) Data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386681"/>
            <a:ext cx="80010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tx1"/>
                </a:solidFill>
              </a:rPr>
              <a:t>Data Type</a:t>
            </a:r>
          </a:p>
          <a:p>
            <a:pPr>
              <a:lnSpc>
                <a:spcPct val="8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tx1"/>
                </a:solidFill>
              </a:rPr>
              <a:t>Complements</a:t>
            </a:r>
          </a:p>
          <a:p>
            <a:pPr>
              <a:lnSpc>
                <a:spcPct val="8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tx1"/>
                </a:solidFill>
              </a:rPr>
              <a:t>Fixed-Point  Representation</a:t>
            </a:r>
          </a:p>
          <a:p>
            <a:pPr>
              <a:lnSpc>
                <a:spcPct val="8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tx1"/>
                </a:solidFill>
              </a:rPr>
              <a:t>Floating-Point  Representation</a:t>
            </a:r>
          </a:p>
          <a:p>
            <a:pPr>
              <a:lnSpc>
                <a:spcPct val="8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tx1"/>
                </a:solidFill>
              </a:rPr>
              <a:t>Other Binary Codes</a:t>
            </a:r>
          </a:p>
          <a:p>
            <a:pPr>
              <a:lnSpc>
                <a:spcPct val="8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b="1" dirty="0" smtClean="0">
                <a:solidFill>
                  <a:schemeClr val="tx1"/>
                </a:solidFill>
              </a:rPr>
              <a:t>Error Detection Codes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SzPct val="120000"/>
              <a:buNone/>
            </a:pPr>
            <a:endParaRPr lang="en-GB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713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81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4350" y="1990725"/>
            <a:ext cx="81153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5895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5895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3400" y="2938463"/>
            <a:ext cx="8077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055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055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3375" y="1862138"/>
            <a:ext cx="8477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769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769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85888" y="1166813"/>
            <a:ext cx="63722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84218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Thanks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b="1" dirty="0" smtClean="0"/>
              <a:t>3-1 Data Types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4" y="1219200"/>
            <a:ext cx="8316486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020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b="1" dirty="0" smtClean="0"/>
              <a:t>3-1 Data Types</a:t>
            </a: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0" y="1447800"/>
            <a:ext cx="8697539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137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b="1" dirty="0" smtClean="0"/>
              <a:t>3-1 Data Types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0" y="1295400"/>
            <a:ext cx="8697539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97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b="1" dirty="0" smtClean="0"/>
              <a:t>3-2 Complements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" y="1219200"/>
            <a:ext cx="8926192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574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b="1" dirty="0" smtClean="0"/>
              <a:t>3-2 Complements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" y="1066800"/>
            <a:ext cx="905953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5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3-3 Fixed-Point Representation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737226" cy="5257800"/>
          </a:xfrm>
        </p:spPr>
      </p:pic>
    </p:spTree>
    <p:extLst>
      <p:ext uri="{BB962C8B-B14F-4D97-AF65-F5344CB8AC3E}">
        <p14:creationId xmlns:p14="http://schemas.microsoft.com/office/powerpoint/2010/main" val="19433149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3-3 Fixed-Point Representation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10600" cy="5114287"/>
          </a:xfrm>
        </p:spPr>
      </p:pic>
    </p:spTree>
    <p:extLst>
      <p:ext uri="{BB962C8B-B14F-4D97-AF65-F5344CB8AC3E}">
        <p14:creationId xmlns:p14="http://schemas.microsoft.com/office/powerpoint/2010/main" val="26420825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xis design template">
  <a:themeElements>
    <a:clrScheme name="Axis design templat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 design template">
      <a:majorFont>
        <a:latin typeface="Arial"/>
        <a:ea typeface=""/>
        <a:cs typeface="Tahoma"/>
      </a:majorFont>
      <a:minorFont>
        <a:latin typeface="Arial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ngsana New" pitchFamily="18" charset="-34"/>
          </a:defRPr>
        </a:defPPr>
      </a:lstStyle>
    </a:lnDef>
  </a:objectDefaults>
  <a:extraClrSchemeLst>
    <a:extraClrScheme>
      <a:clrScheme name="Axis design templat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design templat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design templat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73</Words>
  <Application>Microsoft Office PowerPoint</Application>
  <PresentationFormat>On-screen Show (4:3)</PresentationFormat>
  <Paragraphs>25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Axis design template</vt:lpstr>
      <vt:lpstr>1_Office Theme</vt:lpstr>
      <vt:lpstr>Integral</vt:lpstr>
      <vt:lpstr>Computer Organization 2</vt:lpstr>
      <vt:lpstr>Agenda  Chapter (3) Data Representation</vt:lpstr>
      <vt:lpstr>3-1 Data Types</vt:lpstr>
      <vt:lpstr>3-1 Data Types</vt:lpstr>
      <vt:lpstr>3-1 Data Types</vt:lpstr>
      <vt:lpstr>3-2 Complements</vt:lpstr>
      <vt:lpstr>3-2 Complements</vt:lpstr>
      <vt:lpstr>3-3 Fixed-Point Representation</vt:lpstr>
      <vt:lpstr>3-3 Fixed-Point Representation</vt:lpstr>
      <vt:lpstr>3-3 Fixed-Point Representation</vt:lpstr>
      <vt:lpstr>3-4 Floating-Point Representation</vt:lpstr>
      <vt:lpstr>3-5 Other Binary Codes</vt:lpstr>
      <vt:lpstr>3-5 Other Binary Codes</vt:lpstr>
      <vt:lpstr>3-6 Error Detection Codes</vt:lpstr>
      <vt:lpstr>3-6 Error Detection Codes</vt:lpstr>
      <vt:lpstr>Problems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abdelghani orogat</dc:creator>
  <cp:lastModifiedBy>sphinx</cp:lastModifiedBy>
  <cp:revision>42</cp:revision>
  <dcterms:created xsi:type="dcterms:W3CDTF">2006-08-16T00:00:00Z</dcterms:created>
  <dcterms:modified xsi:type="dcterms:W3CDTF">2018-10-13T10:57:58Z</dcterms:modified>
</cp:coreProperties>
</file>