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57" r:id="rId6"/>
    <p:sldId id="259" r:id="rId7"/>
    <p:sldId id="260" r:id="rId8"/>
    <p:sldId id="267" r:id="rId9"/>
    <p:sldId id="261" r:id="rId10"/>
    <p:sldId id="266"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EEF35C-8CD5-42CE-9D63-417468100B48}" v="74" dt="2024-10-23T19:23:23.1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60"/>
  </p:normalViewPr>
  <p:slideViewPr>
    <p:cSldViewPr snapToGrid="0">
      <p:cViewPr varScale="1">
        <p:scale>
          <a:sx n="84" d="100"/>
          <a:sy n="84" d="100"/>
        </p:scale>
        <p:origin x="57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52B41-7F0B-4B62-968C-9570AD2CA43B}"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C3A5C-2C6C-495F-A46F-C95E8F07CB24}" type="slidenum">
              <a:rPr lang="en-US" smtClean="0"/>
              <a:t>‹#›</a:t>
            </a:fld>
            <a:endParaRPr lang="en-US"/>
          </a:p>
        </p:txBody>
      </p:sp>
    </p:spTree>
    <p:extLst>
      <p:ext uri="{BB962C8B-B14F-4D97-AF65-F5344CB8AC3E}">
        <p14:creationId xmlns:p14="http://schemas.microsoft.com/office/powerpoint/2010/main" val="2096551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34C3A5C-2C6C-495F-A46F-C95E8F07CB24}" type="slidenum">
              <a:rPr lang="en-US" smtClean="0"/>
              <a:t>1</a:t>
            </a:fld>
            <a:endParaRPr lang="en-US"/>
          </a:p>
        </p:txBody>
      </p:sp>
    </p:spTree>
    <p:extLst>
      <p:ext uri="{BB962C8B-B14F-4D97-AF65-F5344CB8AC3E}">
        <p14:creationId xmlns:p14="http://schemas.microsoft.com/office/powerpoint/2010/main" val="3615290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4C3A5C-2C6C-495F-A46F-C95E8F07CB24}" type="slidenum">
              <a:rPr lang="en-US" smtClean="0"/>
              <a:t>3</a:t>
            </a:fld>
            <a:endParaRPr lang="en-US"/>
          </a:p>
        </p:txBody>
      </p:sp>
    </p:spTree>
    <p:extLst>
      <p:ext uri="{BB962C8B-B14F-4D97-AF65-F5344CB8AC3E}">
        <p14:creationId xmlns:p14="http://schemas.microsoft.com/office/powerpoint/2010/main" val="783431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10/23/2024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10/23/2024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10/23/2024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10/23/2024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jfi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13" name="Picture 12">
            <a:extLst>
              <a:ext uri="{FF2B5EF4-FFF2-40B4-BE49-F238E27FC236}">
                <a16:creationId xmlns:a16="http://schemas.microsoft.com/office/drawing/2014/main" id="{AB2BA266-21A3-8E16-6F1A-DEA707B65FB6}"/>
              </a:ext>
            </a:extLst>
          </p:cNvPr>
          <p:cNvPicPr>
            <a:picLocks noChangeAspect="1"/>
          </p:cNvPicPr>
          <p:nvPr userDrawn="1"/>
        </p:nvPicPr>
        <p:blipFill>
          <a:blip r:embed="rId20"/>
          <a:stretch>
            <a:fillRect/>
          </a:stretch>
        </p:blipFill>
        <p:spPr>
          <a:xfrm>
            <a:off x="11120437" y="-58962"/>
            <a:ext cx="1071563" cy="1066800"/>
          </a:xfrm>
          <a:prstGeom prst="rect">
            <a:avLst/>
          </a:prstGeom>
        </p:spPr>
      </p:pic>
      <p:pic>
        <p:nvPicPr>
          <p:cNvPr id="15" name="Picture 14">
            <a:extLst>
              <a:ext uri="{FF2B5EF4-FFF2-40B4-BE49-F238E27FC236}">
                <a16:creationId xmlns:a16="http://schemas.microsoft.com/office/drawing/2014/main" id="{5BF00B92-A558-B8C0-DC9D-8F9507095279}"/>
              </a:ext>
            </a:extLst>
          </p:cNvPr>
          <p:cNvPicPr>
            <a:picLocks noChangeAspect="1"/>
          </p:cNvPicPr>
          <p:nvPr userDrawn="1"/>
        </p:nvPicPr>
        <p:blipFill>
          <a:blip r:embed="rId21"/>
          <a:stretch>
            <a:fillRect/>
          </a:stretch>
        </p:blipFill>
        <p:spPr>
          <a:xfrm>
            <a:off x="0" y="0"/>
            <a:ext cx="1327872" cy="1327872"/>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408A-4EC8-E25C-2F77-F343F3EAF2A9}"/>
              </a:ext>
            </a:extLst>
          </p:cNvPr>
          <p:cNvSpPr>
            <a:spLocks noGrp="1"/>
          </p:cNvSpPr>
          <p:nvPr>
            <p:ph type="ctrTitle"/>
          </p:nvPr>
        </p:nvSpPr>
        <p:spPr/>
        <p:txBody>
          <a:bodyPr/>
          <a:lstStyle/>
          <a:p>
            <a:r>
              <a:rPr lang="en-US"/>
              <a:t>TaskQuest</a:t>
            </a:r>
            <a:endParaRPr lang="en-US" dirty="0"/>
          </a:p>
        </p:txBody>
      </p:sp>
      <p:sp>
        <p:nvSpPr>
          <p:cNvPr id="3" name="Subtitle 2">
            <a:extLst>
              <a:ext uri="{FF2B5EF4-FFF2-40B4-BE49-F238E27FC236}">
                <a16:creationId xmlns:a16="http://schemas.microsoft.com/office/drawing/2014/main" id="{7DA84BD6-CAC8-85FA-CDED-8145C94CC62C}"/>
              </a:ext>
            </a:extLst>
          </p:cNvPr>
          <p:cNvSpPr>
            <a:spLocks noGrp="1"/>
          </p:cNvSpPr>
          <p:nvPr>
            <p:ph type="subTitle" idx="1"/>
          </p:nvPr>
        </p:nvSpPr>
        <p:spPr>
          <a:xfrm>
            <a:off x="1371600" y="3632201"/>
            <a:ext cx="4724400" cy="685800"/>
          </a:xfrm>
        </p:spPr>
        <p:txBody>
          <a:bodyPr/>
          <a:lstStyle/>
          <a:p>
            <a:r>
              <a:rPr lang="en-US" dirty="0"/>
              <a:t>React Task management System</a:t>
            </a:r>
          </a:p>
        </p:txBody>
      </p:sp>
      <p:pic>
        <p:nvPicPr>
          <p:cNvPr id="7" name="Picture 6" descr="A black and white logo&#10;&#10;Description automatically generated">
            <a:extLst>
              <a:ext uri="{FF2B5EF4-FFF2-40B4-BE49-F238E27FC236}">
                <a16:creationId xmlns:a16="http://schemas.microsoft.com/office/drawing/2014/main" id="{27EB9F1F-FEFD-E06A-AFCF-88B3774B3A95}"/>
              </a:ext>
            </a:extLst>
          </p:cNvPr>
          <p:cNvPicPr>
            <a:picLocks noChangeAspect="1"/>
          </p:cNvPicPr>
          <p:nvPr/>
        </p:nvPicPr>
        <p:blipFill>
          <a:blip r:embed="rId3"/>
          <a:stretch>
            <a:fillRect/>
          </a:stretch>
        </p:blipFill>
        <p:spPr>
          <a:xfrm>
            <a:off x="6892961" y="2715953"/>
            <a:ext cx="1295581" cy="1238423"/>
          </a:xfrm>
          <a:prstGeom prst="rect">
            <a:avLst/>
          </a:prstGeom>
        </p:spPr>
      </p:pic>
    </p:spTree>
    <p:extLst>
      <p:ext uri="{BB962C8B-B14F-4D97-AF65-F5344CB8AC3E}">
        <p14:creationId xmlns:p14="http://schemas.microsoft.com/office/powerpoint/2010/main" val="396498618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42EB62-5A41-0A7B-6D18-3D6991694C74}"/>
              </a:ext>
            </a:extLst>
          </p:cNvPr>
          <p:cNvSpPr txBox="1"/>
          <p:nvPr/>
        </p:nvSpPr>
        <p:spPr>
          <a:xfrm>
            <a:off x="866775" y="1567112"/>
            <a:ext cx="10458450" cy="3723776"/>
          </a:xfrm>
          <a:prstGeom prst="rect">
            <a:avLst/>
          </a:prstGeom>
          <a:noFill/>
        </p:spPr>
        <p:txBody>
          <a:bodyPr wrap="square">
            <a:spAutoFit/>
          </a:bodyPr>
          <a:lstStyle/>
          <a:p>
            <a:pPr marL="0" marR="0">
              <a:lnSpc>
                <a:spcPct val="115000"/>
              </a:lnSpc>
              <a:spcBef>
                <a:spcPts val="2400"/>
              </a:spcBef>
              <a:spcAft>
                <a:spcPts val="0"/>
              </a:spcAft>
            </a:pPr>
            <a:r>
              <a:rPr lang="en-US" sz="32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Technologies &amp; Libraries Used</a:t>
            </a:r>
          </a:p>
          <a:p>
            <a:pPr marL="0" marR="0">
              <a:lnSpc>
                <a:spcPct val="115000"/>
              </a:lnSpc>
              <a:spcBef>
                <a:spcPts val="0"/>
              </a:spcBef>
              <a:spcAft>
                <a:spcPts val="1000"/>
              </a:spcAft>
            </a:pPr>
            <a:r>
              <a:rPr lang="en-US" sz="2400" dirty="0">
                <a:effectLst/>
                <a:latin typeface="Cambria" panose="02040503050406030204" pitchFamily="18" charset="0"/>
                <a:ea typeface="MS Mincho" panose="02020609040205080304" pitchFamily="49" charset="-128"/>
                <a:cs typeface="Arial" panose="020B0604020202020204" pitchFamily="34" charset="0"/>
              </a:rPr>
              <a:t>TaskQuest leverages a variety of modern technologies to ensure a smooth, efficient, and responsive user experience. The app is powered by the following tools and libraries:</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sz="2400" dirty="0">
                <a:effectLst/>
                <a:latin typeface="Cambria" panose="02040503050406030204" pitchFamily="18" charset="0"/>
                <a:ea typeface="MS Mincho" panose="02020609040205080304" pitchFamily="49" charset="-128"/>
                <a:cs typeface="Arial" panose="020B0604020202020204" pitchFamily="34" charset="0"/>
              </a:rPr>
              <a:t>• React.js for building an interactive and dynamic frontend</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sz="2400" dirty="0">
                <a:effectLst/>
                <a:latin typeface="Cambria" panose="02040503050406030204" pitchFamily="18" charset="0"/>
                <a:ea typeface="MS Mincho" panose="02020609040205080304" pitchFamily="49" charset="-128"/>
                <a:cs typeface="Arial" panose="020B0604020202020204" pitchFamily="34" charset="0"/>
              </a:rPr>
              <a:t>• i18n for internationalization, providing multilingual support</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sz="2400" dirty="0">
                <a:effectLst/>
                <a:latin typeface="Cambria" panose="02040503050406030204" pitchFamily="18" charset="0"/>
                <a:ea typeface="MS Mincho" panose="02020609040205080304" pitchFamily="49" charset="-128"/>
                <a:cs typeface="Arial" panose="020B0604020202020204" pitchFamily="34" charset="0"/>
              </a:rPr>
              <a:t>• Chart.js for visualizing task progress and completion statistics</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sz="2400" dirty="0">
                <a:effectLst/>
                <a:latin typeface="Cambria" panose="02040503050406030204" pitchFamily="18" charset="0"/>
                <a:ea typeface="MS Mincho" panose="02020609040205080304" pitchFamily="49" charset="-128"/>
                <a:cs typeface="Arial" panose="020B0604020202020204" pitchFamily="34" charset="0"/>
              </a:rPr>
              <a:t>• LocalStorage and IndexedDB for storing user preferences and data locally</a:t>
            </a:r>
          </a:p>
        </p:txBody>
      </p:sp>
    </p:spTree>
    <p:extLst>
      <p:ext uri="{BB962C8B-B14F-4D97-AF65-F5344CB8AC3E}">
        <p14:creationId xmlns:p14="http://schemas.microsoft.com/office/powerpoint/2010/main" val="16595838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5572BB-FA77-9CA9-03EE-07EA9669B368}"/>
              </a:ext>
            </a:extLst>
          </p:cNvPr>
          <p:cNvSpPr txBox="1"/>
          <p:nvPr/>
        </p:nvSpPr>
        <p:spPr>
          <a:xfrm>
            <a:off x="866775" y="1567112"/>
            <a:ext cx="10458450" cy="3653180"/>
          </a:xfrm>
          <a:prstGeom prst="rect">
            <a:avLst/>
          </a:prstGeom>
          <a:noFill/>
        </p:spPr>
        <p:txBody>
          <a:bodyPr wrap="square">
            <a:spAutoFit/>
          </a:bodyPr>
          <a:lstStyle/>
          <a:p>
            <a:pPr marL="0" marR="0">
              <a:lnSpc>
                <a:spcPct val="115000"/>
              </a:lnSpc>
              <a:spcBef>
                <a:spcPts val="2400"/>
              </a:spcBef>
              <a:spcAft>
                <a:spcPts val="0"/>
              </a:spcAft>
            </a:pPr>
            <a:r>
              <a:rPr lang="en-US" sz="9600" b="1" dirty="0">
                <a:solidFill>
                  <a:schemeClr val="accent6"/>
                </a:solidFill>
                <a:latin typeface="Cambria" panose="02040503050406030204" pitchFamily="18" charset="0"/>
                <a:ea typeface="MS Mincho" panose="02020609040205080304" pitchFamily="49" charset="-128"/>
                <a:cs typeface="Arial" panose="020B0604020202020204" pitchFamily="34" charset="0"/>
              </a:rPr>
              <a:t>Thank you !</a:t>
            </a:r>
          </a:p>
          <a:p>
            <a:pPr marL="0" marR="0">
              <a:lnSpc>
                <a:spcPct val="115000"/>
              </a:lnSpc>
              <a:spcBef>
                <a:spcPts val="2400"/>
              </a:spcBef>
              <a:spcAft>
                <a:spcPts val="0"/>
              </a:spcAft>
            </a:pPr>
            <a:r>
              <a:rPr lang="en-US" sz="9600" b="1" dirty="0">
                <a:solidFill>
                  <a:schemeClr val="accent6"/>
                </a:solidFill>
                <a:effectLst/>
                <a:latin typeface="Cambria" panose="02040503050406030204" pitchFamily="18" charset="0"/>
                <a:ea typeface="MS Mincho" panose="02020609040205080304" pitchFamily="49" charset="-128"/>
                <a:cs typeface="Arial" panose="020B0604020202020204" pitchFamily="34" charset="0"/>
              </a:rPr>
              <a:t>Any Questions ?</a:t>
            </a:r>
          </a:p>
        </p:txBody>
      </p:sp>
    </p:spTree>
    <p:extLst>
      <p:ext uri="{BB962C8B-B14F-4D97-AF65-F5344CB8AC3E}">
        <p14:creationId xmlns:p14="http://schemas.microsoft.com/office/powerpoint/2010/main" val="352558975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ACF5-D840-AB97-20BF-F32267C0AC9F}"/>
              </a:ext>
            </a:extLst>
          </p:cNvPr>
          <p:cNvSpPr>
            <a:spLocks noGrp="1"/>
          </p:cNvSpPr>
          <p:nvPr>
            <p:ph type="title"/>
          </p:nvPr>
        </p:nvSpPr>
        <p:spPr>
          <a:xfrm>
            <a:off x="685800" y="1285581"/>
            <a:ext cx="8610600" cy="1293028"/>
          </a:xfrm>
        </p:spPr>
        <p:txBody>
          <a:bodyPr/>
          <a:lstStyle/>
          <a:p>
            <a:pPr algn="l"/>
            <a:r>
              <a:rPr lang="en-US" b="1">
                <a:solidFill>
                  <a:schemeClr val="accent6"/>
                </a:solidFill>
              </a:rPr>
              <a:t>Our team:</a:t>
            </a:r>
            <a:endParaRPr lang="en-US" b="1" dirty="0">
              <a:solidFill>
                <a:schemeClr val="accent6"/>
              </a:solidFill>
            </a:endParaRPr>
          </a:p>
        </p:txBody>
      </p:sp>
      <p:sp>
        <p:nvSpPr>
          <p:cNvPr id="3" name="Content Placeholder 2">
            <a:extLst>
              <a:ext uri="{FF2B5EF4-FFF2-40B4-BE49-F238E27FC236}">
                <a16:creationId xmlns:a16="http://schemas.microsoft.com/office/drawing/2014/main" id="{2FB8BB51-CD1E-878E-E1EF-CCADEA1CD2E5}"/>
              </a:ext>
            </a:extLst>
          </p:cNvPr>
          <p:cNvSpPr>
            <a:spLocks noGrp="1"/>
          </p:cNvSpPr>
          <p:nvPr>
            <p:ph idx="1"/>
          </p:nvPr>
        </p:nvSpPr>
        <p:spPr/>
        <p:txBody>
          <a:bodyPr>
            <a:normAutofit fontScale="92500" lnSpcReduction="10000"/>
          </a:bodyPr>
          <a:lstStyle/>
          <a:p>
            <a:pPr>
              <a:lnSpc>
                <a:spcPct val="100000"/>
              </a:lnSpc>
            </a:pPr>
            <a:endParaRPr lang="en-US" sz="2400"/>
          </a:p>
          <a:p>
            <a:pPr>
              <a:lnSpc>
                <a:spcPct val="100000"/>
              </a:lnSpc>
            </a:pPr>
            <a:r>
              <a:rPr lang="en-US" sz="3200"/>
              <a:t>Team Leader </a:t>
            </a:r>
            <a:r>
              <a:rPr lang="en-US" sz="2800"/>
              <a:t>: Zyad walid </a:t>
            </a:r>
          </a:p>
          <a:p>
            <a:pPr>
              <a:lnSpc>
                <a:spcPct val="100000"/>
              </a:lnSpc>
            </a:pPr>
            <a:endParaRPr lang="en-US" sz="2800"/>
          </a:p>
          <a:p>
            <a:pPr>
              <a:lnSpc>
                <a:spcPct val="100000"/>
              </a:lnSpc>
            </a:pPr>
            <a:r>
              <a:rPr lang="en-US" sz="2800"/>
              <a:t>Team members :</a:t>
            </a:r>
          </a:p>
          <a:p>
            <a:pPr>
              <a:lnSpc>
                <a:spcPct val="100000"/>
              </a:lnSpc>
              <a:buFont typeface="Wingdings" panose="05000000000000000000" pitchFamily="2" charset="2"/>
              <a:buChar char="Ø"/>
            </a:pPr>
            <a:r>
              <a:rPr lang="en-US" sz="2800"/>
              <a:t>   Sayed AbdElaal</a:t>
            </a:r>
          </a:p>
          <a:p>
            <a:pPr>
              <a:lnSpc>
                <a:spcPct val="100000"/>
              </a:lnSpc>
              <a:buFont typeface="Wingdings" panose="05000000000000000000" pitchFamily="2" charset="2"/>
              <a:buChar char="Ø"/>
            </a:pPr>
            <a:r>
              <a:rPr lang="en-US" sz="2800"/>
              <a:t>   Omar Wagih </a:t>
            </a:r>
          </a:p>
          <a:p>
            <a:pPr>
              <a:lnSpc>
                <a:spcPct val="100000"/>
              </a:lnSpc>
              <a:buFont typeface="Wingdings" panose="05000000000000000000" pitchFamily="2" charset="2"/>
              <a:buChar char="Ø"/>
            </a:pPr>
            <a:r>
              <a:rPr lang="en-US" sz="2800"/>
              <a:t>   Omar Zidan </a:t>
            </a:r>
          </a:p>
          <a:p>
            <a:pPr>
              <a:lnSpc>
                <a:spcPct val="100000"/>
              </a:lnSpc>
              <a:buFont typeface="Wingdings" panose="05000000000000000000" pitchFamily="2" charset="2"/>
              <a:buChar char="Ø"/>
            </a:pPr>
            <a:r>
              <a:rPr lang="en-US" sz="2800"/>
              <a:t>   Hassan Magdy</a:t>
            </a:r>
            <a:endParaRPr lang="en-US" sz="2800" dirty="0"/>
          </a:p>
        </p:txBody>
      </p:sp>
    </p:spTree>
    <p:extLst>
      <p:ext uri="{BB962C8B-B14F-4D97-AF65-F5344CB8AC3E}">
        <p14:creationId xmlns:p14="http://schemas.microsoft.com/office/powerpoint/2010/main" val="58374635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D87AD05-1507-8F1B-1497-BE8C4322B392}"/>
              </a:ext>
            </a:extLst>
          </p:cNvPr>
          <p:cNvSpPr>
            <a:spLocks noGrp="1"/>
          </p:cNvSpPr>
          <p:nvPr>
            <p:ph type="title"/>
          </p:nvPr>
        </p:nvSpPr>
        <p:spPr>
          <a:xfrm>
            <a:off x="1432560" y="720725"/>
            <a:ext cx="8610600" cy="1293028"/>
          </a:xfrm>
        </p:spPr>
        <p:txBody>
          <a:bodyPr vert="horz" lIns="91440" tIns="45720" rIns="91440" bIns="45720" rtlCol="0" anchor="ctr">
            <a:normAutofit/>
          </a:bodyPr>
          <a:lstStyle/>
          <a:p>
            <a:pPr marL="0" marR="0" algn="l">
              <a:spcAft>
                <a:spcPts val="0"/>
              </a:spcAft>
            </a:pPr>
            <a:r>
              <a:rPr lang="en-US" sz="4400" b="1" kern="1200" cap="all" baseline="0" dirty="0">
                <a:solidFill>
                  <a:schemeClr val="accent6"/>
                </a:solidFill>
                <a:effectLst/>
                <a:latin typeface="+mj-lt"/>
                <a:ea typeface="+mj-ea"/>
                <a:cs typeface="+mj-cs"/>
              </a:rPr>
              <a:t>App Overview :</a:t>
            </a:r>
          </a:p>
        </p:txBody>
      </p:sp>
      <p:sp>
        <p:nvSpPr>
          <p:cNvPr id="3" name="Content Placeholder 2">
            <a:extLst>
              <a:ext uri="{FF2B5EF4-FFF2-40B4-BE49-F238E27FC236}">
                <a16:creationId xmlns:a16="http://schemas.microsoft.com/office/drawing/2014/main" id="{81CF2DD8-B770-91BD-A297-59E0D464ADF2}"/>
              </a:ext>
            </a:extLst>
          </p:cNvPr>
          <p:cNvSpPr>
            <a:spLocks noGrp="1"/>
          </p:cNvSpPr>
          <p:nvPr>
            <p:ph sz="half" idx="1"/>
          </p:nvPr>
        </p:nvSpPr>
        <p:spPr>
          <a:xfrm>
            <a:off x="677333" y="2194560"/>
            <a:ext cx="5816600" cy="4024125"/>
          </a:xfrm>
        </p:spPr>
        <p:txBody>
          <a:bodyPr vert="horz" lIns="91440" tIns="45720" rIns="91440" bIns="45720" rtlCol="0">
            <a:normAutofit/>
          </a:bodyPr>
          <a:lstStyle/>
          <a:p>
            <a:pPr marL="0" marR="0">
              <a:spcBef>
                <a:spcPts val="0"/>
              </a:spcBef>
              <a:spcAft>
                <a:spcPts val="1000"/>
              </a:spcAft>
            </a:pPr>
            <a:r>
              <a:rPr lang="en-US" sz="2000" dirty="0">
                <a:effectLst/>
              </a:rPr>
              <a:t>TaskQuest is a task management system designed to streamline the process of managing and tracking tasks efficiently. With a user-friendly interface, the app offers key features that make task creation, organization, and monitoring effortless. From setting priorities and due dates to viewing progress and analyzing completion times, TaskQuest ensures users stay productive while customizing their experience through various themes and language options.</a:t>
            </a:r>
          </a:p>
          <a:p>
            <a:endParaRPr lang="en-US" sz="2000" dirty="0"/>
          </a:p>
        </p:txBody>
      </p:sp>
      <p:pic>
        <p:nvPicPr>
          <p:cNvPr id="10" name="Content Placeholder 9" descr="A computer screen shot of a task&#10;&#10;Description automatically generated">
            <a:extLst>
              <a:ext uri="{FF2B5EF4-FFF2-40B4-BE49-F238E27FC236}">
                <a16:creationId xmlns:a16="http://schemas.microsoft.com/office/drawing/2014/main" id="{A8A72ED5-4CF0-1C44-C744-4D2280F99AC6}"/>
              </a:ext>
            </a:extLst>
          </p:cNvPr>
          <p:cNvPicPr>
            <a:picLocks noGrp="1" noChangeAspect="1"/>
          </p:cNvPicPr>
          <p:nvPr>
            <p:ph sz="half" idx="2"/>
          </p:nvPr>
        </p:nvPicPr>
        <p:blipFill>
          <a:blip r:embed="rId4"/>
          <a:stretch>
            <a:fillRect/>
          </a:stretch>
        </p:blipFill>
        <p:spPr>
          <a:xfrm>
            <a:off x="6096000" y="2013753"/>
            <a:ext cx="6015111" cy="3408639"/>
          </a:xfrm>
          <a:prstGeom prst="rect">
            <a:avLst/>
          </a:prstGeom>
        </p:spPr>
      </p:pic>
    </p:spTree>
    <p:extLst>
      <p:ext uri="{BB962C8B-B14F-4D97-AF65-F5344CB8AC3E}">
        <p14:creationId xmlns:p14="http://schemas.microsoft.com/office/powerpoint/2010/main" val="2173183222"/>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05F9-9755-8FE2-FC55-AD76418DD51E}"/>
              </a:ext>
            </a:extLst>
          </p:cNvPr>
          <p:cNvSpPr>
            <a:spLocks noGrp="1"/>
          </p:cNvSpPr>
          <p:nvPr>
            <p:ph type="title"/>
          </p:nvPr>
        </p:nvSpPr>
        <p:spPr>
          <a:xfrm>
            <a:off x="263356" y="2103120"/>
            <a:ext cx="1064251" cy="4282404"/>
          </a:xfrm>
        </p:spPr>
        <p:txBody>
          <a:bodyPr vert="vert270">
            <a:normAutofit fontScale="90000"/>
          </a:bodyPr>
          <a:lstStyle/>
          <a:p>
            <a:pPr algn="ctr"/>
            <a:r>
              <a:rPr lang="en-US" sz="8000" cap="none" dirty="0">
                <a:ln w="0"/>
                <a:solidFill>
                  <a:schemeClr val="accent6"/>
                </a:solidFill>
                <a:effectLst>
                  <a:outerShdw blurRad="38100" dist="19050" dir="2700000" algn="tl" rotWithShape="0">
                    <a:schemeClr val="dk1">
                      <a:alpha val="40000"/>
                    </a:schemeClr>
                  </a:outerShdw>
                </a:effectLst>
              </a:rPr>
              <a:t>Screens </a:t>
            </a:r>
          </a:p>
        </p:txBody>
      </p:sp>
      <p:sp>
        <p:nvSpPr>
          <p:cNvPr id="3" name="Text Placeholder 2">
            <a:extLst>
              <a:ext uri="{FF2B5EF4-FFF2-40B4-BE49-F238E27FC236}">
                <a16:creationId xmlns:a16="http://schemas.microsoft.com/office/drawing/2014/main" id="{B9D252FC-3F1E-6A46-0860-5A4E8B1D4D09}"/>
              </a:ext>
            </a:extLst>
          </p:cNvPr>
          <p:cNvSpPr>
            <a:spLocks noGrp="1"/>
          </p:cNvSpPr>
          <p:nvPr>
            <p:ph type="body" idx="1"/>
          </p:nvPr>
        </p:nvSpPr>
        <p:spPr>
          <a:xfrm>
            <a:off x="2009581" y="1275812"/>
            <a:ext cx="3087431" cy="823912"/>
          </a:xfrm>
        </p:spPr>
        <p:txBody>
          <a:bodyPr vert="wordArtVert">
            <a:normAutofit fontScale="85000" lnSpcReduction="20000"/>
          </a:bodyPr>
          <a:lstStyle/>
          <a:p>
            <a:pPr algn="ctr"/>
            <a:r>
              <a:rPr lang="en-US" dirty="0"/>
              <a:t>Home page :</a:t>
            </a:r>
          </a:p>
        </p:txBody>
      </p:sp>
      <p:pic>
        <p:nvPicPr>
          <p:cNvPr id="12" name="Content Placeholder 11">
            <a:extLst>
              <a:ext uri="{FF2B5EF4-FFF2-40B4-BE49-F238E27FC236}">
                <a16:creationId xmlns:a16="http://schemas.microsoft.com/office/drawing/2014/main" id="{0AFAFF49-3EC7-F01D-4C50-E68DA954A487}"/>
              </a:ext>
            </a:extLst>
          </p:cNvPr>
          <p:cNvPicPr>
            <a:picLocks noGrp="1" noChangeAspect="1"/>
          </p:cNvPicPr>
          <p:nvPr>
            <p:ph sz="half" idx="2"/>
          </p:nvPr>
        </p:nvPicPr>
        <p:blipFill>
          <a:blip r:embed="rId2"/>
          <a:stretch>
            <a:fillRect/>
          </a:stretch>
        </p:blipFill>
        <p:spPr>
          <a:xfrm>
            <a:off x="1932433" y="2099724"/>
            <a:ext cx="3266312" cy="1875658"/>
          </a:xfrm>
        </p:spPr>
      </p:pic>
      <p:sp>
        <p:nvSpPr>
          <p:cNvPr id="5" name="Text Placeholder 4">
            <a:extLst>
              <a:ext uri="{FF2B5EF4-FFF2-40B4-BE49-F238E27FC236}">
                <a16:creationId xmlns:a16="http://schemas.microsoft.com/office/drawing/2014/main" id="{A5DFBFFF-9534-2A20-64D7-804133638A80}"/>
              </a:ext>
            </a:extLst>
          </p:cNvPr>
          <p:cNvSpPr>
            <a:spLocks noGrp="1"/>
          </p:cNvSpPr>
          <p:nvPr>
            <p:ph type="body" sz="quarter" idx="3"/>
          </p:nvPr>
        </p:nvSpPr>
        <p:spPr>
          <a:xfrm>
            <a:off x="5361527" y="1275812"/>
            <a:ext cx="3087431" cy="823912"/>
          </a:xfrm>
        </p:spPr>
        <p:txBody>
          <a:bodyPr vert="wordArtVert">
            <a:normAutofit fontScale="85000" lnSpcReduction="20000"/>
          </a:bodyPr>
          <a:lstStyle/>
          <a:p>
            <a:pPr algn="ctr"/>
            <a:r>
              <a:rPr lang="en-US" sz="2600" dirty="0"/>
              <a:t>Dashboard</a:t>
            </a:r>
            <a:r>
              <a:rPr lang="en-US" sz="2000" dirty="0"/>
              <a:t> :</a:t>
            </a:r>
          </a:p>
        </p:txBody>
      </p:sp>
      <p:pic>
        <p:nvPicPr>
          <p:cNvPr id="14" name="Content Placeholder 13">
            <a:extLst>
              <a:ext uri="{FF2B5EF4-FFF2-40B4-BE49-F238E27FC236}">
                <a16:creationId xmlns:a16="http://schemas.microsoft.com/office/drawing/2014/main" id="{BB39836E-0C03-085E-B081-8F0E979CBB06}"/>
              </a:ext>
            </a:extLst>
          </p:cNvPr>
          <p:cNvPicPr>
            <a:picLocks noGrp="1" noChangeAspect="1"/>
          </p:cNvPicPr>
          <p:nvPr>
            <p:ph sz="quarter" idx="4"/>
          </p:nvPr>
        </p:nvPicPr>
        <p:blipFill>
          <a:blip r:embed="rId3"/>
          <a:stretch>
            <a:fillRect/>
          </a:stretch>
        </p:blipFill>
        <p:spPr>
          <a:xfrm>
            <a:off x="5361527" y="2101506"/>
            <a:ext cx="3266312" cy="1875658"/>
          </a:xfrm>
        </p:spPr>
      </p:pic>
      <p:pic>
        <p:nvPicPr>
          <p:cNvPr id="22" name="Picture 21">
            <a:extLst>
              <a:ext uri="{FF2B5EF4-FFF2-40B4-BE49-F238E27FC236}">
                <a16:creationId xmlns:a16="http://schemas.microsoft.com/office/drawing/2014/main" id="{4C19141F-7DC8-A510-7612-A3352B95D6E8}"/>
              </a:ext>
            </a:extLst>
          </p:cNvPr>
          <p:cNvPicPr>
            <a:picLocks noChangeAspect="1"/>
          </p:cNvPicPr>
          <p:nvPr/>
        </p:nvPicPr>
        <p:blipFill>
          <a:blip r:embed="rId4"/>
          <a:stretch>
            <a:fillRect/>
          </a:stretch>
        </p:blipFill>
        <p:spPr>
          <a:xfrm>
            <a:off x="8848628" y="2099724"/>
            <a:ext cx="3266311" cy="1875658"/>
          </a:xfrm>
          <a:prstGeom prst="rect">
            <a:avLst/>
          </a:prstGeom>
        </p:spPr>
      </p:pic>
      <p:sp>
        <p:nvSpPr>
          <p:cNvPr id="25" name="Text Placeholder 4">
            <a:extLst>
              <a:ext uri="{FF2B5EF4-FFF2-40B4-BE49-F238E27FC236}">
                <a16:creationId xmlns:a16="http://schemas.microsoft.com/office/drawing/2014/main" id="{A99CF0E1-DB69-2312-EE4C-5A43E3B95031}"/>
              </a:ext>
            </a:extLst>
          </p:cNvPr>
          <p:cNvSpPr txBox="1">
            <a:spLocks/>
          </p:cNvSpPr>
          <p:nvPr/>
        </p:nvSpPr>
        <p:spPr>
          <a:xfrm>
            <a:off x="9174193" y="1279208"/>
            <a:ext cx="2615180" cy="823912"/>
          </a:xfrm>
          <a:prstGeom prst="rect">
            <a:avLst/>
          </a:prstGeom>
        </p:spPr>
        <p:txBody>
          <a:bodyPr vert="wordArtVert" lIns="91440" tIns="45720" rIns="91440" bIns="45720" rtlCol="0" anchor="ctr">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My Tasks :</a:t>
            </a:r>
          </a:p>
        </p:txBody>
      </p:sp>
      <p:pic>
        <p:nvPicPr>
          <p:cNvPr id="27" name="Picture 26">
            <a:extLst>
              <a:ext uri="{FF2B5EF4-FFF2-40B4-BE49-F238E27FC236}">
                <a16:creationId xmlns:a16="http://schemas.microsoft.com/office/drawing/2014/main" id="{3CFE4AD9-EF1C-787A-5E0C-0381680EB18E}"/>
              </a:ext>
            </a:extLst>
          </p:cNvPr>
          <p:cNvPicPr>
            <a:picLocks noChangeAspect="1"/>
          </p:cNvPicPr>
          <p:nvPr/>
        </p:nvPicPr>
        <p:blipFill>
          <a:blip r:embed="rId5"/>
          <a:stretch>
            <a:fillRect/>
          </a:stretch>
        </p:blipFill>
        <p:spPr>
          <a:xfrm>
            <a:off x="1920141" y="4758277"/>
            <a:ext cx="3266313" cy="1875659"/>
          </a:xfrm>
          <a:prstGeom prst="rect">
            <a:avLst/>
          </a:prstGeom>
        </p:spPr>
      </p:pic>
      <p:sp>
        <p:nvSpPr>
          <p:cNvPr id="32" name="Text Placeholder 4">
            <a:extLst>
              <a:ext uri="{FF2B5EF4-FFF2-40B4-BE49-F238E27FC236}">
                <a16:creationId xmlns:a16="http://schemas.microsoft.com/office/drawing/2014/main" id="{FA074C59-921F-3E53-9BD0-F47DFB2BD2C8}"/>
              </a:ext>
            </a:extLst>
          </p:cNvPr>
          <p:cNvSpPr txBox="1">
            <a:spLocks/>
          </p:cNvSpPr>
          <p:nvPr/>
        </p:nvSpPr>
        <p:spPr>
          <a:xfrm>
            <a:off x="2021873" y="3954874"/>
            <a:ext cx="3087431" cy="823912"/>
          </a:xfrm>
          <a:prstGeom prst="rect">
            <a:avLst/>
          </a:prstGeom>
        </p:spPr>
        <p:txBody>
          <a:bodyPr vert="wordArtVert" lIns="91440" tIns="45720" rIns="91440" bIns="45720" rtlCol="0" anchor="b">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200" dirty="0"/>
              <a:t>Calander :</a:t>
            </a:r>
          </a:p>
        </p:txBody>
      </p:sp>
      <p:pic>
        <p:nvPicPr>
          <p:cNvPr id="34" name="Picture 33">
            <a:extLst>
              <a:ext uri="{FF2B5EF4-FFF2-40B4-BE49-F238E27FC236}">
                <a16:creationId xmlns:a16="http://schemas.microsoft.com/office/drawing/2014/main" id="{D0B1FB6C-912B-EF47-B499-BD3284A1A236}"/>
              </a:ext>
            </a:extLst>
          </p:cNvPr>
          <p:cNvPicPr>
            <a:picLocks noChangeAspect="1"/>
          </p:cNvPicPr>
          <p:nvPr/>
        </p:nvPicPr>
        <p:blipFill>
          <a:blip r:embed="rId6"/>
          <a:stretch>
            <a:fillRect/>
          </a:stretch>
        </p:blipFill>
        <p:spPr>
          <a:xfrm>
            <a:off x="5361527" y="4758278"/>
            <a:ext cx="3266311" cy="1875658"/>
          </a:xfrm>
          <a:prstGeom prst="rect">
            <a:avLst/>
          </a:prstGeom>
        </p:spPr>
      </p:pic>
      <p:sp>
        <p:nvSpPr>
          <p:cNvPr id="37" name="Text Placeholder 4">
            <a:extLst>
              <a:ext uri="{FF2B5EF4-FFF2-40B4-BE49-F238E27FC236}">
                <a16:creationId xmlns:a16="http://schemas.microsoft.com/office/drawing/2014/main" id="{964AF704-F24E-2D18-96B0-D5F5D28E2065}"/>
              </a:ext>
            </a:extLst>
          </p:cNvPr>
          <p:cNvSpPr txBox="1">
            <a:spLocks/>
          </p:cNvSpPr>
          <p:nvPr/>
        </p:nvSpPr>
        <p:spPr>
          <a:xfrm>
            <a:off x="5407155" y="3975382"/>
            <a:ext cx="3087431" cy="823912"/>
          </a:xfrm>
          <a:prstGeom prst="rect">
            <a:avLst/>
          </a:prstGeom>
        </p:spPr>
        <p:txBody>
          <a:bodyPr vert="wordArtVert" lIns="91440" tIns="45720" rIns="91440" bIns="45720" rtlCol="0" anchor="b">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200" dirty="0"/>
              <a:t>Archive :</a:t>
            </a:r>
          </a:p>
        </p:txBody>
      </p:sp>
      <p:pic>
        <p:nvPicPr>
          <p:cNvPr id="39" name="Picture 38">
            <a:extLst>
              <a:ext uri="{FF2B5EF4-FFF2-40B4-BE49-F238E27FC236}">
                <a16:creationId xmlns:a16="http://schemas.microsoft.com/office/drawing/2014/main" id="{2893878C-FF68-86AC-B50B-B96DBA7DFBB0}"/>
              </a:ext>
            </a:extLst>
          </p:cNvPr>
          <p:cNvPicPr>
            <a:picLocks noChangeAspect="1"/>
          </p:cNvPicPr>
          <p:nvPr/>
        </p:nvPicPr>
        <p:blipFill>
          <a:blip r:embed="rId7"/>
          <a:stretch>
            <a:fillRect/>
          </a:stretch>
        </p:blipFill>
        <p:spPr>
          <a:xfrm>
            <a:off x="8925689" y="4758277"/>
            <a:ext cx="3266311" cy="1875658"/>
          </a:xfrm>
          <a:prstGeom prst="rect">
            <a:avLst/>
          </a:prstGeom>
        </p:spPr>
      </p:pic>
      <p:sp>
        <p:nvSpPr>
          <p:cNvPr id="40" name="Text Placeholder 4">
            <a:extLst>
              <a:ext uri="{FF2B5EF4-FFF2-40B4-BE49-F238E27FC236}">
                <a16:creationId xmlns:a16="http://schemas.microsoft.com/office/drawing/2014/main" id="{59233C5C-5778-823A-F91C-CF1B2D44DEDA}"/>
              </a:ext>
            </a:extLst>
          </p:cNvPr>
          <p:cNvSpPr txBox="1">
            <a:spLocks/>
          </p:cNvSpPr>
          <p:nvPr/>
        </p:nvSpPr>
        <p:spPr>
          <a:xfrm>
            <a:off x="8866826" y="3930969"/>
            <a:ext cx="3087431" cy="823912"/>
          </a:xfrm>
          <a:prstGeom prst="rect">
            <a:avLst/>
          </a:prstGeom>
        </p:spPr>
        <p:txBody>
          <a:bodyPr vert="wordArtVert" lIns="91440" tIns="45720" rIns="91440" bIns="45720" rtlCol="0" anchor="b">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8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sz="3200" dirty="0"/>
              <a:t>Profile :</a:t>
            </a:r>
          </a:p>
        </p:txBody>
      </p:sp>
    </p:spTree>
    <p:extLst>
      <p:ext uri="{BB962C8B-B14F-4D97-AF65-F5344CB8AC3E}">
        <p14:creationId xmlns:p14="http://schemas.microsoft.com/office/powerpoint/2010/main" val="35545277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A5B73-BAED-4C8B-F90E-7E3775C4146A}"/>
            </a:ext>
          </a:extLst>
        </p:cNvPr>
        <p:cNvGrpSpPr/>
        <p:nvPr/>
      </p:nvGrpSpPr>
      <p:grpSpPr>
        <a:xfrm>
          <a:off x="0" y="0"/>
          <a:ext cx="0" cy="0"/>
          <a:chOff x="0" y="0"/>
          <a:chExt cx="0" cy="0"/>
        </a:xfrm>
      </p:grpSpPr>
      <p:sp>
        <p:nvSpPr>
          <p:cNvPr id="29" name="Title 28">
            <a:extLst>
              <a:ext uri="{FF2B5EF4-FFF2-40B4-BE49-F238E27FC236}">
                <a16:creationId xmlns:a16="http://schemas.microsoft.com/office/drawing/2014/main" id="{6ADC23C6-0653-44D0-3FF4-6AB3E28B39EA}"/>
              </a:ext>
            </a:extLst>
          </p:cNvPr>
          <p:cNvSpPr>
            <a:spLocks noGrp="1"/>
          </p:cNvSpPr>
          <p:nvPr>
            <p:ph type="title"/>
          </p:nvPr>
        </p:nvSpPr>
        <p:spPr>
          <a:xfrm>
            <a:off x="1866900" y="658447"/>
            <a:ext cx="8610600" cy="1295400"/>
          </a:xfrm>
        </p:spPr>
        <p:txBody>
          <a:bodyPr vert="wordArtVert"/>
          <a:lstStyle/>
          <a:p>
            <a:pPr algn="ctr"/>
            <a:r>
              <a:rPr lang="en-US" dirty="0">
                <a:solidFill>
                  <a:schemeClr val="accent6"/>
                </a:solidFill>
              </a:rPr>
              <a:t>Features :</a:t>
            </a:r>
          </a:p>
        </p:txBody>
      </p:sp>
      <p:sp>
        <p:nvSpPr>
          <p:cNvPr id="30" name="Text Placeholder 29">
            <a:extLst>
              <a:ext uri="{FF2B5EF4-FFF2-40B4-BE49-F238E27FC236}">
                <a16:creationId xmlns:a16="http://schemas.microsoft.com/office/drawing/2014/main" id="{4A5DB33A-7CCF-22B2-D3C1-5A3B44EE32BB}"/>
              </a:ext>
            </a:extLst>
          </p:cNvPr>
          <p:cNvSpPr>
            <a:spLocks noGrp="1"/>
          </p:cNvSpPr>
          <p:nvPr>
            <p:ph type="body" idx="1"/>
          </p:nvPr>
        </p:nvSpPr>
        <p:spPr>
          <a:xfrm>
            <a:off x="711210" y="1919619"/>
            <a:ext cx="5079991" cy="1509381"/>
          </a:xfrm>
        </p:spPr>
        <p:txBody>
          <a:bodyPr>
            <a:normAutofit fontScale="55000" lnSpcReduction="20000"/>
          </a:bodyPr>
          <a:lstStyle/>
          <a:p>
            <a:pPr marL="342900" marR="0" lvl="0" indent="-342900" rtl="0">
              <a:lnSpc>
                <a:spcPct val="115000"/>
              </a:lnSpc>
              <a:spcBef>
                <a:spcPts val="0"/>
              </a:spcBef>
              <a:spcAft>
                <a:spcPts val="0"/>
              </a:spcAft>
              <a:buFont typeface="Symbol" panose="05050102010706020507" pitchFamily="18" charset="2"/>
              <a:buChar char=""/>
              <a:tabLst>
                <a:tab pos="228600" algn="l"/>
              </a:tabLst>
            </a:pPr>
            <a:r>
              <a:rPr lang="en-US" sz="2900" dirty="0">
                <a:effectLst/>
                <a:latin typeface="Cambria" panose="02040503050406030204" pitchFamily="18" charset="0"/>
                <a:ea typeface="MS Mincho" panose="02020609040205080304" pitchFamily="49" charset="-128"/>
                <a:cs typeface="Arial" panose="020B0604020202020204" pitchFamily="34" charset="0"/>
              </a:rPr>
              <a:t>• Create, delete, and search tasks effortlessly</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sz="2900" dirty="0">
                <a:effectLst/>
                <a:latin typeface="Cambria" panose="02040503050406030204" pitchFamily="18" charset="0"/>
                <a:ea typeface="MS Mincho" panose="02020609040205080304" pitchFamily="49" charset="-128"/>
                <a:cs typeface="Arial" panose="020B0604020202020204" pitchFamily="34" charset="0"/>
              </a:rPr>
              <a:t>• Set task priorities: High, Normal, or Low to maintain focus</a:t>
            </a:r>
          </a:p>
          <a:p>
            <a:pPr marL="342900" marR="0" lvl="0" indent="-342900">
              <a:lnSpc>
                <a:spcPct val="115000"/>
              </a:lnSpc>
              <a:spcBef>
                <a:spcPts val="0"/>
              </a:spcBef>
              <a:spcAft>
                <a:spcPts val="1000"/>
              </a:spcAft>
              <a:buFont typeface="Symbol" panose="05050102010706020507" pitchFamily="18" charset="2"/>
              <a:buChar char=""/>
              <a:tabLst>
                <a:tab pos="228600" algn="l"/>
              </a:tabLst>
            </a:pPr>
            <a:r>
              <a:rPr lang="en-US" sz="2900" dirty="0">
                <a:effectLst/>
                <a:latin typeface="Cambria" panose="02040503050406030204" pitchFamily="18" charset="0"/>
                <a:ea typeface="MS Mincho" panose="02020609040205080304" pitchFamily="49" charset="-128"/>
                <a:cs typeface="Arial" panose="020B0604020202020204" pitchFamily="34" charset="0"/>
              </a:rPr>
              <a:t>• Assign due dates to ensure timely task completion</a:t>
            </a:r>
          </a:p>
          <a:p>
            <a:pPr algn="ctr"/>
            <a:endParaRPr lang="en-US" sz="800" dirty="0"/>
          </a:p>
        </p:txBody>
      </p:sp>
      <p:pic>
        <p:nvPicPr>
          <p:cNvPr id="35" name="Content Placeholder 34">
            <a:extLst>
              <a:ext uri="{FF2B5EF4-FFF2-40B4-BE49-F238E27FC236}">
                <a16:creationId xmlns:a16="http://schemas.microsoft.com/office/drawing/2014/main" id="{E4175EFA-7549-EE55-1B9A-4FAC62B580B2}"/>
              </a:ext>
            </a:extLst>
          </p:cNvPr>
          <p:cNvPicPr>
            <a:picLocks noGrp="1" noChangeAspect="1"/>
          </p:cNvPicPr>
          <p:nvPr>
            <p:ph sz="half" idx="2"/>
          </p:nvPr>
        </p:nvPicPr>
        <p:blipFill>
          <a:blip r:embed="rId2"/>
          <a:stretch>
            <a:fillRect/>
          </a:stretch>
        </p:blipFill>
        <p:spPr>
          <a:xfrm>
            <a:off x="685800" y="3150823"/>
            <a:ext cx="5311775" cy="3048730"/>
          </a:xfrm>
        </p:spPr>
      </p:pic>
      <p:sp>
        <p:nvSpPr>
          <p:cNvPr id="32" name="Text Placeholder 31">
            <a:extLst>
              <a:ext uri="{FF2B5EF4-FFF2-40B4-BE49-F238E27FC236}">
                <a16:creationId xmlns:a16="http://schemas.microsoft.com/office/drawing/2014/main" id="{8002038F-C179-39EE-8B5E-534D02A06D8A}"/>
              </a:ext>
            </a:extLst>
          </p:cNvPr>
          <p:cNvSpPr>
            <a:spLocks noGrp="1"/>
          </p:cNvSpPr>
          <p:nvPr>
            <p:ph type="body" sz="quarter" idx="3"/>
          </p:nvPr>
        </p:nvSpPr>
        <p:spPr>
          <a:xfrm>
            <a:off x="6172200" y="2262353"/>
            <a:ext cx="5105400" cy="823912"/>
          </a:xfrm>
        </p:spPr>
        <p:txBody>
          <a:bodyPr>
            <a:noAutofit/>
          </a:bodyPr>
          <a:lstStyle/>
          <a:p>
            <a:pPr marL="342900" marR="0" lvl="0" indent="-342900" rtl="0">
              <a:lnSpc>
                <a:spcPct val="115000"/>
              </a:lnSpc>
              <a:spcBef>
                <a:spcPts val="0"/>
              </a:spcBef>
              <a:spcAft>
                <a:spcPts val="0"/>
              </a:spcAft>
              <a:buFont typeface="Symbol" panose="05050102010706020507" pitchFamily="18" charset="2"/>
              <a:buChar char=""/>
              <a:tabLst>
                <a:tab pos="228600" algn="l"/>
              </a:tabLst>
            </a:pPr>
            <a:r>
              <a:rPr lang="en-US" sz="1600" dirty="0">
                <a:effectLst/>
                <a:latin typeface="Cambria" panose="02040503050406030204" pitchFamily="18" charset="0"/>
                <a:ea typeface="MS Mincho" panose="02020609040205080304" pitchFamily="49" charset="-128"/>
                <a:cs typeface="Arial" panose="020B0604020202020204" pitchFamily="34" charset="0"/>
              </a:rPr>
              <a:t>• Visualize task progress with in-progress and completed task numbers via Chart.js</a:t>
            </a:r>
          </a:p>
          <a:p>
            <a:pPr marL="342900" marR="0" lvl="0" indent="-342900">
              <a:lnSpc>
                <a:spcPct val="115000"/>
              </a:lnSpc>
              <a:spcBef>
                <a:spcPts val="0"/>
              </a:spcBef>
              <a:spcAft>
                <a:spcPts val="1000"/>
              </a:spcAft>
              <a:buFont typeface="Symbol" panose="05050102010706020507" pitchFamily="18" charset="2"/>
              <a:buChar char=""/>
              <a:tabLst>
                <a:tab pos="228600" algn="l"/>
              </a:tabLst>
            </a:pPr>
            <a:r>
              <a:rPr lang="en-US" sz="1600" dirty="0">
                <a:effectLst/>
                <a:latin typeface="Cambria" panose="02040503050406030204" pitchFamily="18" charset="0"/>
                <a:ea typeface="MS Mincho" panose="02020609040205080304" pitchFamily="49" charset="-128"/>
                <a:cs typeface="Arial" panose="020B0604020202020204" pitchFamily="34" charset="0"/>
              </a:rPr>
              <a:t>• Monitor average task completion time in minutes</a:t>
            </a:r>
            <a:endParaRPr lang="en-US" sz="1600" dirty="0"/>
          </a:p>
        </p:txBody>
      </p:sp>
      <p:pic>
        <p:nvPicPr>
          <p:cNvPr id="39" name="Content Placeholder 38">
            <a:extLst>
              <a:ext uri="{FF2B5EF4-FFF2-40B4-BE49-F238E27FC236}">
                <a16:creationId xmlns:a16="http://schemas.microsoft.com/office/drawing/2014/main" id="{09A643B4-E933-BE7A-A0F0-62828498B0F1}"/>
              </a:ext>
            </a:extLst>
          </p:cNvPr>
          <p:cNvPicPr>
            <a:picLocks noGrp="1" noChangeAspect="1"/>
          </p:cNvPicPr>
          <p:nvPr>
            <p:ph sz="quarter" idx="4"/>
          </p:nvPr>
        </p:nvPicPr>
        <p:blipFill>
          <a:blip r:embed="rId3"/>
          <a:stretch>
            <a:fillRect/>
          </a:stretch>
        </p:blipFill>
        <p:spPr>
          <a:xfrm>
            <a:off x="6172200" y="3155520"/>
            <a:ext cx="5334000" cy="3039335"/>
          </a:xfrm>
        </p:spPr>
      </p:pic>
    </p:spTree>
    <p:extLst>
      <p:ext uri="{BB962C8B-B14F-4D97-AF65-F5344CB8AC3E}">
        <p14:creationId xmlns:p14="http://schemas.microsoft.com/office/powerpoint/2010/main" val="143112207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C6A8EAD2-E558-DC42-764C-A0F2CD412DA9}"/>
              </a:ext>
            </a:extLst>
          </p:cNvPr>
          <p:cNvPicPr>
            <a:picLocks noGrp="1" noChangeAspect="1"/>
          </p:cNvPicPr>
          <p:nvPr>
            <p:ph sz="half" idx="1"/>
          </p:nvPr>
        </p:nvPicPr>
        <p:blipFill>
          <a:blip r:embed="rId2"/>
          <a:stretch>
            <a:fillRect/>
          </a:stretch>
        </p:blipFill>
        <p:spPr>
          <a:xfrm>
            <a:off x="456257" y="3236913"/>
            <a:ext cx="5563544" cy="2981325"/>
          </a:xfrm>
        </p:spPr>
      </p:pic>
      <p:pic>
        <p:nvPicPr>
          <p:cNvPr id="17" name="Content Placeholder 16">
            <a:extLst>
              <a:ext uri="{FF2B5EF4-FFF2-40B4-BE49-F238E27FC236}">
                <a16:creationId xmlns:a16="http://schemas.microsoft.com/office/drawing/2014/main" id="{2CE4423F-E525-0311-88D9-A754C14FD18B}"/>
              </a:ext>
            </a:extLst>
          </p:cNvPr>
          <p:cNvPicPr>
            <a:picLocks noGrp="1" noChangeAspect="1"/>
          </p:cNvPicPr>
          <p:nvPr>
            <p:ph sz="half" idx="2"/>
          </p:nvPr>
        </p:nvPicPr>
        <p:blipFill>
          <a:blip r:embed="rId3"/>
          <a:stretch>
            <a:fillRect/>
          </a:stretch>
        </p:blipFill>
        <p:spPr>
          <a:xfrm>
            <a:off x="6172201" y="3236913"/>
            <a:ext cx="5751241" cy="2981324"/>
          </a:xfrm>
        </p:spPr>
      </p:pic>
      <p:sp>
        <p:nvSpPr>
          <p:cNvPr id="9" name="Text Placeholder 29">
            <a:extLst>
              <a:ext uri="{FF2B5EF4-FFF2-40B4-BE49-F238E27FC236}">
                <a16:creationId xmlns:a16="http://schemas.microsoft.com/office/drawing/2014/main" id="{20B92202-F252-08C2-F176-AA190922D30A}"/>
              </a:ext>
            </a:extLst>
          </p:cNvPr>
          <p:cNvSpPr txBox="1">
            <a:spLocks/>
          </p:cNvSpPr>
          <p:nvPr/>
        </p:nvSpPr>
        <p:spPr>
          <a:xfrm>
            <a:off x="698033" y="2482221"/>
            <a:ext cx="5079991" cy="1509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42900" marR="0" lvl="0" indent="-342900" rtl="0">
              <a:lnSpc>
                <a:spcPct val="115000"/>
              </a:lnSpc>
              <a:spcBef>
                <a:spcPts val="0"/>
              </a:spcBef>
              <a:spcAft>
                <a:spcPts val="0"/>
              </a:spcAft>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Arial" panose="020B0604020202020204" pitchFamily="34" charset="0"/>
              </a:rPr>
              <a:t>• Personalize your profile with photo, name, username, and email details</a:t>
            </a:r>
          </a:p>
          <a:p>
            <a:pPr algn="ctr"/>
            <a:endParaRPr lang="en-US" sz="800" dirty="0"/>
          </a:p>
        </p:txBody>
      </p:sp>
      <p:sp>
        <p:nvSpPr>
          <p:cNvPr id="10" name="Text Placeholder 29">
            <a:extLst>
              <a:ext uri="{FF2B5EF4-FFF2-40B4-BE49-F238E27FC236}">
                <a16:creationId xmlns:a16="http://schemas.microsoft.com/office/drawing/2014/main" id="{531BEB6D-E05D-5D02-16AC-F5B04A0F849D}"/>
              </a:ext>
            </a:extLst>
          </p:cNvPr>
          <p:cNvSpPr txBox="1">
            <a:spLocks/>
          </p:cNvSpPr>
          <p:nvPr/>
        </p:nvSpPr>
        <p:spPr>
          <a:xfrm>
            <a:off x="6507825" y="2482222"/>
            <a:ext cx="5079991" cy="1509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42900" marR="0" lvl="0" indent="-342900" rtl="0">
              <a:lnSpc>
                <a:spcPct val="115000"/>
              </a:lnSpc>
              <a:spcBef>
                <a:spcPts val="0"/>
              </a:spcBef>
              <a:spcAft>
                <a:spcPts val="1000"/>
              </a:spcAft>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Arial" panose="020B0604020202020204" pitchFamily="34" charset="0"/>
              </a:rPr>
              <a:t>• Archive tasks automatically upon completion for record-keeping</a:t>
            </a:r>
          </a:p>
        </p:txBody>
      </p:sp>
    </p:spTree>
    <p:extLst>
      <p:ext uri="{BB962C8B-B14F-4D97-AF65-F5344CB8AC3E}">
        <p14:creationId xmlns:p14="http://schemas.microsoft.com/office/powerpoint/2010/main" val="1992817621"/>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9">
            <a:extLst>
              <a:ext uri="{FF2B5EF4-FFF2-40B4-BE49-F238E27FC236}">
                <a16:creationId xmlns:a16="http://schemas.microsoft.com/office/drawing/2014/main" id="{276FD575-98C2-B60D-3C51-C91B1EA515C2}"/>
              </a:ext>
            </a:extLst>
          </p:cNvPr>
          <p:cNvSpPr txBox="1">
            <a:spLocks/>
          </p:cNvSpPr>
          <p:nvPr/>
        </p:nvSpPr>
        <p:spPr>
          <a:xfrm>
            <a:off x="2716878" y="1122846"/>
            <a:ext cx="7112922" cy="1509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42900" marR="0" lvl="0" indent="-342900" rtl="0">
              <a:lnSpc>
                <a:spcPct val="115000"/>
              </a:lnSpc>
              <a:spcBef>
                <a:spcPts val="0"/>
              </a:spcBef>
              <a:spcAft>
                <a:spcPts val="1000"/>
              </a:spcAft>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Arial" panose="020B0604020202020204" pitchFamily="34" charset="0"/>
              </a:rPr>
              <a:t>• Detect the device in use to tailor the user experience accordingly</a:t>
            </a:r>
          </a:p>
          <a:p>
            <a:pPr algn="ctr"/>
            <a:endParaRPr lang="en-US" sz="800" dirty="0"/>
          </a:p>
        </p:txBody>
      </p:sp>
      <p:pic>
        <p:nvPicPr>
          <p:cNvPr id="10" name="Picture 9">
            <a:extLst>
              <a:ext uri="{FF2B5EF4-FFF2-40B4-BE49-F238E27FC236}">
                <a16:creationId xmlns:a16="http://schemas.microsoft.com/office/drawing/2014/main" id="{5BF2D690-743C-A583-D679-5E078ACFCCB8}"/>
              </a:ext>
            </a:extLst>
          </p:cNvPr>
          <p:cNvPicPr>
            <a:picLocks noChangeAspect="1"/>
          </p:cNvPicPr>
          <p:nvPr/>
        </p:nvPicPr>
        <p:blipFill>
          <a:blip r:embed="rId2"/>
          <a:stretch>
            <a:fillRect/>
          </a:stretch>
        </p:blipFill>
        <p:spPr>
          <a:xfrm>
            <a:off x="2716878" y="2279873"/>
            <a:ext cx="1973996" cy="4011199"/>
          </a:xfrm>
          <a:prstGeom prst="rect">
            <a:avLst/>
          </a:prstGeom>
        </p:spPr>
      </p:pic>
      <p:pic>
        <p:nvPicPr>
          <p:cNvPr id="12" name="Picture 11">
            <a:extLst>
              <a:ext uri="{FF2B5EF4-FFF2-40B4-BE49-F238E27FC236}">
                <a16:creationId xmlns:a16="http://schemas.microsoft.com/office/drawing/2014/main" id="{02419062-454F-2F2C-9901-42995726B929}"/>
              </a:ext>
            </a:extLst>
          </p:cNvPr>
          <p:cNvPicPr>
            <a:picLocks noChangeAspect="1"/>
          </p:cNvPicPr>
          <p:nvPr/>
        </p:nvPicPr>
        <p:blipFill>
          <a:blip r:embed="rId3"/>
          <a:stretch>
            <a:fillRect/>
          </a:stretch>
        </p:blipFill>
        <p:spPr>
          <a:xfrm>
            <a:off x="6529329" y="2279874"/>
            <a:ext cx="2945793" cy="4011199"/>
          </a:xfrm>
          <a:prstGeom prst="rect">
            <a:avLst/>
          </a:prstGeom>
        </p:spPr>
      </p:pic>
    </p:spTree>
    <p:extLst>
      <p:ext uri="{BB962C8B-B14F-4D97-AF65-F5344CB8AC3E}">
        <p14:creationId xmlns:p14="http://schemas.microsoft.com/office/powerpoint/2010/main" val="347982877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B5F8A2-F689-C46F-E202-434D7D19AAE4}"/>
              </a:ext>
            </a:extLst>
          </p:cNvPr>
          <p:cNvSpPr txBox="1"/>
          <p:nvPr/>
        </p:nvSpPr>
        <p:spPr>
          <a:xfrm>
            <a:off x="944689" y="1413638"/>
            <a:ext cx="10302621" cy="383759"/>
          </a:xfrm>
          <a:prstGeom prst="rect">
            <a:avLst/>
          </a:prstGeom>
          <a:noFill/>
        </p:spPr>
        <p:txBody>
          <a:bodyPr wrap="square">
            <a:spAutoFit/>
          </a:bodyPr>
          <a:lstStyle/>
          <a:p>
            <a:pPr marL="342900" marR="0" lvl="0" indent="-342900">
              <a:lnSpc>
                <a:spcPct val="115000"/>
              </a:lnSpc>
              <a:spcBef>
                <a:spcPts val="0"/>
              </a:spcBef>
              <a:spcAft>
                <a:spcPts val="1000"/>
              </a:spcAft>
              <a:buFont typeface="Symbol" panose="05050102010706020507" pitchFamily="18" charset="2"/>
              <a:buChar char=""/>
              <a:tabLst>
                <a:tab pos="228600" algn="l"/>
              </a:tabLst>
            </a:pPr>
            <a:r>
              <a:rPr lang="en-US" sz="1800">
                <a:effectLst/>
                <a:latin typeface="Cambria" panose="02040503050406030204" pitchFamily="18" charset="0"/>
                <a:ea typeface="MS Mincho" panose="02020609040205080304" pitchFamily="49" charset="-128"/>
                <a:cs typeface="Arial" panose="020B0604020202020204" pitchFamily="34" charset="0"/>
              </a:rPr>
              <a:t>• Seamlessly toggle between Arabic (AR) and English (EN) language support using React-i18Next</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p:txBody>
      </p:sp>
      <p:pic>
        <p:nvPicPr>
          <p:cNvPr id="5" name="Picture 4" descr="A screenshot of a computer">
            <a:extLst>
              <a:ext uri="{FF2B5EF4-FFF2-40B4-BE49-F238E27FC236}">
                <a16:creationId xmlns:a16="http://schemas.microsoft.com/office/drawing/2014/main" id="{1E0B6294-F4BE-815A-A0BB-8139D1EAD8B7}"/>
              </a:ext>
            </a:extLst>
          </p:cNvPr>
          <p:cNvPicPr>
            <a:picLocks noChangeAspect="1"/>
          </p:cNvPicPr>
          <p:nvPr/>
        </p:nvPicPr>
        <p:blipFill>
          <a:blip r:embed="rId2"/>
          <a:stretch>
            <a:fillRect/>
          </a:stretch>
        </p:blipFill>
        <p:spPr>
          <a:xfrm>
            <a:off x="274320" y="2395728"/>
            <a:ext cx="5560466" cy="268316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99FBFAE-F714-59C4-0614-15233AB66A28}"/>
              </a:ext>
            </a:extLst>
          </p:cNvPr>
          <p:cNvPicPr>
            <a:picLocks noChangeAspect="1"/>
          </p:cNvPicPr>
          <p:nvPr/>
        </p:nvPicPr>
        <p:blipFill>
          <a:blip r:embed="rId3"/>
          <a:stretch>
            <a:fillRect/>
          </a:stretch>
        </p:blipFill>
        <p:spPr>
          <a:xfrm>
            <a:off x="6357216" y="2395728"/>
            <a:ext cx="5596730" cy="2683164"/>
          </a:xfrm>
          <a:prstGeom prst="rect">
            <a:avLst/>
          </a:prstGeom>
        </p:spPr>
      </p:pic>
    </p:spTree>
    <p:extLst>
      <p:ext uri="{BB962C8B-B14F-4D97-AF65-F5344CB8AC3E}">
        <p14:creationId xmlns:p14="http://schemas.microsoft.com/office/powerpoint/2010/main" val="365794603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C936FB-2235-317E-B40B-4DBF8BFD5001}"/>
              </a:ext>
            </a:extLst>
          </p:cNvPr>
          <p:cNvSpPr txBox="1"/>
          <p:nvPr/>
        </p:nvSpPr>
        <p:spPr>
          <a:xfrm>
            <a:off x="2654712" y="1294766"/>
            <a:ext cx="6882575" cy="383759"/>
          </a:xfrm>
          <a:prstGeom prst="rect">
            <a:avLst/>
          </a:prstGeom>
          <a:noFill/>
        </p:spPr>
        <p:txBody>
          <a:bodyPr wrap="square">
            <a:spAutoFit/>
          </a:bodyPr>
          <a:lstStyle/>
          <a:p>
            <a:pPr marL="342900" marR="0" lvl="0" indent="-342900">
              <a:lnSpc>
                <a:spcPct val="115000"/>
              </a:lnSpc>
              <a:spcBef>
                <a:spcPts val="0"/>
              </a:spcBef>
              <a:spcAft>
                <a:spcPts val="0"/>
              </a:spcAft>
              <a:buFont typeface="Symbol" panose="05050102010706020507" pitchFamily="18" charset="2"/>
              <a:buChar char=""/>
              <a:tabLst>
                <a:tab pos="228600" algn="l"/>
              </a:tabLst>
            </a:pPr>
            <a:r>
              <a:rPr lang="en-US" sz="1800" dirty="0">
                <a:effectLst/>
                <a:latin typeface="Cambria" panose="02040503050406030204" pitchFamily="18" charset="0"/>
                <a:ea typeface="MS Mincho" panose="02020609040205080304" pitchFamily="49" charset="-128"/>
                <a:cs typeface="Arial" panose="020B0604020202020204" pitchFamily="34" charset="0"/>
              </a:rPr>
              <a:t>• Switch between Light and Purple themes for a customized look</a:t>
            </a:r>
          </a:p>
        </p:txBody>
      </p:sp>
      <p:pic>
        <p:nvPicPr>
          <p:cNvPr id="8" name="Picture 7" descr="A person in a suit&#10;&#10;Description automatically generated">
            <a:extLst>
              <a:ext uri="{FF2B5EF4-FFF2-40B4-BE49-F238E27FC236}">
                <a16:creationId xmlns:a16="http://schemas.microsoft.com/office/drawing/2014/main" id="{CB427386-7E26-80B5-B0E0-0C7D2253F4D3}"/>
              </a:ext>
            </a:extLst>
          </p:cNvPr>
          <p:cNvPicPr>
            <a:picLocks noChangeAspect="1"/>
          </p:cNvPicPr>
          <p:nvPr/>
        </p:nvPicPr>
        <p:blipFill>
          <a:blip r:embed="rId2"/>
          <a:stretch>
            <a:fillRect/>
          </a:stretch>
        </p:blipFill>
        <p:spPr>
          <a:xfrm>
            <a:off x="713232" y="2340864"/>
            <a:ext cx="5264013" cy="2545599"/>
          </a:xfrm>
          <a:prstGeom prst="rect">
            <a:avLst/>
          </a:prstGeom>
        </p:spPr>
      </p:pic>
      <p:pic>
        <p:nvPicPr>
          <p:cNvPr id="10" name="Picture 9" descr="A screenshot of a person&#10;&#10;Description automatically generated">
            <a:extLst>
              <a:ext uri="{FF2B5EF4-FFF2-40B4-BE49-F238E27FC236}">
                <a16:creationId xmlns:a16="http://schemas.microsoft.com/office/drawing/2014/main" id="{3C40B749-B842-EB85-8BFB-5585D2EA54C3}"/>
              </a:ext>
            </a:extLst>
          </p:cNvPr>
          <p:cNvPicPr>
            <a:picLocks noChangeAspect="1"/>
          </p:cNvPicPr>
          <p:nvPr/>
        </p:nvPicPr>
        <p:blipFill>
          <a:blip r:embed="rId3"/>
          <a:stretch>
            <a:fillRect/>
          </a:stretch>
        </p:blipFill>
        <p:spPr>
          <a:xfrm>
            <a:off x="6214755" y="2336878"/>
            <a:ext cx="5264013" cy="2549585"/>
          </a:xfrm>
          <a:prstGeom prst="rect">
            <a:avLst/>
          </a:prstGeom>
        </p:spPr>
      </p:pic>
    </p:spTree>
    <p:extLst>
      <p:ext uri="{BB962C8B-B14F-4D97-AF65-F5344CB8AC3E}">
        <p14:creationId xmlns:p14="http://schemas.microsoft.com/office/powerpoint/2010/main" val="82450446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E11B8F8-7772-4B33-91E7-11EB3E6B0DD5}">
  <we:reference id="wa200001625" version="1.0.0.8" store="en-US" storeType="OMEX"/>
  <we:alternateReferences>
    <we:reference id="wa200001625" version="1.0.0.8" store="wa200001625"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DE3B896575AB4B8816D3D0C766FA50" ma:contentTypeVersion="1" ma:contentTypeDescription="Create a new document." ma:contentTypeScope="" ma:versionID="32042b8053f93fdd6d57d28d6bf8bc51">
  <xsd:schema xmlns:xsd="http://www.w3.org/2001/XMLSchema" xmlns:xs="http://www.w3.org/2001/XMLSchema" xmlns:p="http://schemas.microsoft.com/office/2006/metadata/properties" xmlns:ns3="b1f715a4-7836-4a46-92e4-f019d77d1396" targetNamespace="http://schemas.microsoft.com/office/2006/metadata/properties" ma:root="true" ma:fieldsID="7921066bd6cf2116c03ca613cb7877fb" ns3:_="">
    <xsd:import namespace="b1f715a4-7836-4a46-92e4-f019d77d1396"/>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f715a4-7836-4a46-92e4-f019d77d139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B7E7F18-829A-42F0-8CEA-1DEEF9EB25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f715a4-7836-4a46-92e4-f019d77d13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FB2609-BE4F-412C-9AE7-3D51BAFBD0D7}">
  <ds:schemaRefs>
    <ds:schemaRef ds:uri="http://purl.org/dc/elements/1.1/"/>
    <ds:schemaRef ds:uri="http://schemas.microsoft.com/office/2006/metadata/properties"/>
    <ds:schemaRef ds:uri="b1f715a4-7836-4a46-92e4-f019d77d1396"/>
    <ds:schemaRef ds:uri="http://purl.org/dc/dcmitype/"/>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7174863-BDAB-46B6-861F-13EF5E4105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5821</TotalTime>
  <Words>316</Words>
  <Application>Microsoft Office PowerPoint</Application>
  <PresentationFormat>Widescreen</PresentationFormat>
  <Paragraphs>41</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Calibri</vt:lpstr>
      <vt:lpstr>Cambria</vt:lpstr>
      <vt:lpstr>Century Gothic</vt:lpstr>
      <vt:lpstr>Symbol</vt:lpstr>
      <vt:lpstr>Wingdings</vt:lpstr>
      <vt:lpstr>Vapor Trail</vt:lpstr>
      <vt:lpstr>TaskQuest</vt:lpstr>
      <vt:lpstr>Our team:</vt:lpstr>
      <vt:lpstr>App Overview :</vt:lpstr>
      <vt:lpstr>Screens </vt:lpstr>
      <vt:lpstr>Features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ghr4 itc</dc:creator>
  <cp:lastModifiedBy>زياد وليد محمد حسن عبدالرحيم</cp:lastModifiedBy>
  <cp:revision>8</cp:revision>
  <dcterms:created xsi:type="dcterms:W3CDTF">2024-10-18T09:26:46Z</dcterms:created>
  <dcterms:modified xsi:type="dcterms:W3CDTF">2024-10-23T20:50:13Z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0x01010049DE3B896575AB4B8816D3D0C766FA50</vt:lpwstr>
  </property>
</Properties>
</file>