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77" r:id="rId11"/>
    <p:sldId id="267" r:id="rId12"/>
    <p:sldId id="261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48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14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1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32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2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47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9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97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9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6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1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68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9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00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8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1ECBDB-8FE8-450F-A8DF-833C1D6939A4}" type="datetimeFigureOut">
              <a:rPr lang="fr-FR" smtClean="0"/>
              <a:t>04/02/2021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790D-22D4-4097-A45F-4738FF3E03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723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9DC83-062C-4E5F-85D9-614B71A5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9749" y="1982929"/>
            <a:ext cx="7197726" cy="2421464"/>
          </a:xfrm>
        </p:spPr>
        <p:txBody>
          <a:bodyPr/>
          <a:lstStyle/>
          <a:p>
            <a:r>
              <a:rPr lang="fr-FR" b="1" dirty="0"/>
              <a:t>Alimentez-moi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158682-E305-4F90-B26B-F1A858D10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404393"/>
            <a:ext cx="7197726" cy="1405467"/>
          </a:xfrm>
        </p:spPr>
        <p:txBody>
          <a:bodyPr/>
          <a:lstStyle/>
          <a:p>
            <a:r>
              <a:rPr lang="fr-FR" dirty="0"/>
              <a:t>Projet 3 - </a:t>
            </a:r>
            <a:r>
              <a:rPr lang="fr-FR" dirty="0" err="1"/>
              <a:t>Openclassroom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15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A3C01-909A-4D6A-A175-ECF9665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(EDA):Dataset/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99B9B-C2AA-4C11-A093-B1BFFC20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Dataset : </a:t>
            </a:r>
            <a:r>
              <a:rPr lang="fr-FR" dirty="0" err="1"/>
              <a:t>df_nutriscore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Features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92C92D-29AD-4BA1-90FC-565E5052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64" y="3636308"/>
            <a:ext cx="10420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16CDA-5D6F-4A1D-835A-FD96E22F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 : Univarié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CE3DB1-05A6-44C6-AB75-AC4A62EF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Nutriscore</a:t>
            </a:r>
            <a:r>
              <a:rPr lang="fr-FR" dirty="0"/>
              <a:t> code:</a:t>
            </a:r>
          </a:p>
          <a:p>
            <a:pPr lvl="1"/>
            <a:r>
              <a:rPr lang="fr-FR" dirty="0"/>
              <a:t>Classé D et E : plus de produit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F5D4BF2-A4A8-48AC-A145-5D0A4482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772" y="2108577"/>
            <a:ext cx="3777284" cy="35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13EC-E835-4D6D-A520-DB7907C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 : Univarié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D354F-D018-4CED-89C3-D80E222D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84" y="1853248"/>
            <a:ext cx="8946541" cy="4195481"/>
          </a:xfrm>
        </p:spPr>
        <p:txBody>
          <a:bodyPr/>
          <a:lstStyle/>
          <a:p>
            <a:r>
              <a:rPr lang="fr-FR" dirty="0"/>
              <a:t>Pandas profiling package :distribution des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8868E6-EA93-4D3B-949B-6BFF53F0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8" y="2710092"/>
            <a:ext cx="3977272" cy="27206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257BD7-3F67-4BF1-9A1F-7ADC74E81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514" y="2736085"/>
            <a:ext cx="3963061" cy="2720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ACDA991-556B-43A2-8491-76F24245010A}"/>
              </a:ext>
            </a:extLst>
          </p:cNvPr>
          <p:cNvSpPr txBox="1"/>
          <p:nvPr/>
        </p:nvSpPr>
        <p:spPr>
          <a:xfrm>
            <a:off x="2138902" y="23265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C241B0-25AA-4B0E-8A7F-E50750D61717}"/>
              </a:ext>
            </a:extLst>
          </p:cNvPr>
          <p:cNvSpPr txBox="1"/>
          <p:nvPr/>
        </p:nvSpPr>
        <p:spPr>
          <a:xfrm>
            <a:off x="6583598" y="232654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Energy kcal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0859B8-3C70-4009-9D56-52E4C7418407}"/>
              </a:ext>
            </a:extLst>
          </p:cNvPr>
          <p:cNvSpPr txBox="1"/>
          <p:nvPr/>
        </p:nvSpPr>
        <p:spPr>
          <a:xfrm>
            <a:off x="10264689" y="417443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Relation?</a:t>
            </a:r>
          </a:p>
        </p:txBody>
      </p:sp>
      <p:pic>
        <p:nvPicPr>
          <p:cNvPr id="1026" name="Picture 2" descr="Quelles sont les questions à poser à votre centre d'examen ? – Conseils CAP  Pâtisserie">
            <a:extLst>
              <a:ext uri="{FF2B5EF4-FFF2-40B4-BE49-F238E27FC236}">
                <a16:creationId xmlns:a16="http://schemas.microsoft.com/office/drawing/2014/main" id="{0F4F0368-21B1-4B80-9D50-0BF1A7BBA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085" y="4621470"/>
            <a:ext cx="1086633" cy="142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0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CE07C-63C7-4EDC-A851-384822E4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 : Bivarié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8D0AB-0CB7-4B20-A74A-0299CB654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Comparaison pic de distribution (normalisé)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0AF327-1335-4FB0-91F4-1C4FC639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486" y="2718263"/>
            <a:ext cx="5389972" cy="35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ECEAA-B810-45DF-A766-CDD780F6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 : Bivarié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37F31-CB53-46FD-AB71-347DDA11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 de corrélation</a:t>
            </a:r>
          </a:p>
          <a:p>
            <a:pPr lvl="1"/>
            <a:r>
              <a:rPr lang="fr-FR" dirty="0" err="1"/>
              <a:t>Nutriscore</a:t>
            </a:r>
            <a:r>
              <a:rPr lang="fr-FR" dirty="0"/>
              <a:t>/</a:t>
            </a:r>
            <a:r>
              <a:rPr lang="fr-FR" dirty="0" err="1"/>
              <a:t>energy</a:t>
            </a:r>
            <a:r>
              <a:rPr lang="fr-FR" dirty="0"/>
              <a:t> kcal</a:t>
            </a:r>
          </a:p>
          <a:p>
            <a:pPr lvl="1"/>
            <a:r>
              <a:rPr lang="fr-FR" dirty="0" err="1"/>
              <a:t>Nutriscore</a:t>
            </a:r>
            <a:r>
              <a:rPr lang="fr-FR" dirty="0"/>
              <a:t>/</a:t>
            </a:r>
            <a:r>
              <a:rPr lang="fr-FR" dirty="0" err="1"/>
              <a:t>saturated</a:t>
            </a:r>
            <a:r>
              <a:rPr lang="fr-FR" dirty="0"/>
              <a:t> fat</a:t>
            </a:r>
          </a:p>
          <a:p>
            <a:pPr lvl="1"/>
            <a:r>
              <a:rPr lang="fr-FR" dirty="0" err="1"/>
              <a:t>Nutriscore</a:t>
            </a:r>
            <a:r>
              <a:rPr lang="fr-FR" dirty="0"/>
              <a:t>/</a:t>
            </a:r>
            <a:r>
              <a:rPr lang="fr-FR" dirty="0" err="1"/>
              <a:t>sugar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27D01-8514-49A5-987E-85B20BB2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602" y="2219009"/>
            <a:ext cx="4645184" cy="33993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0DA171-A476-41BE-AB2D-5B4EE213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9" y="4150658"/>
            <a:ext cx="7158824" cy="190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D522F-EB35-4A99-A70F-68BC38F8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 : Bivarié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C2589-9F95-433F-B3E7-1B00410F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Boxplot</a:t>
            </a:r>
            <a:endParaRPr lang="fr-FR" dirty="0"/>
          </a:p>
          <a:p>
            <a:pPr lvl="1"/>
            <a:r>
              <a:rPr lang="fr-FR" dirty="0"/>
              <a:t>Relation ascendante entre les </a:t>
            </a:r>
            <a:r>
              <a:rPr lang="fr-FR" dirty="0" err="1"/>
              <a:t>features</a:t>
            </a:r>
            <a:r>
              <a:rPr lang="fr-FR" dirty="0"/>
              <a:t> (moyenne, </a:t>
            </a:r>
            <a:r>
              <a:rPr lang="fr-FR" dirty="0" err="1"/>
              <a:t>mediane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CDD253-9434-47A2-BA4F-C41E8C80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13" y="3097712"/>
            <a:ext cx="4362450" cy="2752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C918040-853D-4F2A-801D-8EC7753B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22" y="3100913"/>
            <a:ext cx="43338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8FED8-C1B6-408F-862A-1C1FDA9E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2A5A1C1-4FF3-4E7F-977D-A67CFADC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22" y="2840604"/>
            <a:ext cx="430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3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8FD70-8AC8-49FF-A97D-63FAB830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 : Bivarié (4)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886A521-6630-470E-A6CE-BCD113BC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67" y="3578405"/>
            <a:ext cx="11703065" cy="2213803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858EEDA-16DA-457B-A46E-F1F1A7500CF1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Scatterplot</a:t>
            </a:r>
            <a:endParaRPr lang="fr-FR" dirty="0"/>
          </a:p>
          <a:p>
            <a:pPr lvl="1"/>
            <a:r>
              <a:rPr lang="fr-FR" dirty="0"/>
              <a:t>Plus le code classe augmente,  la proportion de gras saturés augmente </a:t>
            </a:r>
          </a:p>
        </p:txBody>
      </p:sp>
    </p:spTree>
    <p:extLst>
      <p:ext uri="{BB962C8B-B14F-4D97-AF65-F5344CB8AC3E}">
        <p14:creationId xmlns:p14="http://schemas.microsoft.com/office/powerpoint/2010/main" val="276117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AA95A-06D7-49B2-AD4D-B3713F08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7AAB3C2-DA22-4BD7-8253-900A89A02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69" y="3429000"/>
            <a:ext cx="11506261" cy="2296998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62A399B-7EC9-4F2C-A06F-8BFB8595EC5A}"/>
              </a:ext>
            </a:extLst>
          </p:cNvPr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Plus le code classe augmente,  la proportion de sucre augmente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500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DC0B0-4324-4FAD-999F-0DE72DF7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 : Bivarié (5)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4CB4D6-BC9F-4718-B92B-6274444F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ANOVA</a:t>
            </a:r>
          </a:p>
          <a:p>
            <a:pPr lvl="1"/>
            <a:r>
              <a:rPr lang="fr-FR" dirty="0"/>
              <a:t>Méthode : Rapport de </a:t>
            </a:r>
            <a:r>
              <a:rPr lang="fr-FR" dirty="0" err="1"/>
              <a:t>correlation</a:t>
            </a:r>
            <a:r>
              <a:rPr lang="fr-FR" dirty="0"/>
              <a:t> (Variation interclasse/variation totale)</a:t>
            </a:r>
          </a:p>
          <a:p>
            <a:pPr lvl="2"/>
            <a:r>
              <a:rPr lang="fr-FR" dirty="0"/>
              <a:t>Proche de 0 : Moyenne par classe égale =&gt;pas de relation</a:t>
            </a:r>
          </a:p>
          <a:p>
            <a:pPr lvl="2"/>
            <a:r>
              <a:rPr lang="fr-FR" dirty="0"/>
              <a:t>Entre 0 et 1 : Moyenne par classe différent =&gt; relation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EEA45-C67E-469A-BE6F-87DBA568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97" y="3855383"/>
            <a:ext cx="7515225" cy="590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C65EB39-8FBC-4AD0-A896-070B3213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72" y="4645603"/>
            <a:ext cx="7696200" cy="609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BEB553-30CC-4777-B7D0-68B5B84A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372" y="5442238"/>
            <a:ext cx="7010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09D67-F20A-43BC-9B5A-41F26A8A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46AC3-8FA7-4885-A091-689531BD0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Nettoyage/</a:t>
            </a:r>
            <a:r>
              <a:rPr lang="fr-FR" sz="2800" dirty="0" err="1"/>
              <a:t>Features</a:t>
            </a:r>
            <a:r>
              <a:rPr lang="fr-FR" sz="2800" dirty="0"/>
              <a:t> </a:t>
            </a:r>
            <a:r>
              <a:rPr lang="fr-FR" sz="2800" dirty="0" err="1"/>
              <a:t>Selection</a:t>
            </a:r>
            <a:endParaRPr lang="fr-FR" sz="2800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Analyse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934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92846-E523-4FD2-A77E-D96AFBE9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(EDA) : Multivarié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0BA9E-E2F3-4D88-95D1-F07588F3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ACP : Analyse des plans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0F77DE-5973-4B73-90A2-634C04F9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00" y="2689943"/>
            <a:ext cx="3997636" cy="32735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A217F1-DC35-4B96-ACB9-334118CF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61" y="2689943"/>
            <a:ext cx="3997636" cy="33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50458-799E-4EAB-9386-91DED30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AE637B-FB08-416A-B235-BE89CE0A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ACP : Projection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37D87C-4523-46EB-AC50-FF1DA1EA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648858"/>
            <a:ext cx="4585847" cy="36993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5027DB1-F7C2-43B1-A187-78832E40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23" y="2648858"/>
            <a:ext cx="4456244" cy="36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0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4442E-29F4-4056-9352-F2AAFC98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0F050-5235-459D-836B-8A9F1F3B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:</a:t>
            </a:r>
          </a:p>
          <a:p>
            <a:pPr lvl="1"/>
            <a:r>
              <a:rPr lang="fr-FR" dirty="0"/>
              <a:t>Manque beaucoup de données et paramètres pour décider</a:t>
            </a:r>
          </a:p>
          <a:p>
            <a:pPr lvl="1"/>
            <a:r>
              <a:rPr lang="fr-FR" dirty="0"/>
              <a:t>1 seule paramètre =&gt; prise de décision =&gt;NON</a:t>
            </a:r>
          </a:p>
          <a:p>
            <a:pPr lvl="1"/>
            <a:r>
              <a:rPr lang="fr-FR" dirty="0"/>
              <a:t>Piste à creuser:</a:t>
            </a:r>
          </a:p>
          <a:p>
            <a:pPr lvl="2"/>
            <a:r>
              <a:rPr lang="fr-FR" dirty="0"/>
              <a:t> l’impact des fibres, protéines, fruit/légumes sur le nutri-score </a:t>
            </a:r>
          </a:p>
          <a:p>
            <a:pPr lvl="1"/>
            <a:endParaRPr lang="fr-FR" dirty="0"/>
          </a:p>
          <a:p>
            <a:r>
              <a:rPr lang="fr-FR" dirty="0"/>
              <a:t>Projet:</a:t>
            </a:r>
          </a:p>
          <a:p>
            <a:pPr lvl="1"/>
            <a:r>
              <a:rPr lang="fr-FR" dirty="0"/>
              <a:t>RGPD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91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79281-4C43-4B4A-8EC1-C453D14C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969A8-A067-4252-A182-14CC0D53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/>
          <a:lstStyle/>
          <a:p>
            <a:r>
              <a:rPr lang="fr-FR" dirty="0"/>
              <a:t>Projet 3 de </a:t>
            </a:r>
            <a:r>
              <a:rPr lang="fr-FR" dirty="0" err="1"/>
              <a:t>OpenClassroom</a:t>
            </a:r>
            <a:endParaRPr lang="fr-FR" dirty="0"/>
          </a:p>
          <a:p>
            <a:pPr lvl="1"/>
            <a:r>
              <a:rPr lang="fr-FR" dirty="0"/>
              <a:t>Santé Public France</a:t>
            </a:r>
          </a:p>
          <a:p>
            <a:pPr lvl="1"/>
            <a:r>
              <a:rPr lang="fr-FR" dirty="0"/>
              <a:t>Appel à projet innovant en lien avec Alimentation</a:t>
            </a:r>
          </a:p>
          <a:p>
            <a:pPr lvl="1"/>
            <a:r>
              <a:rPr lang="fr-FR" dirty="0"/>
              <a:t>Dataset : Open Food Fact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Objectif : Le calcul du nutri-score 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1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7A1BD-430E-4164-9FE1-0A8CC46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B5817-38A9-4951-BFDF-A2AA0164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: Alimentez moi</a:t>
            </a:r>
          </a:p>
          <a:p>
            <a:pPr lvl="1"/>
            <a:r>
              <a:rPr lang="fr-FR" dirty="0"/>
              <a:t>Calcul de la qualité/apport alimentation au quotidien</a:t>
            </a:r>
          </a:p>
          <a:p>
            <a:pPr lvl="2"/>
            <a:r>
              <a:rPr lang="fr-FR" dirty="0"/>
              <a:t>Calcul des apports nutriments journaliers</a:t>
            </a:r>
          </a:p>
          <a:p>
            <a:pPr lvl="2"/>
            <a:r>
              <a:rPr lang="fr-FR" dirty="0"/>
              <a:t> Calcul de la qualité des produits consommés au quotidien (nutri-score etc…)</a:t>
            </a:r>
          </a:p>
          <a:p>
            <a:endParaRPr lang="fr-FR" dirty="0"/>
          </a:p>
          <a:p>
            <a:r>
              <a:rPr lang="fr-FR" dirty="0"/>
              <a:t>Input : Photo du produit et la quantité de produits consommés</a:t>
            </a:r>
          </a:p>
          <a:p>
            <a:r>
              <a:rPr lang="fr-FR" dirty="0"/>
              <a:t>Output : Suivi de la consommation et de la qualité au quotidien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935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61D4F-4BB5-45B3-8B0C-FA5CA5F1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Nettoyage/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E61FF-6092-4B73-AD9C-A9A1AC51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Ouverture de CSV avec </a:t>
            </a:r>
            <a:r>
              <a:rPr lang="fr-FR" dirty="0" err="1"/>
              <a:t>chunk</a:t>
            </a:r>
            <a:r>
              <a:rPr lang="fr-FR" dirty="0"/>
              <a:t>(+3go)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Exploration de surface du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Taille, </a:t>
            </a:r>
            <a:r>
              <a:rPr lang="fr-FR" dirty="0" err="1"/>
              <a:t>features</a:t>
            </a:r>
            <a:r>
              <a:rPr lang="fr-FR" dirty="0"/>
              <a:t> disponibles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distribution des valeurs disponibles (non NaN)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8E61B7-0153-4CCF-822D-882F9F00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48" y="3854561"/>
            <a:ext cx="4351091" cy="27688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BDCC6C-2D1D-4298-B93D-588438714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906" y="3854561"/>
            <a:ext cx="4222767" cy="27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EB7F6-3B09-445A-A2FC-04829D8C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Nettoyage/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63805-E789-4932-B28F-E867C437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fr-FR" dirty="0"/>
              <a:t>Drop les </a:t>
            </a:r>
            <a:r>
              <a:rPr lang="fr-FR" dirty="0" err="1"/>
              <a:t>features</a:t>
            </a:r>
            <a:r>
              <a:rPr lang="fr-FR" dirty="0"/>
              <a:t> inutiles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Donnée personnel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Création/Modification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Image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Données doublons (langues)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Données non liés au </a:t>
            </a:r>
            <a:r>
              <a:rPr lang="fr-FR" dirty="0" err="1"/>
              <a:t>nutriscore</a:t>
            </a:r>
            <a:endParaRPr lang="fr-FR" dirty="0"/>
          </a:p>
          <a:p>
            <a:pPr marL="400050" lvl="1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eriod" startAt="3"/>
            </a:pPr>
            <a:r>
              <a:rPr lang="fr-FR" dirty="0"/>
              <a:t>Drop les produits sans nom</a:t>
            </a:r>
          </a:p>
        </p:txBody>
      </p:sp>
    </p:spTree>
    <p:extLst>
      <p:ext uri="{BB962C8B-B14F-4D97-AF65-F5344CB8AC3E}">
        <p14:creationId xmlns:p14="http://schemas.microsoft.com/office/powerpoint/2010/main" val="77311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538CE-C137-4DAA-906A-998C9F16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Nettoyage/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DCD36-2217-44B4-8481-3F4335E1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fr-FR" dirty="0"/>
              <a:t> Data </a:t>
            </a:r>
            <a:r>
              <a:rPr lang="fr-FR" dirty="0" err="1"/>
              <a:t>Filtering</a:t>
            </a:r>
            <a:r>
              <a:rPr lang="fr-FR" dirty="0"/>
              <a:t> : Données disponibles 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Par colonnes (</a:t>
            </a:r>
            <a:r>
              <a:rPr lang="fr-FR" dirty="0" err="1"/>
              <a:t>features</a:t>
            </a:r>
            <a:r>
              <a:rPr lang="fr-FR" dirty="0"/>
              <a:t>) +30% dispos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Par lignes ( produit) 50% dispos</a:t>
            </a:r>
          </a:p>
          <a:p>
            <a:pPr marL="857250" lvl="1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 startAt="5"/>
            </a:pPr>
            <a:r>
              <a:rPr lang="fr-FR" dirty="0"/>
              <a:t>Séparation en 2 </a:t>
            </a:r>
            <a:r>
              <a:rPr lang="fr-FR" dirty="0" err="1"/>
              <a:t>datasets</a:t>
            </a:r>
            <a:r>
              <a:rPr lang="fr-FR" dirty="0"/>
              <a:t> 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FR" dirty="0" err="1"/>
              <a:t>df_nutriscore</a:t>
            </a:r>
            <a:endParaRPr lang="fr-F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FR" dirty="0" err="1"/>
              <a:t>df_charact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87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3846E-3ABC-47BA-9AC9-1BBD3B45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Nettoyage/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(4)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9628B-E03C-470E-9BA4-8305A886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Vegetable</a:t>
            </a:r>
            <a:r>
              <a:rPr lang="fr-FR" dirty="0"/>
              <a:t>/Fruit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Regex ( </a:t>
            </a:r>
            <a:r>
              <a:rPr lang="fr-FR" dirty="0" err="1"/>
              <a:t>Vegetable</a:t>
            </a:r>
            <a:r>
              <a:rPr lang="fr-FR" dirty="0"/>
              <a:t>/Fruit sur les catégories)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Classification en 4 classe (0 : non, 1: très peu, 2: moyen, 3: beaucoup)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fr-FR" dirty="0"/>
              <a:t>Impute NaN avec Itérative Imputer (hors </a:t>
            </a:r>
            <a:r>
              <a:rPr lang="fr-FR" dirty="0" err="1"/>
              <a:t>nutriscore</a:t>
            </a:r>
            <a:r>
              <a:rPr lang="fr-FR" dirty="0"/>
              <a:t> car objectif)</a:t>
            </a:r>
          </a:p>
          <a:p>
            <a:pPr marL="857250" lvl="1" indent="-457200">
              <a:buFont typeface="+mj-lt"/>
              <a:buAutoNum type="arabicPeriod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F9280B-7060-4A48-BEF1-6AE34C48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62" y="3985093"/>
            <a:ext cx="3728254" cy="22633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02D12D6-F654-4618-902D-035DD68E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33" y="3985093"/>
            <a:ext cx="3421278" cy="22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6DADD-9281-49A9-A6BA-5CE68EF2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Nettoyage/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(5)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71E8F-2C97-4178-B122-61860C76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fr-FR" dirty="0"/>
              <a:t>Drop valeurs aberrantes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Valeur nutriment max=100 et min=0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Energy kcal max=900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Somme des nutriments = 100 (105)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 err="1"/>
              <a:t>Nutriscore</a:t>
            </a:r>
            <a:r>
              <a:rPr lang="fr-FR" dirty="0"/>
              <a:t> entre -15 et 40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dirty="0"/>
              <a:t>Test entre nutriments (gras &gt;gras saturé)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81F442-3FCB-4028-A9E8-FD1E14AE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6" y="4800244"/>
            <a:ext cx="108013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593</TotalTime>
  <Words>549</Words>
  <Application>Microsoft Office PowerPoint</Application>
  <PresentationFormat>Grand écran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Alimentez-moi</vt:lpstr>
      <vt:lpstr>Sommaire</vt:lpstr>
      <vt:lpstr>Introduction</vt:lpstr>
      <vt:lpstr>Application</vt:lpstr>
      <vt:lpstr>Nettoyage/Features Selection(1)</vt:lpstr>
      <vt:lpstr>Nettoyage/Features Selection(2)</vt:lpstr>
      <vt:lpstr>Nettoyage/Features Selection(3)</vt:lpstr>
      <vt:lpstr>Nettoyage/Features Selection(4)</vt:lpstr>
      <vt:lpstr>Nettoyage/Features Selection(5)</vt:lpstr>
      <vt:lpstr>Analyse (EDA):Dataset/Features</vt:lpstr>
      <vt:lpstr>Analyse (EDA) : Univarié (1)</vt:lpstr>
      <vt:lpstr>Analyse (EDA) : Univarié (2)</vt:lpstr>
      <vt:lpstr>Analyse (EDA) : Bivarié (1)</vt:lpstr>
      <vt:lpstr>Analyse (EDA) : Bivarié (2)</vt:lpstr>
      <vt:lpstr>Analyse (EDA) : Bivarié (3)</vt:lpstr>
      <vt:lpstr>Présentation PowerPoint</vt:lpstr>
      <vt:lpstr>Analyse (EDA) : Bivarié (4)</vt:lpstr>
      <vt:lpstr>Présentation PowerPoint</vt:lpstr>
      <vt:lpstr>Analyse (EDA) : Bivarié (5)</vt:lpstr>
      <vt:lpstr>Analyse (EDA) : Multivarié 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Sirzesx</dc:creator>
  <cp:lastModifiedBy>Sirzesx</cp:lastModifiedBy>
  <cp:revision>26</cp:revision>
  <dcterms:created xsi:type="dcterms:W3CDTF">2021-02-03T13:39:01Z</dcterms:created>
  <dcterms:modified xsi:type="dcterms:W3CDTF">2021-02-04T11:30:35Z</dcterms:modified>
</cp:coreProperties>
</file>