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6" r:id="rId6"/>
    <p:sldId id="265" r:id="rId7"/>
    <p:sldId id="261" r:id="rId8"/>
    <p:sldId id="267" r:id="rId9"/>
    <p:sldId id="259" r:id="rId10"/>
    <p:sldId id="262" r:id="rId11"/>
    <p:sldId id="258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  <a:r>
              <a:rPr lang="en-US" sz="2400" dirty="0"/>
              <a:t>26 November 2023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Zygimantas Jakubauskas -</a:t>
            </a:r>
            <a:r>
              <a:rPr lang="en-IE" sz="24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ba22342</a:t>
            </a:r>
          </a:p>
          <a:p>
            <a:r>
              <a:rPr lang="en-US" sz="2400" dirty="0"/>
              <a:t> Miroslava Slavikova - </a:t>
            </a:r>
            <a:r>
              <a:rPr lang="en-IE" sz="2400" b="0" i="0" dirty="0">
                <a:solidFill>
                  <a:srgbClr val="FFFFFF"/>
                </a:solidFill>
                <a:effectLst/>
              </a:rPr>
              <a:t>sba22382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- Zygimantas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34614-F06C-8052-54DC-326D33B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372207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2130" y="1371814"/>
            <a:ext cx="7391379" cy="763525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2130" y="2127914"/>
            <a:ext cx="8294491" cy="29069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dirty="0"/>
              <a:t>Good teamwork can enhance the project outcome: </a:t>
            </a:r>
          </a:p>
          <a:p>
            <a:pPr marL="0" indent="0" algn="l">
              <a:buNone/>
            </a:pPr>
            <a:endParaRPr lang="en-US" sz="1100" dirty="0"/>
          </a:p>
          <a:p>
            <a:pPr algn="l"/>
            <a:r>
              <a:rPr lang="en-US" dirty="0"/>
              <a:t>Identifying the member’s strengths improves productivity</a:t>
            </a:r>
          </a:p>
          <a:p>
            <a:pPr algn="l"/>
            <a:r>
              <a:rPr lang="en-US" dirty="0"/>
              <a:t>Sharing ideas boosts creativity </a:t>
            </a:r>
          </a:p>
          <a:p>
            <a:pPr algn="l"/>
            <a:r>
              <a:rPr lang="en-US" dirty="0"/>
              <a:t>Learning from each other’s experiences improves knowledge</a:t>
            </a:r>
          </a:p>
          <a:p>
            <a:pPr algn="l"/>
            <a:r>
              <a:rPr lang="en-US" dirty="0"/>
              <a:t>Rectifying problems together strengthen problem solving skills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>
                <a:solidFill>
                  <a:schemeClr val="bg1"/>
                </a:solidFill>
              </a:rPr>
              <a:t>Thank you.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355" y="224337"/>
            <a:ext cx="492668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Steps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2606"/>
            <a:ext cx="8023984" cy="3465870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dirty="0"/>
              <a:t>Selection of the Data set </a:t>
            </a:r>
          </a:p>
          <a:p>
            <a:r>
              <a:rPr lang="en-US" dirty="0"/>
              <a:t>Exploratory data analysis </a:t>
            </a:r>
          </a:p>
          <a:p>
            <a:r>
              <a:rPr lang="en-US" dirty="0"/>
              <a:t>Data preparation 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Timeline </a:t>
            </a:r>
          </a:p>
          <a:p>
            <a:r>
              <a:rPr lang="en-US" dirty="0"/>
              <a:t>Conclusion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D7F8-3EE6-F284-AE22-6749C3204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5" y="2805545"/>
            <a:ext cx="3650672" cy="22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AFF-406F-0D1D-E788-5E0B3F6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90" y="768927"/>
            <a:ext cx="5870735" cy="318656"/>
          </a:xfrm>
        </p:spPr>
        <p:txBody>
          <a:bodyPr>
            <a:normAutofit fontScale="90000"/>
          </a:bodyPr>
          <a:lstStyle/>
          <a:p>
            <a:pPr indent="457200" algn="ctr">
              <a:spcBef>
                <a:spcPts val="600"/>
              </a:spcBef>
              <a:spcAft>
                <a:spcPts val="600"/>
              </a:spcAft>
            </a:pPr>
            <a:r>
              <a:rPr lang="en-IE" sz="3100" dirty="0"/>
              <a:t>Correlation Heatmap </a:t>
            </a:r>
            <a:br>
              <a:rPr lang="en-IE" dirty="0"/>
            </a:br>
            <a:r>
              <a:rPr lang="en-IE" sz="1800" dirty="0">
                <a:effectLst/>
                <a:latin typeface="Calibri" panose="020F0502020204030204" pitchFamily="34" charset="0"/>
              </a:rPr>
              <a:t>S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trong relationship between the "Arrival Delay in Minutes" and "Departure Delay in Minutes“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Miroslava]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29E8D-A376-D8D6-8E93-174673A4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3" y="1275340"/>
            <a:ext cx="5048184" cy="3581576"/>
          </a:xfrm>
        </p:spPr>
      </p:pic>
    </p:spTree>
    <p:extLst>
      <p:ext uri="{BB962C8B-B14F-4D97-AF65-F5344CB8AC3E}">
        <p14:creationId xmlns:p14="http://schemas.microsoft.com/office/powerpoint/2010/main" val="250444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FE4-5296-6103-6560-FEE7D6C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63" y="226428"/>
            <a:ext cx="7689273" cy="1692427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Exploratory Data Analysis </a:t>
            </a:r>
            <a:br>
              <a:rPr lang="en-IE" dirty="0"/>
            </a:br>
            <a:r>
              <a:rPr lang="en-IE" dirty="0"/>
              <a:t>using boxplots </a:t>
            </a:r>
            <a:r>
              <a:rPr lang="en-I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Zygimantas]</a:t>
            </a:r>
            <a:endParaRPr lang="en-IE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08DB-5630-3A84-803D-04EA1A0B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2492952"/>
            <a:ext cx="4135581" cy="22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E2A00-C93F-47A5-6AED-18E9744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2515466"/>
            <a:ext cx="387234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609-9B63-4E35-B2DD-BEF9FFD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436" y="214745"/>
            <a:ext cx="6812452" cy="110836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Data Preparation</a:t>
            </a:r>
            <a:br>
              <a:rPr lang="en-IE" dirty="0"/>
            </a:br>
            <a:r>
              <a:rPr lang="en-IE" sz="2000" dirty="0"/>
              <a:t>Pie chart displays distribution of “satisfaction” value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Zygimantas</a:t>
            </a:r>
            <a:r>
              <a:rPr lang="en-I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]</a:t>
            </a:r>
            <a:endParaRPr lang="en-IE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50A9-D794-8BE9-9EF5-10B846BB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74" y="1420813"/>
            <a:ext cx="3645978" cy="3419475"/>
          </a:xfrm>
        </p:spPr>
      </p:pic>
    </p:spTree>
    <p:extLst>
      <p:ext uri="{BB962C8B-B14F-4D97-AF65-F5344CB8AC3E}">
        <p14:creationId xmlns:p14="http://schemas.microsoft.com/office/powerpoint/2010/main" val="35505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19-B836-45F0-63CC-DF953C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3100" dirty="0"/>
              <a:t>Confusion Matrix – Random Forest model</a:t>
            </a:r>
            <a:br>
              <a:rPr lang="en-IE" dirty="0"/>
            </a:br>
            <a:r>
              <a:rPr lang="en-IE" sz="2700" dirty="0"/>
              <a:t>Best performing at 0.2 test size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Zygimantas]</a:t>
            </a:r>
            <a:endParaRPr lang="en-IE" sz="1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6641-F9A9-0D7A-FF22-6090C513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49" y="1497013"/>
            <a:ext cx="4601896" cy="3419475"/>
          </a:xfrm>
        </p:spPr>
      </p:pic>
    </p:spTree>
    <p:extLst>
      <p:ext uri="{BB962C8B-B14F-4D97-AF65-F5344CB8AC3E}">
        <p14:creationId xmlns:p14="http://schemas.microsoft.com/office/powerpoint/2010/main" val="165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89" y="406537"/>
            <a:ext cx="7010399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Top 10 most important features using Random Forest model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Miroslava]</a:t>
            </a:r>
            <a:endParaRPr lang="en-IE" sz="13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E45155-1577-30EF-D641-64555601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05" y="1317488"/>
            <a:ext cx="5487470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89" y="406537"/>
            <a:ext cx="7010399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Top 10 most important features using Decision Tree model </a:t>
            </a:r>
            <a:r>
              <a:rPr lang="en-IE" sz="13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[by Miroslava]</a:t>
            </a:r>
            <a:endParaRPr lang="en-IE" sz="13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D374A2-0C83-C80C-233D-83A67231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87" y="1268413"/>
            <a:ext cx="5358352" cy="3419475"/>
          </a:xfrm>
        </p:spPr>
      </p:pic>
    </p:spTree>
    <p:extLst>
      <p:ext uri="{BB962C8B-B14F-4D97-AF65-F5344CB8AC3E}">
        <p14:creationId xmlns:p14="http://schemas.microsoft.com/office/powerpoint/2010/main" val="296537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- Miroslava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08BE0-F07B-651F-81C5-E5966AC8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(16:9)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Machine Learning CA1 26 November 2023 </vt:lpstr>
      <vt:lpstr>Key Steps of the Project</vt:lpstr>
      <vt:lpstr>Correlation Heatmap  Strong relationship between the "Arrival Delay in Minutes" and "Departure Delay in Minutes“ [by Miroslava]    </vt:lpstr>
      <vt:lpstr>Exploratory Data Analysis  using boxplots [by Zygimantas]</vt:lpstr>
      <vt:lpstr>Data Preparation Pie chart displays distribution of “satisfaction” value [by Zygimantas]</vt:lpstr>
      <vt:lpstr>Confusion Matrix – Random Forest model Best performing at 0.2 test size [by Zygimantas]</vt:lpstr>
      <vt:lpstr>Top 10 most important features using Random Forest model [by Miroslava]</vt:lpstr>
      <vt:lpstr>Top 10 most important features using Decision Tree model [by Miroslava]</vt:lpstr>
      <vt:lpstr>Time Spent on the Project - Miroslava</vt:lpstr>
      <vt:lpstr>Time Spent on the Project - Zygimantas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2023-11-26T15:59:53Z</dcterms:modified>
</cp:coreProperties>
</file>