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58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CA1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639281"/>
            <a:ext cx="8192728" cy="1445337"/>
          </a:xfrm>
        </p:spPr>
        <p:txBody>
          <a:bodyPr/>
          <a:lstStyle/>
          <a:p>
            <a:r>
              <a:rPr lang="en-US" dirty="0" err="1"/>
              <a:t>Zygimantas</a:t>
            </a:r>
            <a:r>
              <a:rPr lang="en-US" dirty="0"/>
              <a:t> </a:t>
            </a:r>
            <a:r>
              <a:rPr lang="en-US" dirty="0" err="1"/>
              <a:t>Jakubauskas</a:t>
            </a:r>
            <a:endParaRPr lang="en-US" dirty="0"/>
          </a:p>
          <a:p>
            <a:r>
              <a:rPr lang="en-US" dirty="0"/>
              <a:t>Miroslava Slavikova 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Spent on the Project 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9BDC993-460A-3FD0-61C3-0370FE8C1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10" y="1212995"/>
            <a:ext cx="5485014" cy="3419475"/>
          </a:xfr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97EA-1996-7731-F2DF-EECA03CD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Bla</a:t>
            </a:r>
            <a:r>
              <a:rPr lang="en-IE" dirty="0"/>
              <a:t> </a:t>
            </a:r>
            <a:r>
              <a:rPr lang="en-IE" dirty="0" err="1"/>
              <a:t>bla</a:t>
            </a:r>
            <a:r>
              <a:rPr lang="en-IE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B5BDB-772F-DF4D-CE64-98EE06345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72" y="1317488"/>
            <a:ext cx="5675128" cy="3419475"/>
          </a:xfrm>
        </p:spPr>
      </p:pic>
    </p:spTree>
    <p:extLst>
      <p:ext uri="{BB962C8B-B14F-4D97-AF65-F5344CB8AC3E}">
        <p14:creationId xmlns:p14="http://schemas.microsoft.com/office/powerpoint/2010/main" val="216139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Feature 1</a:t>
            </a:r>
          </a:p>
          <a:p>
            <a:r>
              <a:rPr lang="en-US" dirty="0"/>
              <a:t>Feature 2</a:t>
            </a:r>
          </a:p>
          <a:p>
            <a:r>
              <a:rPr lang="en-US" dirty="0"/>
              <a:t>Feature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B47F83-035F-3898-ACB7-537A58A78C5F}"/>
              </a:ext>
            </a:extLst>
          </p:cNvPr>
          <p:cNvSpPr txBox="1">
            <a:spLocks/>
          </p:cNvSpPr>
          <p:nvPr/>
        </p:nvSpPr>
        <p:spPr>
          <a:xfrm>
            <a:off x="522130" y="2127914"/>
            <a:ext cx="7970706" cy="227629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 </a:t>
            </a:r>
            <a:r>
              <a:rPr lang="en-US" sz="8800" dirty="0">
                <a:solidFill>
                  <a:schemeClr val="bg1"/>
                </a:solidFill>
              </a:rPr>
              <a:t>Thank you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On-screen Show (16:9)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Machine Learning CA1 </vt:lpstr>
      <vt:lpstr>Slide Title</vt:lpstr>
      <vt:lpstr>Time Spent on the Project </vt:lpstr>
      <vt:lpstr>Bla bla 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2023-11-24T17:29:20Z</dcterms:modified>
</cp:coreProperties>
</file>