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4" r:id="rId6"/>
    <p:sldId id="265" r:id="rId7"/>
    <p:sldId id="261" r:id="rId8"/>
    <p:sldId id="263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1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/>
          <a:lstStyle/>
          <a:p>
            <a:r>
              <a:rPr lang="en-US" dirty="0"/>
              <a:t>Zygimantas Jakubauskas</a:t>
            </a:r>
          </a:p>
          <a:p>
            <a:r>
              <a:rPr lang="en-US" dirty="0"/>
              <a:t>Miroslava Slavikova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for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Spent on the Project for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6537"/>
            <a:ext cx="2819400" cy="725349"/>
          </a:xfrm>
        </p:spPr>
        <p:txBody>
          <a:bodyPr/>
          <a:lstStyle/>
          <a:p>
            <a:r>
              <a:rPr lang="en-IE" dirty="0"/>
              <a:t>Scaling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69" y="406537"/>
            <a:ext cx="4038600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87" y="2774373"/>
            <a:ext cx="4076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Confusion Matrix – TBD + more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2" y="12684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Do we show both 20 and 10 or just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5BDB-772F-DF4D-CE64-98EE0634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72" y="1317488"/>
            <a:ext cx="5675128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11" y="293511"/>
            <a:ext cx="6655177" cy="677333"/>
          </a:xfrm>
        </p:spPr>
        <p:txBody>
          <a:bodyPr>
            <a:normAutofit/>
          </a:bodyPr>
          <a:lstStyle/>
          <a:p>
            <a:r>
              <a:rPr lang="en-IE" dirty="0"/>
              <a:t>Heat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381C9-718A-2085-51A5-87EFC7CE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78" y="970844"/>
            <a:ext cx="5125155" cy="3973689"/>
          </a:xfrm>
        </p:spPr>
      </p:pic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Machine Learning CA1 </vt:lpstr>
      <vt:lpstr>Slide Title</vt:lpstr>
      <vt:lpstr>Time Spent on the Project for Miroslava</vt:lpstr>
      <vt:lpstr>Time Spent on the Project for Zygimantas</vt:lpstr>
      <vt:lpstr>Scaling </vt:lpstr>
      <vt:lpstr>Confusion Matrix – TBD + more </vt:lpstr>
      <vt:lpstr>Do we show both 20 and 10 or just 10</vt:lpstr>
      <vt:lpstr>Heat Map 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2023-11-25T17:35:48Z</dcterms:modified>
</cp:coreProperties>
</file>