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2" r:id="rId5"/>
    <p:sldId id="264" r:id="rId6"/>
    <p:sldId id="265" r:id="rId7"/>
    <p:sldId id="261" r:id="rId8"/>
    <p:sldId id="263" r:id="rId9"/>
    <p:sldId id="258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192728" cy="1445337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CA1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639281"/>
            <a:ext cx="8192728" cy="1445337"/>
          </a:xfrm>
        </p:spPr>
        <p:txBody>
          <a:bodyPr/>
          <a:lstStyle/>
          <a:p>
            <a:r>
              <a:rPr lang="en-US" dirty="0"/>
              <a:t>Zygimantas Jakubauskas</a:t>
            </a:r>
          </a:p>
          <a:p>
            <a:r>
              <a:rPr lang="en-US" dirty="0"/>
              <a:t>Miroslava Slavikova 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B47F83-035F-3898-ACB7-537A58A78C5F}"/>
              </a:ext>
            </a:extLst>
          </p:cNvPr>
          <p:cNvSpPr txBox="1">
            <a:spLocks/>
          </p:cNvSpPr>
          <p:nvPr/>
        </p:nvSpPr>
        <p:spPr>
          <a:xfrm>
            <a:off x="522130" y="2127914"/>
            <a:ext cx="7970706" cy="22762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8800" dirty="0">
                <a:solidFill>
                  <a:schemeClr val="bg1"/>
                </a:solidFill>
              </a:rPr>
              <a:t>Thank you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4218" y="406537"/>
            <a:ext cx="6791670" cy="725349"/>
          </a:xfrm>
        </p:spPr>
        <p:txBody>
          <a:bodyPr>
            <a:normAutofit/>
          </a:bodyPr>
          <a:lstStyle/>
          <a:p>
            <a:r>
              <a:rPr lang="en-US" sz="3200" dirty="0"/>
              <a:t>Time Spent on the Project for Miroslava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908BE0-F07B-651F-81C5-E5966AC80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89" y="1268413"/>
            <a:ext cx="5530148" cy="3419475"/>
          </a:xfr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4218" y="406537"/>
            <a:ext cx="6791670" cy="72534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Time Spent on the Project for Zygimantas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C34614-F06C-8052-54DC-326D33B54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89" y="1268413"/>
            <a:ext cx="5530148" cy="3419475"/>
          </a:xfrm>
        </p:spPr>
      </p:pic>
    </p:spTree>
    <p:extLst>
      <p:ext uri="{BB962C8B-B14F-4D97-AF65-F5344CB8AC3E}">
        <p14:creationId xmlns:p14="http://schemas.microsoft.com/office/powerpoint/2010/main" val="372207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CFE4-5296-6103-6560-FEE7D6C6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28" y="406537"/>
            <a:ext cx="2819400" cy="725349"/>
          </a:xfrm>
        </p:spPr>
        <p:txBody>
          <a:bodyPr/>
          <a:lstStyle/>
          <a:p>
            <a:r>
              <a:rPr lang="en-IE" dirty="0"/>
              <a:t>Scaling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C208DB-5630-3A84-803D-04EA1A0BC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669" y="406537"/>
            <a:ext cx="4038600" cy="2276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0E2A00-C93F-47A5-6AED-18E974408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387" y="2774373"/>
            <a:ext cx="40767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9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1C19-B836-45F0-63CC-DF953CC8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Confusion Matrix – TBD + more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BB6641-F9A9-0D7A-FF22-6090C5132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82" y="1268413"/>
            <a:ext cx="4601896" cy="3419475"/>
          </a:xfrm>
        </p:spPr>
      </p:pic>
    </p:spTree>
    <p:extLst>
      <p:ext uri="{BB962C8B-B14F-4D97-AF65-F5344CB8AC3E}">
        <p14:creationId xmlns:p14="http://schemas.microsoft.com/office/powerpoint/2010/main" val="165454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97EA-1996-7731-F2DF-EECA03CD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Do we show both 20 and 10 or just 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B5BDB-772F-DF4D-CE64-98EE06345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72" y="1317488"/>
            <a:ext cx="5675128" cy="3419475"/>
          </a:xfrm>
        </p:spPr>
      </p:pic>
    </p:spTree>
    <p:extLst>
      <p:ext uri="{BB962C8B-B14F-4D97-AF65-F5344CB8AC3E}">
        <p14:creationId xmlns:p14="http://schemas.microsoft.com/office/powerpoint/2010/main" val="216139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0AFF-406F-0D1D-E788-5E0B3F6C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B973-1F4D-8E44-51DF-FC9F31F77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0444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Feature 1</a:t>
            </a:r>
          </a:p>
          <a:p>
            <a:r>
              <a:rPr lang="en-US" dirty="0"/>
              <a:t>Feature 2</a:t>
            </a:r>
          </a:p>
          <a:p>
            <a:r>
              <a:rPr lang="en-US" dirty="0"/>
              <a:t>Feature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On-screen Show (16:9)</PresentationFormat>
  <Paragraphs>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Machine Learning CA1 </vt:lpstr>
      <vt:lpstr>Slide Title</vt:lpstr>
      <vt:lpstr>Time Spent on the Project for Miroslava</vt:lpstr>
      <vt:lpstr>Time Spent on the Project for Zygimantas</vt:lpstr>
      <vt:lpstr>Scaling </vt:lpstr>
      <vt:lpstr>Confusion Matrix – TBD + more </vt:lpstr>
      <vt:lpstr>Do we show both 20 and 10 or just 10</vt:lpstr>
      <vt:lpstr>PowerPoint Presentation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2023-11-25T15:57:51Z</dcterms:modified>
</cp:coreProperties>
</file>