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64" r:id="rId5"/>
    <p:sldId id="266" r:id="rId6"/>
    <p:sldId id="265" r:id="rId7"/>
    <p:sldId id="261" r:id="rId8"/>
    <p:sldId id="259" r:id="rId9"/>
    <p:sldId id="262" r:id="rId10"/>
    <p:sldId id="258" r:id="rId11"/>
    <p:sldId id="260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-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49" y="1895168"/>
            <a:ext cx="8192728" cy="1445337"/>
          </a:xfrm>
        </p:spPr>
        <p:txBody>
          <a:bodyPr>
            <a:normAutofit/>
          </a:bodyPr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CA1 </a:t>
            </a:r>
            <a:r>
              <a:rPr lang="en-US" sz="2400" dirty="0"/>
              <a:t>26 November 2023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75" y="3639281"/>
            <a:ext cx="8192728" cy="1445337"/>
          </a:xfrm>
        </p:spPr>
        <p:txBody>
          <a:bodyPr/>
          <a:lstStyle/>
          <a:p>
            <a:r>
              <a:rPr lang="en-US" dirty="0"/>
              <a:t>Zygimantas Jakubauskas</a:t>
            </a:r>
          </a:p>
          <a:p>
            <a:r>
              <a:rPr lang="en-US" dirty="0"/>
              <a:t>Miroslava Slavikova 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22130" y="1371814"/>
            <a:ext cx="7391379" cy="763525"/>
          </a:xfrm>
        </p:spPr>
        <p:txBody>
          <a:bodyPr>
            <a:normAutofit/>
          </a:bodyPr>
          <a:lstStyle/>
          <a:p>
            <a:r>
              <a:rPr lang="en-US" sz="4000" dirty="0"/>
              <a:t>Conclusion</a:t>
            </a:r>
            <a:r>
              <a:rPr lang="en-US" dirty="0"/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22130" y="2127914"/>
            <a:ext cx="8294491" cy="290693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1200" dirty="0"/>
          </a:p>
          <a:p>
            <a:pPr marL="0" indent="0" algn="l">
              <a:buNone/>
            </a:pPr>
            <a:r>
              <a:rPr lang="en-US" dirty="0"/>
              <a:t>Good team work can enhance the project outcome: </a:t>
            </a:r>
          </a:p>
          <a:p>
            <a:pPr marL="0" indent="0" algn="l">
              <a:buNone/>
            </a:pPr>
            <a:endParaRPr lang="en-US" sz="1100" dirty="0"/>
          </a:p>
          <a:p>
            <a:pPr algn="l"/>
            <a:r>
              <a:rPr lang="en-US" dirty="0"/>
              <a:t>Identifying the member’s strengths improves productivity</a:t>
            </a:r>
          </a:p>
          <a:p>
            <a:pPr algn="l"/>
            <a:r>
              <a:rPr lang="en-US" dirty="0"/>
              <a:t>Sharing ideas boosts creativity </a:t>
            </a:r>
          </a:p>
          <a:p>
            <a:pPr algn="l"/>
            <a:r>
              <a:rPr lang="en-US" dirty="0"/>
              <a:t>Learning from each other’s experiences improves knowledge</a:t>
            </a:r>
          </a:p>
          <a:p>
            <a:pPr algn="l"/>
            <a:r>
              <a:rPr lang="en-US" dirty="0"/>
              <a:t>Rectifying problems together strengthen problem solving skills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B47F83-035F-3898-ACB7-537A58A78C5F}"/>
              </a:ext>
            </a:extLst>
          </p:cNvPr>
          <p:cNvSpPr txBox="1">
            <a:spLocks/>
          </p:cNvSpPr>
          <p:nvPr/>
        </p:nvSpPr>
        <p:spPr>
          <a:xfrm>
            <a:off x="522130" y="2127914"/>
            <a:ext cx="7970706" cy="22762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8800" dirty="0">
                <a:solidFill>
                  <a:schemeClr val="bg1"/>
                </a:solidFill>
              </a:rPr>
              <a:t>Thank you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4355" y="224337"/>
            <a:ext cx="4926689" cy="7635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Key Steps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of the Data set </a:t>
            </a:r>
          </a:p>
          <a:p>
            <a:r>
              <a:rPr lang="en-US" dirty="0"/>
              <a:t>Exploratory data analysis </a:t>
            </a:r>
          </a:p>
          <a:p>
            <a:r>
              <a:rPr lang="en-US" dirty="0"/>
              <a:t>Data preparation </a:t>
            </a:r>
          </a:p>
          <a:p>
            <a:r>
              <a:rPr lang="en-US" dirty="0"/>
              <a:t>Machine learning models</a:t>
            </a:r>
          </a:p>
          <a:p>
            <a:r>
              <a:rPr lang="en-US" dirty="0"/>
              <a:t>Timeline </a:t>
            </a:r>
          </a:p>
          <a:p>
            <a:r>
              <a:rPr lang="en-US" dirty="0"/>
              <a:t>Conclusion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0AFF-406F-0D1D-E788-5E0B3F6CB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090" y="768927"/>
            <a:ext cx="5870735" cy="318656"/>
          </a:xfrm>
        </p:spPr>
        <p:txBody>
          <a:bodyPr>
            <a:normAutofit fontScale="90000"/>
          </a:bodyPr>
          <a:lstStyle/>
          <a:p>
            <a:pPr indent="457200" algn="ctr">
              <a:spcBef>
                <a:spcPts val="600"/>
              </a:spcBef>
              <a:spcAft>
                <a:spcPts val="600"/>
              </a:spcAft>
            </a:pPr>
            <a:r>
              <a:rPr lang="en-IE" sz="3100" dirty="0"/>
              <a:t>Correlation Heatmap </a:t>
            </a:r>
            <a:br>
              <a:rPr lang="en-IE" dirty="0"/>
            </a:br>
            <a:r>
              <a:rPr lang="en-IE" sz="1800" dirty="0">
                <a:effectLst/>
                <a:latin typeface="Calibri" panose="020F0502020204030204" pitchFamily="34" charset="0"/>
              </a:rPr>
              <a:t>S</a:t>
            </a:r>
            <a:r>
              <a:rPr lang="en-I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trong relationship between the "Arrival Delay in Minutes" and "Departure Delay in Minutes".</a:t>
            </a:r>
            <a:b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E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b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E" dirty="0"/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129E8D-A376-D8D6-8E93-174673A41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673" y="1275340"/>
            <a:ext cx="5048184" cy="3581576"/>
          </a:xfrm>
        </p:spPr>
      </p:pic>
    </p:spTree>
    <p:extLst>
      <p:ext uri="{BB962C8B-B14F-4D97-AF65-F5344CB8AC3E}">
        <p14:creationId xmlns:p14="http://schemas.microsoft.com/office/powerpoint/2010/main" val="250444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CFE4-5296-6103-6560-FEE7D6C6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363" y="226428"/>
            <a:ext cx="7689273" cy="1692427"/>
          </a:xfrm>
        </p:spPr>
        <p:txBody>
          <a:bodyPr>
            <a:normAutofit/>
          </a:bodyPr>
          <a:lstStyle/>
          <a:p>
            <a:pPr algn="ctr"/>
            <a:r>
              <a:rPr lang="en-IE" dirty="0"/>
              <a:t>Exploratory Data</a:t>
            </a:r>
            <a:br>
              <a:rPr lang="en-IE" dirty="0"/>
            </a:br>
            <a:r>
              <a:rPr lang="en-IE" dirty="0"/>
              <a:t>Analysis using boxplots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C208DB-5630-3A84-803D-04EA1A0BC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64" y="2492952"/>
            <a:ext cx="4135581" cy="22764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0E2A00-C93F-47A5-6AED-18E974408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64" y="2515466"/>
            <a:ext cx="3872346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9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2609-9B63-4E35-B2DD-BEF9FFD0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436" y="214745"/>
            <a:ext cx="6812452" cy="1108364"/>
          </a:xfrm>
        </p:spPr>
        <p:txBody>
          <a:bodyPr>
            <a:normAutofit/>
          </a:bodyPr>
          <a:lstStyle/>
          <a:p>
            <a:pPr algn="ctr"/>
            <a:r>
              <a:rPr lang="en-IE" dirty="0"/>
              <a:t>Data Preparation</a:t>
            </a:r>
            <a:br>
              <a:rPr lang="en-IE" dirty="0"/>
            </a:br>
            <a:r>
              <a:rPr lang="en-IE" sz="2000" dirty="0"/>
              <a:t>Pie chart displays distribution of “satisfaction” value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5150A9-D794-8BE9-9EF5-10B846BBC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74" y="1420813"/>
            <a:ext cx="3645978" cy="3419475"/>
          </a:xfrm>
        </p:spPr>
      </p:pic>
    </p:spTree>
    <p:extLst>
      <p:ext uri="{BB962C8B-B14F-4D97-AF65-F5344CB8AC3E}">
        <p14:creationId xmlns:p14="http://schemas.microsoft.com/office/powerpoint/2010/main" val="355056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1C19-B836-45F0-63CC-DF953CC8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sz="3100" dirty="0"/>
              <a:t>Confusion Matrix – Random Forest model</a:t>
            </a:r>
            <a:br>
              <a:rPr lang="en-IE" dirty="0"/>
            </a:br>
            <a:r>
              <a:rPr lang="en-IE" sz="2700" dirty="0"/>
              <a:t>Best performing at 0.2 test size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BB6641-F9A9-0D7A-FF22-6090C5132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049" y="1497013"/>
            <a:ext cx="4601896" cy="3419475"/>
          </a:xfrm>
        </p:spPr>
      </p:pic>
    </p:spTree>
    <p:extLst>
      <p:ext uri="{BB962C8B-B14F-4D97-AF65-F5344CB8AC3E}">
        <p14:creationId xmlns:p14="http://schemas.microsoft.com/office/powerpoint/2010/main" val="165454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97EA-1996-7731-F2DF-EECA03CD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689" y="406537"/>
            <a:ext cx="7010399" cy="725349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/>
              <a:t>Top 10 most important features using Random Forest model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E45155-1577-30EF-D641-645556011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405" y="1317488"/>
            <a:ext cx="5487470" cy="3419475"/>
          </a:xfrm>
        </p:spPr>
      </p:pic>
    </p:spTree>
    <p:extLst>
      <p:ext uri="{BB962C8B-B14F-4D97-AF65-F5344CB8AC3E}">
        <p14:creationId xmlns:p14="http://schemas.microsoft.com/office/powerpoint/2010/main" val="2161394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4218" y="406537"/>
            <a:ext cx="6791670" cy="725349"/>
          </a:xfrm>
        </p:spPr>
        <p:txBody>
          <a:bodyPr>
            <a:normAutofit/>
          </a:bodyPr>
          <a:lstStyle/>
          <a:p>
            <a:r>
              <a:rPr lang="en-US" sz="3200" dirty="0"/>
              <a:t>Time Spent on the Project for Miroslava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908BE0-F07B-651F-81C5-E5966AC80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889" y="1268413"/>
            <a:ext cx="5530148" cy="3419475"/>
          </a:xfr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4218" y="406537"/>
            <a:ext cx="6791670" cy="72534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Time Spent on the Project for Zygimantas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C34614-F06C-8052-54DC-326D33B54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889" y="1268413"/>
            <a:ext cx="5530148" cy="3419475"/>
          </a:xfrm>
        </p:spPr>
      </p:pic>
    </p:spTree>
    <p:extLst>
      <p:ext uri="{BB962C8B-B14F-4D97-AF65-F5344CB8AC3E}">
        <p14:creationId xmlns:p14="http://schemas.microsoft.com/office/powerpoint/2010/main" val="3722071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On-screen Show (16:9)</PresentationFormat>
  <Paragraphs>28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Machine Learning CA1 26 November 2023 </vt:lpstr>
      <vt:lpstr>Key Steps of the Project</vt:lpstr>
      <vt:lpstr>Correlation Heatmap  Strong relationship between the "Arrival Delay in Minutes" and "Departure Delay in Minutes".    </vt:lpstr>
      <vt:lpstr>Exploratory Data Analysis using boxplots </vt:lpstr>
      <vt:lpstr>Data Preparation Pie chart displays distribution of “satisfaction” value  </vt:lpstr>
      <vt:lpstr>Confusion Matrix – Random Forest model Best performing at 0.2 test size  </vt:lpstr>
      <vt:lpstr>Top 10 most important features using Random Forest model </vt:lpstr>
      <vt:lpstr>Time Spent on the Project for Miroslava</vt:lpstr>
      <vt:lpstr>Time Spent on the Project for Zygimantas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2023-11-26T13:56:35Z</dcterms:modified>
</cp:coreProperties>
</file>