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Ppt</a:t>
            </a:r>
            <a:r>
              <a:rPr lang="zh-CN" altLang="en-US" smtClean="0"/>
              <a:t>幻灯片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6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Ppt幻灯片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Ppt幻灯片</dc:title>
  <dc:creator>Administrator</dc:creator>
  <cp:lastModifiedBy>zzzz</cp:lastModifiedBy>
  <cp:revision>1</cp:revision>
  <dcterms:created xsi:type="dcterms:W3CDTF">2017-09-21T00:56:39Z</dcterms:created>
  <dcterms:modified xsi:type="dcterms:W3CDTF">2017-09-21T00:57:09Z</dcterms:modified>
</cp:coreProperties>
</file>