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75" r:id="rId5"/>
    <p:sldId id="265" r:id="rId6"/>
    <p:sldId id="260" r:id="rId7"/>
    <p:sldId id="262" r:id="rId8"/>
    <p:sldId id="261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resource/12795732/computer-collocations" TargetMode="External"/><Relationship Id="rId2" Type="http://schemas.openxmlformats.org/officeDocument/2006/relationships/hyperlink" Target="https://www.liveworksheets.com/zm1828464j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G_pea_aqpQ&amp;ab_channel=Studynlearn" TargetMode="External"/><Relationship Id="rId2" Type="http://schemas.openxmlformats.org/officeDocument/2006/relationships/hyperlink" Target="https://www.youtube.com/watch?v=NkoS2JXaBuM&amp;ab_channel=Micro%3AbitEducationalFound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resource/26323790/computing/input-output-and-storage-devices" TargetMode="External"/><Relationship Id="rId2" Type="http://schemas.openxmlformats.org/officeDocument/2006/relationships/hyperlink" Target="https://wordwall.net/resource/18175004/computing/task-1-input-and-output-devi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let.com/565737720/computer-technologies-flash-cards/?x=1jqU&amp;i=2qx0bs" TargetMode="External"/><Relationship Id="rId2" Type="http://schemas.openxmlformats.org/officeDocument/2006/relationships/hyperlink" Target="https://quizlet.com/615100621/basic-menu-and-submenu-of-the-computer-interface-flash-car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 предмета англійська мова </a:t>
            </a:r>
            <a:r>
              <a:rPr lang="uk-UA" dirty="0" smtClean="0"/>
              <a:t>за професійним спрямуванням 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Дистанційний урок  </a:t>
            </a:r>
          </a:p>
          <a:p>
            <a:r>
              <a:rPr lang="uk-UA" dirty="0" smtClean="0"/>
              <a:t> група ОП-31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0872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time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these jokes </a:t>
            </a:r>
          </a:p>
          <a:p>
            <a:pPr marL="68580" indent="0">
              <a:buNone/>
            </a:pP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78" y="2760453"/>
            <a:ext cx="5888602" cy="341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18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03" y="1700808"/>
            <a:ext cx="61531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17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449728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95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52624"/>
            <a:ext cx="5400599" cy="399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28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511256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4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24000"/>
            <a:ext cx="4608512" cy="442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12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Today we have learned new topic about input and output devices? I hope you get clear understand these words and this topic/</a:t>
            </a:r>
          </a:p>
          <a:p>
            <a:pPr marL="68580" indent="0">
              <a:buNone/>
            </a:pPr>
            <a:r>
              <a:rPr lang="en-US" dirty="0"/>
              <a:t>Tell me the most important devises in your daily life?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114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Homework </a:t>
            </a:r>
          </a:p>
          <a:p>
            <a:pPr marL="68580" indent="0">
              <a:buNone/>
            </a:pPr>
            <a:r>
              <a:rPr lang="en-US" dirty="0" smtClean="0"/>
              <a:t>Watch video about benefits of social networks  from this link and write 10 positive </a:t>
            </a:r>
            <a:r>
              <a:rPr lang="en-US" dirty="0" err="1" smtClean="0"/>
              <a:t>sentenses</a:t>
            </a:r>
            <a:r>
              <a:rPr lang="en-US" dirty="0" smtClean="0"/>
              <a:t> about social network</a:t>
            </a:r>
          </a:p>
          <a:p>
            <a:pPr marL="68580" indent="0">
              <a:buNone/>
            </a:pPr>
            <a:r>
              <a:rPr lang="en-US" sz="2000" dirty="0"/>
              <a:t>https://learnenglishteens.britishcouncil.org/study-break/video-zone/is-social-media-good-for-you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05882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participating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Take care of yourself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175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 smtClean="0"/>
              <a:t>Термінологія, що використовується для позначення пристроїв введення та виведення інформації та офісної техніки</a:t>
            </a:r>
            <a:endParaRPr lang="uk-UA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Тема програми </a:t>
            </a:r>
          </a:p>
        </p:txBody>
      </p:sp>
    </p:spTree>
    <p:extLst>
      <p:ext uri="{BB962C8B-B14F-4D97-AF65-F5344CB8AC3E}">
        <p14:creationId xmlns:p14="http://schemas.microsoft.com/office/powerpoint/2010/main" val="365232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Тема уроку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uk-UA" dirty="0" smtClean="0"/>
              <a:t>Ввідні та вивідні пристрої, офісна техніка.</a:t>
            </a:r>
          </a:p>
          <a:p>
            <a:pPr marL="68580" indent="0">
              <a:buNone/>
            </a:pPr>
            <a:r>
              <a:rPr lang="en-US" dirty="0" smtClean="0"/>
              <a:t>Input and output devices</a:t>
            </a:r>
          </a:p>
          <a:p>
            <a:pPr marL="6858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542696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34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Cheer up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T</a:t>
            </a:r>
            <a:r>
              <a:rPr lang="en-US" dirty="0" smtClean="0"/>
              <a:t>oday </a:t>
            </a:r>
            <a:r>
              <a:rPr lang="en-US" dirty="0"/>
              <a:t>I will do everything</a:t>
            </a:r>
            <a:endParaRPr lang="uk-UA" dirty="0"/>
          </a:p>
          <a:p>
            <a:pPr marL="68580" indent="0">
              <a:buNone/>
            </a:pPr>
            <a:r>
              <a:rPr lang="en-US" dirty="0"/>
              <a:t>I will be well-done student and I am going to have only A level marks</a:t>
            </a:r>
            <a:endParaRPr lang="uk-UA" dirty="0"/>
          </a:p>
          <a:p>
            <a:pPr marL="68580" indent="0">
              <a:buNone/>
            </a:pPr>
            <a:r>
              <a:rPr lang="en-US" dirty="0"/>
              <a:t>We are team and we will cross the stream</a:t>
            </a:r>
            <a:endParaRPr lang="uk-UA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686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lessons review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www.liveworksheets.com/zm1828464jy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https://wordwall.net/resource/12795732/computer-collocations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5953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input and output devices?</a:t>
            </a:r>
            <a:endParaRPr lang="uk-U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31" y="1784350"/>
            <a:ext cx="544893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79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video clip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www.youtube.com/watch?v=NkoS2JXaBuM&amp;ab_channel=Micro%3AbitEducationalFoundation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www.youtube.com/watch?v=JG_pea_aqpQ&amp;ab_channel=Studynlearn</a:t>
            </a: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292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tasks 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wordwall.net/resource/18175004/computing/task-1-input-and-output-devices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wordwall.net/resource/26323790/computing/input-output-and-storage-devices</a:t>
            </a: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035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</a:t>
            </a:r>
            <a:br>
              <a:rPr lang="en-US" dirty="0" smtClean="0"/>
            </a:br>
            <a:r>
              <a:rPr lang="en-US" dirty="0" smtClean="0"/>
              <a:t>read cards and try to translate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://quizlet.com/615100621/basic-menu-and-submenu-of-the-computer-interface-flash-cards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https://quizlet.com/565737720/computer-technologies-flash-cards/?</a:t>
            </a:r>
            <a:r>
              <a:rPr lang="en-US" dirty="0" smtClean="0">
                <a:hlinkClick r:id="rId3"/>
              </a:rPr>
              <a:t>x=1jqU&amp;i=2qx0bs</a:t>
            </a: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23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100</TotalTime>
  <Words>193</Words>
  <Application>Microsoft Office PowerPoint</Application>
  <PresentationFormat>Экран (4:3)</PresentationFormat>
  <Paragraphs>44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Метро</vt:lpstr>
      <vt:lpstr>з предмета англійська мова за професійним спрямуванням    </vt:lpstr>
      <vt:lpstr>Термінологія, що використовується для позначення пристроїв введення та виведення інформації та офісної техніки</vt:lpstr>
      <vt:lpstr>Тема уроку </vt:lpstr>
      <vt:lpstr>Cheer up</vt:lpstr>
      <vt:lpstr>Last lessons review </vt:lpstr>
      <vt:lpstr>What is input and output devices?</vt:lpstr>
      <vt:lpstr>Watch video clip</vt:lpstr>
      <vt:lpstr>Do tasks  </vt:lpstr>
      <vt:lpstr>Translation  read cards and try to translate </vt:lpstr>
      <vt:lpstr>Fun time </vt:lpstr>
      <vt:lpstr>translate</vt:lpstr>
      <vt:lpstr>translate</vt:lpstr>
      <vt:lpstr>translate</vt:lpstr>
      <vt:lpstr>Translate </vt:lpstr>
      <vt:lpstr>Translate </vt:lpstr>
      <vt:lpstr>In conclusion </vt:lpstr>
      <vt:lpstr>Marks </vt:lpstr>
      <vt:lpstr>Thanks for participating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 предмета англійська мова за професійним спрямуванням</dc:title>
  <dc:creator>user</dc:creator>
  <cp:lastModifiedBy>user</cp:lastModifiedBy>
  <cp:revision>12</cp:revision>
  <dcterms:created xsi:type="dcterms:W3CDTF">2022-02-05T20:45:12Z</dcterms:created>
  <dcterms:modified xsi:type="dcterms:W3CDTF">2022-02-05T23:06:58Z</dcterms:modified>
</cp:coreProperties>
</file>