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0" r:id="rId6"/>
    <p:sldId id="259" r:id="rId7"/>
    <p:sldId id="258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1F36346-5F6B-4BDE-AE5F-A73E4C777668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6186149-0F74-45C7-8D86-8D520BE706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6346-5F6B-4BDE-AE5F-A73E4C777668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49-0F74-45C7-8D86-8D520BE706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6346-5F6B-4BDE-AE5F-A73E4C777668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49-0F74-45C7-8D86-8D520BE706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6346-5F6B-4BDE-AE5F-A73E4C777668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49-0F74-45C7-8D86-8D520BE706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6346-5F6B-4BDE-AE5F-A73E4C777668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49-0F74-45C7-8D86-8D520BE706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6346-5F6B-4BDE-AE5F-A73E4C777668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49-0F74-45C7-8D86-8D520BE706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F36346-5F6B-4BDE-AE5F-A73E4C777668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6186149-0F74-45C7-8D86-8D520BE706DD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1F36346-5F6B-4BDE-AE5F-A73E4C777668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6186149-0F74-45C7-8D86-8D520BE706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6346-5F6B-4BDE-AE5F-A73E4C777668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49-0F74-45C7-8D86-8D520BE706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6346-5F6B-4BDE-AE5F-A73E4C777668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49-0F74-45C7-8D86-8D520BE706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6346-5F6B-4BDE-AE5F-A73E4C777668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6149-0F74-45C7-8D86-8D520BE706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1F36346-5F6B-4BDE-AE5F-A73E4C777668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6186149-0F74-45C7-8D86-8D520BE706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2276872"/>
            <a:ext cx="8458200" cy="1470025"/>
          </a:xfrm>
        </p:spPr>
        <p:txBody>
          <a:bodyPr>
            <a:normAutofit/>
          </a:bodyPr>
          <a:lstStyle/>
          <a:p>
            <a:r>
              <a:rPr lang="fr-FR" dirty="0" smtClean="0"/>
              <a:t>Projet Conception et Architecture Orientées Objet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4653136"/>
            <a:ext cx="4953000" cy="1752600"/>
          </a:xfrm>
        </p:spPr>
        <p:txBody>
          <a:bodyPr/>
          <a:lstStyle/>
          <a:p>
            <a:r>
              <a:rPr lang="fr-FR" dirty="0" smtClean="0"/>
              <a:t>Groupe :</a:t>
            </a:r>
          </a:p>
          <a:p>
            <a:r>
              <a:rPr lang="fr-FR" dirty="0" smtClean="0"/>
              <a:t>Baron Julien</a:t>
            </a:r>
          </a:p>
          <a:p>
            <a:r>
              <a:rPr lang="fr-FR" dirty="0" err="1" smtClean="0"/>
              <a:t>Guillebaud</a:t>
            </a:r>
            <a:r>
              <a:rPr lang="fr-FR" dirty="0" smtClean="0"/>
              <a:t> Vincent</a:t>
            </a:r>
          </a:p>
          <a:p>
            <a:r>
              <a:rPr lang="fr-FR" dirty="0" err="1" smtClean="0"/>
              <a:t>Traing</a:t>
            </a:r>
            <a:r>
              <a:rPr lang="fr-FR" dirty="0" smtClean="0"/>
              <a:t> </a:t>
            </a:r>
            <a:r>
              <a:rPr lang="fr-FR" dirty="0" err="1" smtClean="0"/>
              <a:t>Hei</a:t>
            </a:r>
            <a:r>
              <a:rPr lang="fr-FR" dirty="0" smtClean="0"/>
              <a:t>-Hong</a:t>
            </a:r>
            <a:endParaRPr lang="fr-FR" dirty="0"/>
          </a:p>
        </p:txBody>
      </p:sp>
      <p:pic>
        <p:nvPicPr>
          <p:cNvPr id="2050" name="Picture 2" descr="http://www.esiea.fr/Public/P/Esiea/Ecole/logo-ESIEA-gde-eco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23968"/>
            <a:ext cx="30480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84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Infrastructure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Couche métier réalisée en Java.</a:t>
            </a:r>
          </a:p>
          <a:p>
            <a:endParaRPr lang="fr-FR" dirty="0" smtClean="0"/>
          </a:p>
          <a:p>
            <a:r>
              <a:rPr lang="fr-FR" dirty="0" smtClean="0"/>
              <a:t>Utilisation de Servlet pour l’interface. (package</a:t>
            </a:r>
            <a:r>
              <a:rPr lang="fr-FR" dirty="0"/>
              <a:t> </a:t>
            </a:r>
            <a:r>
              <a:rPr lang="fr-FR" dirty="0" err="1"/>
              <a:t>javax.servlet</a:t>
            </a:r>
            <a:r>
              <a:rPr lang="fr-FR" dirty="0"/>
              <a:t>)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Base de données SQL pour la persistance (Oracle / MySQL)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33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Infrastructure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deux serveurs :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Un pour l’interface et la couche métier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L’autre pour la persistance avec la BDD</a:t>
            </a:r>
          </a:p>
          <a:p>
            <a:pPr marL="704088" lvl="2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77952"/>
            <a:ext cx="6048672" cy="302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75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Infrastructure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52536" y="2249424"/>
            <a:ext cx="8939336" cy="4325112"/>
          </a:xfrm>
        </p:spPr>
        <p:txBody>
          <a:bodyPr/>
          <a:lstStyle/>
          <a:p>
            <a:pPr marL="704088" lvl="2" indent="0" algn="just">
              <a:buNone/>
            </a:pPr>
            <a:r>
              <a:rPr lang="fr-FR" dirty="0" smtClean="0">
                <a:solidFill>
                  <a:schemeClr val="tx1"/>
                </a:solidFill>
              </a:rPr>
              <a:t>Suivant la quantité de trafic simultané sur le site et du nombre d’enchère présentes on peut ajouter des serveurs pour la couche persistante ainsi que pour le traitement des requêtes. </a:t>
            </a:r>
          </a:p>
          <a:p>
            <a:pPr marL="704088" lvl="2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704088" lvl="2" indent="0" algn="just">
              <a:buNone/>
            </a:pPr>
            <a:r>
              <a:rPr lang="fr-FR" dirty="0" smtClean="0">
                <a:solidFill>
                  <a:schemeClr val="tx1"/>
                </a:solidFill>
              </a:rPr>
              <a:t>Ainsi nous </a:t>
            </a:r>
            <a:r>
              <a:rPr lang="fr-FR" dirty="0">
                <a:solidFill>
                  <a:schemeClr val="tx1"/>
                </a:solidFill>
              </a:rPr>
              <a:t>pourrons effectuer du </a:t>
            </a:r>
            <a:r>
              <a:rPr lang="fr-FR" dirty="0" err="1" smtClean="0">
                <a:solidFill>
                  <a:schemeClr val="tx1"/>
                </a:solidFill>
              </a:rPr>
              <a:t>load-balancing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</a:p>
          <a:p>
            <a:pPr marL="704088" lvl="2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704088" lvl="2" indent="0" algn="just">
              <a:buNone/>
            </a:pPr>
            <a:r>
              <a:rPr lang="fr-FR" dirty="0" smtClean="0">
                <a:solidFill>
                  <a:schemeClr val="tx1"/>
                </a:solidFill>
              </a:rPr>
              <a:t>La gestion du risque et le temps d’indisponibilité maximal admis peuvent nous amener à rajouter des serveurs.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5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classe de la couche métier possède son fichier de tests unitaires associé.</a:t>
            </a:r>
          </a:p>
          <a:p>
            <a:endParaRPr lang="fr-FR" dirty="0"/>
          </a:p>
          <a:p>
            <a:r>
              <a:rPr lang="fr-FR" dirty="0" smtClean="0"/>
              <a:t>Pour les lancer, sélectionner le package « </a:t>
            </a:r>
            <a:r>
              <a:rPr lang="fr-FR" dirty="0" err="1" smtClean="0"/>
              <a:t>testsunitaires</a:t>
            </a:r>
            <a:r>
              <a:rPr lang="fr-FR" dirty="0" smtClean="0"/>
              <a:t> » puis appuyer sur le bouton « </a:t>
            </a:r>
            <a:r>
              <a:rPr lang="fr-FR" dirty="0" err="1" smtClean="0"/>
              <a:t>run</a:t>
            </a:r>
            <a:r>
              <a:rPr lang="fr-FR" dirty="0" smtClean="0"/>
              <a:t> », les 48 tests se lancent.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06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Couche métier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8 class.</a:t>
            </a:r>
          </a:p>
          <a:p>
            <a:r>
              <a:rPr lang="fr-FR" dirty="0" smtClean="0"/>
              <a:t>Robustesse et qualité du code testé avec des tests unitaires.</a:t>
            </a:r>
          </a:p>
          <a:p>
            <a:r>
              <a:rPr lang="fr-FR" dirty="0" smtClean="0"/>
              <a:t>Simulation de l’horloge système avec la class Time et sa méthode </a:t>
            </a:r>
            <a:r>
              <a:rPr lang="fr-FR" dirty="0" err="1" smtClean="0"/>
              <a:t>getTime</a:t>
            </a:r>
            <a:r>
              <a:rPr lang="fr-FR" dirty="0" smtClean="0"/>
              <a:t> pour récupérer la date.</a:t>
            </a:r>
          </a:p>
          <a:p>
            <a:r>
              <a:rPr lang="fr-FR" dirty="0" smtClean="0"/>
              <a:t>Class </a:t>
            </a:r>
            <a:r>
              <a:rPr lang="fr-FR" dirty="0" err="1" smtClean="0"/>
              <a:t>Alert</a:t>
            </a:r>
            <a:r>
              <a:rPr lang="fr-FR" dirty="0" smtClean="0"/>
              <a:t> pour envoyer des messages aux utilisateurs ayant choisi de recevoir les alertes des enchères.</a:t>
            </a:r>
          </a:p>
        </p:txBody>
      </p:sp>
    </p:spTree>
    <p:extLst>
      <p:ext uri="{BB962C8B-B14F-4D97-AF65-F5344CB8AC3E}">
        <p14:creationId xmlns:p14="http://schemas.microsoft.com/office/powerpoint/2010/main" val="415182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UML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2656"/>
            <a:ext cx="7082308" cy="63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42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 a été hébergé sur </a:t>
            </a:r>
            <a:r>
              <a:rPr lang="fr-FR" dirty="0" err="1" smtClean="0"/>
              <a:t>GitHub</a:t>
            </a:r>
            <a:r>
              <a:rPr lang="fr-FR" dirty="0" smtClean="0"/>
              <a:t> à l’adresse </a:t>
            </a:r>
            <a:r>
              <a:rPr lang="fr-FR" dirty="0"/>
              <a:t>suivante : https://github.com/Zykino/ProjetCAAOO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L’ensemble du travail a été équitablement réparti entre les membres du groupe.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1707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108</TotalTime>
  <Words>211</Words>
  <Application>Microsoft Office PowerPoint</Application>
  <PresentationFormat>Affichage à l'écran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Urbain</vt:lpstr>
      <vt:lpstr>Projet Conception et Architecture Orientées Objet</vt:lpstr>
      <vt:lpstr>Infrastructure</vt:lpstr>
      <vt:lpstr>Infrastructure</vt:lpstr>
      <vt:lpstr>Infrastructure</vt:lpstr>
      <vt:lpstr>Tests Unitaire</vt:lpstr>
      <vt:lpstr>Couche métier</vt:lpstr>
      <vt:lpstr>UML</vt:lpstr>
      <vt:lpstr>Sources du projet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Conception et Architecture Orientées Objet</dc:title>
  <dc:creator>Vincent</dc:creator>
  <cp:lastModifiedBy>Vincent</cp:lastModifiedBy>
  <cp:revision>10</cp:revision>
  <dcterms:created xsi:type="dcterms:W3CDTF">2014-03-24T20:02:35Z</dcterms:created>
  <dcterms:modified xsi:type="dcterms:W3CDTF">2014-03-24T21:50:41Z</dcterms:modified>
</cp:coreProperties>
</file>