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8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6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3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1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1FE2-4AD6-4813-97C5-CF39F2F7EB69}" type="datetimeFigureOut">
              <a:rPr lang="en-US" smtClean="0"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0109-E025-4488-8156-AFEA50A9E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Writer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Verschieden Verfahren ausprobiert</a:t>
            </a:r>
          </a:p>
          <a:p>
            <a:r>
              <a:rPr lang="de-CH" dirty="0" smtClean="0"/>
              <a:t>Lineare Verzerrung führt zu Problemen</a:t>
            </a:r>
          </a:p>
          <a:p>
            <a:r>
              <a:rPr lang="de-CH" dirty="0" smtClean="0"/>
              <a:t>Minderung durch mehr Referenzpunkte</a:t>
            </a:r>
          </a:p>
          <a:p>
            <a:r>
              <a:rPr lang="de-CH" dirty="0" smtClean="0"/>
              <a:t>Lösung durch Integral-Ansatz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4" y="1294883"/>
            <a:ext cx="4791075" cy="3705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8043861" y="365125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Todo</a:t>
            </a:r>
            <a:r>
              <a:rPr lang="de-CH" dirty="0" smtClean="0"/>
              <a:t>: Untereinander oder </a:t>
            </a:r>
            <a:r>
              <a:rPr lang="de-CH" dirty="0" err="1" smtClean="0"/>
              <a:t>sonstwie</a:t>
            </a:r>
            <a:r>
              <a:rPr lang="de-CH" dirty="0" smtClean="0"/>
              <a:t> besser platzieren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5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Nutzung einer Infrarot Kamera und Infrarot Stift</a:t>
            </a:r>
          </a:p>
          <a:p>
            <a:r>
              <a:rPr lang="de-CH" dirty="0" err="1" smtClean="0"/>
              <a:t>Erkenung</a:t>
            </a:r>
            <a:r>
              <a:rPr lang="de-CH" dirty="0" smtClean="0"/>
              <a:t> der Hand?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7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Handerkennung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0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2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Wellenlänge Laser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87" y="1825625"/>
            <a:ext cx="6590626" cy="4351338"/>
          </a:xfrm>
        </p:spPr>
      </p:pic>
    </p:spTree>
    <p:extLst>
      <p:ext uri="{BB962C8B-B14F-4D97-AF65-F5344CB8AC3E}">
        <p14:creationId xmlns:p14="http://schemas.microsoft.com/office/powerpoint/2010/main" val="213518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Interpolationsverfahren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Nötig?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3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</a:p>
          <a:p>
            <a:pPr lvl="1"/>
            <a:r>
              <a:rPr lang="de-CH" dirty="0" smtClean="0"/>
              <a:t>Bestehende Lösungen sind sperrig und teuer</a:t>
            </a:r>
          </a:p>
          <a:p>
            <a:pPr lvl="1"/>
            <a:r>
              <a:rPr lang="de-CH" dirty="0" smtClean="0"/>
              <a:t>Nutzung vorhandener Hardware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Billige Hardware</a:t>
            </a:r>
          </a:p>
          <a:p>
            <a:pPr lvl="1"/>
            <a:r>
              <a:rPr lang="de-CH" dirty="0" smtClean="0"/>
              <a:t>Einfache Installation/</a:t>
            </a:r>
            <a:r>
              <a:rPr lang="de-CH" dirty="0"/>
              <a:t>I</a:t>
            </a:r>
            <a:r>
              <a:rPr lang="de-CH" dirty="0" smtClean="0"/>
              <a:t>nbetriebnahme</a:t>
            </a:r>
          </a:p>
          <a:p>
            <a:pPr lvl="1"/>
            <a:r>
              <a:rPr lang="de-CH" dirty="0" smtClean="0"/>
              <a:t>Möglichkeiten zur Erkennung mittels Webcam evaluieren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9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pPr lvl="1"/>
            <a:r>
              <a:rPr lang="de-CH" dirty="0" smtClean="0"/>
              <a:t>.Net wegen Möglichkeiten und Einfachheit</a:t>
            </a:r>
          </a:p>
          <a:p>
            <a:pPr lvl="1"/>
            <a:r>
              <a:rPr lang="de-CH" dirty="0" err="1" smtClean="0"/>
              <a:t>Aforge</a:t>
            </a:r>
            <a:r>
              <a:rPr lang="de-CH" dirty="0" smtClean="0"/>
              <a:t> wegen Dokumentation</a:t>
            </a:r>
          </a:p>
          <a:p>
            <a:pPr lvl="1"/>
            <a:r>
              <a:rPr lang="de-CH" dirty="0" smtClean="0"/>
              <a:t>Performance war kein wichtiges Kriterium</a:t>
            </a:r>
          </a:p>
          <a:p>
            <a:r>
              <a:rPr lang="de-CH" dirty="0" smtClean="0"/>
              <a:t>Hardware</a:t>
            </a:r>
          </a:p>
          <a:p>
            <a:pPr lvl="1"/>
            <a:r>
              <a:rPr lang="de-CH" dirty="0" smtClean="0"/>
              <a:t>Nutzung vorhandener Geräte</a:t>
            </a:r>
          </a:p>
          <a:p>
            <a:pPr lvl="1"/>
            <a:r>
              <a:rPr lang="de-CH" dirty="0" smtClean="0"/>
              <a:t>Sichtbares Licht mit weisser LED Lampe</a:t>
            </a:r>
          </a:p>
          <a:p>
            <a:r>
              <a:rPr lang="de-CH" dirty="0" smtClean="0"/>
              <a:t>Algorithmen</a:t>
            </a:r>
          </a:p>
          <a:p>
            <a:pPr lvl="1"/>
            <a:r>
              <a:rPr lang="de-CH" dirty="0" smtClean="0"/>
              <a:t>Diverse Versuche für Kalibration und Erkennung</a:t>
            </a:r>
          </a:p>
          <a:p>
            <a:pPr lvl="1"/>
            <a:r>
              <a:rPr lang="de-CH" dirty="0" smtClean="0"/>
              <a:t>Mapping von Bildkoordinaten zu </a:t>
            </a:r>
            <a:r>
              <a:rPr lang="de-CH" dirty="0" err="1" smtClean="0"/>
              <a:t>ursprungkoordinaten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02946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Kalibration</a:t>
            </a:r>
          </a:p>
          <a:p>
            <a:pPr lvl="1"/>
            <a:r>
              <a:rPr lang="de-CH" dirty="0" smtClean="0"/>
              <a:t>Belichtungskorrektur der Webcam</a:t>
            </a:r>
          </a:p>
          <a:p>
            <a:pPr lvl="1"/>
            <a:r>
              <a:rPr lang="de-CH" dirty="0" smtClean="0"/>
              <a:t>Erkennung zusätzlicher Referenzpunkte</a:t>
            </a:r>
          </a:p>
          <a:p>
            <a:r>
              <a:rPr lang="de-CH" dirty="0" smtClean="0"/>
              <a:t>Mapping</a:t>
            </a:r>
          </a:p>
          <a:p>
            <a:pPr lvl="1"/>
            <a:r>
              <a:rPr lang="de-CH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8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Kalibration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8533"/>
            <a:ext cx="4419599" cy="33146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3439717"/>
            <a:ext cx="4419600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8199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2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Kalibration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12" y="0"/>
            <a:ext cx="4319587" cy="32396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20" y="3604814"/>
            <a:ext cx="4337580" cy="3253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" y="1318495"/>
            <a:ext cx="7386006" cy="55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Referenzpunkte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Verschieden Ansätze ausprobiert</a:t>
            </a:r>
          </a:p>
          <a:p>
            <a:r>
              <a:rPr lang="de-CH" dirty="0" smtClean="0"/>
              <a:t>Zuordnung machte viele Probleme</a:t>
            </a:r>
          </a:p>
          <a:p>
            <a:r>
              <a:rPr lang="de-CH" dirty="0" smtClean="0"/>
              <a:t>Kein Versuch konnte erfolgreich umgesetzt 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Stifterkennung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135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Presentation Writer</vt:lpstr>
      <vt:lpstr>Inhalt:</vt:lpstr>
      <vt:lpstr>Ausgangslage</vt:lpstr>
      <vt:lpstr>Evaluation</vt:lpstr>
      <vt:lpstr>Herausforderungen</vt:lpstr>
      <vt:lpstr>Kalibration</vt:lpstr>
      <vt:lpstr>Kalibration</vt:lpstr>
      <vt:lpstr>Referenzpunkte</vt:lpstr>
      <vt:lpstr>Stifterkennung</vt:lpstr>
      <vt:lpstr>Interpolation</vt:lpstr>
      <vt:lpstr>Ausblick</vt:lpstr>
      <vt:lpstr>Handerkennung</vt:lpstr>
      <vt:lpstr>Fragen</vt:lpstr>
      <vt:lpstr>Wellenlänge Laser</vt:lpstr>
      <vt:lpstr>Interpolationsverfahren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Writer</dc:title>
  <dc:creator>Renato Bosshart</dc:creator>
  <cp:lastModifiedBy>Renato Bosshart</cp:lastModifiedBy>
  <cp:revision>13</cp:revision>
  <dcterms:created xsi:type="dcterms:W3CDTF">2013-08-10T11:41:30Z</dcterms:created>
  <dcterms:modified xsi:type="dcterms:W3CDTF">2013-08-10T12:10:41Z</dcterms:modified>
</cp:coreProperties>
</file>