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00" d="100"/>
          <a:sy n="200" d="100"/>
        </p:scale>
        <p:origin x="1932" y="24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79595-A64B-410A-967D-5CADA4636E2C}" type="datetimeFigureOut">
              <a:rPr lang="de-CH" smtClean="0"/>
              <a:t>07.06.2013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FA46D-4557-4714-A31F-063FABDD0C7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89774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79595-A64B-410A-967D-5CADA4636E2C}" type="datetimeFigureOut">
              <a:rPr lang="de-CH" smtClean="0"/>
              <a:t>07.06.2013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FA46D-4557-4714-A31F-063FABDD0C7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39331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79595-A64B-410A-967D-5CADA4636E2C}" type="datetimeFigureOut">
              <a:rPr lang="de-CH" smtClean="0"/>
              <a:t>07.06.2013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FA46D-4557-4714-A31F-063FABDD0C7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23917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79595-A64B-410A-967D-5CADA4636E2C}" type="datetimeFigureOut">
              <a:rPr lang="de-CH" smtClean="0"/>
              <a:t>07.06.2013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FA46D-4557-4714-A31F-063FABDD0C7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36930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79595-A64B-410A-967D-5CADA4636E2C}" type="datetimeFigureOut">
              <a:rPr lang="de-CH" smtClean="0"/>
              <a:t>07.06.2013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FA46D-4557-4714-A31F-063FABDD0C7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5052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79595-A64B-410A-967D-5CADA4636E2C}" type="datetimeFigureOut">
              <a:rPr lang="de-CH" smtClean="0"/>
              <a:t>07.06.2013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FA46D-4557-4714-A31F-063FABDD0C7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06807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79595-A64B-410A-967D-5CADA4636E2C}" type="datetimeFigureOut">
              <a:rPr lang="de-CH" smtClean="0"/>
              <a:t>07.06.2013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FA46D-4557-4714-A31F-063FABDD0C7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09881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79595-A64B-410A-967D-5CADA4636E2C}" type="datetimeFigureOut">
              <a:rPr lang="de-CH" smtClean="0"/>
              <a:t>07.06.2013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FA46D-4557-4714-A31F-063FABDD0C7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69719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79595-A64B-410A-967D-5CADA4636E2C}" type="datetimeFigureOut">
              <a:rPr lang="de-CH" smtClean="0"/>
              <a:t>07.06.2013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FA46D-4557-4714-A31F-063FABDD0C7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70648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79595-A64B-410A-967D-5CADA4636E2C}" type="datetimeFigureOut">
              <a:rPr lang="de-CH" smtClean="0"/>
              <a:t>07.06.2013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FA46D-4557-4714-A31F-063FABDD0C7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65186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79595-A64B-410A-967D-5CADA4636E2C}" type="datetimeFigureOut">
              <a:rPr lang="de-CH" smtClean="0"/>
              <a:t>07.06.2013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FA46D-4557-4714-A31F-063FABDD0C7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71446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779595-A64B-410A-967D-5CADA4636E2C}" type="datetimeFigureOut">
              <a:rPr lang="de-CH" smtClean="0"/>
              <a:t>07.06.2013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FA46D-4557-4714-A31F-063FABDD0C7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29410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erade Verbindung 44"/>
          <p:cNvCxnSpPr/>
          <p:nvPr/>
        </p:nvCxnSpPr>
        <p:spPr>
          <a:xfrm>
            <a:off x="2411760" y="2348880"/>
            <a:ext cx="0" cy="2016224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/>
          <p:nvPr/>
        </p:nvCxnSpPr>
        <p:spPr>
          <a:xfrm>
            <a:off x="2411760" y="2492896"/>
            <a:ext cx="0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/>
          <p:nvPr/>
        </p:nvCxnSpPr>
        <p:spPr>
          <a:xfrm>
            <a:off x="2231920" y="2564904"/>
            <a:ext cx="1656000" cy="23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/>
          <p:cNvCxnSpPr/>
          <p:nvPr/>
        </p:nvCxnSpPr>
        <p:spPr>
          <a:xfrm>
            <a:off x="2627784" y="2492896"/>
            <a:ext cx="0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>
          <a:xfrm>
            <a:off x="2843808" y="2490527"/>
            <a:ext cx="0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/>
          <p:cNvCxnSpPr/>
          <p:nvPr/>
        </p:nvCxnSpPr>
        <p:spPr>
          <a:xfrm>
            <a:off x="3059832" y="2492896"/>
            <a:ext cx="0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31"/>
          <p:cNvCxnSpPr/>
          <p:nvPr/>
        </p:nvCxnSpPr>
        <p:spPr>
          <a:xfrm>
            <a:off x="3275856" y="2490527"/>
            <a:ext cx="0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32"/>
          <p:cNvCxnSpPr/>
          <p:nvPr/>
        </p:nvCxnSpPr>
        <p:spPr>
          <a:xfrm>
            <a:off x="3491880" y="2492896"/>
            <a:ext cx="0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3"/>
          <p:cNvCxnSpPr/>
          <p:nvPr/>
        </p:nvCxnSpPr>
        <p:spPr>
          <a:xfrm>
            <a:off x="3707904" y="2495290"/>
            <a:ext cx="0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35"/>
          <p:cNvCxnSpPr/>
          <p:nvPr/>
        </p:nvCxnSpPr>
        <p:spPr>
          <a:xfrm>
            <a:off x="2195736" y="2348880"/>
            <a:ext cx="216024" cy="201622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38"/>
          <p:cNvCxnSpPr/>
          <p:nvPr/>
        </p:nvCxnSpPr>
        <p:spPr>
          <a:xfrm flipH="1">
            <a:off x="2411760" y="2420888"/>
            <a:ext cx="1584176" cy="194421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42"/>
          <p:cNvCxnSpPr/>
          <p:nvPr/>
        </p:nvCxnSpPr>
        <p:spPr>
          <a:xfrm>
            <a:off x="1979712" y="3573016"/>
            <a:ext cx="1224136" cy="36004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feld 45"/>
          <p:cNvSpPr txBox="1"/>
          <p:nvPr/>
        </p:nvSpPr>
        <p:spPr>
          <a:xfrm>
            <a:off x="2157793" y="2413193"/>
            <a:ext cx="37356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700" dirty="0" smtClean="0"/>
              <a:t>Δ</a:t>
            </a:r>
            <a:r>
              <a:rPr lang="de-CH" sz="700" dirty="0" err="1" smtClean="0"/>
              <a:t>bx</a:t>
            </a:r>
            <a:endParaRPr lang="de-CH" sz="700" dirty="0"/>
          </a:p>
        </p:txBody>
      </p:sp>
      <p:cxnSp>
        <p:nvCxnSpPr>
          <p:cNvPr id="48" name="Gerade Verbindung 47"/>
          <p:cNvCxnSpPr/>
          <p:nvPr/>
        </p:nvCxnSpPr>
        <p:spPr>
          <a:xfrm flipH="1">
            <a:off x="2227806" y="2564904"/>
            <a:ext cx="18195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feld 51"/>
          <p:cNvSpPr txBox="1"/>
          <p:nvPr/>
        </p:nvSpPr>
        <p:spPr>
          <a:xfrm rot="971063">
            <a:off x="2360539" y="3603899"/>
            <a:ext cx="60144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700" dirty="0" smtClean="0"/>
              <a:t>Kamerabild</a:t>
            </a:r>
            <a:endParaRPr lang="de-CH" sz="700" dirty="0"/>
          </a:p>
        </p:txBody>
      </p:sp>
      <p:sp>
        <p:nvSpPr>
          <p:cNvPr id="53" name="Textfeld 52"/>
          <p:cNvSpPr txBox="1"/>
          <p:nvPr/>
        </p:nvSpPr>
        <p:spPr>
          <a:xfrm>
            <a:off x="2699792" y="2518222"/>
            <a:ext cx="60465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700" dirty="0" err="1" smtClean="0"/>
              <a:t>Beamerbild</a:t>
            </a:r>
            <a:endParaRPr lang="de-CH" sz="700" dirty="0"/>
          </a:p>
        </p:txBody>
      </p:sp>
      <p:sp>
        <p:nvSpPr>
          <p:cNvPr id="54" name="Textfeld 53"/>
          <p:cNvSpPr txBox="1"/>
          <p:nvPr/>
        </p:nvSpPr>
        <p:spPr>
          <a:xfrm>
            <a:off x="2081852" y="2462507"/>
            <a:ext cx="14595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00" dirty="0" smtClean="0"/>
              <a:t>0</a:t>
            </a:r>
            <a:endParaRPr lang="de-CH" sz="700" dirty="0"/>
          </a:p>
        </p:txBody>
      </p:sp>
      <p:sp>
        <p:nvSpPr>
          <p:cNvPr id="56" name="Textfeld 55"/>
          <p:cNvSpPr txBox="1"/>
          <p:nvPr/>
        </p:nvSpPr>
        <p:spPr>
          <a:xfrm>
            <a:off x="3851920" y="2473359"/>
            <a:ext cx="10801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00" dirty="0" smtClean="0"/>
              <a:t>1</a:t>
            </a:r>
            <a:endParaRPr lang="de-CH" sz="700" dirty="0"/>
          </a:p>
        </p:txBody>
      </p:sp>
      <p:sp>
        <p:nvSpPr>
          <p:cNvPr id="57" name="Textfeld 56"/>
          <p:cNvSpPr txBox="1"/>
          <p:nvPr/>
        </p:nvSpPr>
        <p:spPr>
          <a:xfrm>
            <a:off x="1835696" y="3472988"/>
            <a:ext cx="16894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00" dirty="0" smtClean="0"/>
              <a:t>0</a:t>
            </a:r>
            <a:endParaRPr lang="de-CH" sz="700" dirty="0"/>
          </a:p>
        </p:txBody>
      </p:sp>
      <p:sp>
        <p:nvSpPr>
          <p:cNvPr id="58" name="Textfeld 57"/>
          <p:cNvSpPr txBox="1"/>
          <p:nvPr/>
        </p:nvSpPr>
        <p:spPr>
          <a:xfrm>
            <a:off x="3183378" y="3833028"/>
            <a:ext cx="10801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00" dirty="0" smtClean="0"/>
              <a:t>1</a:t>
            </a:r>
            <a:endParaRPr lang="de-CH" sz="700" dirty="0"/>
          </a:p>
        </p:txBody>
      </p:sp>
      <p:cxnSp>
        <p:nvCxnSpPr>
          <p:cNvPr id="59" name="Gerade Verbindung 58"/>
          <p:cNvCxnSpPr/>
          <p:nvPr/>
        </p:nvCxnSpPr>
        <p:spPr>
          <a:xfrm rot="900000" flipH="1">
            <a:off x="2338895" y="3694334"/>
            <a:ext cx="7412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feld 62"/>
          <p:cNvSpPr txBox="1"/>
          <p:nvPr/>
        </p:nvSpPr>
        <p:spPr>
          <a:xfrm>
            <a:off x="2081852" y="3631556"/>
            <a:ext cx="36100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700" dirty="0" smtClean="0"/>
              <a:t>Δ</a:t>
            </a:r>
            <a:r>
              <a:rPr lang="de-CH" sz="700" dirty="0" err="1" smtClean="0"/>
              <a:t>kx</a:t>
            </a:r>
            <a:endParaRPr lang="de-CH" sz="700" dirty="0"/>
          </a:p>
        </p:txBody>
      </p:sp>
    </p:spTree>
    <p:extLst>
      <p:ext uri="{BB962C8B-B14F-4D97-AF65-F5344CB8AC3E}">
        <p14:creationId xmlns:p14="http://schemas.microsoft.com/office/powerpoint/2010/main" val="3130230050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Bildschirmpräsentation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schmijos</dc:creator>
  <cp:lastModifiedBy>schmijos</cp:lastModifiedBy>
  <cp:revision>2</cp:revision>
  <dcterms:created xsi:type="dcterms:W3CDTF">2013-06-07T14:31:43Z</dcterms:created>
  <dcterms:modified xsi:type="dcterms:W3CDTF">2013-06-07T14:51:00Z</dcterms:modified>
</cp:coreProperties>
</file>