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6-06T12:22:07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 13419,'0'50,"0"0,0 24,0-24,24 49,-24-25,25 75,-25-75,50 75,-50-50,25 75,-25-25,49 25,-49-50,25 49,25-49,-26 50,26-75,-25 75,-25-25,49-25,-49-25,25 0,-25-49,50-26,-50 1,25-25,24-49,-24-1,-25 0,25-49,-25 0,25-25,-25 25,25-25,24 25,1-50,-25 49,-1-24,1 25,0 25,-25 24,25 25,-25 25,25 25,-25-25,24 50,-24-1,0 51,0-1,0 0,0-25,25 75,-25-74,25 49,-25-25,25 0,-25-24,25-26,-25-24,24-25,26-50,-25-24,24 24,-24-74,25 50,-25-75,24 25,-24-50,25 50,-26-74,26 49,0-24,-26 73,26-98,-25 99,24-75,1 75,-25-100,-25 100,50-50,-50 50,24-25,-24 50</inkml:trace>
  <inkml:trace contextRef="#ctx0" brushRef="#br0" timeOffset="864.0495">5159 14610,'-24'50,"24"-26,0 1,0 25,0 24,0-24,24 49,-24 0,0 50,0-50,0 50,0-50,25 50,-25-74,0 24,0-50</inkml:trace>
  <inkml:trace contextRef="#ctx0" brushRef="#br0" timeOffset="1504.0861">5011 13146</inkml:trace>
  <inkml:trace contextRef="#ctx0" brushRef="#br0" timeOffset="4856.2778">5928 14883,'-347'-744,"545"1041,1-24,-174-347,24-75,-49 75,25-26,25 1,-25-50,-25 50,24-25,-24 25,25-50,0 50,0 0,-25 49,0-24,0 24,-25 50,25 0,-50 25,26 0,-1 49,0-24,-49 49,24-25,0 50,26-49,-26 73,25-73,25 49,-25-25,-24 75,49-75,-25 75,25-75,-25 74,25-73,0 24,0-50,0 50,0-49,25-1,-25 0,25 50,-25-49,49 24,-49-49,25 24,-25-74,50 50,-50-50,25 0,-25 0,49 0,-49 0,25-50,25 25,-26-24,26-26,0-24,-26 25,26-50,-25 49,24-49,1 25,0-50,-26 50,26-100,-25 100,24-74,1 73,0-98,-26 74,26-25,-25 25,24-50,-49 75,25-25,-25 75,0-26,0 75,-25-25,25 25,-24 25,-26 25,0 24,1-24,-26 74,26-25,-26 50,51-50,-26 50,25-50,-24 75,-1-75,25 50,-24 0,24 24,0-74,0 75,25-75,0 25,0-24,25-1,-25-25,25 1,-25-26,49 1,-49-1,50-24,-25-25,24 25,-24-25,25 0,-1 0,-24-25,-25 25,50-49,-25 24,24-50,1 26</inkml:trace>
  <inkml:trace contextRef="#ctx0" brushRef="#br0" timeOffset="6255.3578">7293 13345,'-25'74,"25"-24,-25 24,25 26,-25 73,25-74,-25 100,1-75,24 74,-25-74,0 75,25-50,0 24,0-24,-25 0,25-50,0 50,0-50,25 0,-25-49</inkml:trace>
  <inkml:trace contextRef="#ctx0" brushRef="#br0" timeOffset="6726.3848">7342 14982</inkml:trace>
  <inkml:trace contextRef="#ctx0" brushRef="#br0" timeOffset="7183.4109">6945 15329,'199'-124,"-249"199,1 24,73-49,51-26,-50-24,24 50,26-50,-1 25,-24-25,-1 49,1-49,-1 25,-24 25,25-25,-25 24</inkml:trace>
  <inkml:trace contextRef="#ctx0" brushRef="#br0" timeOffset="8925.5106">8136 14957,'-99'0,"99"0,-25 25,-25-25,25 50,25-26,-49 26,24-25,25 24,-25 1,-24 0,49-26,0 26,0-25,0 25,49-1,-24 1,-25-25,50 24,-50-24,49 25,-24-1,0-24,0-25,24 25,-49-25,25-25,25 0,-25 0,24 1,1-26,-25 50,-1-50,1 26,0-1,-25 0,0-49,0 24,0 0,0 1,-25-1,25 25</inkml:trace>
  <inkml:trace contextRef="#ctx0" brushRef="#br0" timeOffset="12448.7121">8781 15007,'-25'74,"25"-24,-25 24,25-24,25 24,-25-24,0 24,0-24,50 24,-50-24,24 0,-24-1,25 1,-25-50,0-25,0 0,0-49,0 24,0-24,0-1,0-24,0 49,25-49,0 50,-25-26,25 50,24 1,-49-1,25 25,-25 25,25-1,-25 1,25 25,-25-1,25 1,24 0,-24 24,-25-24,25 24,-25-24,0 24,0-24,0-1,0 1,0-50,0 0,0-25,0-24,25-51,-25 51,24-50,1 24,0 1,0 24,0-24,24 49,1-25,-25 50,-1 0,1 0,25 25,-50 25,25-1,-25 1,24 24,-24-24,-24 24,24-49,24 50,-24-26,25 1,-25-1,25 1,-25-50,0 25,0-25,25-25,24 25,-24-25,25 25,-1-49,1-1,-25 0,24 1,1-50,0 49,-25 0,24 1,-24-26,-25 50,-25-24,25 49,-49-25,24 25,0 25,0-25,-25 49,50 1,-24 24,24-24,-25 49,25-49,0 24,0 1,25-1,-25-24,49-1,-24-49,0 50,0-50,49-25,-24 25,24-49,-24-1,24-24,-49 24,25-49,-26 49,51-74,-50 74,-1-24,1 24,0 26,-25 24,0 0,0 0,0 24,0 26,-25 0,0-1,1 26,24-26,-25 51,25-51,0 50,0-49,-25 24,25-24,0 0,0-1,0-49,0 0,25-49,0 24,-25-50,24 26,26-26,-50 1,50-25,-26 24,26-24,0 49,-1-24,-24 24,25 26,-50 24,49 24,-49-24,25 25,-25 25,25-1,-25 1,0 49,0-49,0 49,0-49,-25-1,25 1,25 0,0-26,-25 1,24 0,26 0,-25-25,25-25,-26 0</inkml:trace>
  <inkml:trace contextRef="#ctx0" brushRef="#br0" timeOffset="21903.2528">12303 13494</inkml:trace>
  <inkml:trace contextRef="#ctx0" brushRef="#br0" timeOffset="22270.2738">12204 13667</inkml:trace>
  <inkml:trace contextRef="#ctx0" brushRef="#br0" timeOffset="30719.7571">12278 13667,'-99'0,"99"0,-25 0,25 0,-25-24,25 24,0 0,0 0,0-25,0 25,25 25,-25-25,25 0,-25 0,25 24,-25-24,25 0,-25 0,25 0,-25 0,24 25,-24-25,0 25,0-25,-24 25,24-25,-25 0,25 0,-25 0,25 0,0 25,0-1,25-24,-25 25,25 25,24-50,1 0,-25 0,-1 0,1-25,25 0,-50 25,25 0,-25 0,24 0,-24 0,0-25,0 25,0-24,0 24,0-25,0 25,25 0,0 0,-25-25,25 25,0 0,-25 0,0 0,0 0,0 0,0 0,0 0,0 0,0 0,0 0,0 0,0 0,0 0,0 0,0 0,0 0,0 0,0 0,0 0,0 0,0 0,0 0,0 0,0 0,-25-25,25 25,0 0,0 0,0-25,0 25,25 25,-25-25,0 0,0 0,0 25,0-25,0 25,0 0,0-25,0 24,24 1,-24-25,0 0,0 0,25 0,-25 0,0 25,50-25,-25 25,-25-25,24 25,-24-25,0-25,0 0,0 25,-24-25,24 25,-25 0,0 0,25 0,0-25,0 1,-25 24,25-25,-25 0,25 25,-24-25,24 25,0-25,0 25,0-24,0 24,0 0,0 0,-25 0,25 0,-50 24,25 1,1-25,-1 0,25 0,0 0,25 0,-25 25,24 0,-24-25,0 0,0 0,-24 0,24 0,-25 0,25 0,-25 0,25 0,0 0,0 0,25 0,-25 0,25 0,-25 0,24 0,-24 0,0 0,0 0,0-25,0 0,0 25,0 0,0 0,0 25,25 0,25-25,-25-25,24 25,-24 0,-25 0,0 25,0 0,25-25,0 24,-1 1,1 0,25-25,-50 25,25 24,-25-49,24 25,26-25,-25 50,0-50,49 25,-49 24,0 1,24-25,1 24,-50-24,50 25,-26-1,1-24,0 25,-25-1,0-24,0 25,0-25,25 24,24 1,-24-1,25-24,-25 25,-25-25,24-1,-24-24,25-24,-25-1,25-50,-25 26,0-50,0-1,-25 1,25 0,-49-25,-1 49,25-49,0 50,1-25,24 49,0 1,0 24,0 25,0 49,24 26,1-26,25 75,-1-24,1 24,0-25,-1 25,1-50,24 75,1-74,24 24,-25 0,-24-25,-1-24,-24-25,-25-25,0-25,0-25,0-24,0 24,0-74,-25 75,1-50,-1 24,-25-24,50 24,0 1,25 24,0 1,24 49,-24 25,-25-1,50 51,-1-26,-24 26,25-1,0 26,-26-1,26 0,0 0,24 0,-49-49,0 24,-1-24,-24 0,0-1,0-24,0-25,-24-25,24-24,-25-1,-25-24,25-1,25 26,-24-51,24 51,0-50,0 49,24-49,-24 49,0 1,0-1,25 50,-25 0,50 0,-25 50,24-1,-24 1,25 49,-1 0,-24 0,25 1,-26-1,26-25,-25 25,-25-24,49-26,-49 1,25-25,-25-25,50-25,-25 0,-25-24,24-1,1-24,-25-1,25-49,-25 50,0-50,0 25,25-25,-25 24,0 1,0 49,0-24,0 74,25-25,-1 25,1 25,0 0,25 49,-1-24,1 49,0-24,24 24,-24-25,-1 25,1-49,-25 24,-25-24,24-25,-24-25,0-25,0-25,0-24,0-25,-24 0,24-1,-25-24,25 75,0-51,0 51,0-1,0 50,25 0,-1 0,1 50,0-1,25 26,-1-1,-24 1,-25-26,50 26,-50-50,0 24,0-49,0 0,0-49,-25-26,25 26,0-51,-25 26,25-25,-25 24,25 1,0 24,25 1,25 49,-26 24,26 1,0 25,-1-25,1 49,-1-24,1 24,-50-24,50-1,-50 1,25 0,24-26,-24 1,-25 0,25-25,-25-25,-25 25,25-25,-25-24,25 49,-49-50,49 1,-25-26,25 25,-25-24,25 49,0 0,0 1,25-1,0 25,-1 25,1-25,25 49,-50 1,49 24,-49-24,50 24,-25-49,49 25,-24-1,-1-49,1 0,-25-49,-25-1,0 1,0-1,0-49,0 49,25-24,-25 24,0 0,0 50,0 0,0 0,24 25,-24-25,50 50,-25-1,0 1,-1 0,-24 24,0-24,0 24,0-24,25 24,-25-49,25 0,-25-25,50 0,-26-25,-24-25,25 50,0-49,-25-1,25 1,-25-1,0 50,0 0,0 0,0 0,-25 25,25-25</inkml:trace>
  <inkml:trace contextRef="#ctx0" brushRef="#br0" timeOffset="46529.6614">17438 14486,'0'-50,"0"26,24-26,-24 0,0 1,0 49,0-25,0 25,0 0,0 0,25 25,-25-25,50 24,-25 26,0 0,-1-25,1 24,-25-24,0 49,25-49,0 0,0 0,24 0,-49-25,25 0,-25 0,0-25,0 0,25 0,-25 0,0-49,0 24,-25-24,25 24,0-24,0 49,0-25,25 50,0-49,-25 24,0 25,0 0,24 25,26 0,-25 49,0-24,-1 24,-24-24,0 24,0-49,25 25,25-26,-25 26,24 0,-24-50,-25 0,0 0,0 0,0-50,0 25,0 0,0 1,0-51,0 26,25-1,-25 0,0 25,0 25,0 0,0 0,0 25,0-25,0 50,25-25,-1 49,1-24,25-1,-50-24,25 25,-25-25,24-25,1 0,-25-25,25 0,-25-49,0 24,-25-24,25 24,-25 0,25 25,0 1,0 24,25 0,0 0,-25 24,25 26,0 0,-1-1,-24 26,25-50,0 24,0-49,-25 0,25-25,0 1,-25-1,-25-25,25 1,-25-1,25 25,-25-25,25 26,25-51,0 50,-25 1,25-1,-1-25,-24 25,25 1,-25-1,25-25,-25 50,25-49,0 24,-25 0,-25 0,25-49,-25 49,0-25,25 26,0-26,-25 0,25 1,-24 24,-1-25,25 26,0-26,-25 50,25-25,-25 25,0-25,25 1,-25 24,1-25,24 25,-25 0,-25 0,50 0,-25 25,25-25,-49 24,24-24,25 25,-25-25,-24 0,24 0,0 25,0-25,-24 25,24-25,0 25,25-25,-25 24,25-24,-49 25,24-25,0 0,0 0,-24 0,49 0,-50 0,25 0,0 0,1 0,-26-25,50 25,-50 0,26 0,-26 0,0 25,25 0,1-25,-26 25,25-25,0 25,1-1,-51 1,50-25,1 0,-1 0,-25-25,50 25,-49 0,24 0,-25 0,1 0,24 0,0 0,-25 0,50 0,-49 0,24 0,-25 0,26-24,-51 24,50 0,-24 0,24 0,-49 0,49 0,-25 0,0 0,1 0,24 0,-49 24,49-24,-25 0,25 0,-49 0,49 0,-24 0,24 0,-50-24,51 24,-1-25,0 25,0-25,25 25,0 0,0 0,0-25,0 25,0-49,0 24,25-25,-25 25,0-24,0 49,25-50,0 25,-25 25,24-25,1-24,-25 49,0-25,0 25,0-25,0 25,25 0,-25 0,25-25,-25 1,49-1,-24 25,-25-25,25 25,0 0,-25 0,25 25,-25-25,49 25,-24-25,0 24,0-24,24 0,-24 0,-25 0,25 0,0 0,-25 0,24 25,-24-25,25 25,25-25,-25 25,-25-25,49 0,-24 0,0-25,25 25,-26 0,1 0,0 0,-25 0,25 0,-25 0,49 0,-24 0,0 0,0 0,24 0,-49 0,25 0,-25 0,50 0,-25 0,-25-25,24 25,26 0,-25 0,0 25,-1-25,26 0,-50 0,25 25,-25-25,25 0,-1 0,1 25,0-25,25 0,-50 0,24 0,-24 0,25 0,0 0,0 0,24 0,-24 0,0 0,0 0,-25 0,25 0,24 0,-49-25,25 25,0 0,-25 0,0 0,25 0,24 25,1-25,-25 0,24 0,-24 0,-25 0,0-25,0 25,0 0,0 0,25 25,-25-25,25 24,-25-24,49 0,-24-24,-25 24,25 0,0 0,-25 24,0 1,0-25,0 0,0 0,25 0,-1 0,1 0,0 0,25-25,-50 25,24 0,-24 0,0 0,0 0,25 25,25 0,-25-25,-25 0,49 0,-49 0,0 0,0 25,25 0,-25-25,25 0,0 0,-1-25,26 25,-25 25,0 0,0-25,-25 24,0 1,0-25,0 0,0 0,0 0,0 0,0 0,0 0,0 0,0 0,0 25,0-25,-25 25,25-25,25 25,-1-25,-24 24,25-24,25 25,-25-25,-25 50,24-25,-24-25,0 24,25 1,0-25,-25 0,25 25,0-25,-25 25,24 0,-24-25,25 24,-25-24,25 25,-25-25,25 25,0-25,-25 25,24 0,1-25,-25 24,0 1,0-25,25 25,-25-25,25 25,-25 24,25-24,-25-25,24 50,-24-25,25-25,-25 24,50 26,-25-50,-25 50,24-26,1 1,-25 0,0 0,0-25,0 0,0 0,0 25,0-25,-25 24,25-24,0 25,0-25,0 25,0 0,0-25,0 25,0 0,0-25,25 24,0-24,-25 25,25-25,0 50,-25-50,-25 49,25-24,0 0,0 0,25 24,-1-49,-24 25,25-25,0 50,-25-25,-25-25,25 24,0 1,0-25,0 25,0-25,25 50,0-26,-25 1,25 0,-1 25,-24-50,-24 24,24-24,0 25,0-25,0 25,0 0,0 0,0-1,24 26,1-50,-25 50,25-26,-25-24,0 25,0 25,0-50,0 25,0-25,0 25,0-25,0 0,0 0,0 24,0 1,0-25,0 25,25 25,-25-50,25 24,-25-24,25 25,-25-25,0 25,0-25,24 25,1-25,-25 25,25-25,0 0,-25 0,0 24,0 1,0 0,0 0,-25 49,25-49,0 0,0 0,0 24,0-49,25 50,-25-25,25-1,-25 1,24 25,-24-50,0 49,0-24,0 0,0 0,25 0,0-25,-25 24,25-24,-25 50,0-25,0 0,0 0,0-1,0-24,25 0,-1 0,-24 0,25 0,0 0,-25 0,0 0,0 0,0-24,0-1,-25 25,0-25,25-25,-24 50,24-49,0 24,0-25,0 25,0-49,0 49,0-49,0 24,0-49,-25 49,25-49,-25 50,25-26,0 26,0-51,0 26,25-25,-25 24,0-24,0 49,0-24,0 24,25-24,-25 24,0-24,0 49,0-49,0 49,0-25,0 26,24-51,-24 50,0-24,0 24,0-50,0 51,0-26,0 25,25-49,-25 49,-25-25,1 26,-1-51,0 50,-25-24,50 24,-24-25,24 50,0-49,0 24,0 0,0 0,24-49,-24 49,0 0,0 1,0-26,0 50,0-50,0 26,0-1,0 0,0 0,0 25,-24 0,24 0,-25 25,25-25,-25 0,25 0,0 0,0 0,0 25,0-25,0 25,25-25,-25 24,25-24,-1 0,-24 0,0 25,0-25,0 25,0-25,0 50,0-26,0 1,0 0,0 25,25-50,-25 49,25-24,0 0,-25 0,0 24,0-49,25 50,-25-25,49-25,-24 24,0 1,0 0,-1 0,-24 0,-24 49,24-49,0 0,0-1,24 1,1-25,0 25,0-25,24 50,-49-26,25 1,-25 0,0 0,0-25,0 25,0-25,0 25,0-25,25 49,-25-24,25-25,-25 25,49 0,-24-25,-25 0,25 24,0-24,-25 25,0 0,0-25,0 0,0 0,25 0,-1 0,1 0,0 0,25-25,-50 25,24 0,-24 0,0-25,0 25,25-24,-25 24,0-25,0 25,0-25,0 0,25 25,-25-25,25-24,0 49,-1-25,-24 25,0-25,0 25,0-25,0 0,0 25,0-24,0-26,0 50,0-50,0 26,0-1,0 0,25-25,0 26,0-1,0 0,0-25,-25 50,0-49,0 24,0 0,0 0,0-49,0 49,0 0,0 1,24-26,1 25,-25 25,25-25,25-24,-26 49,-24-25,25 25,0-25,-25 25,0 0,0 0,0 0,0 0,0 25,0-25,25 25,0-25,-1 49,26-49,-25 50,0-25,-25 0,0-1,24 26,1-50,0 25,0 24,24-24,-49-25,50 50,-25-25,-25-1,25 1,24 25,-49-50,25 49,-25-24,74-25,-49 25,25-25,-25 0,24 0,-49 0,25-25,0 25,-25-49,25 24,0-25,-25 1,24-1,1 25,0-49,0 49,0 0,-25 0,0-24,0 49,0-25,0 25,24-25,1 25,-25-25,25 25,25 25,-50 0,24 0,-24 0,50 49,-50-49,50 24,-26-24,1 50,0-51,0 26,-25-25,25 24,-1-49,26 25,-25-25,24-25,-49-24,25 24,-25-25,0 1,0 24,25 0,0-24,-25-1,25 25,24-24,-24 24,-25 25,25 25,24-25,-24 24,0 26,0-50,25 50,-50-26,49 26,-24-25,0 24,0 1,24-25,-49-25,50 25,-25-25,-1-25,26 0,-25 0,0 0,-1-49,-24 49,25-24,-25 24,25-50,0 51,-25-1,25 0,24 0,-24 25,-25 0,25 0,0 25,-25-25,24 25,26 24,-25 1,24-25,-24 49,-25-24,0-1,25 1,-25-25,25-25,24 0,-24 0,-25-25,25 0,0 0,-25-24,25-1,-1 25,1-49,0 49,0-24,-25-1,25 25,0 0,-25 1,24 24,26 24,-25 1,-25 0,25 0,24 49,-49-49,25 25,-25-26,25 51,-25-50,0 24,0-24,-25 49,25-49,-25 0,0 0,25 24,-24-24,-26-25,25 25,0 0,-24-25,-26-25,26 25,-26-25,26-24</inkml:trace>
  <inkml:trace contextRef="#ctx0" brushRef="#br0" timeOffset="57181.2706">8334 10517</inkml:trace>
  <inkml:trace contextRef="#ctx0" brushRef="#br0" timeOffset="65191.7288">8582 10418,'-24'99,"24"-99,0 25,0-25,0 50,0-26,0 1,0 0,24 25,-24-1,25-24,-25-25,50 50,-25-26,-25 26,24-25,1 24,-25 1,0-25,25 24,0-24,0-25,24 0,-49 0,25-25,-25-24,0-26,0 26,0-50,0 49,0 0,0 1,25 24,24 0,-24 25,25 25,-25 25,-25-1,0 1,0-1,0 51,0-51,25 1,-25-1,24 1,26 0,-25-50,-25 0,25-50,-25 0,24-49,1 0,0-25,0 74,24-24,-49 24,50 50,-25 50,-25 0,25-1,-1 50,1-49,-25 49,25 0,-25 1,0-51,0-24,0-25,25-25,0 1,-1-51,1 1,25-26,-25 1,-1 0,-24 49,0-24,0 49,0 25,0 25,0 0,0 24,0 26,25-50,-25 49,25-24,25 24,-50 0,24-24,-24 0,25-25,-25-25,25-25,-25-25,50-24,-26 24,26-74,-25 74,49-24,-49 24,25 1,-25 24,24 25,-49-25,50 25,-50 0,25 25,-25-25,24 50,-24-26,0-24,0 25,0 0,0-25,25 0,0 0,-25 0,25 25,0-25,-25 25,24-1,-24-24,25-24,-25 24,25-25,-25 25,0-25,0-25,0 1,0-1,0-24,0 24,25-24,0 49,-25-49,24 24,26-24,-25 24,-25-24,25 49,-1-25,-24 25,0-24,0-1,25 0,-25 26,25-1,-25 0,50-25,-26 50,-24-49,25 24,25 0,-50 0,49-24,-24 24,25 25,-25-25,49 25,-49 0,0 25,0 25,24-1,-49-24,25 49,-25-24,50 24,-50 1,0-1,0-24,0 74,-25-50,0 50,25-24,0 24,0-50,-25 25,25-24,25-1,-25-24,50-1,-26-49,26 25,-25-25,49-25,-24 0,49-24,-49-1,49-24,-50 24,26-49,-50 49,49-49,-49 50,24-75,1 74,-25-74,0 74,0-49,-25 49,0-24,0 24,24 1,-24-1,0 25,0 25,0 25,0 0,0 0,25 0,-25 49,0-24,0 24,-25 1,1 24,24-25,24 25,-24-49,25 49,-25-49,50-1,-25 1,24-25,1-25,24 25,-49-25,49-50,-24 25,24-24,-24-26,24 1,-24 24,24-24,-24 24,0 1,-1 24,1 25,-50 0,25 25,-25 24,25 26,-25-26,24 50,-24-24,25-26,-25-24,50-50,-25-24,-1-50,26-1,24 1,-24 50,0-1,-1 25,1 0,-50 25,25 25,-25-25,24 75,-24-1,0 25,0-24,0 24,25-50,-25 1,25-50,0-25,-25 0,49-74,-24 25,25-25,-25-1,49-24,-24 75,-1-26,1 26,-1 49,-24 0,0 74,-25-24,-25 49,25 0,0 25,0-74,25 74,-25-75,25 1,-25-25,50-50,-1-25,26-49,-1 0,25 0,-49 24,24-49,-49 75,49-1,-49 0,0 50,0 50,0 49,-25 1,-25 48,25-24,-25 0,25-49,0-26,0-49,25-49,0-26,-1-24,1 0,25-25,-1 74,-24-49,25 50,-1-1,-24 25,0 50,-25 0,25 49,-25 25,0 1,0-1,25 25,-25-75,25 26,-25-26,49-49,-24-49,25-26,-26-24,76-25,-76 25,51 0,-1 49,25 1,-49 24,24 25,-49 25,25 74,-50 0,25 50,-25-25,49 0,-24-75,49-24,-24-50,25-24,-26-1,75-49,-49 25,-1-26,0 51,50-1,-74 25,24 50,-49 25,25 74,-50 0,25 25,-25-50,-25 25,-25-75</inkml:trace>
  <inkml:trace contextRef="#ctx0" brushRef="#br0" timeOffset="76176.3571">18331 10393,'0'-74,"0"49,0-49,0 49,0 0,0 0,0 0,0 25,0 25,0 0,0 0,0 0,0 49,0-49,0 24,0-24,-25 25,25-50,-25 0,25 0,-25-50,25 25,-25-24,25 24,0-49,0 49,25-25,-25 25,0 1,0 24,25 24,-25 1,25 25,-25-25,25 49,-25-24,-25 24,25-24,25-1,-1-49,-24-25,25-24,0-26,-25 26,25-50,-25 49,0-49,0 49,0-24,0 24,25 0,-25 1,0-1,0 25,0 25,0-24,0-26,0 50,0 0,0 0,24-25,1 25,-25 0,25 0,0 0,-25 0,0 50,0-25,25 24,-25-24,0 49,0-49,0 25,-25-25,25 24,25-49,-25 0,25-25,24 1,-24-1,-25-50,25 26,0-26,-25 26,24-1,1 25,0 25,-25 0,25 50,-25 0,0 49,0-50,-25 26,25-26,25-49,0-24,-1-26,26 0,0-24,-1 24,26 1,-26 49,1 25,-1 24,-24 50,-25 1,-25 24,25-25,50-49,-25-26,49-48,-24-26,24-24,-24 24,24-25,-24 51,0 73,-1 1,1 24,-50 26,25-1,24-50,-24-49,0 0,0-74,-25 24,49-24,-24 24,25 26,24 24,-24 99,-1-25,-24 75,-25-25,25 0,0-50,-1-49,26-25,0-74,-26-25,1-25,0 24,25 26,-1 74,1 0,-25 50,24 49,1 0,-25 0,-25-24,25-51,-25-48,49-51,1 1,-1-75,1 25,0 0,-26 50,1 24,0 50,0 74,-25 1,25 24,-25 0,49-24,-24-75,0-75,24 1,26-50,-26 25,1-26,0 51,24 49,-24 50,-1 49,-24 26,25 73,-50-73,25-26,-1-49,26-75,-25-49,0-25,-1 25,51 24,-50 26,24 49,-24 49,0 1,-25 0,0 49,0-25</inkml:trace>
  <inkml:trace contextRef="#ctx0" brushRef="#br0" timeOffset="83199.7588">3175 10691,'25'-75,"-25"51,49-26,-24 25,25-24,-25-1,24 0,-49 1,25-26,-25 26,0-1,0 1,0 24,0 25,-25-25,-24 25,24 25,-25-25,1 49,49-24,-25 25,-25-25,25 49,25-24,-24 24,24-24,-25 24,25-24,-25 24,25-24,-25-1,25 1,25-25,-25 24,25-24,-25 25,25-26,-25 26,0 0,0-26,24 1,-24-25,25 0,25-25,-25 1,-25 24,24 0,-24 0,25-25,25 0,-25 0,24 0,-24-24,-25 49,0-50,0 50,25-25,-25-24,25-1,24 1,-24-1,-25 0,50 1,-26 24,26 25,-25-25,0 0,-25 25,0 0,0 0,-25 0,25 0,-25 25,-25 0,26 0,24 0,-50 49,25-49,-24 24,24-24,0 25,25-1,0-24,0 25,0-1,0-24,25 0,-25 0,25-25,24 0,-24-25,-25 0,50-24,-50-1,24-24,-24 49,25-25,-25 1,-25 24,25-25,-24 25,24 25,-25-49,25 49,0-25,0 25,0-25,0 25,0 25,0-25,0 25,0-25,25 49,-25-49,24 25,26-25,-25 25,-25-25,50 0,-26 0,26-25,-25 0,24-24,1-1,-25-24,24 24,1-24,-50 24,25-24,24 24,-24 1,-25-1,0 25,0 25,-25-25,-24 25,24 25,25-25,-50 50,26-25,-1 49,0-24,-25-1,50 1,-24 49,24-49,-25-1,25 1,-25 24,25-24,-25 24,25 1,25-1,-25-24,25-1,-25-49,25 50,-25-25,0-25,0 24,24-24,1-24,25 24,-25-25,-1-25,-24 50,25-49,0 24,-25 0,25 0</inkml:trace>
  <inkml:trace contextRef="#ctx0" brushRef="#br0" timeOffset="88822.0804">19819 7491,'50'74,"-50"-49,49 25,-24-25,-25 24,25-49,0 50,-25-1,-25 1,25 0,0 24,0-49,0 49,0-24,0 49,0-49,0 74,0-75,0 51,0-51,25 26,-1-51</inkml:trace>
  <inkml:trace contextRef="#ctx0" brushRef="#br0" timeOffset="89622.1261">20365 7516,'0'74,"0"-49,24 49,-24-24,25 49,-25-49,50 74,-50-74,25 74,-25-75,24 75,1-74,-25 49,25-49,-25 24,0 0,0-24,0-25,0 24,0-49</inkml:trace>
  <inkml:trace contextRef="#ctx0" brushRef="#br0" timeOffset="90886.1984">19496 7937,'50'-24,"-25"-26,25 0,-26 1,1-26,25 26,-1-1,-24 25,25-49,-1 0,26-1,-26 26,1-1,-25 25,0-24,-25 49,24-50,1 25,-25 25,25 25,0-25,-25 50,0-1,0-49,0 50,25-25,-1 24,26-24,0 25,-26-1,51-24,-50 25,24-26,-24 26,49 0,-49-26,0 51,0-26,-25 1,0 0,0-26,0-24</inkml:trace>
  <inkml:trace contextRef="#ctx0" brushRef="#br0" timeOffset="92982.3183">19546 8731,'25'0,"25"0,24-25,0 25,26 0,-51 0,50-24,-49 24,49 0,-24 0,24-25,-25 25,75-25,-75 25,75-25,-49 25,48 0,-48 0,24-25,-25 25,50-24,-50 24,25-25,-25 25,25 0,-25 0,25-25,-24 25,48 0,-73 0,74 25,-75-25,25 0,-49 0,0 0,-26 0</inkml:trace>
  <inkml:trace contextRef="#ctx0" brushRef="#br0" timeOffset="95677.4725">21456 8210,'-25'124,"0"-99,25-25,0 25,0 0,0 0,25-25,-25 24</inkml:trace>
  <inkml:trace contextRef="#ctx0" brushRef="#br0" timeOffset="96710.5316">21456 8210,'25'100,"24"-100,-24 0,25 24,-1 1,-24 0,-25 25,25-50,0 24,-25-24,0 25,0 0,-25-25,25 25</inkml:trace>
  <inkml:trace contextRef="#ctx0" brushRef="#br0" timeOffset="97541.5791">21555 8210,'-25'-124,"25"124,-24-24,24-26,-25 25,25 25,0-50,0 26,0 24,0-25,0-25,0 25,0 25,0-24,0-1,0 25,0 0,0 0</inkml:trace>
  <inkml:trace contextRef="#ctx0" brushRef="#br0" timeOffset="98573.6381">21580 7937,'124'0,"-124"0,25 0,-25 0,25 0,-25 0,0 0,0 0,-25 0,25 0</inkml:trace>
  <inkml:trace contextRef="#ctx0" brushRef="#br0" timeOffset="99206.6743">21481 8037,'-124'0,"99"0,25 0,-25-25,-24 25,24 0,25 0,-25 25,0-25,25 0</inkml:trace>
  <inkml:trace contextRef="#ctx0" brushRef="#br0" timeOffset="100965.775">21332 7516,'-25'124,"25"-99,25-25,0 24,0-24,24 0,-24 25,0-25,0 0,-25 0,0-25,0 1,24-1,1 0,-25 0,0 25,0-25,-25 25,1-24,24 24,0-25,0 25,0 0,0 0,-25 0,0 0</inkml:trace>
  <inkml:trace contextRef="#ctx0" brushRef="#br0" timeOffset="103397.9141">22721 7838,'99'25,"-99"25,0-26,0 26,0 0,0-25,-24-1,-1 1,-25 50,0-51,26 26,-1 0,0-1,25 1,-25-1,25-24,0 0,0-25,-25-25,25 0</inkml:trace>
  <inkml:trace contextRef="#ctx0" brushRef="#br0" timeOffset="104461.9749">23019 7813,'0'50,"0"0,-25-26,0 26,0 25,1-26,24 1,24-25,-24 49,25-49,-25 24,0-24,0 50,0-51,0 1,0 0,0 0,0-25,0 0,0 0,0-25,0 0</inkml:trace>
  <inkml:trace contextRef="#ctx0" brushRef="#br0" timeOffset="108654.2147">23019 7913,'0'-124,"0"99,49 25,1-25,-25 0,24 25,-24 0,-25 0,0 0,0 0,0 0,0 0,25 0,0 0,-25-25,25 25,-1 0,-24 0,0 0,0 0,-24 0,-1 0,25 0,0 0,0 0,25 0,-1 0,-24 0,0 25,0 0,0-25,0 25,0 0,0-25,0 0,0 0,25 0,0 0,-25 0,25 0,24 0,-24 0,0-25,25 25,-26-25,1 0,0 0,-25 1,25-26,-25 50,-50-50,25 50,-24-24,24 24,-25-50,50 25,0 25,0 0,25 25,0 0,0 24,24-49,-24 0,0-24,25-1,-26-25,1 1,0-1,0-24,0 24,-1-24,-24 24,-24-24,-1 49,-99 25,25 0,-1 0,26 25,24-1,75-24,0 0,25 0,-26-24,1-1,-25 0,-25 0,1-24,-1-1,-25 0,50 25,-49 1,24-1,0-25,-25 50,-24-25,24 25,-24 0,49 0,-49 25,49 0,0-25,-24 25,24 24,0-24,25 0,50 0,-26 25,26-50,-25 0,-25-25,25 0,-25-25,-25 1,0 24,0-25,0 1,-49 24,-1-25,1 25,-25 25,0 0,49 0,-24 25,24 0,25 0,0 24,1 26,24-26,24 51,1-51,25 51,-25-51,-1 1,-24-50,50 25,-25-25,24-25,-24 25,25-25,-50 25,-25-25,25-24,-50 24,26 25,-26-25,0 25,1 25,-1 0,1-1,24 26,0 0,25-26,0 51,0-50,0 24,0 1,0-1,0-24,25 25,0-50,24 0,-24 0,25-25,-50 25,24-25,1 25,-25-25,25 25,-25-24,0-1,-25 25,0 0,1 25,-1 24,0 1,25-25,0 49,25-49,0 24,-25-24,-25 50,25-51,25 26,24-25,-24 24,25-49,24 0,-24-24,-26-26,26 25,0-49,-50 49,0 0,0 0,0 25,0 25,0 0,0 0,0 49,0-49</inkml:trace>
  <inkml:trace contextRef="#ctx0" brushRef="#br0" timeOffset="111846.3973">19943 5631,'-74'-75,"49"75,-25 25,25 0,1 0,24-25,0 24,0-24,0 25,0 0,0 0,0 0,0 49,0-49,0 0,0 0,24-1,26-24,-25-24,24 24,-24 0,-25 0,25-25,0 0,0 0,24-25,1 26,-25-1,-1-25,-24 50,-49-25,24 25,-25-49,26 49</inkml:trace>
  <inkml:trace contextRef="#ctx0" brushRef="#br0" timeOffset="112846.4545">19943 5556,'74'-74,"-24"49,-50 0,50-49,-1 24,-49 50,0-25,0 25,0 0,0 0,0 0,0 0,0 0,0 0</inkml:trace>
  <inkml:trace contextRef="#ctx0" brushRef="#br0" timeOffset="113446.4888">19745 5755,'-25'-124,"25"124,-50-25,25 25,-24-50,24 50</inkml:trace>
  <inkml:trace contextRef="#ctx0" brushRef="#br0" timeOffset="113877.5135">19571 5507,'25'49,"0"-24,-25 0,24 24,1 1,-25-50</inkml:trace>
  <inkml:trace contextRef="#ctx0" brushRef="#br0" timeOffset="114414.5442">19745 5928,'-75'0,"26"0,24 25,0-25,-25 25,25 0,25-25,-24 25,-1-1,25-24</inkml:trace>
  <inkml:trace contextRef="#ctx0" brushRef="#br0" timeOffset="115511.6069">19918 6003,'0'49,"0"-24,0 0,0 25,0-1,0-49,0 25,25 25,-25-1,25-24,0 0,-25 0,0-1,0-24,-25-24,0-26</inkml:trace>
  <inkml:trace contextRef="#ctx0" brushRef="#br0" timeOffset="116343.6545">20117 5879,'74'49,"-49"-24,49 0,-49-25,0 25,0-25,24 25,-24-25,-25 0,25 0,-25-25,-25 25,25-50,-25 25</inkml:trace>
  <inkml:trace contextRef="#ctx0" brushRef="#br0" timeOffset="117148.7006">20340 5606</inkml:trace>
  <inkml:trace contextRef="#ctx0" brushRef="#br0" timeOffset="120911.9158">23391 6970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6-06T12:17:40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14114,'50'74,"-50"-49,25 25,-25-26,0 51,0-25,24 24,-24-24,25 24,-25-24,50 49,-50 0,25 0,-25 0,24 25,-24-74,-24 74,24-25,24 1,26-26,-25 25,0-49,-1 49,-24-49,25-1,0-24,-25 25,25-26,0-24,-25 0,0-24,0-1,0-50,0 26,0-26,0 26,0-50,0 49,24-49,-24 0,25-26,0 76,-25-75,25 74,24-49,-49 49,50-49,-25 50,0 24,-1 25,26 0,-50 49,25 1,-25-25,25 24,-25 26,0 24,0 0,0 0,24-49,-24 0,25-1,0 1,-25 0,0 49,0-50,25 51,-25-51,49 1,-24-1,-25 1,0-25,0 0,0-1,25 1,25-25,-1-25,1 1,0-1,-50 0,0-49,0 24,0-49,0 49,49-74,-24 75,25-51,-26 51,26-51,-50 51,25-26,0 1,-25 0,24 24,26-24,0 24,-26 25,26 0,-25 25,-25 50,-25-25,0-25,0 74,1-74,-26 75,25-26,0 26,25-26,-24 1,24-1,-25 26,0-25,0 49,25-50,0 51,0-51,25 50,-25 1,25 24,24-75,-24 26,-25-26,25-24,-25-25,25-25,0 0,-1-24,26-26,-25-24,0 25,-1-25,-24 49,0 0,0 1,-24-50,24 49,-25-24,-25 24,25-25,25 26,-24-1,24 1,0-1,0 50,0 0,0 0,24 25,-24 0,25 24,-25-24,25 49,-25-24,25 49,-25-49,25 49,-25-24,49 24,-24-25,25 25,-26-49,26 49,-50-49,50-1,-26-49,26-49,0-50,24 24,-24-24,24-50,-24 75,24-50,-24 0,-1-75,1 75,24-49,-24 49,-25-25,0 74,-1-73,-24 73,25-74,-25 50,0-25,0 50,-25-1,25 50,-49 1,24 24,-25 24,1 1,24 74,0-24,0 49,25 0,-24 50,24-50,-25 74,0-49,25 24,-25-24,25 50,0-75,25 25,-25-50,-25 50,25-100,25 1,25-50,24 0,-24 0,49-50,-50 50,26-49,-26-26,1-49,0 25,24-75,-24 50,24-49,-49 49,49-75,-49 75,0-49,0 49,0-25,-25 49,24-24,-24 75,0-50,0 24,-24 1,24 24,-25 1,25 24,-50 25,25 25,1-1,-26 26,25 24,0 1,-24 24,24 0,0 50,-25-50,1 50,24-25,25 75,0-75,25 24,-25-24,25 50,-25-75,24 75,26-75,0-24,-26-51,26 26,0-75,-1-24,-24 24,50-25,-1 1,0-51,1 51,49-75,-50 74,25-74,-49 25,24 0,-24 24,0-24,-1 74,-24-24,0 49,0-25,-25 25,-50 25,25-1,-24 1,24 0,-50 49,51-24,-26 49,0 0,-49 50,50-49,-26 48,26-48,24-1,0-50,25 26,50-26,-1 1,1 0,24-75,-49 0,49-49,-49-1,25-49,-1 75,1-75,0 74,-1-74,-24 74,-25-49,-25 49,25 1,-25 49,1-50,24 25,0 25,-25-24,25-1,0 25,0 0,25 0,24 25,1-1,-1-24,1 0,49-49,-24-1</inkml:trace>
  <inkml:trace contextRef="#ctx0" brushRef="#br0" timeOffset="5220.2986">4093 15056,'-50'75,"1"-26,24 26,25-26,-50 51,1-51,-1 51,0-1,1 50,-1-50,0 50,1-50,-1 25,25-75,25 1,25-50</inkml:trace>
  <inkml:trace contextRef="#ctx0" brushRef="#br0" timeOffset="5851.3347">3944 15056,'50'25,"-1"-25,-24 50,-25-1,50 75,-26-49,51 49,-26-25,26 25,-50-49</inkml:trace>
  <inkml:trace contextRef="#ctx0" brushRef="#br0" timeOffset="6347.3631">3696 15627,'74'0,"-24"0,24-25,1-24,-1 24,1-25</inkml:trace>
  <inkml:trace contextRef="#ctx0" brushRef="#br0" timeOffset="7012.4011">5159 14932,'25'100,"-25"-51,25 50,25-24,-26 74,-24-50,25 50,-25-50,25 50,0-75</inkml:trace>
  <inkml:trace contextRef="#ctx0" brushRef="#br0" timeOffset="11373.6506">4961 11137,'0'50,"0"0,0-26,0 26,0 0,0-1,-25 26,25 24,-25 25,25-25,-24 99,24-74,-25 100,25-51,0 75,0-74,0 99,0-99,25 74,-25-75,24 50,-24-74,25 50,-25-100,25 0,-25-49,25-1,24-49,-24-24,25 24,-25-75,-25 26,49-75,1 24,-1-24,1 50,0-25,-1 24,-24-24,25 49,-50-24,0 74,0-50,-50 50,25-24,-24 24,-26-25,26 25,-51 25,26-25,-25-25,49 0,-49-25,49 26,-24-26,24 50,-24-25,74 25,-50 0,50 0,-49 50,24-1,25 26,25-1,-25 50,24-49,26 49,-25-25,24 25,26-50,-1 50,-24-74</inkml:trace>
  <inkml:trace contextRef="#ctx0" brushRef="#br0" timeOffset="25421.454">3101 9103,'24'25,"-24"0,25 25,-25-26,25 26,-25 0,0-1,0 26,25-1,-25-24,49 49,-24-50,25 51,-25-26,24 25,-49-24,25-1,-25-49</inkml:trace>
  <inkml:trace contextRef="#ctx0" brushRef="#br0" timeOffset="26517.5167">3349 9649,'24'99,"-24"-74,25 25,-25-1,25 26,-25-51,0 1,0 0,25 0,-25-25,25-25,-25 0,24 0,-24 25,0-49,0 49,0-50,0 1,0-1,0 0,25 1,-25 24,25-25,25 50,-26-24,-24 24,50 0,-50 0,25 24,-25 26,25 0,-25-1,0 1,0-25,0 24,0-24</inkml:trace>
  <inkml:trace contextRef="#ctx0" brushRef="#br0" timeOffset="27484.572">3894 9054,'-49'25,"74"-1,-1 51,-24-26,0 51,25-26,0 0,0 1,24 24,1-49</inkml:trace>
  <inkml:trace contextRef="#ctx0" brushRef="#br0" timeOffset="28013.6023">3721 9376,'25'-74,"-1"74,26-25,0 0,49 25,-50 0</inkml:trace>
  <inkml:trace contextRef="#ctx0" brushRef="#br0" timeOffset="29317.6769">4192 9575,'50'-50,"-1"50,1-50,-25 1,49 24,-24-25,-1-24,-24 49,25 0,-50 1,0-1,0 25,0 0,-50 0,0-25,1 25,-1 25,1 0,-1 24,25-24,-24 49,-1-24,0 24,50 1,-24-1,24 1,24-1,-24-49,25 24,25-49,-25 25,24-25,1 25,-1-25,26-25,-1 0,1 1,-26-1</inkml:trace>
  <inkml:trace contextRef="#ctx0" brushRef="#br0" timeOffset="30781.7606">4738 9128,'74'50,"-49"-1,0 1,0-25,-25 24,0-24,0 25,0-1,0-24,0 25,0-25,0-25,0 24,0-24,-25-24,25 24,-25-25,25-25,-25 25,25-24,0-1,0 1,25-26,0 26,24-26,1 26,0-1,-26 50,26-25,-25 75,24-25,-24-25</inkml:trace>
  <inkml:trace contextRef="#ctx0" brushRef="#br0" timeOffset="32141.8384">5705 8582,'-74'-49,"49"49,-25 49,25-24,-24 25,49-25,-50 49,25-24,1 49,-1-50,25 51,0-26,25 25,-25-24,24-1,-24 1,25 24,-25-50,25 26,-25-26,25 26,-25-50,25 49,-25-24</inkml:trace>
  <inkml:trace contextRef="#ctx0" brushRef="#br0" timeOffset="32773.8746">5209 9178,'99'0,"-74"0,25-25,-1 0,1 25,-1-25,1 1,-50 24</inkml:trace>
  <inkml:trace contextRef="#ctx0" brushRef="#br0" timeOffset="33940.9413">6102 8954,'-124'25,"124"0,-25-25,25 25,-49 25,49-50,-50 49,0-24,1 49,-1 1,25 24,25-49,0 49,0-50,25 1,25-25,-1-25,1-50,0 1,-1-1,-24-24,-25 24,25-24,-25-1,0 1,0 24,0 1,0 49,-25-25,25 25,-25 0,25 0,-25 25,25-25,25 24,-25-24,25 50,-25-50,50 50,-1-1,-24 1,25-1,-1 1,-49-50</inkml:trace>
  <inkml:trace contextRef="#ctx0" brushRef="#br0" timeOffset="34740.9871">6573 8830,'-74'50,"49"-25,-25 24,26 1,-26 25,50-51,-50 51,50-26,-24 26,24-26,-25 26,25-26,25 26,-1-26,51 1,-1-50,-24 0,-1-25,1-24,-25 24</inkml:trace>
  <inkml:trace contextRef="#ctx0" brushRef="#br0" timeOffset="35805.048">6796 9302,'75'-25,"-50"25,24-50,1 26,0-26,-26 0,1 1,0 24,0-25,-25 1,0 24,0-25,-25 25,-25 25,26-24,-26 24,0 24,26 26,-26-25,0 24,-24 1,49 0,-25-1,50 1,0 24,0-24,25 24,25-24,-1 0,1-50,25 0,-1 0,25 0,-24 0</inkml:trace>
  <inkml:trace contextRef="#ctx0" brushRef="#br0" timeOffset="41755.3883">4936 6300,'0'75,"0"-26,-25 26,25-26,0 1,0 0,25 24,0-24,-25 49,25-49,0 49,-25-50,-25 26,25-1,0 25,0-24,0-1,0 1,25 24,-25-50,24 26,-24-26,25 26,-25-50,0 24,0 1,0-25,0-25</inkml:trace>
  <inkml:trace contextRef="#ctx0" brushRef="#br0" timeOffset="44187.5274">6722 5085,'25'0,"0"0,49-25,1 25,24 0,-50 0,100-25,-50 25,50-24,0-1,74 25,-74 0,124 0,-75 0,150-25,-100 0,74 0,-74 1,99-1,-123 25,98-25,-74 25,75 0,-100 0,75 0,-150 25,249 0,-99-1,99 26,-75-25,1 0,-199-1</inkml:trace>
  <inkml:trace contextRef="#ctx0" brushRef="#br0" timeOffset="56467.2298">14511 4316,'25'99,"-25"-49,24 49,-24-49,25 74,-25-50,0 25,0-24,0 74,0-50,25 74,-25-24,0 25,0-50,0 50,0-75,-25 74,25-49,25 25,25-50,-26 25,1-49,0-1,-25-24</inkml:trace>
  <inkml:trace contextRef="#ctx0" brushRef="#br0" timeOffset="57531.2906">14511 4390,'49'-74,"-24"0,74 24,1 0,24 1,-25 49,0-25,-49 25,24 25,-49 0,24 49,1 0,0 1,-25-26,-1 26,1-26,0 26,-25-26,-50 51,1-26,-26 1,1-1,-50 75,49-75,-24 1,50-1,-51 25,51-49,-1-25,1-25</inkml:trace>
  <inkml:trace contextRef="#ctx0" brushRef="#br0" timeOffset="58763.3611">15156 5779,'0'50,"0"-25,0 0,0 24,24 26,-24-50,25 24,25 1,-25-1,-25 1,24 24,-24-24,25 24,-25-24,25 24,-25-24,25 0,-25-50,0 24,0-24,0 0,0 0,-25-24,25 24,-50-25,26-25,-1 25,0-24,-25 24,50-25,0 1,0-26,0 1,25 0,25-1,-25 26,-1-26,26 26,0-1,-1 0,1 1,0-1,-1 25,-24 25,49 0,-49 0</inkml:trace>
  <inkml:trace contextRef="#ctx0" brushRef="#br0" timeOffset="60627.4677">15949 6127,'75'-75,"-50"51,49-1,-49 0,24 0,1 0,-25 1,0-1,-1-25,-24 0,0 1,0 49,0-50,-24 50,-26 25,25-25,-49 25,24 24,1 1,-1 0,0-25,50-1,-24 26,24-25,-25 24,0 1,0 0,25-1,25 50,-25-49,50 0,-26-1,1 26,0-51,25 26,-26 0,51-26,-1-24,50 0,-74 0,24-24,-24-1,0 0,-26-25,26-24,0 24</inkml:trace>
  <inkml:trace contextRef="#ctx0" brushRef="#br0" timeOffset="61828.5364">17264 5482,'-74'0,"24"0,25 25,0-25,1 24,24-24,-25 50,0 0,25 24,-25-24,25-1,25-24,-25 0,25 0,24 0,-24-1,25 26,24 0,-24-1,-1 1,-24 24,-25 1,25-1,-25-24,0 24,0-49,-25 24,0-24,-24 0,24-25,-49 0,24 0,0 0,1-25,24-24,25-1,0-24,0 24,0-24,0 49</inkml:trace>
  <inkml:trace contextRef="#ctx0" brushRef="#br0" timeOffset="63027.605">17785 6028,'74'-75,"-24"26,24-1,-24 0,0 1,-1 24,1-25,-50 50,0-49,0 24,-25 0,0 0,0-24,-24 49,-1 0,25 24,-49 1,49 25,-24-1,24 1,0 24,0-24,0 49,1-49,24 49,0-49,24 24,-24-24,25 24,-25-24,25 24,25-49,-1 0,1 0,24-25,-49 0,49-25,-24 0,49 0,-24 0,-1-24,-24 24</inkml:trace>
  <inkml:trace contextRef="#ctx0" brushRef="#br0" timeOffset="64418.6846">18554 5531,'0'75,"0"-50,-25 24,25-24,25 49,-25-24,50 25,-26-1,1 25,0-24,-25-1,0-24,25 24,0-49,-25 49,0-49,0 0,-25 0,0-25,25 0,0-50,0 25,0-49,0 24,0-49,0 49,25-49,-25 50,0-51,0 51,25-51,-25 51,49-75,-24 74,25-24,-26 24,51 25,-50 25,-1-24,26 24,-25 24,0 26,-1 0,1-1,0 26,0-26,24 26,-49-26,25 26,-25-26,-25 51,25-51,0 50,0-49,25 24,-25-49</inkml:trace>
  <inkml:trace contextRef="#ctx0" brushRef="#br0" timeOffset="65483.7455">19819 4688,'0'99,"0"-49,0 49,0 0,0 50,0-50,25 25,-25-24,0 24,0-25,25 0,-25 0,24 25,-24-74,25 24,0-24</inkml:trace>
  <inkml:trace contextRef="#ctx0" brushRef="#br0" timeOffset="66154.7839">19596 5234,'74'0,"-24"0,-1 0,1 0,24-25,-24 0,49-24,-24 24,24 0,-50 25,26 0,-26 0,-24-25,0 25</inkml:trace>
  <inkml:trace contextRef="#ctx0" brushRef="#br0" timeOffset="67451.858">20836 5283,'-74'75,"24"-50,0-1,1-24,-1 25,0 0,1 25,24-1,0 50,0-24,-24 24,-1-24,25 49,25-75,0 50,25-49,50 0,-1-50,0 0,-24 0,24-50,-24 25,0-49,-25-1,-1-49,1 75,25-75,-1 49,1-24,-25 25,-25-26,0 51,-25-26,25 51,-25-1,25 0,0 0,0 25,25 25,-25 25,25 24,-25-24,25 74,-25-75,24 50,1-49,25 24,-25-24,-1 25,-24-26</inkml:trace>
  <inkml:trace contextRef="#ctx0" brushRef="#br0" timeOffset="68181.8998">21456 4688,'0'99,"25"-49,0 49,-1-49,26 74,-50-75,50 51,-50-26,24 50,-24-50,25 26,0-26,-25 25,25-24</inkml:trace>
  <inkml:trace contextRef="#ctx0" brushRef="#br0" timeOffset="68851.9381">21382 5407,'99'-99,"-50"99,26-25,-26 1,51-26,-1 0,-25 26,-49-1,50 0,-51 25,-24-25,25 25,25-25,-25 1</inkml:trace>
  <inkml:trace contextRef="#ctx0" brushRef="#br0" timeOffset="69580.9798">22275 5234,'24'74,"-24"-49,25 49,-25-24,25 24,-25-24,0 24,25-24,-25 24,25-24</inkml:trace>
  <inkml:trace contextRef="#ctx0" brushRef="#br0" timeOffset="70045.0064">22622 4663,'-25'-74,"0"49,0-25,1 1,-51 24,50-25,-24 26,-1 24,1-25,-1 25,25 25,0-25</inkml:trace>
  <inkml:trace contextRef="#ctx0" brushRef="#br0" timeOffset="70981.0599">22771 5085,'0'50,"0"-1,0-24,0 25,0 49,25-50,-1 1,26-25,0 0,-26-25,51-25,-50 0,24-25,-24 1,0-26,-25 26,0-26,-25 51,0-26,-24 0,-26 26,26 24,-26 0,50 24</inkml:trace>
  <inkml:trace contextRef="#ctx0" brushRef="#br0" timeOffset="72373.1395">23465 4936,'25'50,"0"-25,-25-1,25 26,-1 24,1-49,0 25,25-50,-26 25,1-25,0 0,-25 0,0 0,0 0,0-25,0 0,-25 0,-24 0,24-24,-25 49,50-50,25 25,0 1,24-26,1 0,-25 26,0-1,-1 25,26 0,-25 0,0 49,0 1,24 0,-49-1,50 1,-25-1,-1 1,1 0,-25 24,0-24</inkml:trace>
  <inkml:trace contextRef="#ctx0" brushRef="#br0" timeOffset="82459.7164">15379 10096,'25'99,"-25"-50,25 1,24 0,1-1,-25 1,24-1,-24 1,25 24,-1 1,1 24,-1-25,26 26,-26-51,26 50,-26-24,51 24,-51-49,75 49,-74-25,74 1,-74-1,74 1,-75-26,75 1,-74-1,74-24,-75-25,75 25,-74-25,74-50,-50 1,26-1,-26 1,50-26,-49 26,24-26,0 26,50-100,-50 0,75 0,-75 0,50-24,-50 73,-25-24,-24 25,24-25,-24 75,24-75,-24 49,0-24,-26 24,26-24,-25 50</inkml:trace>
  <inkml:trace contextRef="#ctx0" brushRef="#br0" timeOffset="83458.7736">16669 9302,'0'99,"0"-49,0 24,25 0,-1 26,1-26,25 0,-50-24,25 24,-25-49</inkml:trace>
  <inkml:trace contextRef="#ctx0" brushRef="#br0" timeOffset="84387.8267">17388 9252,'0'50,"0"-1,0 1,0 0,0 49,25-50,-25 26,25-50,-1 24,-24-24,-24 25,24-1</inkml:trace>
  <inkml:trace contextRef="#ctx0" brushRef="#br0" timeOffset="105891.0566">7094 11237,'-25'99,"50"-50,0 51,0-26,24 100,-49-26,25 76,25-51,-25 75,24-99,1 0,-1-99,1-26,-25-48</inkml:trace>
  <inkml:trace contextRef="#ctx0" brushRef="#br0" timeOffset="106492.091">6945 11336,'25'49,"-25"-24,25 0,25 0,-26 0,26-25,0 0,-1 0,26 24,-26-24,1 75,-1-26,-24 51,-25-1,0 50,-25-50,-24 25,-1-50,1-24,-1-25</inkml:trace>
  <inkml:trace contextRef="#ctx0" brushRef="#br0" timeOffset="107155.1289">7243 12303,'-50'25,"26"-25,-1 25,-25-25,50 0,50 0,-25-25,24 25,1-25,-50 25,25 25,24-25,1 25,-1-25,26 25,-26-25,26 49,-26 1,-49 49,0 0,0 25,-49-25,-1 25,25-74,-24 24,24-49</inkml:trace>
  <inkml:trace contextRef="#ctx0" brushRef="#br0" timeOffset="108083.182">7714 11931,'25'99,"0"-49,-25 24,25 1,24 24,-24-25,25 1,24-26,1 1,-51-50,26-25,0 0,-26-24,26-1,-25-24,-25-1,-25-24,25 0,-25 0,25 49,-25 0,25 50,25 0,-25 50,25 24,-25-24,50 74,-50-25,24 25,-24-24,50-1,-50-25,25 1,-25-51</inkml:trace>
  <inkml:trace contextRef="#ctx0" brushRef="#br0" timeOffset="108948.2315">8533 11807,'0'50,"0"-26,25 51,-25-1,24 50,-24-24,50 24,-50-75,25 26,-25-75,0 24,0-24,-25-24,25-1,-50-25,50-24,-24-25,24 24,-25-24,25 49,25-74,-1 25,1 25,0 24,25 25,-1 50,-24 49,-25 1,50 24,-50 0,24 0,26-24,-25 24,-25-49</inkml:trace>
  <inkml:trace contextRef="#ctx0" brushRef="#br0" timeOffset="109980.2905">9277 11509,'-74'25,"49"25,0 24,0-24,0 74,25-25,0 0,0 0,0 1,0-26,25 1,0-26,25-49,-1-49,26-1,-51-49,26-25,-50 24,25-48,-25 48,0-73,0 74,-25-50,-25 74,1-49,24 50,0 24,0 1,25 98,0 1,25 99,-25-25,50 74,-25-74,24 50,-24-50,25-25,-50-49</inkml:trace>
  <inkml:trace contextRef="#ctx0" brushRef="#br0" timeOffset="110749.3345">9847 11881,'25'-24,"25"24,-1-50,1 25,-25-49,-25 24,-25 1,-25-1,-49 124,50 26,-26 73,75 1,0 24,50-123,24-1,1-74,24-49,-25-1,1-49,-26 49</inkml:trace>
  <inkml:trace contextRef="#ctx0" brushRef="#br0" timeOffset="111316.367">10269 11361,'-25'49,"25"-24,0 49,0-24,0 49,50-49,-25-1,24 1,-24 24,25-24,-50 49,0 0,-25 26,0-76,-49 26,24-26,1-49,24 0,0-74,25 24</inkml:trace>
  <inkml:trace contextRef="#ctx0" brushRef="#br0" timeOffset="112548.4374">10765 11584,'0'74,"0"-24,0 49,0 50,25 24,0-24,0 25,-1-75,26-24,-25-51,-50-24,0-74,25-50,-25 25,-49-25,49 49,-24-123,-26 74,26-25,49 50,24-25,26 99,0 25,-1 0,50 74,-49-24,0 74,-1-25,1 25,-50-74,0 24,0-49,-25 0,25-25,-25 0,25 0</inkml:trace>
  <inkml:trace contextRef="#ctx0" brushRef="#br0" timeOffset="113444.4887">11187 11385,'25'100,"0"-26,24 25,1-24,-1 24,-24-50,0 1,-25-50,-25 25,0-25,-24-50,-1 1,1-26,24-24,0-25,25 25,25 24,24 26,26-1,-26 50,26 25,-26-25,1 25,-25 24</inkml:trace>
  <inkml:trace contextRef="#ctx0" brushRef="#br0" timeOffset="114341.54">11683 11435,'0'50,"0"-1,0-24,0 25,25 49,-25-50,25 51,24-51,1 26,-1-75,26 0,-26-25,26-25,-26-24,-24-25,0 49,0-49,-25 49,-25-24,-25 24,26 1,-26-1,25 50,25 0,25 0,0 50,0-1,-1 1,26 24,0 1,-25-1,24-49,1 0,-25-25</inkml:trace>
  <inkml:trace contextRef="#ctx0" brushRef="#br0" timeOffset="114876.5706">11708 10765,'74'0,"-49"0,49 0,-24 0,24-25,-24 25</inkml:trace>
  <inkml:trace contextRef="#ctx0" brushRef="#br0" timeOffset="116043.6373">12030 11261,'-25'-49,"1"74,-26 24,25 1,-24-25,49 24,24-24,1-25,0 0,0 0</inkml:trace>
  <inkml:trace contextRef="#ctx0" brushRef="#br0" timeOffset="117235.7055">12129 11088,'-124'49,"100"-24,-26 0,25 0,0 0,25 24,-24-24,24-25,0 25,0-25,-25 25,25-1,-25-24,25 25,0 0,0-25</inkml:trace>
  <inkml:trace contextRef="#ctx0" brushRef="#br0" timeOffset="118699.7893">12725 10964,'-50'24,"1"-24,24 50,-25 0,25 24,25-24,0-1,0-24,50 25,0-50,-26 74,1-24,0 49,-25-49,-25 49,0-50,1 26,-1-26,-25 1,50-50,-25-25,25 0</inkml:trace>
  <inkml:trace contextRef="#ctx0" brushRef="#br0" timeOffset="119164.8159">12898 11112,'0'50,"0"-25,25 25,-25-1,25 50,25-49,-26 49,-24 0,50 1,-50-51,25-24,-25-25</inkml:trace>
  <inkml:trace contextRef="#ctx0" brushRef="#br0" timeOffset="119532.8369">12849 10368,'-99'-74,"49"49,25-24,0-1,50 0,0 26</inkml:trace>
  <inkml:trace contextRef="#ctx0" brushRef="#br0" timeOffset="122725.0195">13519 10889,'-124'99,"74"-99,25 50,-24-25,49 74,0-24,0 49,0-25,0 74,0-49,0 0,0-74,49 0,-49-100,50-49,-25 0,24-75,-24 50,0-99,-25 74,0-50,0 51,-25-26,25 75,-50 24,26 51,24 48,-25 76,25 48,0-24,25 75,24-50,-24 49,25-49,-1 0,1-75,24 25,1-74,24-50,-25-24,1-75,-51 25,51-25,-50 24,-25-24,0 25,0 0,0 24,-50 26,0 24,1 50,-1 24,-24 26,24 24,25 50,25-25,0 50,50-50,0 24,-1-98,26 0,-26-75,50-25,-49 1,0-51,-1 51,-24-100,-25 50,0-50,0 50,-25-25,25 49,-25 26,25-1,0 50,0 0,0 50,0-1,25 50,-25 1,50 24,0-25,-1 25,-24-74,0 49,-25-50,0 1,0-50,0 0,0-50,0-24,0 24,-25-49,25 25,-25-50,25 24,25-24,25 25,-26 0,26 49,-25 1,-25 24,25 25,24 0,-24 50,25-1,-26 50,-24 1,25 24,0-25,25 25,-26-25,26 25,-50-74,50-1,-26-24,51-50,-26-24,1-50,0 49,-1-74,-49 25,0-25,0 24,25-73,-25 49,0-50,0 50,25-25,-25 50,25 25,0 24,-1 224,1-1,0 75,-25 25,25 25,-25-174,25-25,24-49,-24-1,-25-49</inkml:trace>
  <inkml:trace contextRef="#ctx0" brushRef="#br0" timeOffset="123227.0482">15180 10517,'25'50,"25"-25,24-1,-24-24,74 25,-74-25,74 25,-75-25,75-25,-74 25</inkml:trace>
  <inkml:trace contextRef="#ctx0" brushRef="#br0" timeOffset="218650.5061">9699 8508</inkml:trace>
  <inkml:trace contextRef="#ctx0" brushRef="#br0" timeOffset="219081.5308">9823 9748</inkml:trace>
  <inkml:trace contextRef="#ctx0" brushRef="#br0" timeOffset="222029.6994">9674 8756,'74'50,"-49"-1,25-24,-50-25,49 25,-49-25,25 0,-25 0,25 0,-25 0,0 0,0 0,0 0,0 0,0 0,0 0,0 0,0 0,0 0,0 0,0 0,0 0,-25 0,25 0,-25-25,25 25,-25-25,25 25,0-49,0 49,0-25,0 25,0-50,0 25,0 25,0-24,0-1,0 25,0-25,0 25,0-25,0 25,0-25,0 25,0 0,0 0,0 0,0 0,0 25,0-25,0 50,0-25,25 24,25-24,-25 25,24-26,-24 51,-25-26,0 26,0-1,-25 26,25-26,25 0,-25 1,25 24,25-25,-50 1,0-26,24 1,-24 0,0-26,0-24,25 0,-25 0,-25-24,25-26,-24 0,24 1,-25-26,25 26,0-1,0 1,25-1,-25 0,0-24,0 24,24-24,-24 49,25-24,-25 24,50 0,-25 25,-1 0,1 0,25 25,-50 0,49-1,-49 1,25 50,-25-26,25 26,-25-1,25 25,-25-24,25-1,-25-24,24-1,-24-49,25 25,-25-25,50-25,-25 0,-1 25,1-24,25-26,-50 0,25 1,-1-26,1-24,0 25,0-1,-25 26,49-26,-24 51,-25-51,25 50,0 0,-25 1,-25 24,0 24</inkml:trace>
  <inkml:trace contextRef="#ctx0" brushRef="#br0" timeOffset="224067.816">10740 9748,'100'-74,"-76"24,-24-24,0 24,0-24,0 49,-24-49,24 24,0 0,0 1,0-26,0 51,0-26,0 0,24 1,-24 24,0 0,0 25,0 25,0 0,0 49,25-24,-25-1,25 1,0 49,-25-49,-25-1,25 1,25 49,-25-24,49-1,-24-24,0-26,0-24,24 0,-49 0,50-24,-25-1,25-25,-26 1,51-51,-50 51,24-75,1 74,-25-49,-1 25,26-26,-25 26,-25-25,25 49,-1-74,-24 74,-24-49,24 50,-25-1,25 50,-25-25,25 25,-25 25,0 0,1 24,-26 1,25 49,0-49,1 49,24-25,0 26,0-26,0 25,0 1,-25 24,25-25,25 25,-25-75,24 51,-24-76,50 1,-25-25,0 0,-1-25,51-24,-50-1,24-24,1 24,-1-74,-24 75,25-75,-50 74,25-74,-25 25,24-1,1 1,0-25,0 75,0-26,-25 26,-50 73,0 26,-24 49,24 0</inkml:trace>
  <inkml:trace contextRef="#ctx0" brushRef="#br0" timeOffset="225561.9014">11757 9773,'100'-99,"-51"74,-24-49,25 24,-1-24,-24 24,25-24,-26 24,26-24,0 24,-25-24,-1 49,1-25,-25 50,0-25,0 25,-25 0,1 0,24 0,-25 0,-25 25,50 0,-50 0,26 0,-26 49,25-49,-24 49,24-24,0 24,25 1,25-1,-25-24,25 24,-25-49,49 24,-24-49,0 25,0-25,49-25,-49 25,25-24,-26 24,26-50,-50 25,50-49,-26 24,-24-24,25 24,0-24,-25 49,-25-49,25 24,-25 0,25 26,-49-26,49 50,-25-25,25 25,-25-25,25 25,0 0,25 0,-25 0,25 0,-25 25,49-25,-24 25,0 25,0-50,24 24,1-24,-25 0,-25-24</inkml:trace>
  <inkml:trace contextRef="#ctx0" brushRef="#br0" timeOffset="239511.6993">8062 14957,'74'-99,"-49"99,49 0,-24 0,-1 0,-24 0,0-25,-25 25,0-25,0 25,0-24,0 24,0-25,0 0,0 25,0-25,0 0,0 25,0 0,0 0,0-24,0 24,0-25,0 25,0-25,0 25,0-25,0 25,25 0,0 0,-1 0,-24 0,25 0,-25-25,25 25,-25-24,0-1,0 25,0 0,0 0,-25 0,25 0,0 0,0 0,0 0,0 0,25 0,-25 0,0 0,0 0,25 0,-25 0,0 0,0 0,25 0,-25 0,0 0,0 0,0 25,0-1,0-24,0 0,0 0,0-24,24-1,-24 25,0 0,0 0,0-25,0 25,-24 0,24 0,0 0,0 0,0 25,0-25,0 0,0 0,0 0,0 0,24 0,-24 0,0 0,0 0,0 0,0 0,-24 0,24 0,0 0,0 0,0 0,0 0,0 0,0 0,24 0,-24 0,25 0,-25 0,0 0,0 0,0 0,0 0,0 0,0 0,25 0,-25 0,0 25,0-25,25 49,-25 1,25 24,-25-24,24 24,-24-49,0 49,0 1,25 24,-25-49,25 49,25-50,-26 1,-24 0,25 49,-25-49,25-1,-25 1,25 24,-25-49,25 25,-25-26,0 26,0-50,0 25,0-25,0 0,0 0,0 0,0 0,-25-25,25 25,-25-50,25 26,-25-51,25 26,0-26,0 1,0-1,0 1,0-1,0 26,25-26,0 51,-25-26,25 50,24-25,-49 25,25 0,-25 0,25 25,-25-25,0 25,0 24,0 1,0-25,25 24,-25-24,25 50,-25-26,24 1,-24 0,0 24,0-49,25 24,-25 1,25 0,-25-26,50 1,-50 0,24-25,-24 0,50 0,-50 0,25 0,-25 0,25-25,-25 25,24-49,1 24,0-50,0 26,24-26,-49 1,25 0,-25 24,0-25,0 51,0-26,0 25,25-24,-25-1,0 25,0 25,0 0,0 0,0 25,0 25,-25-1,25-24,0 25,0-26,0 26,0 0,0-1,0-24,0 50,0-26,0 1,0-1,0 26,0-50,0 24,0-49,0 25,0-25,0 25,0-25,0 25,0-25,25 24,-25-24,25 0,-25 0,25 25,-25 0,24-50,-24 0,0 25,0-49,0-1,0 1</inkml:trace>
  <inkml:trace contextRef="#ctx0" brushRef="#br0" timeOffset="240440.7524">9376 14387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6-06T12:25:23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19025 13643,'124'-25,"-124"25,25 25,-25-1,50-24,-26 25,1-25,25 0,-1 0,-24 0,25 0,-50 0,49 0,-24 0,0 0,25 0,-25 0,-1 0,26 0,-50 0,50 0,-26 25,1-25,0 0,25 0,-26-25,1 0,25 25,-1 0,-24 0,25 0,-50 0,49 25,-24-25,0 0,25 0,-1 0,-24-25,49 1,-49 24,25 24,-1-24,-24 25,0-25,25 25,-1-25,1 25,0-25,24 25,-49-25,49 24,-49-24,0 0,0 0,24 0,-24 0,0 0,24 25,1-25,-25 25,24-25,-49 0,50 0,-25 0,0-25,24 25,-24 0,0 0,24 0,-24 0,0 25,0-25,24 0,-49 0,50-25,-25 0,-25 25,25 0,24-24,-24 24,-25 24,25-24,25 0,-26 0,-24 25,25-25,25-25,-25 1,-25 24,24-25,26 0,-25 25,-25 0,25 0,-1 0,-24 0,25-25,0-24,-25 24,25 25,0-50,-25 50,0 0,0 0,24-49,1 24,-25 25,25-25,0 0,-25 25,0-25,0 1,0 24,0 0,0 0,0 24,0 1,0-25,0-25,0 1,0 24,0-25,0 0,0 25,0 0,0 0,0 0,0 0,0 0,0 0,0 0,0 0,0 0,0 0,-25-25,25 25,-25-49,25 24,-25 0,25 0,0-25,0 50,0-49,0 24,0-25,-24 26,24-51,-25 26,25-26,0 26,0-1,0 25,0-24,0 49,0-50,0 25,25 0,-25 1,0-26,0 25,0 25,0-25,-25-24,0 49,25-25,-25 25,25-25,25 25,-25 0,0 0,0-25,0 1,0 24,0-25,0-25,0 50,-50-25,26 25,24-49,-25 49,0-25,25 25,0-50,0 25,25 25,-25-24,0-1,0 25,0-25,0 0,0 25,0-25,0 1,0 24,0-25,0 25,0-25,0 25,0-50,0 26,0 24,0-25,0-25,0 50,25-25,-25 25,0-49,0 24,0 25,0-25,0-24,0 24,0 25,0-25,0 0,0 25,0-25,0 25,0-24,0 24,0-25,0 25,0-25,0 0,24 25,-24-25,-24 1,-1 24,0 24,-25-24,26 0,-1 0,0 0,25 0,0 0,0 0,-50 0,26 0,-26 0,25 0,-24 0,49 0,-25 0,-25 0,25 25,-24-25,-26 0,50 0,-24 25,24 0,-74 0,74-1,-25 1,26-25,-51-25,26 25,-1 0,0 0,-24 0,24 25,-24 0,24-25,-24 0,49 0,-49 0,24 0,25 25,-24-25,-26 0,50 0,-24 0,-26 0,1 0,49 0,-24 25,-1-25,0 0,1 0,-1 0,25 0,-49 0,49 0,-24 24,-1 1,0 0,1 0,-1 0,0-25,1 0,24 0,-25 0,50 0,-74 0,49 0,-24 24,24-24,-50 0,75 0,-49 0,24 0,0 0,0 0,1 0,24 0,-25 0,0 0,0 0,-24 0,24 25,0 0,0 0,25-25,0 49,0-24,0 0,0 0,0 49,0-49,0 49,0-24,-25 24,25-24,0 25,0-51,0 51,0-26,-24 26,24-26,0 26,0-26,24 26,-24-26,25 51,-25-51,50 26,-50-26,25 1,-25-1,24 1,-24-25,0 25,0-26,-24 51,24-50,0-1,0 1,0 25,0-50,0 25,0-25,0 49,0-24,0-25,0 25,0 0,0-25,0 24,0-24,0 25,0-25,0 25,0-25,0 0,0 0,0 0,0 0</inkml:trace>
  <inkml:trace contextRef="#ctx0" brushRef="#br0" timeOffset="3759.215">21754 8012,'-100'-75,"76"75,-1 0,-25 0,25 25,1-25,-51 0,50 0,-24 0,24 0,-74 25,74 0,-25 0,26 24,-76 1,76-25,-51 0,26-1,-26 26,26-25,24 49,0-49,-25 49,25-24,-24 24,-1-24,25 0,1-26,-1 26,25 0,0-1,0 1,0 24,0-24,0 0,25-26,-25 26,24 0,26-1,-50 1,25 24,-25-24,49 24,-49-49,50 25,-25-1,25-24,-26-25,51 50,-1-50,-24 24,24 26,1-25,-51-25,51 49,-26-49,51 0,-51 0,50-24,-49-1,24 0,-24 25,25-25,-26 0,26 1,-26-26,26 0,-26 1,26-1,-26 1,26-1,-26 0,1 1,-25 24,24-49,-24 49,0-25,0 1,-1-1,-24 25,-24-49,24 24,-25 0,25 1,-25-1,25 1,-25 24,0-25,25 1,-24 24,-1 0,0 0,0-24,-24-1,24 0,0 26,-25-26,26 25,-51-24,26 49,-26-25,50 0,-24 0,49 0,-75-24,51 49,-51-25,25 25,-24 0,49 0</inkml:trace>
  <inkml:trace contextRef="#ctx0" brushRef="#br0" timeOffset="10080.5766">21382 9203,'124'-50,"-100"50,-24 25,25-25,0 0,-25 0,25 0,24 0,1-25,0 25,24 0,-24 0,-1 0,1 0,0-25,-1 0,-24 1,0 24,49 0,-49 24,25-24,-26-24,51 24,-50 0,-1-25,26 25,-25 0,0 0,-25 0,0 25</inkml:trace>
  <inkml:trace contextRef="#ctx0" brushRef="#br0" timeOffset="11912.6813">21382 9277,'0'-124,"0"99,24-24,-24 24,0-50,0 75,25-49,0 24,-25 0,25 0,24-49,-24 49,0-25,0-24,0 0,-25 49,0-25,0 25,0-49,0 49,0-24,0 24,24-50,-24 51,0-1,0 0,0 0,0 25,25 0,0 0</inkml:trace>
  <inkml:trace contextRef="#ctx0" brushRef="#br0" timeOffset="18209.0415">18976 7293,'-75'0,"50"-25,1 25,-1-25,-25 0,25 25,1 25,-1-25,-50 25,1 0,-1-1,-24 26,0 0,49-1,-24 26,24-26,1 50,-1-24,1 49,-1-75,25 76,25-76,0 75,50-25,-25 1,24-1,1 0,24-49,1 24,-1-24,25-1,-24-24,49-25,-25-25,25-49,-25 24,25-49,-74 25,49-50,-49 24,-1-48,-24 24,-25-50,0 75</inkml:trace>
  <inkml:trace contextRef="#ctx0" brushRef="#br0" timeOffset="25160.4391">20166 11559,'0'25,"0"24,0-24,0 25,0-1,0-24,0 25,0-1,-25 26,25-26,25 1,-25 0,25-1,-25 26,25-26,-25 26,0 24,0-25,0 26,0-1,25 0,-25-49,24 24,-24-24,0 49,25-50,0 76,0-76,24 50,-49-49,25 24,-25-49,-25 50,25-26,25 1,0-1</inkml:trace>
  <inkml:trace contextRef="#ctx0" brushRef="#br0" timeOffset="26656.5246">18604 12973,'74'-25,"-24"25,-1 0,1 0,-1 0,-24 0,50 0,-1 0,0-25,-24 0,74 1,-50-1,26 0,-1 25,25-25,-50 25,26 0,-26 0,50-25,-50 1,50-1,-24 0,48 0,-48 25,49-25,-50 1,25-1,-50 25,50 0,-49 0,24 25,0-25,0-25,-24 25,49 0,-50 0,25-25,-24 25,-1 0,-24 0,-1 0,-24 0,0 0,25 0,-1-25,1 25,-1-25,1-24</inkml:trace>
  <inkml:trace contextRef="#ctx0" brushRef="#br0" timeOffset="31854.822">19224 14833</inkml:trace>
  <inkml:trace contextRef="#ctx0" brushRef="#br0" timeOffset="36209.071">19546 15354,'124'25,"-124"-25,0 0,0 0,25-25,-25 0,0-49,25 49,24 0,-24 0,-25-24,25 24,0 25,-25-25,0 0,0 25,0 0,0 0,25 25,24 25,-24-1,25 1,-26 0,-24-26,25 1,-25-25,50-25,-25 1,24-26,-24 25,-25 0,0 25,25 0,0 25,-1 25,1-25,25 24,-50 1,49 49,-49-49,50-25,-25-1,0 1,-1-50,26-24,-25-1,24 25,-24-24,25 49,-50 0,50 49,-26-24,-24 50,25-26,0 1,0-1,0-24,-1-25,26-49,-25-1,0-24,-25 24,24-24,1 24,-25 25,25 25,0 0,-25 0,0 25,0 25,0-1,0 1,-25-1,25-24,0 0,0-25,25-25,0 0,-1 1,1-26,0 0,-25 26,0-26,0 50,0 0,0 50,-25-26,25 26,25 0,0-50,-25 49,25-24,-1 0,-24 0,25-1,-25-24,25-24,0-1,0 0,-25 0,24-24,1 24,-25 0,25 25,0-25,-25 25,25 0,-25 0,24 0,-24 0,50 50,-25-25,-25-1,25 1,24 25,-24-50,0 49,0-49,24 25,-49-25,50 25,-25-25,0-25,24 25,-24-25,0 25,0-49,-25 24,24 0,1-24,-25-1,25 25,0-49,-25 49,25-50,-1 26,1-26,0 26,0-26,-25 51,25-51,-25 50,24 1,1-1,-25 0,25 25,25 0,-50 0,24 25,-24-25,25 25,-25-25,25 49,-25 1,50-1,-26 1,1 24,0-49,0 25,-25-50,25 49,-25-24,24 0,-24 0,25 25,-25-50,0 24,0-24,0 25,0 0,25-25,-25 25,25 0,-25-25,25 24,-25-24,0 25,0-25,0 50,0-25,0-1,0 1,0 25,0-50,0 49,0-24,0-25,25 25,-25 0,24-25,1 0,-25 0,0 25,0-25,0 24,0-24,0 25,0-25,25 0,0 0,-25 0,25 0,-1 25,-24 0,0-25,0 0,-24 0,24 0,24 0,1 25,0-25,0-25,0 25,-25-25,24 0,-24 50,25-25,0 25,25-25,-50 49,24-24,26-25,-50 25,25 0,-25-25,49 0,-24 0,-25 0,25 25,25-25,-26 24,-24 1,25-25,0 25,-25 0,25-25,0 0,-25 0,24 0,-24 0,0 0</inkml:trace>
  <inkml:trace contextRef="#ctx0" brushRef="#br0" timeOffset="38169.1831">23763 16297,'-75'-100,"75"76,0 24,0-25,-24-25,24 1,-25 24,25-25,-25 1,25-1,-25 0,25 1,-25-26,25 51,-24-51,24 50,0-24,0 24,0-49,0 49,24-25,-24 0,-24 1,-1 24,25-49,-25 49,25-25,0 25,0-49,0 49,0 0,0 1,0-26,0 0,25 26,-25-26,0 0,0 1,0 24,0-25,0 1,0 24,0 0,-25 0,25-49,-25 49,0-25,25 26,25-51,-25 50,0-24,0-1,-25 25,1 1,48-26,-24 25,0-24,25-26,-25 26,-25 49,25-50,-24 25,24 0,0 1,0-26,0 50,0-50,0 26,0 24,0-25,0-25,0 25,24 25,-24-24,0-1,0 25,0 0,0 0,0 0,0 0</inkml:trace>
  <inkml:trace contextRef="#ctx0" brushRef="#br0" timeOffset="39968.286">23515 13370,'25'-99,"-25"74,-25 0,0 0,25-49,-25 49,25-25,0 1,0 24,0 0,0-25,0 1,0-1,-25 1,25-26,-24 50,-1-24,25 24,25-49,-25 49,0-25,0 1,-25-1,25 25,-25-24,25 49,-25-50,25 0,0 25,0-24,0-1,0 25,0 1,0-1,25-50,-25 51,0-26,0 0,0 1,0 24,25-49,-25 49,-25-25,0 25,50-49,-25 49,0 0,25 1,0-1,-25 25,0 0,0 0,0 0,0 0,0 0,0 0,0 0,0 0,0 0,0 0,0 0,0 0,0 0,0 0,0-25,0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59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97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53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82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1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29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81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9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805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771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054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C408-2055-4B51-93BC-F11F2EF76A81}" type="datetimeFigureOut">
              <a:rPr lang="de-CH" smtClean="0"/>
              <a:t>06.06.2013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59D6-1BAE-4F7D-B27C-D22A41A57A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6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Writer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Demofolien</a:t>
            </a:r>
            <a:endParaRPr lang="de-C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1089360" y="1901880"/>
              <a:ext cx="7608600" cy="402768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1892520"/>
                <a:ext cx="7627320" cy="40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1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27584" y="980728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1547664" y="3717032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4644008" y="980728"/>
            <a:ext cx="4032448" cy="5112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007604" y="5301208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Freihand 7"/>
              <p14:cNvContentPartPr/>
              <p14:nvPr/>
            </p14:nvContentPartPr>
            <p14:xfrm>
              <a:off x="1116360" y="1464480"/>
              <a:ext cx="7563600" cy="442944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1455120"/>
                <a:ext cx="7582320" cy="44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Freihand 8"/>
              <p14:cNvContentPartPr/>
              <p14:nvPr/>
            </p14:nvContentPartPr>
            <p14:xfrm>
              <a:off x="6438240" y="2598480"/>
              <a:ext cx="2116800" cy="3268800"/>
            </p14:xfrm>
          </p:contentPart>
        </mc:Choice>
        <mc:Fallback>
          <p:pic>
            <p:nvPicPr>
              <p:cNvPr id="9" name="Freihand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8880" y="2589120"/>
                <a:ext cx="2135520" cy="32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9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Presentation Writer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Writer</dc:title>
  <dc:creator>schmijos</dc:creator>
  <cp:lastModifiedBy>schmijos</cp:lastModifiedBy>
  <cp:revision>2</cp:revision>
  <dcterms:created xsi:type="dcterms:W3CDTF">2013-06-06T12:15:15Z</dcterms:created>
  <dcterms:modified xsi:type="dcterms:W3CDTF">2013-06-06T12:26:30Z</dcterms:modified>
</cp:coreProperties>
</file>