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5" r:id="rId2"/>
    <p:sldId id="284" r:id="rId3"/>
    <p:sldId id="302" r:id="rId4"/>
    <p:sldId id="269" r:id="rId5"/>
    <p:sldId id="304" r:id="rId6"/>
    <p:sldId id="305" r:id="rId7"/>
    <p:sldId id="306" r:id="rId8"/>
    <p:sldId id="307" r:id="rId9"/>
    <p:sldId id="308" r:id="rId10"/>
    <p:sldId id="285" r:id="rId11"/>
    <p:sldId id="314" r:id="rId12"/>
    <p:sldId id="315" r:id="rId13"/>
    <p:sldId id="318" r:id="rId14"/>
    <p:sldId id="319" r:id="rId15"/>
    <p:sldId id="310" r:id="rId16"/>
    <p:sldId id="312" r:id="rId17"/>
    <p:sldId id="311" r:id="rId18"/>
    <p:sldId id="313" r:id="rId19"/>
    <p:sldId id="316" r:id="rId20"/>
    <p:sldId id="317" r:id="rId21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5755" autoAdjust="0"/>
  </p:normalViewPr>
  <p:slideViewPr>
    <p:cSldViewPr snapToObjects="1">
      <p:cViewPr>
        <p:scale>
          <a:sx n="67" d="100"/>
          <a:sy n="67" d="100"/>
        </p:scale>
        <p:origin x="-2028" y="-552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10.04.2013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10.04.2013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Zwischenbericht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R. </a:t>
            </a:r>
            <a:r>
              <a:rPr lang="de-CH" dirty="0" err="1" smtClean="0"/>
              <a:t>Bosshart</a:t>
            </a:r>
            <a:r>
              <a:rPr lang="de-CH" dirty="0" smtClean="0"/>
              <a:t>, J. Schmid</a:t>
            </a:r>
          </a:p>
          <a:p>
            <a:r>
              <a:rPr lang="de-CH" dirty="0" smtClean="0"/>
              <a:t>Rapperswil, 4. April 2013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Bachelorarbeit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 smtClean="0"/>
              <a:t>PresWriter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4" b="11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/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Kalibrierung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Erster Ansatz: Ecken selber detektieren. Akzeptable Ergebnisse, kein Verbesserungspotential</a:t>
            </a:r>
          </a:p>
          <a:p>
            <a:r>
              <a:rPr lang="de-CH" dirty="0" err="1" smtClean="0"/>
              <a:t>Aforge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Erkennung funktioniert sehr gut, viele Parameter zum Einstellen.</a:t>
            </a:r>
          </a:p>
          <a:p>
            <a:pPr lvl="1"/>
            <a:r>
              <a:rPr lang="de-CH" dirty="0" smtClean="0"/>
              <a:t>Differenzbild hatte Probleme mit Belichtungskorrektur, statisches Bild war zu anfällig auf Helligkeitsunterschiede der Wand.</a:t>
            </a:r>
          </a:p>
          <a:p>
            <a:pPr lvl="1"/>
            <a:r>
              <a:rPr lang="de-CH" dirty="0" smtClean="0"/>
              <a:t>Lösung: Differenzbilder von Mustern mit gleicher Helligkeit.</a:t>
            </a:r>
            <a:r>
              <a:rPr lang="de-CH" dirty="0"/>
              <a:t> </a:t>
            </a:r>
          </a:p>
          <a:p>
            <a:r>
              <a:rPr lang="de-CH" dirty="0"/>
              <a:t>Performance: Gewisse Probleme, da Bitmaps sehr </a:t>
            </a:r>
            <a:r>
              <a:rPr lang="de-CH" dirty="0" err="1" smtClean="0"/>
              <a:t>inperformant</a:t>
            </a:r>
            <a:r>
              <a:rPr lang="de-CH" dirty="0" smtClean="0"/>
              <a:t> </a:t>
            </a:r>
            <a:r>
              <a:rPr lang="de-CH" dirty="0"/>
              <a:t>sind</a:t>
            </a:r>
            <a:r>
              <a:rPr lang="de-CH" dirty="0" smtClean="0"/>
              <a:t>.</a:t>
            </a:r>
          </a:p>
          <a:p>
            <a:r>
              <a:rPr lang="de-CH" dirty="0" smtClean="0"/>
              <a:t>Ausblick: Erkennung weiterer Punkte zur Verbesserung der Erkennung.</a:t>
            </a:r>
            <a:endParaRPr lang="de-CH" dirty="0"/>
          </a:p>
          <a:p>
            <a:pPr lvl="1"/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9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Kalibrierung 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50" y="3473420"/>
            <a:ext cx="4530269" cy="339770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9" y="706440"/>
            <a:ext cx="3727912" cy="2795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06440"/>
            <a:ext cx="3707904" cy="27809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64820" y="1844824"/>
            <a:ext cx="41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Anzeige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520825"/>
            <a:ext cx="78771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0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Rückgabe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06513"/>
            <a:ext cx="7937500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49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/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0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3" y="706408"/>
            <a:ext cx="7980953" cy="53047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1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/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9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Erkennen einer Hand</a:t>
            </a:r>
          </a:p>
          <a:p>
            <a:pPr lvl="1"/>
            <a:r>
              <a:rPr lang="de-CH" dirty="0" smtClean="0"/>
              <a:t>Mittels </a:t>
            </a:r>
            <a:r>
              <a:rPr lang="de-CH" dirty="0" err="1" smtClean="0"/>
              <a:t>Korrellationskoeffizienten</a:t>
            </a:r>
            <a:endParaRPr lang="de-CH" dirty="0" smtClean="0"/>
          </a:p>
          <a:p>
            <a:pPr lvl="2"/>
            <a:r>
              <a:rPr lang="de-CH" dirty="0" smtClean="0"/>
              <a:t>ev. per «gezieltem» NGC </a:t>
            </a:r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/>
          </a:p>
          <a:p>
            <a:pPr lvl="2"/>
            <a:endParaRPr lang="de-CH" dirty="0" smtClean="0"/>
          </a:p>
          <a:p>
            <a:pPr marL="801138" lvl="2" indent="0">
              <a:buNone/>
            </a:pPr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 smtClean="0"/>
          </a:p>
          <a:p>
            <a:pPr lvl="1"/>
            <a:r>
              <a:rPr lang="de-CH" dirty="0" err="1" smtClean="0"/>
              <a:t>Aforge</a:t>
            </a:r>
            <a:r>
              <a:rPr lang="de-CH" dirty="0" smtClean="0"/>
              <a:t>, </a:t>
            </a:r>
            <a:r>
              <a:rPr lang="de-CH" dirty="0" err="1" smtClean="0"/>
              <a:t>OpenCV</a:t>
            </a:r>
            <a:r>
              <a:rPr lang="de-CH" dirty="0" smtClean="0"/>
              <a:t> oder was eigenes?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11" y="2492896"/>
            <a:ext cx="2609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7"/>
            <a:ext cx="2526357" cy="188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228868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V="1">
            <a:off x="4067944" y="3431108"/>
            <a:ext cx="540060" cy="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400092" y="3433656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Handfläche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485"/>
            <a:ext cx="9144000" cy="45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Mit Finger zeigen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199"/>
            <a:ext cx="9144000" cy="45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</a:p>
          <a:p>
            <a:pPr lvl="1"/>
            <a:r>
              <a:rPr lang="de-CH" dirty="0" smtClean="0"/>
              <a:t>Eigenbau</a:t>
            </a:r>
          </a:p>
          <a:p>
            <a:pPr lvl="1"/>
            <a:r>
              <a:rPr lang="de-CH" dirty="0" err="1" smtClean="0"/>
              <a:t>OpenCV</a:t>
            </a:r>
            <a:endParaRPr lang="de-CH" dirty="0" smtClean="0"/>
          </a:p>
          <a:p>
            <a:pPr lvl="1"/>
            <a:r>
              <a:rPr lang="de-CH" b="1" dirty="0" err="1" smtClean="0"/>
              <a:t>AForge</a:t>
            </a:r>
            <a:endParaRPr lang="de-CH" b="1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Auflösung</a:t>
            </a:r>
          </a:p>
          <a:p>
            <a:pPr lvl="1"/>
            <a:r>
              <a:rPr lang="de-CH" dirty="0" smtClean="0"/>
              <a:t>40ms</a:t>
            </a:r>
          </a:p>
          <a:p>
            <a:pPr lvl="1"/>
            <a:r>
              <a:rPr lang="de-CH" dirty="0" smtClean="0"/>
              <a:t>640x480px</a:t>
            </a:r>
          </a:p>
          <a:p>
            <a:r>
              <a:rPr lang="de-CH" dirty="0" smtClean="0"/>
              <a:t>Vorgehen</a:t>
            </a:r>
            <a:endParaRPr lang="de-CH" dirty="0"/>
          </a:p>
          <a:p>
            <a:pPr lvl="1"/>
            <a:r>
              <a:rPr lang="de-CH" dirty="0"/>
              <a:t>Differenz-Bilder</a:t>
            </a:r>
          </a:p>
          <a:p>
            <a:pPr lvl="1"/>
            <a:r>
              <a:rPr lang="de-CH" dirty="0" err="1" smtClean="0"/>
              <a:t>Thresholded</a:t>
            </a:r>
            <a:r>
              <a:rPr lang="de-CH" dirty="0" smtClean="0"/>
              <a:t> </a:t>
            </a:r>
            <a:r>
              <a:rPr lang="de-CH" dirty="0" err="1" smtClean="0"/>
              <a:t>Blobs</a:t>
            </a:r>
            <a:r>
              <a:rPr lang="de-CH" dirty="0" smtClean="0"/>
              <a:t> zählen</a:t>
            </a:r>
          </a:p>
          <a:p>
            <a:pPr lvl="1"/>
            <a:r>
              <a:rPr lang="de-CH" dirty="0" smtClean="0"/>
              <a:t>Punkte mittels Interpolation finden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ca. alle 40ms ein Punkt finden</a:t>
            </a:r>
          </a:p>
          <a:p>
            <a:pPr lvl="1"/>
            <a:r>
              <a:rPr lang="de-CH" dirty="0">
                <a:sym typeface="Wingdings" pitchFamily="2" charset="2"/>
              </a:rPr>
              <a:t>c</a:t>
            </a:r>
            <a:r>
              <a:rPr lang="de-CH" dirty="0" smtClean="0">
                <a:sym typeface="Wingdings" pitchFamily="2" charset="2"/>
              </a:rPr>
              <a:t>a. 20ms Rückstand, da zwischen aktuellem und letztem Bild interpoliert wird.</a:t>
            </a:r>
            <a:endParaRPr lang="de-CH" dirty="0">
              <a:sym typeface="Wingdings" pitchFamily="2" charset="2"/>
            </a:endParaRPr>
          </a:p>
          <a:p>
            <a:pPr lvl="1"/>
            <a:r>
              <a:rPr lang="de-CH" dirty="0" smtClean="0">
                <a:sym typeface="Wingdings" pitchFamily="2" charset="2"/>
              </a:rPr>
              <a:t>Multithreading gut möglich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0" y="1143285"/>
            <a:ext cx="6095239" cy="457142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1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32438" y="6358029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Differenz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Grau von </a:t>
            </a:r>
            <a:r>
              <a:rPr lang="de-CH" dirty="0" err="1" smtClean="0">
                <a:solidFill>
                  <a:srgbClr val="C00000"/>
                </a:solidFill>
              </a:rPr>
              <a:t>Rotkanal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Zwei </a:t>
            </a:r>
            <a:r>
              <a:rPr lang="de-CH" dirty="0" err="1" smtClean="0">
                <a:solidFill>
                  <a:srgbClr val="C00000"/>
                </a:solidFill>
              </a:rPr>
              <a:t>Blobs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0</TotalTime>
  <Words>365</Words>
  <Application>Microsoft Office PowerPoint</Application>
  <PresentationFormat>Bildschirmpräsentation (4:3)</PresentationFormat>
  <Paragraphs>121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HSR_Vorlage</vt:lpstr>
      <vt:lpstr>Zwischenbericht </vt:lpstr>
      <vt:lpstr>Inhaltsverzeichnis</vt:lpstr>
      <vt:lpstr>Libraries</vt:lpstr>
      <vt:lpstr>Ablauf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Kalibrierung </vt:lpstr>
      <vt:lpstr>Kalibrierung </vt:lpstr>
      <vt:lpstr>Anzeige</vt:lpstr>
      <vt:lpstr>Rückgabe</vt:lpstr>
      <vt:lpstr>Inhaltsverzeichnis</vt:lpstr>
      <vt:lpstr>Architektur</vt:lpstr>
      <vt:lpstr>Inhaltsverzeichnis</vt:lpstr>
      <vt:lpstr>Ausblick</vt:lpstr>
      <vt:lpstr>Handfläche</vt:lpstr>
      <vt:lpstr>Mit Finger zeigen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Zwischenbericht</dc:title>
  <dc:creator>schmijos</dc:creator>
  <cp:lastModifiedBy>schmijos</cp:lastModifiedBy>
  <cp:revision>31</cp:revision>
  <cp:lastPrinted>2010-12-20T15:36:07Z</cp:lastPrinted>
  <dcterms:created xsi:type="dcterms:W3CDTF">2013-04-09T09:26:33Z</dcterms:created>
  <dcterms:modified xsi:type="dcterms:W3CDTF">2013-04-10T12:43:50Z</dcterms:modified>
</cp:coreProperties>
</file>