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50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691680" y="2204864"/>
            <a:ext cx="864096" cy="4320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2555776" y="1988840"/>
            <a:ext cx="432048" cy="6480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endCxn id="8" idx="0"/>
          </p:cNvCxnSpPr>
          <p:nvPr/>
        </p:nvCxnSpPr>
        <p:spPr>
          <a:xfrm flipH="1">
            <a:off x="3001247" y="1628800"/>
            <a:ext cx="54006" cy="880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893235" y="1716832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12"/>
          <p:cNvCxnSpPr/>
          <p:nvPr/>
        </p:nvCxnSpPr>
        <p:spPr>
          <a:xfrm flipH="1" flipV="1">
            <a:off x="1619672" y="2204864"/>
            <a:ext cx="504056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 flipV="1">
            <a:off x="1619672" y="2204864"/>
            <a:ext cx="936104" cy="108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619673" y="2204864"/>
            <a:ext cx="1259498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2123728" y="3284984"/>
            <a:ext cx="432048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555776" y="2852936"/>
            <a:ext cx="337459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 flipV="1">
            <a:off x="2571315" y="2676912"/>
            <a:ext cx="1064581" cy="3200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2571317" y="2312876"/>
            <a:ext cx="1064580" cy="36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571317" y="1672816"/>
            <a:ext cx="720078" cy="10040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3635896" y="2312876"/>
            <a:ext cx="1" cy="68407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3291395" y="1672817"/>
            <a:ext cx="344501" cy="6469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Zusammenführung 40"/>
          <p:cNvSpPr/>
          <p:nvPr/>
        </p:nvSpPr>
        <p:spPr>
          <a:xfrm>
            <a:off x="2991006" y="1870202"/>
            <a:ext cx="168729" cy="162684"/>
          </a:xfrm>
          <a:prstGeom prst="flowChartSummingJuncti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Flussdiagramm: Zusammenführung 29"/>
          <p:cNvSpPr/>
          <p:nvPr/>
        </p:nvSpPr>
        <p:spPr>
          <a:xfrm>
            <a:off x="2471411" y="2582240"/>
            <a:ext cx="168729" cy="162684"/>
          </a:xfrm>
          <a:prstGeom prst="flowChartSummingJunct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Textfeld 54"/>
          <p:cNvSpPr txBox="1"/>
          <p:nvPr/>
        </p:nvSpPr>
        <p:spPr>
          <a:xfrm>
            <a:off x="2471411" y="149030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Hand</a:t>
            </a:r>
            <a:endParaRPr lang="de-CH" sz="1200" dirty="0"/>
          </a:p>
        </p:txBody>
      </p:sp>
      <p:sp>
        <p:nvSpPr>
          <p:cNvPr id="62" name="Textfeld 61"/>
          <p:cNvSpPr txBox="1"/>
          <p:nvPr/>
        </p:nvSpPr>
        <p:spPr>
          <a:xfrm>
            <a:off x="1523720" y="1866364"/>
            <a:ext cx="695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Schulter</a:t>
            </a:r>
            <a:endParaRPr lang="de-CH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2051410" y="2181297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Ellbogen</a:t>
            </a:r>
            <a:endParaRPr lang="de-CH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2068837" y="342804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1.</a:t>
            </a:r>
            <a:endParaRPr lang="de-CH" sz="1200" dirty="0"/>
          </a:p>
        </p:txBody>
      </p:sp>
      <p:sp>
        <p:nvSpPr>
          <p:cNvPr id="65" name="Textfeld 64"/>
          <p:cNvSpPr txBox="1"/>
          <p:nvPr/>
        </p:nvSpPr>
        <p:spPr>
          <a:xfrm>
            <a:off x="2470114" y="3233529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2.</a:t>
            </a:r>
            <a:endParaRPr lang="de-CH" sz="1200" dirty="0"/>
          </a:p>
        </p:txBody>
      </p:sp>
      <p:sp>
        <p:nvSpPr>
          <p:cNvPr id="66" name="Textfeld 65"/>
          <p:cNvSpPr txBox="1"/>
          <p:nvPr/>
        </p:nvSpPr>
        <p:spPr>
          <a:xfrm>
            <a:off x="2771056" y="2858452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3.</a:t>
            </a:r>
            <a:endParaRPr lang="de-CH" sz="1200" dirty="0"/>
          </a:p>
        </p:txBody>
      </p:sp>
      <p:sp>
        <p:nvSpPr>
          <p:cNvPr id="67" name="Textfeld 66"/>
          <p:cNvSpPr txBox="1"/>
          <p:nvPr/>
        </p:nvSpPr>
        <p:spPr>
          <a:xfrm>
            <a:off x="3346886" y="2930460"/>
            <a:ext cx="361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4.</a:t>
            </a:r>
            <a:endParaRPr lang="de-CH" sz="1200" dirty="0"/>
          </a:p>
        </p:txBody>
      </p:sp>
      <p:sp>
        <p:nvSpPr>
          <p:cNvPr id="68" name="Textfeld 67"/>
          <p:cNvSpPr txBox="1"/>
          <p:nvPr/>
        </p:nvSpPr>
        <p:spPr>
          <a:xfrm>
            <a:off x="3346886" y="2356394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5.</a:t>
            </a:r>
            <a:endParaRPr lang="de-CH" sz="1200" dirty="0"/>
          </a:p>
        </p:txBody>
      </p:sp>
      <p:sp>
        <p:nvSpPr>
          <p:cNvPr id="69" name="Textfeld 68"/>
          <p:cNvSpPr txBox="1"/>
          <p:nvPr/>
        </p:nvSpPr>
        <p:spPr>
          <a:xfrm>
            <a:off x="3196043" y="144082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6.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9118564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schmijos</dc:creator>
  <cp:lastModifiedBy>schmijos</cp:lastModifiedBy>
  <cp:revision>2</cp:revision>
  <dcterms:created xsi:type="dcterms:W3CDTF">2013-06-08T20:40:00Z</dcterms:created>
  <dcterms:modified xsi:type="dcterms:W3CDTF">2013-06-08T20:50:26Z</dcterms:modified>
</cp:coreProperties>
</file>