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14.xml" ContentType="application/vnd.openxmlformats-officedocument.presentationml.slide+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8"/>
  </p:notesMasterIdLst>
  <p:sldIdLst>
    <p:sldId id="256" r:id="rId3"/>
    <p:sldId id="257" r:id="rId4"/>
    <p:sldId id="266" r:id="rId5"/>
    <p:sldId id="262" r:id="rId6"/>
    <p:sldId id="268" r:id="rId7"/>
    <p:sldId id="267" r:id="rId8"/>
    <p:sldId id="264" r:id="rId9"/>
    <p:sldId id="263" r:id="rId10"/>
    <p:sldId id="270" r:id="rId11"/>
    <p:sldId id="265" r:id="rId12"/>
    <p:sldId id="271" r:id="rId13"/>
    <p:sldId id="269" r:id="rId14"/>
    <p:sldId id="258" r:id="rId15"/>
    <p:sldId id="259" r:id="rId16"/>
    <p:sldId id="261" r:id="rId17"/>
  </p:sldIdLst>
  <p:sldSz cx="13433425" cy="7556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0">
          <p15:clr>
            <a:srgbClr val="000000"/>
          </p15:clr>
        </p15:guide>
        <p15:guide id="2" pos="423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797" y="58"/>
      </p:cViewPr>
      <p:guideLst>
        <p:guide orient="horz" pos="2380"/>
        <p:guide pos="42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2587"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382587"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3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20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457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a4a3486a4_0_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da4a3486a4_0_7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a4a3486a4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da4a3486a4_0_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a4a3486a4_0_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da4a3486a4_0_42:notes"/>
          <p:cNvSpPr>
            <a:spLocks noGrp="1" noRot="1" noChangeAspect="1"/>
          </p:cNvSpPr>
          <p:nvPr>
            <p:ph type="sldImg" idx="2"/>
          </p:nvPr>
        </p:nvSpPr>
        <p:spPr>
          <a:xfrm>
            <a:off x="382587"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99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a4a3486a4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da4a3486a4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24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a4a3486a4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da4a3486a4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78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a4a3486a4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da4a3486a4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48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a4a3486a4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da4a3486a4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84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a4a3486a4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da4a3486a4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88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22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79178" y="1236678"/>
            <a:ext cx="10075069" cy="26307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61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679178" y="3968912"/>
            <a:ext cx="10075069" cy="1824404"/>
          </a:xfrm>
          <a:prstGeom prst="rect">
            <a:avLst/>
          </a:prstGeom>
          <a:noFill/>
          <a:ln>
            <a:noFill/>
          </a:ln>
        </p:spPr>
        <p:txBody>
          <a:bodyPr spcFirstLastPara="1" wrap="square" lIns="91425" tIns="45700" rIns="91425" bIns="45700" anchor="t" anchorCtr="0">
            <a:noAutofit/>
          </a:bodyPr>
          <a:lstStyle>
            <a:lvl1pPr lvl="0" algn="ctr">
              <a:lnSpc>
                <a:spcPct val="90000"/>
              </a:lnSpc>
              <a:spcBef>
                <a:spcPts val="1100"/>
              </a:spcBef>
              <a:spcAft>
                <a:spcPts val="0"/>
              </a:spcAft>
              <a:buClr>
                <a:schemeClr val="dk1"/>
              </a:buClr>
              <a:buSzPts val="2644"/>
              <a:buNone/>
              <a:defRPr sz="2644"/>
            </a:lvl1pPr>
            <a:lvl2pPr lvl="1" algn="ctr">
              <a:lnSpc>
                <a:spcPct val="90000"/>
              </a:lnSpc>
              <a:spcBef>
                <a:spcPts val="550"/>
              </a:spcBef>
              <a:spcAft>
                <a:spcPts val="0"/>
              </a:spcAft>
              <a:buClr>
                <a:schemeClr val="dk1"/>
              </a:buClr>
              <a:buSzPts val="2204"/>
              <a:buNone/>
              <a:defRPr sz="2204"/>
            </a:lvl2pPr>
            <a:lvl3pPr lvl="2" algn="ctr">
              <a:lnSpc>
                <a:spcPct val="90000"/>
              </a:lnSpc>
              <a:spcBef>
                <a:spcPts val="550"/>
              </a:spcBef>
              <a:spcAft>
                <a:spcPts val="0"/>
              </a:spcAft>
              <a:buClr>
                <a:schemeClr val="dk1"/>
              </a:buClr>
              <a:buSzPts val="1983"/>
              <a:buNone/>
              <a:defRPr sz="1983"/>
            </a:lvl3pPr>
            <a:lvl4pPr lvl="3" algn="ctr">
              <a:lnSpc>
                <a:spcPct val="90000"/>
              </a:lnSpc>
              <a:spcBef>
                <a:spcPts val="550"/>
              </a:spcBef>
              <a:spcAft>
                <a:spcPts val="0"/>
              </a:spcAft>
              <a:buClr>
                <a:schemeClr val="dk1"/>
              </a:buClr>
              <a:buSzPts val="1763"/>
              <a:buNone/>
              <a:defRPr sz="1762"/>
            </a:lvl4pPr>
            <a:lvl5pPr lvl="4" algn="ctr">
              <a:lnSpc>
                <a:spcPct val="90000"/>
              </a:lnSpc>
              <a:spcBef>
                <a:spcPts val="550"/>
              </a:spcBef>
              <a:spcAft>
                <a:spcPts val="0"/>
              </a:spcAft>
              <a:buClr>
                <a:schemeClr val="dk1"/>
              </a:buClr>
              <a:buSzPts val="1763"/>
              <a:buNone/>
              <a:defRPr sz="1762"/>
            </a:lvl5pPr>
            <a:lvl6pPr lvl="5" algn="ctr">
              <a:lnSpc>
                <a:spcPct val="90000"/>
              </a:lnSpc>
              <a:spcBef>
                <a:spcPts val="551"/>
              </a:spcBef>
              <a:spcAft>
                <a:spcPts val="0"/>
              </a:spcAft>
              <a:buClr>
                <a:schemeClr val="dk1"/>
              </a:buClr>
              <a:buSzPts val="1763"/>
              <a:buNone/>
              <a:defRPr sz="1762"/>
            </a:lvl6pPr>
            <a:lvl7pPr lvl="6" algn="ctr">
              <a:lnSpc>
                <a:spcPct val="90000"/>
              </a:lnSpc>
              <a:spcBef>
                <a:spcPts val="551"/>
              </a:spcBef>
              <a:spcAft>
                <a:spcPts val="0"/>
              </a:spcAft>
              <a:buClr>
                <a:schemeClr val="dk1"/>
              </a:buClr>
              <a:buSzPts val="1763"/>
              <a:buNone/>
              <a:defRPr sz="1762"/>
            </a:lvl7pPr>
            <a:lvl8pPr lvl="7" algn="ctr">
              <a:lnSpc>
                <a:spcPct val="90000"/>
              </a:lnSpc>
              <a:spcBef>
                <a:spcPts val="551"/>
              </a:spcBef>
              <a:spcAft>
                <a:spcPts val="0"/>
              </a:spcAft>
              <a:buClr>
                <a:schemeClr val="dk1"/>
              </a:buClr>
              <a:buSzPts val="1763"/>
              <a:buNone/>
              <a:defRPr sz="1762"/>
            </a:lvl8pPr>
            <a:lvl9pPr lvl="8" algn="ctr">
              <a:lnSpc>
                <a:spcPct val="90000"/>
              </a:lnSpc>
              <a:spcBef>
                <a:spcPts val="551"/>
              </a:spcBef>
              <a:spcAft>
                <a:spcPts val="0"/>
              </a:spcAft>
              <a:buClr>
                <a:schemeClr val="dk1"/>
              </a:buClr>
              <a:buSzPts val="1763"/>
              <a:buNone/>
              <a:defRPr sz="1762"/>
            </a:lvl9pPr>
          </a:lstStyle>
          <a:p>
            <a:endParaRPr/>
          </a:p>
        </p:txBody>
      </p:sp>
      <p:sp>
        <p:nvSpPr>
          <p:cNvPr id="14" name="Google Shape;14;p2"/>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916551" y="1883878"/>
            <a:ext cx="11586329" cy="314329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61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916551" y="5056909"/>
            <a:ext cx="11586329" cy="165298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rgbClr val="888888"/>
              </a:buClr>
              <a:buSzPts val="2644"/>
              <a:buNone/>
              <a:defRPr sz="2644">
                <a:solidFill>
                  <a:srgbClr val="888888"/>
                </a:solidFill>
              </a:defRPr>
            </a:lvl1pPr>
            <a:lvl2pPr marL="914400" lvl="1" indent="-228600" algn="l">
              <a:lnSpc>
                <a:spcPct val="90000"/>
              </a:lnSpc>
              <a:spcBef>
                <a:spcPts val="550"/>
              </a:spcBef>
              <a:spcAft>
                <a:spcPts val="0"/>
              </a:spcAft>
              <a:buClr>
                <a:srgbClr val="888888"/>
              </a:buClr>
              <a:buSzPts val="2204"/>
              <a:buNone/>
              <a:defRPr sz="2204">
                <a:solidFill>
                  <a:srgbClr val="888888"/>
                </a:solidFill>
              </a:defRPr>
            </a:lvl2pPr>
            <a:lvl3pPr marL="1371600" lvl="2" indent="-228600" algn="l">
              <a:lnSpc>
                <a:spcPct val="90000"/>
              </a:lnSpc>
              <a:spcBef>
                <a:spcPts val="550"/>
              </a:spcBef>
              <a:spcAft>
                <a:spcPts val="0"/>
              </a:spcAft>
              <a:buClr>
                <a:srgbClr val="888888"/>
              </a:buClr>
              <a:buSzPts val="1983"/>
              <a:buNone/>
              <a:defRPr sz="1983">
                <a:solidFill>
                  <a:srgbClr val="888888"/>
                </a:solidFill>
              </a:defRPr>
            </a:lvl3pPr>
            <a:lvl4pPr marL="1828800" lvl="3" indent="-228600" algn="l">
              <a:lnSpc>
                <a:spcPct val="90000"/>
              </a:lnSpc>
              <a:spcBef>
                <a:spcPts val="550"/>
              </a:spcBef>
              <a:spcAft>
                <a:spcPts val="0"/>
              </a:spcAft>
              <a:buClr>
                <a:srgbClr val="888888"/>
              </a:buClr>
              <a:buSzPts val="1763"/>
              <a:buNone/>
              <a:defRPr sz="1762">
                <a:solidFill>
                  <a:srgbClr val="888888"/>
                </a:solidFill>
              </a:defRPr>
            </a:lvl4pPr>
            <a:lvl5pPr marL="2286000" lvl="4" indent="-228600" algn="l">
              <a:lnSpc>
                <a:spcPct val="90000"/>
              </a:lnSpc>
              <a:spcBef>
                <a:spcPts val="550"/>
              </a:spcBef>
              <a:spcAft>
                <a:spcPts val="0"/>
              </a:spcAft>
              <a:buClr>
                <a:srgbClr val="888888"/>
              </a:buClr>
              <a:buSzPts val="1763"/>
              <a:buNone/>
              <a:defRPr sz="1762">
                <a:solidFill>
                  <a:srgbClr val="888888"/>
                </a:solidFill>
              </a:defRPr>
            </a:lvl5pPr>
            <a:lvl6pPr marL="2743200" lvl="5" indent="-228600" algn="l">
              <a:lnSpc>
                <a:spcPct val="90000"/>
              </a:lnSpc>
              <a:spcBef>
                <a:spcPts val="551"/>
              </a:spcBef>
              <a:spcAft>
                <a:spcPts val="0"/>
              </a:spcAft>
              <a:buClr>
                <a:srgbClr val="888888"/>
              </a:buClr>
              <a:buSzPts val="1763"/>
              <a:buNone/>
              <a:defRPr sz="1762">
                <a:solidFill>
                  <a:srgbClr val="888888"/>
                </a:solidFill>
              </a:defRPr>
            </a:lvl6pPr>
            <a:lvl7pPr marL="3200400" lvl="6" indent="-228600" algn="l">
              <a:lnSpc>
                <a:spcPct val="90000"/>
              </a:lnSpc>
              <a:spcBef>
                <a:spcPts val="551"/>
              </a:spcBef>
              <a:spcAft>
                <a:spcPts val="0"/>
              </a:spcAft>
              <a:buClr>
                <a:srgbClr val="888888"/>
              </a:buClr>
              <a:buSzPts val="1763"/>
              <a:buNone/>
              <a:defRPr sz="1762">
                <a:solidFill>
                  <a:srgbClr val="888888"/>
                </a:solidFill>
              </a:defRPr>
            </a:lvl7pPr>
            <a:lvl8pPr marL="3657600" lvl="7" indent="-228600" algn="l">
              <a:lnSpc>
                <a:spcPct val="90000"/>
              </a:lnSpc>
              <a:spcBef>
                <a:spcPts val="551"/>
              </a:spcBef>
              <a:spcAft>
                <a:spcPts val="0"/>
              </a:spcAft>
              <a:buClr>
                <a:srgbClr val="888888"/>
              </a:buClr>
              <a:buSzPts val="1763"/>
              <a:buNone/>
              <a:defRPr sz="1762">
                <a:solidFill>
                  <a:srgbClr val="888888"/>
                </a:solidFill>
              </a:defRPr>
            </a:lvl8pPr>
            <a:lvl9pPr marL="4114800" lvl="8" indent="-228600" algn="l">
              <a:lnSpc>
                <a:spcPct val="90000"/>
              </a:lnSpc>
              <a:spcBef>
                <a:spcPts val="551"/>
              </a:spcBef>
              <a:spcAft>
                <a:spcPts val="0"/>
              </a:spcAft>
              <a:buClr>
                <a:srgbClr val="888888"/>
              </a:buClr>
              <a:buSzPts val="1763"/>
              <a:buNone/>
              <a:defRPr sz="1762">
                <a:solidFill>
                  <a:srgbClr val="888888"/>
                </a:solidFill>
              </a:defRPr>
            </a:lvl9pPr>
          </a:lstStyle>
          <a:p>
            <a:endParaRPr/>
          </a:p>
        </p:txBody>
      </p:sp>
      <p:sp>
        <p:nvSpPr>
          <p:cNvPr id="71" name="Google Shape;71;p11"/>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923925" y="2011362"/>
            <a:ext cx="11585575" cy="4794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923925" y="2011362"/>
            <a:ext cx="11585575" cy="4794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89" name="Google Shape;89;p14"/>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rot="5400000">
            <a:off x="7859694" y="2155915"/>
            <a:ext cx="6403784" cy="28965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4" name="Google Shape;94;p15"/>
          <p:cNvSpPr txBox="1">
            <a:spLocks noGrp="1"/>
          </p:cNvSpPr>
          <p:nvPr>
            <p:ph type="body" idx="1"/>
          </p:nvPr>
        </p:nvSpPr>
        <p:spPr>
          <a:xfrm rot="5400000">
            <a:off x="1982570" y="-656708"/>
            <a:ext cx="6403784" cy="8521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95" name="Google Shape;95;p15"/>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rot="5400000">
            <a:off x="4319588" y="-1384301"/>
            <a:ext cx="4794250" cy="115855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101" name="Google Shape;101;p16"/>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925298" y="503767"/>
            <a:ext cx="4332629" cy="176318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52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6" name="Google Shape;106;p17"/>
          <p:cNvSpPr>
            <a:spLocks noGrp="1"/>
          </p:cNvSpPr>
          <p:nvPr>
            <p:ph type="pic" idx="2"/>
          </p:nvPr>
        </p:nvSpPr>
        <p:spPr>
          <a:xfrm>
            <a:off x="5710956" y="1087996"/>
            <a:ext cx="6800671" cy="5370013"/>
          </a:xfrm>
          <a:prstGeom prst="rect">
            <a:avLst/>
          </a:prstGeom>
          <a:noFill/>
          <a:ln>
            <a:noFill/>
          </a:ln>
        </p:spPr>
      </p:sp>
      <p:sp>
        <p:nvSpPr>
          <p:cNvPr id="107" name="Google Shape;107;p17"/>
          <p:cNvSpPr txBox="1">
            <a:spLocks noGrp="1"/>
          </p:cNvSpPr>
          <p:nvPr>
            <p:ph type="body" idx="1"/>
          </p:nvPr>
        </p:nvSpPr>
        <p:spPr>
          <a:xfrm>
            <a:off x="925298" y="2266950"/>
            <a:ext cx="4332629" cy="419980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chemeClr val="dk1"/>
              </a:buClr>
              <a:buSzPts val="1763"/>
              <a:buNone/>
              <a:defRPr sz="1762"/>
            </a:lvl1pPr>
            <a:lvl2pPr marL="914400" lvl="1" indent="-228600" algn="l">
              <a:lnSpc>
                <a:spcPct val="90000"/>
              </a:lnSpc>
              <a:spcBef>
                <a:spcPts val="550"/>
              </a:spcBef>
              <a:spcAft>
                <a:spcPts val="0"/>
              </a:spcAft>
              <a:buClr>
                <a:schemeClr val="dk1"/>
              </a:buClr>
              <a:buSzPts val="1543"/>
              <a:buNone/>
              <a:defRPr sz="1543"/>
            </a:lvl2pPr>
            <a:lvl3pPr marL="1371600" lvl="2" indent="-228600" algn="l">
              <a:lnSpc>
                <a:spcPct val="90000"/>
              </a:lnSpc>
              <a:spcBef>
                <a:spcPts val="550"/>
              </a:spcBef>
              <a:spcAft>
                <a:spcPts val="0"/>
              </a:spcAft>
              <a:buClr>
                <a:schemeClr val="dk1"/>
              </a:buClr>
              <a:buSzPts val="1322"/>
              <a:buNone/>
              <a:defRPr sz="1322"/>
            </a:lvl3pPr>
            <a:lvl4pPr marL="1828800" lvl="3" indent="-228600" algn="l">
              <a:lnSpc>
                <a:spcPct val="90000"/>
              </a:lnSpc>
              <a:spcBef>
                <a:spcPts val="550"/>
              </a:spcBef>
              <a:spcAft>
                <a:spcPts val="0"/>
              </a:spcAft>
              <a:buClr>
                <a:schemeClr val="dk1"/>
              </a:buClr>
              <a:buSzPts val="1102"/>
              <a:buNone/>
              <a:defRPr sz="1102"/>
            </a:lvl4pPr>
            <a:lvl5pPr marL="2286000" lvl="4" indent="-228600" algn="l">
              <a:lnSpc>
                <a:spcPct val="90000"/>
              </a:lnSpc>
              <a:spcBef>
                <a:spcPts val="550"/>
              </a:spcBef>
              <a:spcAft>
                <a:spcPts val="0"/>
              </a:spcAft>
              <a:buClr>
                <a:schemeClr val="dk1"/>
              </a:buClr>
              <a:buSzPts val="1102"/>
              <a:buNone/>
              <a:defRPr sz="1102"/>
            </a:lvl5pPr>
            <a:lvl6pPr marL="2743200" lvl="5" indent="-228600" algn="l">
              <a:lnSpc>
                <a:spcPct val="90000"/>
              </a:lnSpc>
              <a:spcBef>
                <a:spcPts val="551"/>
              </a:spcBef>
              <a:spcAft>
                <a:spcPts val="0"/>
              </a:spcAft>
              <a:buClr>
                <a:schemeClr val="dk1"/>
              </a:buClr>
              <a:buSzPts val="1102"/>
              <a:buNone/>
              <a:defRPr sz="1102"/>
            </a:lvl6pPr>
            <a:lvl7pPr marL="3200400" lvl="6" indent="-228600" algn="l">
              <a:lnSpc>
                <a:spcPct val="90000"/>
              </a:lnSpc>
              <a:spcBef>
                <a:spcPts val="551"/>
              </a:spcBef>
              <a:spcAft>
                <a:spcPts val="0"/>
              </a:spcAft>
              <a:buClr>
                <a:schemeClr val="dk1"/>
              </a:buClr>
              <a:buSzPts val="1102"/>
              <a:buNone/>
              <a:defRPr sz="1102"/>
            </a:lvl7pPr>
            <a:lvl8pPr marL="3657600" lvl="7" indent="-228600" algn="l">
              <a:lnSpc>
                <a:spcPct val="90000"/>
              </a:lnSpc>
              <a:spcBef>
                <a:spcPts val="551"/>
              </a:spcBef>
              <a:spcAft>
                <a:spcPts val="0"/>
              </a:spcAft>
              <a:buClr>
                <a:schemeClr val="dk1"/>
              </a:buClr>
              <a:buSzPts val="1102"/>
              <a:buNone/>
              <a:defRPr sz="1102"/>
            </a:lvl8pPr>
            <a:lvl9pPr marL="4114800" lvl="8" indent="-228600" algn="l">
              <a:lnSpc>
                <a:spcPct val="90000"/>
              </a:lnSpc>
              <a:spcBef>
                <a:spcPts val="551"/>
              </a:spcBef>
              <a:spcAft>
                <a:spcPts val="0"/>
              </a:spcAft>
              <a:buClr>
                <a:schemeClr val="dk1"/>
              </a:buClr>
              <a:buSzPts val="1102"/>
              <a:buNone/>
              <a:defRPr sz="1102"/>
            </a:lvl9pPr>
          </a:lstStyle>
          <a:p>
            <a:endParaRPr/>
          </a:p>
        </p:txBody>
      </p:sp>
      <p:sp>
        <p:nvSpPr>
          <p:cNvPr id="108" name="Google Shape;108;p17"/>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925298" y="503767"/>
            <a:ext cx="4332629" cy="176318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52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5710956" y="1087996"/>
            <a:ext cx="6800671" cy="5370013"/>
          </a:xfrm>
          <a:prstGeom prst="rect">
            <a:avLst/>
          </a:prstGeom>
          <a:noFill/>
          <a:ln>
            <a:noFill/>
          </a:ln>
        </p:spPr>
        <p:txBody>
          <a:bodyPr spcFirstLastPara="1" wrap="square" lIns="91425" tIns="45700" rIns="91425" bIns="45700" anchor="t" anchorCtr="0">
            <a:noAutofit/>
          </a:bodyPr>
          <a:lstStyle>
            <a:lvl1pPr marL="457200" lvl="0" indent="-452500" algn="l">
              <a:lnSpc>
                <a:spcPct val="90000"/>
              </a:lnSpc>
              <a:spcBef>
                <a:spcPts val="1100"/>
              </a:spcBef>
              <a:spcAft>
                <a:spcPts val="0"/>
              </a:spcAft>
              <a:buClr>
                <a:schemeClr val="dk1"/>
              </a:buClr>
              <a:buSzPts val="3526"/>
              <a:buChar char="•"/>
              <a:defRPr sz="3525"/>
            </a:lvl1pPr>
            <a:lvl2pPr marL="914400" lvl="1" indent="-424497" algn="l">
              <a:lnSpc>
                <a:spcPct val="90000"/>
              </a:lnSpc>
              <a:spcBef>
                <a:spcPts val="550"/>
              </a:spcBef>
              <a:spcAft>
                <a:spcPts val="0"/>
              </a:spcAft>
              <a:buClr>
                <a:schemeClr val="dk1"/>
              </a:buClr>
              <a:buSzPts val="3085"/>
              <a:buChar char="•"/>
              <a:defRPr sz="3085"/>
            </a:lvl2pPr>
            <a:lvl3pPr marL="1371600" lvl="2" indent="-396494" algn="l">
              <a:lnSpc>
                <a:spcPct val="90000"/>
              </a:lnSpc>
              <a:spcBef>
                <a:spcPts val="550"/>
              </a:spcBef>
              <a:spcAft>
                <a:spcPts val="0"/>
              </a:spcAft>
              <a:buClr>
                <a:schemeClr val="dk1"/>
              </a:buClr>
              <a:buSzPts val="2644"/>
              <a:buChar char="•"/>
              <a:defRPr sz="2644"/>
            </a:lvl3pPr>
            <a:lvl4pPr marL="1828800" lvl="3" indent="-368554" algn="l">
              <a:lnSpc>
                <a:spcPct val="90000"/>
              </a:lnSpc>
              <a:spcBef>
                <a:spcPts val="550"/>
              </a:spcBef>
              <a:spcAft>
                <a:spcPts val="0"/>
              </a:spcAft>
              <a:buClr>
                <a:schemeClr val="dk1"/>
              </a:buClr>
              <a:buSzPts val="2204"/>
              <a:buChar char="•"/>
              <a:defRPr sz="2204"/>
            </a:lvl4pPr>
            <a:lvl5pPr marL="2286000" lvl="4" indent="-368554" algn="l">
              <a:lnSpc>
                <a:spcPct val="90000"/>
              </a:lnSpc>
              <a:spcBef>
                <a:spcPts val="550"/>
              </a:spcBef>
              <a:spcAft>
                <a:spcPts val="0"/>
              </a:spcAft>
              <a:buClr>
                <a:schemeClr val="dk1"/>
              </a:buClr>
              <a:buSzPts val="2204"/>
              <a:buChar char="•"/>
              <a:defRPr sz="2204"/>
            </a:lvl5pPr>
            <a:lvl6pPr marL="2743200" lvl="5" indent="-368554" algn="l">
              <a:lnSpc>
                <a:spcPct val="90000"/>
              </a:lnSpc>
              <a:spcBef>
                <a:spcPts val="551"/>
              </a:spcBef>
              <a:spcAft>
                <a:spcPts val="0"/>
              </a:spcAft>
              <a:buClr>
                <a:schemeClr val="dk1"/>
              </a:buClr>
              <a:buSzPts val="2204"/>
              <a:buChar char="•"/>
              <a:defRPr sz="2204"/>
            </a:lvl6pPr>
            <a:lvl7pPr marL="3200400" lvl="6" indent="-368554" algn="l">
              <a:lnSpc>
                <a:spcPct val="90000"/>
              </a:lnSpc>
              <a:spcBef>
                <a:spcPts val="551"/>
              </a:spcBef>
              <a:spcAft>
                <a:spcPts val="0"/>
              </a:spcAft>
              <a:buClr>
                <a:schemeClr val="dk1"/>
              </a:buClr>
              <a:buSzPts val="2204"/>
              <a:buChar char="•"/>
              <a:defRPr sz="2204"/>
            </a:lvl7pPr>
            <a:lvl8pPr marL="3657600" lvl="7" indent="-368553" algn="l">
              <a:lnSpc>
                <a:spcPct val="90000"/>
              </a:lnSpc>
              <a:spcBef>
                <a:spcPts val="551"/>
              </a:spcBef>
              <a:spcAft>
                <a:spcPts val="0"/>
              </a:spcAft>
              <a:buClr>
                <a:schemeClr val="dk1"/>
              </a:buClr>
              <a:buSzPts val="2204"/>
              <a:buChar char="•"/>
              <a:defRPr sz="2204"/>
            </a:lvl8pPr>
            <a:lvl9pPr marL="4114800" lvl="8" indent="-368553" algn="l">
              <a:lnSpc>
                <a:spcPct val="90000"/>
              </a:lnSpc>
              <a:spcBef>
                <a:spcPts val="551"/>
              </a:spcBef>
              <a:spcAft>
                <a:spcPts val="0"/>
              </a:spcAft>
              <a:buClr>
                <a:schemeClr val="dk1"/>
              </a:buClr>
              <a:buSzPts val="2204"/>
              <a:buChar char="•"/>
              <a:defRPr sz="2204"/>
            </a:lvl9pPr>
          </a:lstStyle>
          <a:p>
            <a:endParaRPr/>
          </a:p>
        </p:txBody>
      </p:sp>
      <p:sp>
        <p:nvSpPr>
          <p:cNvPr id="114" name="Google Shape;114;p18"/>
          <p:cNvSpPr txBox="1">
            <a:spLocks noGrp="1"/>
          </p:cNvSpPr>
          <p:nvPr>
            <p:ph type="body" idx="2"/>
          </p:nvPr>
        </p:nvSpPr>
        <p:spPr>
          <a:xfrm>
            <a:off x="925298" y="2266950"/>
            <a:ext cx="4332629" cy="419980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chemeClr val="dk1"/>
              </a:buClr>
              <a:buSzPts val="1763"/>
              <a:buNone/>
              <a:defRPr sz="1762"/>
            </a:lvl1pPr>
            <a:lvl2pPr marL="914400" lvl="1" indent="-228600" algn="l">
              <a:lnSpc>
                <a:spcPct val="90000"/>
              </a:lnSpc>
              <a:spcBef>
                <a:spcPts val="550"/>
              </a:spcBef>
              <a:spcAft>
                <a:spcPts val="0"/>
              </a:spcAft>
              <a:buClr>
                <a:schemeClr val="dk1"/>
              </a:buClr>
              <a:buSzPts val="1543"/>
              <a:buNone/>
              <a:defRPr sz="1543"/>
            </a:lvl2pPr>
            <a:lvl3pPr marL="1371600" lvl="2" indent="-228600" algn="l">
              <a:lnSpc>
                <a:spcPct val="90000"/>
              </a:lnSpc>
              <a:spcBef>
                <a:spcPts val="550"/>
              </a:spcBef>
              <a:spcAft>
                <a:spcPts val="0"/>
              </a:spcAft>
              <a:buClr>
                <a:schemeClr val="dk1"/>
              </a:buClr>
              <a:buSzPts val="1322"/>
              <a:buNone/>
              <a:defRPr sz="1322"/>
            </a:lvl3pPr>
            <a:lvl4pPr marL="1828800" lvl="3" indent="-228600" algn="l">
              <a:lnSpc>
                <a:spcPct val="90000"/>
              </a:lnSpc>
              <a:spcBef>
                <a:spcPts val="550"/>
              </a:spcBef>
              <a:spcAft>
                <a:spcPts val="0"/>
              </a:spcAft>
              <a:buClr>
                <a:schemeClr val="dk1"/>
              </a:buClr>
              <a:buSzPts val="1102"/>
              <a:buNone/>
              <a:defRPr sz="1102"/>
            </a:lvl4pPr>
            <a:lvl5pPr marL="2286000" lvl="4" indent="-228600" algn="l">
              <a:lnSpc>
                <a:spcPct val="90000"/>
              </a:lnSpc>
              <a:spcBef>
                <a:spcPts val="550"/>
              </a:spcBef>
              <a:spcAft>
                <a:spcPts val="0"/>
              </a:spcAft>
              <a:buClr>
                <a:schemeClr val="dk1"/>
              </a:buClr>
              <a:buSzPts val="1102"/>
              <a:buNone/>
              <a:defRPr sz="1102"/>
            </a:lvl5pPr>
            <a:lvl6pPr marL="2743200" lvl="5" indent="-228600" algn="l">
              <a:lnSpc>
                <a:spcPct val="90000"/>
              </a:lnSpc>
              <a:spcBef>
                <a:spcPts val="551"/>
              </a:spcBef>
              <a:spcAft>
                <a:spcPts val="0"/>
              </a:spcAft>
              <a:buClr>
                <a:schemeClr val="dk1"/>
              </a:buClr>
              <a:buSzPts val="1102"/>
              <a:buNone/>
              <a:defRPr sz="1102"/>
            </a:lvl6pPr>
            <a:lvl7pPr marL="3200400" lvl="6" indent="-228600" algn="l">
              <a:lnSpc>
                <a:spcPct val="90000"/>
              </a:lnSpc>
              <a:spcBef>
                <a:spcPts val="551"/>
              </a:spcBef>
              <a:spcAft>
                <a:spcPts val="0"/>
              </a:spcAft>
              <a:buClr>
                <a:schemeClr val="dk1"/>
              </a:buClr>
              <a:buSzPts val="1102"/>
              <a:buNone/>
              <a:defRPr sz="1102"/>
            </a:lvl7pPr>
            <a:lvl8pPr marL="3657600" lvl="7" indent="-228600" algn="l">
              <a:lnSpc>
                <a:spcPct val="90000"/>
              </a:lnSpc>
              <a:spcBef>
                <a:spcPts val="551"/>
              </a:spcBef>
              <a:spcAft>
                <a:spcPts val="0"/>
              </a:spcAft>
              <a:buClr>
                <a:schemeClr val="dk1"/>
              </a:buClr>
              <a:buSzPts val="1102"/>
              <a:buNone/>
              <a:defRPr sz="1102"/>
            </a:lvl8pPr>
            <a:lvl9pPr marL="4114800" lvl="8" indent="-228600" algn="l">
              <a:lnSpc>
                <a:spcPct val="90000"/>
              </a:lnSpc>
              <a:spcBef>
                <a:spcPts val="551"/>
              </a:spcBef>
              <a:spcAft>
                <a:spcPts val="0"/>
              </a:spcAft>
              <a:buClr>
                <a:schemeClr val="dk1"/>
              </a:buClr>
              <a:buSzPts val="1102"/>
              <a:buNone/>
              <a:defRPr sz="1102"/>
            </a:lvl9pPr>
          </a:lstStyle>
          <a:p>
            <a:endParaRPr/>
          </a:p>
        </p:txBody>
      </p:sp>
      <p:sp>
        <p:nvSpPr>
          <p:cNvPr id="115" name="Google Shape;115;p18"/>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118"/>
        <p:cNvGrpSpPr/>
        <p:nvPr/>
      </p:nvGrpSpPr>
      <p:grpSpPr>
        <a:xfrm>
          <a:off x="0" y="0"/>
          <a:ext cx="0" cy="0"/>
          <a:chOff x="0" y="0"/>
          <a:chExt cx="0" cy="0"/>
        </a:xfrm>
      </p:grpSpPr>
      <p:sp>
        <p:nvSpPr>
          <p:cNvPr id="119" name="Google Shape;119;p19"/>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9"/>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9"/>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4" name="Google Shape;124;p20"/>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0"/>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0"/>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925298" y="402314"/>
            <a:ext cx="11586329" cy="14605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9" name="Google Shape;129;p21"/>
          <p:cNvSpPr txBox="1">
            <a:spLocks noGrp="1"/>
          </p:cNvSpPr>
          <p:nvPr>
            <p:ph type="body" idx="1"/>
          </p:nvPr>
        </p:nvSpPr>
        <p:spPr>
          <a:xfrm>
            <a:off x="925298" y="1852393"/>
            <a:ext cx="5682968" cy="907829"/>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100"/>
              </a:spcBef>
              <a:spcAft>
                <a:spcPts val="0"/>
              </a:spcAft>
              <a:buClr>
                <a:schemeClr val="dk1"/>
              </a:buClr>
              <a:buSzPts val="2644"/>
              <a:buNone/>
              <a:defRPr sz="2644" b="1"/>
            </a:lvl1pPr>
            <a:lvl2pPr marL="914400" lvl="1" indent="-228600" algn="l">
              <a:lnSpc>
                <a:spcPct val="90000"/>
              </a:lnSpc>
              <a:spcBef>
                <a:spcPts val="550"/>
              </a:spcBef>
              <a:spcAft>
                <a:spcPts val="0"/>
              </a:spcAft>
              <a:buClr>
                <a:schemeClr val="dk1"/>
              </a:buClr>
              <a:buSzPts val="2204"/>
              <a:buNone/>
              <a:defRPr sz="2204" b="1"/>
            </a:lvl2pPr>
            <a:lvl3pPr marL="1371600" lvl="2" indent="-228600" algn="l">
              <a:lnSpc>
                <a:spcPct val="90000"/>
              </a:lnSpc>
              <a:spcBef>
                <a:spcPts val="550"/>
              </a:spcBef>
              <a:spcAft>
                <a:spcPts val="0"/>
              </a:spcAft>
              <a:buClr>
                <a:schemeClr val="dk1"/>
              </a:buClr>
              <a:buSzPts val="1983"/>
              <a:buNone/>
              <a:defRPr sz="1983" b="1"/>
            </a:lvl3pPr>
            <a:lvl4pPr marL="1828800" lvl="3" indent="-228600" algn="l">
              <a:lnSpc>
                <a:spcPct val="90000"/>
              </a:lnSpc>
              <a:spcBef>
                <a:spcPts val="550"/>
              </a:spcBef>
              <a:spcAft>
                <a:spcPts val="0"/>
              </a:spcAft>
              <a:buClr>
                <a:schemeClr val="dk1"/>
              </a:buClr>
              <a:buSzPts val="1763"/>
              <a:buNone/>
              <a:defRPr sz="1762" b="1"/>
            </a:lvl4pPr>
            <a:lvl5pPr marL="2286000" lvl="4" indent="-228600" algn="l">
              <a:lnSpc>
                <a:spcPct val="90000"/>
              </a:lnSpc>
              <a:spcBef>
                <a:spcPts val="550"/>
              </a:spcBef>
              <a:spcAft>
                <a:spcPts val="0"/>
              </a:spcAft>
              <a:buClr>
                <a:schemeClr val="dk1"/>
              </a:buClr>
              <a:buSzPts val="1763"/>
              <a:buNone/>
              <a:defRPr sz="1762" b="1"/>
            </a:lvl5pPr>
            <a:lvl6pPr marL="2743200" lvl="5" indent="-228600" algn="l">
              <a:lnSpc>
                <a:spcPct val="90000"/>
              </a:lnSpc>
              <a:spcBef>
                <a:spcPts val="551"/>
              </a:spcBef>
              <a:spcAft>
                <a:spcPts val="0"/>
              </a:spcAft>
              <a:buClr>
                <a:schemeClr val="dk1"/>
              </a:buClr>
              <a:buSzPts val="1763"/>
              <a:buNone/>
              <a:defRPr sz="1762" b="1"/>
            </a:lvl6pPr>
            <a:lvl7pPr marL="3200400" lvl="6" indent="-228600" algn="l">
              <a:lnSpc>
                <a:spcPct val="90000"/>
              </a:lnSpc>
              <a:spcBef>
                <a:spcPts val="551"/>
              </a:spcBef>
              <a:spcAft>
                <a:spcPts val="0"/>
              </a:spcAft>
              <a:buClr>
                <a:schemeClr val="dk1"/>
              </a:buClr>
              <a:buSzPts val="1763"/>
              <a:buNone/>
              <a:defRPr sz="1762" b="1"/>
            </a:lvl7pPr>
            <a:lvl8pPr marL="3657600" lvl="7" indent="-228600" algn="l">
              <a:lnSpc>
                <a:spcPct val="90000"/>
              </a:lnSpc>
              <a:spcBef>
                <a:spcPts val="551"/>
              </a:spcBef>
              <a:spcAft>
                <a:spcPts val="0"/>
              </a:spcAft>
              <a:buClr>
                <a:schemeClr val="dk1"/>
              </a:buClr>
              <a:buSzPts val="1763"/>
              <a:buNone/>
              <a:defRPr sz="1762" b="1"/>
            </a:lvl8pPr>
            <a:lvl9pPr marL="4114800" lvl="8" indent="-228600" algn="l">
              <a:lnSpc>
                <a:spcPct val="90000"/>
              </a:lnSpc>
              <a:spcBef>
                <a:spcPts val="551"/>
              </a:spcBef>
              <a:spcAft>
                <a:spcPts val="0"/>
              </a:spcAft>
              <a:buClr>
                <a:schemeClr val="dk1"/>
              </a:buClr>
              <a:buSzPts val="1763"/>
              <a:buNone/>
              <a:defRPr sz="1762" b="1"/>
            </a:lvl9pPr>
          </a:lstStyle>
          <a:p>
            <a:endParaRPr/>
          </a:p>
        </p:txBody>
      </p:sp>
      <p:sp>
        <p:nvSpPr>
          <p:cNvPr id="130" name="Google Shape;130;p21"/>
          <p:cNvSpPr txBox="1">
            <a:spLocks noGrp="1"/>
          </p:cNvSpPr>
          <p:nvPr>
            <p:ph type="body" idx="2"/>
          </p:nvPr>
        </p:nvSpPr>
        <p:spPr>
          <a:xfrm>
            <a:off x="925298" y="2760222"/>
            <a:ext cx="5682968" cy="40598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131" name="Google Shape;131;p21"/>
          <p:cNvSpPr txBox="1">
            <a:spLocks noGrp="1"/>
          </p:cNvSpPr>
          <p:nvPr>
            <p:ph type="body" idx="3"/>
          </p:nvPr>
        </p:nvSpPr>
        <p:spPr>
          <a:xfrm>
            <a:off x="6800672" y="1852393"/>
            <a:ext cx="5710955" cy="907829"/>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100"/>
              </a:spcBef>
              <a:spcAft>
                <a:spcPts val="0"/>
              </a:spcAft>
              <a:buClr>
                <a:schemeClr val="dk1"/>
              </a:buClr>
              <a:buSzPts val="2644"/>
              <a:buNone/>
              <a:defRPr sz="2644" b="1"/>
            </a:lvl1pPr>
            <a:lvl2pPr marL="914400" lvl="1" indent="-228600" algn="l">
              <a:lnSpc>
                <a:spcPct val="90000"/>
              </a:lnSpc>
              <a:spcBef>
                <a:spcPts val="550"/>
              </a:spcBef>
              <a:spcAft>
                <a:spcPts val="0"/>
              </a:spcAft>
              <a:buClr>
                <a:schemeClr val="dk1"/>
              </a:buClr>
              <a:buSzPts val="2204"/>
              <a:buNone/>
              <a:defRPr sz="2204" b="1"/>
            </a:lvl2pPr>
            <a:lvl3pPr marL="1371600" lvl="2" indent="-228600" algn="l">
              <a:lnSpc>
                <a:spcPct val="90000"/>
              </a:lnSpc>
              <a:spcBef>
                <a:spcPts val="550"/>
              </a:spcBef>
              <a:spcAft>
                <a:spcPts val="0"/>
              </a:spcAft>
              <a:buClr>
                <a:schemeClr val="dk1"/>
              </a:buClr>
              <a:buSzPts val="1983"/>
              <a:buNone/>
              <a:defRPr sz="1983" b="1"/>
            </a:lvl3pPr>
            <a:lvl4pPr marL="1828800" lvl="3" indent="-228600" algn="l">
              <a:lnSpc>
                <a:spcPct val="90000"/>
              </a:lnSpc>
              <a:spcBef>
                <a:spcPts val="550"/>
              </a:spcBef>
              <a:spcAft>
                <a:spcPts val="0"/>
              </a:spcAft>
              <a:buClr>
                <a:schemeClr val="dk1"/>
              </a:buClr>
              <a:buSzPts val="1763"/>
              <a:buNone/>
              <a:defRPr sz="1762" b="1"/>
            </a:lvl4pPr>
            <a:lvl5pPr marL="2286000" lvl="4" indent="-228600" algn="l">
              <a:lnSpc>
                <a:spcPct val="90000"/>
              </a:lnSpc>
              <a:spcBef>
                <a:spcPts val="550"/>
              </a:spcBef>
              <a:spcAft>
                <a:spcPts val="0"/>
              </a:spcAft>
              <a:buClr>
                <a:schemeClr val="dk1"/>
              </a:buClr>
              <a:buSzPts val="1763"/>
              <a:buNone/>
              <a:defRPr sz="1762" b="1"/>
            </a:lvl5pPr>
            <a:lvl6pPr marL="2743200" lvl="5" indent="-228600" algn="l">
              <a:lnSpc>
                <a:spcPct val="90000"/>
              </a:lnSpc>
              <a:spcBef>
                <a:spcPts val="551"/>
              </a:spcBef>
              <a:spcAft>
                <a:spcPts val="0"/>
              </a:spcAft>
              <a:buClr>
                <a:schemeClr val="dk1"/>
              </a:buClr>
              <a:buSzPts val="1763"/>
              <a:buNone/>
              <a:defRPr sz="1762" b="1"/>
            </a:lvl6pPr>
            <a:lvl7pPr marL="3200400" lvl="6" indent="-228600" algn="l">
              <a:lnSpc>
                <a:spcPct val="90000"/>
              </a:lnSpc>
              <a:spcBef>
                <a:spcPts val="551"/>
              </a:spcBef>
              <a:spcAft>
                <a:spcPts val="0"/>
              </a:spcAft>
              <a:buClr>
                <a:schemeClr val="dk1"/>
              </a:buClr>
              <a:buSzPts val="1763"/>
              <a:buNone/>
              <a:defRPr sz="1762" b="1"/>
            </a:lvl7pPr>
            <a:lvl8pPr marL="3657600" lvl="7" indent="-228600" algn="l">
              <a:lnSpc>
                <a:spcPct val="90000"/>
              </a:lnSpc>
              <a:spcBef>
                <a:spcPts val="551"/>
              </a:spcBef>
              <a:spcAft>
                <a:spcPts val="0"/>
              </a:spcAft>
              <a:buClr>
                <a:schemeClr val="dk1"/>
              </a:buClr>
              <a:buSzPts val="1763"/>
              <a:buNone/>
              <a:defRPr sz="1762" b="1"/>
            </a:lvl8pPr>
            <a:lvl9pPr marL="4114800" lvl="8" indent="-228600" algn="l">
              <a:lnSpc>
                <a:spcPct val="90000"/>
              </a:lnSpc>
              <a:spcBef>
                <a:spcPts val="551"/>
              </a:spcBef>
              <a:spcAft>
                <a:spcPts val="0"/>
              </a:spcAft>
              <a:buClr>
                <a:schemeClr val="dk1"/>
              </a:buClr>
              <a:buSzPts val="1763"/>
              <a:buNone/>
              <a:defRPr sz="1762" b="1"/>
            </a:lvl9pPr>
          </a:lstStyle>
          <a:p>
            <a:endParaRPr/>
          </a:p>
        </p:txBody>
      </p:sp>
      <p:sp>
        <p:nvSpPr>
          <p:cNvPr id="132" name="Google Shape;132;p21"/>
          <p:cNvSpPr txBox="1">
            <a:spLocks noGrp="1"/>
          </p:cNvSpPr>
          <p:nvPr>
            <p:ph type="body" idx="4"/>
          </p:nvPr>
        </p:nvSpPr>
        <p:spPr>
          <a:xfrm>
            <a:off x="6800672" y="2760222"/>
            <a:ext cx="5710955" cy="40598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133" name="Google Shape;133;p21"/>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859694" y="2155915"/>
            <a:ext cx="6403784" cy="28965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982570" y="-656708"/>
            <a:ext cx="6403784" cy="8521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8" name="Google Shape;138;p22"/>
          <p:cNvSpPr txBox="1">
            <a:spLocks noGrp="1"/>
          </p:cNvSpPr>
          <p:nvPr>
            <p:ph type="body" idx="1"/>
          </p:nvPr>
        </p:nvSpPr>
        <p:spPr>
          <a:xfrm>
            <a:off x="923548" y="2011568"/>
            <a:ext cx="5709206" cy="479453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139" name="Google Shape;139;p22"/>
          <p:cNvSpPr txBox="1">
            <a:spLocks noGrp="1"/>
          </p:cNvSpPr>
          <p:nvPr>
            <p:ph type="body" idx="2"/>
          </p:nvPr>
        </p:nvSpPr>
        <p:spPr>
          <a:xfrm>
            <a:off x="6800671" y="2011568"/>
            <a:ext cx="5709206" cy="479453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140" name="Google Shape;140;p22"/>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916551" y="1883878"/>
            <a:ext cx="11586329" cy="314329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61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a:off x="916551" y="5056909"/>
            <a:ext cx="11586329" cy="165298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rgbClr val="888888"/>
              </a:buClr>
              <a:buSzPts val="2644"/>
              <a:buNone/>
              <a:defRPr sz="2644">
                <a:solidFill>
                  <a:srgbClr val="888888"/>
                </a:solidFill>
              </a:defRPr>
            </a:lvl1pPr>
            <a:lvl2pPr marL="914400" lvl="1" indent="-228600" algn="l">
              <a:lnSpc>
                <a:spcPct val="90000"/>
              </a:lnSpc>
              <a:spcBef>
                <a:spcPts val="550"/>
              </a:spcBef>
              <a:spcAft>
                <a:spcPts val="0"/>
              </a:spcAft>
              <a:buClr>
                <a:srgbClr val="888888"/>
              </a:buClr>
              <a:buSzPts val="2204"/>
              <a:buNone/>
              <a:defRPr sz="2204">
                <a:solidFill>
                  <a:srgbClr val="888888"/>
                </a:solidFill>
              </a:defRPr>
            </a:lvl2pPr>
            <a:lvl3pPr marL="1371600" lvl="2" indent="-228600" algn="l">
              <a:lnSpc>
                <a:spcPct val="90000"/>
              </a:lnSpc>
              <a:spcBef>
                <a:spcPts val="550"/>
              </a:spcBef>
              <a:spcAft>
                <a:spcPts val="0"/>
              </a:spcAft>
              <a:buClr>
                <a:srgbClr val="888888"/>
              </a:buClr>
              <a:buSzPts val="1983"/>
              <a:buNone/>
              <a:defRPr sz="1983">
                <a:solidFill>
                  <a:srgbClr val="888888"/>
                </a:solidFill>
              </a:defRPr>
            </a:lvl3pPr>
            <a:lvl4pPr marL="1828800" lvl="3" indent="-228600" algn="l">
              <a:lnSpc>
                <a:spcPct val="90000"/>
              </a:lnSpc>
              <a:spcBef>
                <a:spcPts val="550"/>
              </a:spcBef>
              <a:spcAft>
                <a:spcPts val="0"/>
              </a:spcAft>
              <a:buClr>
                <a:srgbClr val="888888"/>
              </a:buClr>
              <a:buSzPts val="1763"/>
              <a:buNone/>
              <a:defRPr sz="1762">
                <a:solidFill>
                  <a:srgbClr val="888888"/>
                </a:solidFill>
              </a:defRPr>
            </a:lvl4pPr>
            <a:lvl5pPr marL="2286000" lvl="4" indent="-228600" algn="l">
              <a:lnSpc>
                <a:spcPct val="90000"/>
              </a:lnSpc>
              <a:spcBef>
                <a:spcPts val="550"/>
              </a:spcBef>
              <a:spcAft>
                <a:spcPts val="0"/>
              </a:spcAft>
              <a:buClr>
                <a:srgbClr val="888888"/>
              </a:buClr>
              <a:buSzPts val="1763"/>
              <a:buNone/>
              <a:defRPr sz="1762">
                <a:solidFill>
                  <a:srgbClr val="888888"/>
                </a:solidFill>
              </a:defRPr>
            </a:lvl5pPr>
            <a:lvl6pPr marL="2743200" lvl="5" indent="-228600" algn="l">
              <a:lnSpc>
                <a:spcPct val="90000"/>
              </a:lnSpc>
              <a:spcBef>
                <a:spcPts val="551"/>
              </a:spcBef>
              <a:spcAft>
                <a:spcPts val="0"/>
              </a:spcAft>
              <a:buClr>
                <a:srgbClr val="888888"/>
              </a:buClr>
              <a:buSzPts val="1763"/>
              <a:buNone/>
              <a:defRPr sz="1762">
                <a:solidFill>
                  <a:srgbClr val="888888"/>
                </a:solidFill>
              </a:defRPr>
            </a:lvl6pPr>
            <a:lvl7pPr marL="3200400" lvl="6" indent="-228600" algn="l">
              <a:lnSpc>
                <a:spcPct val="90000"/>
              </a:lnSpc>
              <a:spcBef>
                <a:spcPts val="551"/>
              </a:spcBef>
              <a:spcAft>
                <a:spcPts val="0"/>
              </a:spcAft>
              <a:buClr>
                <a:srgbClr val="888888"/>
              </a:buClr>
              <a:buSzPts val="1763"/>
              <a:buNone/>
              <a:defRPr sz="1762">
                <a:solidFill>
                  <a:srgbClr val="888888"/>
                </a:solidFill>
              </a:defRPr>
            </a:lvl7pPr>
            <a:lvl8pPr marL="3657600" lvl="7" indent="-228600" algn="l">
              <a:lnSpc>
                <a:spcPct val="90000"/>
              </a:lnSpc>
              <a:spcBef>
                <a:spcPts val="551"/>
              </a:spcBef>
              <a:spcAft>
                <a:spcPts val="0"/>
              </a:spcAft>
              <a:buClr>
                <a:srgbClr val="888888"/>
              </a:buClr>
              <a:buSzPts val="1763"/>
              <a:buNone/>
              <a:defRPr sz="1762">
                <a:solidFill>
                  <a:srgbClr val="888888"/>
                </a:solidFill>
              </a:defRPr>
            </a:lvl8pPr>
            <a:lvl9pPr marL="4114800" lvl="8" indent="-228600" algn="l">
              <a:lnSpc>
                <a:spcPct val="90000"/>
              </a:lnSpc>
              <a:spcBef>
                <a:spcPts val="551"/>
              </a:spcBef>
              <a:spcAft>
                <a:spcPts val="0"/>
              </a:spcAft>
              <a:buClr>
                <a:srgbClr val="888888"/>
              </a:buClr>
              <a:buSzPts val="1763"/>
              <a:buNone/>
              <a:defRPr sz="1762">
                <a:solidFill>
                  <a:srgbClr val="888888"/>
                </a:solidFill>
              </a:defRPr>
            </a:lvl9pPr>
          </a:lstStyle>
          <a:p>
            <a:endParaRPr/>
          </a:p>
        </p:txBody>
      </p:sp>
      <p:sp>
        <p:nvSpPr>
          <p:cNvPr id="146" name="Google Shape;146;p23"/>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149"/>
        <p:cNvGrpSpPr/>
        <p:nvPr/>
      </p:nvGrpSpPr>
      <p:grpSpPr>
        <a:xfrm>
          <a:off x="0" y="0"/>
          <a:ext cx="0" cy="0"/>
          <a:chOff x="0" y="0"/>
          <a:chExt cx="0" cy="0"/>
        </a:xfrm>
      </p:grpSpPr>
      <p:sp>
        <p:nvSpPr>
          <p:cNvPr id="150" name="Google Shape;150;p24"/>
          <p:cNvSpPr txBox="1">
            <a:spLocks noGrp="1"/>
          </p:cNvSpPr>
          <p:nvPr>
            <p:ph type="ctrTitle"/>
          </p:nvPr>
        </p:nvSpPr>
        <p:spPr>
          <a:xfrm>
            <a:off x="1679178" y="1236678"/>
            <a:ext cx="10075069" cy="26307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61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1" name="Google Shape;151;p24"/>
          <p:cNvSpPr txBox="1">
            <a:spLocks noGrp="1"/>
          </p:cNvSpPr>
          <p:nvPr>
            <p:ph type="subTitle" idx="1"/>
          </p:nvPr>
        </p:nvSpPr>
        <p:spPr>
          <a:xfrm>
            <a:off x="1679178" y="3968912"/>
            <a:ext cx="10075069" cy="1824404"/>
          </a:xfrm>
          <a:prstGeom prst="rect">
            <a:avLst/>
          </a:prstGeom>
          <a:noFill/>
          <a:ln>
            <a:noFill/>
          </a:ln>
        </p:spPr>
        <p:txBody>
          <a:bodyPr spcFirstLastPara="1" wrap="square" lIns="91425" tIns="45700" rIns="91425" bIns="45700" anchor="t" anchorCtr="0">
            <a:noAutofit/>
          </a:bodyPr>
          <a:lstStyle>
            <a:lvl1pPr lvl="0" algn="ctr">
              <a:lnSpc>
                <a:spcPct val="90000"/>
              </a:lnSpc>
              <a:spcBef>
                <a:spcPts val="1100"/>
              </a:spcBef>
              <a:spcAft>
                <a:spcPts val="0"/>
              </a:spcAft>
              <a:buClr>
                <a:schemeClr val="dk1"/>
              </a:buClr>
              <a:buSzPts val="2644"/>
              <a:buNone/>
              <a:defRPr sz="2644"/>
            </a:lvl1pPr>
            <a:lvl2pPr lvl="1" algn="ctr">
              <a:lnSpc>
                <a:spcPct val="90000"/>
              </a:lnSpc>
              <a:spcBef>
                <a:spcPts val="550"/>
              </a:spcBef>
              <a:spcAft>
                <a:spcPts val="0"/>
              </a:spcAft>
              <a:buClr>
                <a:schemeClr val="dk1"/>
              </a:buClr>
              <a:buSzPts val="2204"/>
              <a:buNone/>
              <a:defRPr sz="2204"/>
            </a:lvl2pPr>
            <a:lvl3pPr lvl="2" algn="ctr">
              <a:lnSpc>
                <a:spcPct val="90000"/>
              </a:lnSpc>
              <a:spcBef>
                <a:spcPts val="550"/>
              </a:spcBef>
              <a:spcAft>
                <a:spcPts val="0"/>
              </a:spcAft>
              <a:buClr>
                <a:schemeClr val="dk1"/>
              </a:buClr>
              <a:buSzPts val="1983"/>
              <a:buNone/>
              <a:defRPr sz="1983"/>
            </a:lvl3pPr>
            <a:lvl4pPr lvl="3" algn="ctr">
              <a:lnSpc>
                <a:spcPct val="90000"/>
              </a:lnSpc>
              <a:spcBef>
                <a:spcPts val="550"/>
              </a:spcBef>
              <a:spcAft>
                <a:spcPts val="0"/>
              </a:spcAft>
              <a:buClr>
                <a:schemeClr val="dk1"/>
              </a:buClr>
              <a:buSzPts val="1763"/>
              <a:buNone/>
              <a:defRPr sz="1762"/>
            </a:lvl4pPr>
            <a:lvl5pPr lvl="4" algn="ctr">
              <a:lnSpc>
                <a:spcPct val="90000"/>
              </a:lnSpc>
              <a:spcBef>
                <a:spcPts val="550"/>
              </a:spcBef>
              <a:spcAft>
                <a:spcPts val="0"/>
              </a:spcAft>
              <a:buClr>
                <a:schemeClr val="dk1"/>
              </a:buClr>
              <a:buSzPts val="1763"/>
              <a:buNone/>
              <a:defRPr sz="1762"/>
            </a:lvl5pPr>
            <a:lvl6pPr lvl="5" algn="ctr">
              <a:lnSpc>
                <a:spcPct val="90000"/>
              </a:lnSpc>
              <a:spcBef>
                <a:spcPts val="551"/>
              </a:spcBef>
              <a:spcAft>
                <a:spcPts val="0"/>
              </a:spcAft>
              <a:buClr>
                <a:schemeClr val="dk1"/>
              </a:buClr>
              <a:buSzPts val="1763"/>
              <a:buNone/>
              <a:defRPr sz="1762"/>
            </a:lvl6pPr>
            <a:lvl7pPr lvl="6" algn="ctr">
              <a:lnSpc>
                <a:spcPct val="90000"/>
              </a:lnSpc>
              <a:spcBef>
                <a:spcPts val="551"/>
              </a:spcBef>
              <a:spcAft>
                <a:spcPts val="0"/>
              </a:spcAft>
              <a:buClr>
                <a:schemeClr val="dk1"/>
              </a:buClr>
              <a:buSzPts val="1763"/>
              <a:buNone/>
              <a:defRPr sz="1762"/>
            </a:lvl7pPr>
            <a:lvl8pPr lvl="7" algn="ctr">
              <a:lnSpc>
                <a:spcPct val="90000"/>
              </a:lnSpc>
              <a:spcBef>
                <a:spcPts val="551"/>
              </a:spcBef>
              <a:spcAft>
                <a:spcPts val="0"/>
              </a:spcAft>
              <a:buClr>
                <a:schemeClr val="dk1"/>
              </a:buClr>
              <a:buSzPts val="1763"/>
              <a:buNone/>
              <a:defRPr sz="1762"/>
            </a:lvl8pPr>
            <a:lvl9pPr lvl="8" algn="ctr">
              <a:lnSpc>
                <a:spcPct val="90000"/>
              </a:lnSpc>
              <a:spcBef>
                <a:spcPts val="551"/>
              </a:spcBef>
              <a:spcAft>
                <a:spcPts val="0"/>
              </a:spcAft>
              <a:buClr>
                <a:schemeClr val="dk1"/>
              </a:buClr>
              <a:buSzPts val="1763"/>
              <a:buNone/>
              <a:defRPr sz="1762"/>
            </a:lvl9pPr>
          </a:lstStyle>
          <a:p>
            <a:endParaRPr/>
          </a:p>
        </p:txBody>
      </p:sp>
      <p:sp>
        <p:nvSpPr>
          <p:cNvPr id="152" name="Google Shape;152;p24"/>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4319588" y="-1384301"/>
            <a:ext cx="4794250" cy="115855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25298" y="503767"/>
            <a:ext cx="4332629" cy="176318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52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710956" y="1087996"/>
            <a:ext cx="6800671" cy="5370013"/>
          </a:xfrm>
          <a:prstGeom prst="rect">
            <a:avLst/>
          </a:prstGeom>
          <a:noFill/>
          <a:ln>
            <a:noFill/>
          </a:ln>
        </p:spPr>
      </p:sp>
      <p:sp>
        <p:nvSpPr>
          <p:cNvPr id="32" name="Google Shape;32;p5"/>
          <p:cNvSpPr txBox="1">
            <a:spLocks noGrp="1"/>
          </p:cNvSpPr>
          <p:nvPr>
            <p:ph type="body" idx="1"/>
          </p:nvPr>
        </p:nvSpPr>
        <p:spPr>
          <a:xfrm>
            <a:off x="925298" y="2266950"/>
            <a:ext cx="4332629" cy="419980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chemeClr val="dk1"/>
              </a:buClr>
              <a:buSzPts val="1763"/>
              <a:buNone/>
              <a:defRPr sz="1762"/>
            </a:lvl1pPr>
            <a:lvl2pPr marL="914400" lvl="1" indent="-228600" algn="l">
              <a:lnSpc>
                <a:spcPct val="90000"/>
              </a:lnSpc>
              <a:spcBef>
                <a:spcPts val="550"/>
              </a:spcBef>
              <a:spcAft>
                <a:spcPts val="0"/>
              </a:spcAft>
              <a:buClr>
                <a:schemeClr val="dk1"/>
              </a:buClr>
              <a:buSzPts val="1543"/>
              <a:buNone/>
              <a:defRPr sz="1543"/>
            </a:lvl2pPr>
            <a:lvl3pPr marL="1371600" lvl="2" indent="-228600" algn="l">
              <a:lnSpc>
                <a:spcPct val="90000"/>
              </a:lnSpc>
              <a:spcBef>
                <a:spcPts val="550"/>
              </a:spcBef>
              <a:spcAft>
                <a:spcPts val="0"/>
              </a:spcAft>
              <a:buClr>
                <a:schemeClr val="dk1"/>
              </a:buClr>
              <a:buSzPts val="1322"/>
              <a:buNone/>
              <a:defRPr sz="1322"/>
            </a:lvl3pPr>
            <a:lvl4pPr marL="1828800" lvl="3" indent="-228600" algn="l">
              <a:lnSpc>
                <a:spcPct val="90000"/>
              </a:lnSpc>
              <a:spcBef>
                <a:spcPts val="550"/>
              </a:spcBef>
              <a:spcAft>
                <a:spcPts val="0"/>
              </a:spcAft>
              <a:buClr>
                <a:schemeClr val="dk1"/>
              </a:buClr>
              <a:buSzPts val="1102"/>
              <a:buNone/>
              <a:defRPr sz="1102"/>
            </a:lvl4pPr>
            <a:lvl5pPr marL="2286000" lvl="4" indent="-228600" algn="l">
              <a:lnSpc>
                <a:spcPct val="90000"/>
              </a:lnSpc>
              <a:spcBef>
                <a:spcPts val="550"/>
              </a:spcBef>
              <a:spcAft>
                <a:spcPts val="0"/>
              </a:spcAft>
              <a:buClr>
                <a:schemeClr val="dk1"/>
              </a:buClr>
              <a:buSzPts val="1102"/>
              <a:buNone/>
              <a:defRPr sz="1102"/>
            </a:lvl5pPr>
            <a:lvl6pPr marL="2743200" lvl="5" indent="-228600" algn="l">
              <a:lnSpc>
                <a:spcPct val="90000"/>
              </a:lnSpc>
              <a:spcBef>
                <a:spcPts val="551"/>
              </a:spcBef>
              <a:spcAft>
                <a:spcPts val="0"/>
              </a:spcAft>
              <a:buClr>
                <a:schemeClr val="dk1"/>
              </a:buClr>
              <a:buSzPts val="1102"/>
              <a:buNone/>
              <a:defRPr sz="1102"/>
            </a:lvl6pPr>
            <a:lvl7pPr marL="3200400" lvl="6" indent="-228600" algn="l">
              <a:lnSpc>
                <a:spcPct val="90000"/>
              </a:lnSpc>
              <a:spcBef>
                <a:spcPts val="551"/>
              </a:spcBef>
              <a:spcAft>
                <a:spcPts val="0"/>
              </a:spcAft>
              <a:buClr>
                <a:schemeClr val="dk1"/>
              </a:buClr>
              <a:buSzPts val="1102"/>
              <a:buNone/>
              <a:defRPr sz="1102"/>
            </a:lvl7pPr>
            <a:lvl8pPr marL="3657600" lvl="7" indent="-228600" algn="l">
              <a:lnSpc>
                <a:spcPct val="90000"/>
              </a:lnSpc>
              <a:spcBef>
                <a:spcPts val="551"/>
              </a:spcBef>
              <a:spcAft>
                <a:spcPts val="0"/>
              </a:spcAft>
              <a:buClr>
                <a:schemeClr val="dk1"/>
              </a:buClr>
              <a:buSzPts val="1102"/>
              <a:buNone/>
              <a:defRPr sz="1102"/>
            </a:lvl8pPr>
            <a:lvl9pPr marL="4114800" lvl="8" indent="-228600" algn="l">
              <a:lnSpc>
                <a:spcPct val="90000"/>
              </a:lnSpc>
              <a:spcBef>
                <a:spcPts val="551"/>
              </a:spcBef>
              <a:spcAft>
                <a:spcPts val="0"/>
              </a:spcAft>
              <a:buClr>
                <a:schemeClr val="dk1"/>
              </a:buClr>
              <a:buSzPts val="1102"/>
              <a:buNone/>
              <a:defRPr sz="1102"/>
            </a:lvl9pPr>
          </a:lstStyle>
          <a:p>
            <a:endParaRPr/>
          </a:p>
        </p:txBody>
      </p:sp>
      <p:sp>
        <p:nvSpPr>
          <p:cNvPr id="33" name="Google Shape;33;p5"/>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25298" y="503767"/>
            <a:ext cx="4332629" cy="176318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525"/>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710956" y="1087996"/>
            <a:ext cx="6800671" cy="5370013"/>
          </a:xfrm>
          <a:prstGeom prst="rect">
            <a:avLst/>
          </a:prstGeom>
          <a:noFill/>
          <a:ln>
            <a:noFill/>
          </a:ln>
        </p:spPr>
        <p:txBody>
          <a:bodyPr spcFirstLastPara="1" wrap="square" lIns="91425" tIns="45700" rIns="91425" bIns="45700" anchor="t" anchorCtr="0">
            <a:noAutofit/>
          </a:bodyPr>
          <a:lstStyle>
            <a:lvl1pPr marL="457200" lvl="0" indent="-452500" algn="l">
              <a:lnSpc>
                <a:spcPct val="90000"/>
              </a:lnSpc>
              <a:spcBef>
                <a:spcPts val="1100"/>
              </a:spcBef>
              <a:spcAft>
                <a:spcPts val="0"/>
              </a:spcAft>
              <a:buClr>
                <a:schemeClr val="dk1"/>
              </a:buClr>
              <a:buSzPts val="3526"/>
              <a:buChar char="•"/>
              <a:defRPr sz="3525"/>
            </a:lvl1pPr>
            <a:lvl2pPr marL="914400" lvl="1" indent="-424497" algn="l">
              <a:lnSpc>
                <a:spcPct val="90000"/>
              </a:lnSpc>
              <a:spcBef>
                <a:spcPts val="550"/>
              </a:spcBef>
              <a:spcAft>
                <a:spcPts val="0"/>
              </a:spcAft>
              <a:buClr>
                <a:schemeClr val="dk1"/>
              </a:buClr>
              <a:buSzPts val="3085"/>
              <a:buChar char="•"/>
              <a:defRPr sz="3085"/>
            </a:lvl2pPr>
            <a:lvl3pPr marL="1371600" lvl="2" indent="-396494" algn="l">
              <a:lnSpc>
                <a:spcPct val="90000"/>
              </a:lnSpc>
              <a:spcBef>
                <a:spcPts val="550"/>
              </a:spcBef>
              <a:spcAft>
                <a:spcPts val="0"/>
              </a:spcAft>
              <a:buClr>
                <a:schemeClr val="dk1"/>
              </a:buClr>
              <a:buSzPts val="2644"/>
              <a:buChar char="•"/>
              <a:defRPr sz="2644"/>
            </a:lvl3pPr>
            <a:lvl4pPr marL="1828800" lvl="3" indent="-368554" algn="l">
              <a:lnSpc>
                <a:spcPct val="90000"/>
              </a:lnSpc>
              <a:spcBef>
                <a:spcPts val="550"/>
              </a:spcBef>
              <a:spcAft>
                <a:spcPts val="0"/>
              </a:spcAft>
              <a:buClr>
                <a:schemeClr val="dk1"/>
              </a:buClr>
              <a:buSzPts val="2204"/>
              <a:buChar char="•"/>
              <a:defRPr sz="2204"/>
            </a:lvl4pPr>
            <a:lvl5pPr marL="2286000" lvl="4" indent="-368554" algn="l">
              <a:lnSpc>
                <a:spcPct val="90000"/>
              </a:lnSpc>
              <a:spcBef>
                <a:spcPts val="550"/>
              </a:spcBef>
              <a:spcAft>
                <a:spcPts val="0"/>
              </a:spcAft>
              <a:buClr>
                <a:schemeClr val="dk1"/>
              </a:buClr>
              <a:buSzPts val="2204"/>
              <a:buChar char="•"/>
              <a:defRPr sz="2204"/>
            </a:lvl5pPr>
            <a:lvl6pPr marL="2743200" lvl="5" indent="-368554" algn="l">
              <a:lnSpc>
                <a:spcPct val="90000"/>
              </a:lnSpc>
              <a:spcBef>
                <a:spcPts val="551"/>
              </a:spcBef>
              <a:spcAft>
                <a:spcPts val="0"/>
              </a:spcAft>
              <a:buClr>
                <a:schemeClr val="dk1"/>
              </a:buClr>
              <a:buSzPts val="2204"/>
              <a:buChar char="•"/>
              <a:defRPr sz="2204"/>
            </a:lvl6pPr>
            <a:lvl7pPr marL="3200400" lvl="6" indent="-368554" algn="l">
              <a:lnSpc>
                <a:spcPct val="90000"/>
              </a:lnSpc>
              <a:spcBef>
                <a:spcPts val="551"/>
              </a:spcBef>
              <a:spcAft>
                <a:spcPts val="0"/>
              </a:spcAft>
              <a:buClr>
                <a:schemeClr val="dk1"/>
              </a:buClr>
              <a:buSzPts val="2204"/>
              <a:buChar char="•"/>
              <a:defRPr sz="2204"/>
            </a:lvl7pPr>
            <a:lvl8pPr marL="3657600" lvl="7" indent="-368553" algn="l">
              <a:lnSpc>
                <a:spcPct val="90000"/>
              </a:lnSpc>
              <a:spcBef>
                <a:spcPts val="551"/>
              </a:spcBef>
              <a:spcAft>
                <a:spcPts val="0"/>
              </a:spcAft>
              <a:buClr>
                <a:schemeClr val="dk1"/>
              </a:buClr>
              <a:buSzPts val="2204"/>
              <a:buChar char="•"/>
              <a:defRPr sz="2204"/>
            </a:lvl8pPr>
            <a:lvl9pPr marL="4114800" lvl="8" indent="-368553" algn="l">
              <a:lnSpc>
                <a:spcPct val="90000"/>
              </a:lnSpc>
              <a:spcBef>
                <a:spcPts val="551"/>
              </a:spcBef>
              <a:spcAft>
                <a:spcPts val="0"/>
              </a:spcAft>
              <a:buClr>
                <a:schemeClr val="dk1"/>
              </a:buClr>
              <a:buSzPts val="2204"/>
              <a:buChar char="•"/>
              <a:defRPr sz="2204"/>
            </a:lvl9pPr>
          </a:lstStyle>
          <a:p>
            <a:endParaRPr/>
          </a:p>
        </p:txBody>
      </p:sp>
      <p:sp>
        <p:nvSpPr>
          <p:cNvPr id="39" name="Google Shape;39;p6"/>
          <p:cNvSpPr txBox="1">
            <a:spLocks noGrp="1"/>
          </p:cNvSpPr>
          <p:nvPr>
            <p:ph type="body" idx="2"/>
          </p:nvPr>
        </p:nvSpPr>
        <p:spPr>
          <a:xfrm>
            <a:off x="925298" y="2266950"/>
            <a:ext cx="4332629" cy="419980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100"/>
              </a:spcBef>
              <a:spcAft>
                <a:spcPts val="0"/>
              </a:spcAft>
              <a:buClr>
                <a:schemeClr val="dk1"/>
              </a:buClr>
              <a:buSzPts val="1763"/>
              <a:buNone/>
              <a:defRPr sz="1762"/>
            </a:lvl1pPr>
            <a:lvl2pPr marL="914400" lvl="1" indent="-228600" algn="l">
              <a:lnSpc>
                <a:spcPct val="90000"/>
              </a:lnSpc>
              <a:spcBef>
                <a:spcPts val="550"/>
              </a:spcBef>
              <a:spcAft>
                <a:spcPts val="0"/>
              </a:spcAft>
              <a:buClr>
                <a:schemeClr val="dk1"/>
              </a:buClr>
              <a:buSzPts val="1543"/>
              <a:buNone/>
              <a:defRPr sz="1543"/>
            </a:lvl2pPr>
            <a:lvl3pPr marL="1371600" lvl="2" indent="-228600" algn="l">
              <a:lnSpc>
                <a:spcPct val="90000"/>
              </a:lnSpc>
              <a:spcBef>
                <a:spcPts val="550"/>
              </a:spcBef>
              <a:spcAft>
                <a:spcPts val="0"/>
              </a:spcAft>
              <a:buClr>
                <a:schemeClr val="dk1"/>
              </a:buClr>
              <a:buSzPts val="1322"/>
              <a:buNone/>
              <a:defRPr sz="1322"/>
            </a:lvl3pPr>
            <a:lvl4pPr marL="1828800" lvl="3" indent="-228600" algn="l">
              <a:lnSpc>
                <a:spcPct val="90000"/>
              </a:lnSpc>
              <a:spcBef>
                <a:spcPts val="550"/>
              </a:spcBef>
              <a:spcAft>
                <a:spcPts val="0"/>
              </a:spcAft>
              <a:buClr>
                <a:schemeClr val="dk1"/>
              </a:buClr>
              <a:buSzPts val="1102"/>
              <a:buNone/>
              <a:defRPr sz="1102"/>
            </a:lvl4pPr>
            <a:lvl5pPr marL="2286000" lvl="4" indent="-228600" algn="l">
              <a:lnSpc>
                <a:spcPct val="90000"/>
              </a:lnSpc>
              <a:spcBef>
                <a:spcPts val="550"/>
              </a:spcBef>
              <a:spcAft>
                <a:spcPts val="0"/>
              </a:spcAft>
              <a:buClr>
                <a:schemeClr val="dk1"/>
              </a:buClr>
              <a:buSzPts val="1102"/>
              <a:buNone/>
              <a:defRPr sz="1102"/>
            </a:lvl5pPr>
            <a:lvl6pPr marL="2743200" lvl="5" indent="-228600" algn="l">
              <a:lnSpc>
                <a:spcPct val="90000"/>
              </a:lnSpc>
              <a:spcBef>
                <a:spcPts val="551"/>
              </a:spcBef>
              <a:spcAft>
                <a:spcPts val="0"/>
              </a:spcAft>
              <a:buClr>
                <a:schemeClr val="dk1"/>
              </a:buClr>
              <a:buSzPts val="1102"/>
              <a:buNone/>
              <a:defRPr sz="1102"/>
            </a:lvl6pPr>
            <a:lvl7pPr marL="3200400" lvl="6" indent="-228600" algn="l">
              <a:lnSpc>
                <a:spcPct val="90000"/>
              </a:lnSpc>
              <a:spcBef>
                <a:spcPts val="551"/>
              </a:spcBef>
              <a:spcAft>
                <a:spcPts val="0"/>
              </a:spcAft>
              <a:buClr>
                <a:schemeClr val="dk1"/>
              </a:buClr>
              <a:buSzPts val="1102"/>
              <a:buNone/>
              <a:defRPr sz="1102"/>
            </a:lvl7pPr>
            <a:lvl8pPr marL="3657600" lvl="7" indent="-228600" algn="l">
              <a:lnSpc>
                <a:spcPct val="90000"/>
              </a:lnSpc>
              <a:spcBef>
                <a:spcPts val="551"/>
              </a:spcBef>
              <a:spcAft>
                <a:spcPts val="0"/>
              </a:spcAft>
              <a:buClr>
                <a:schemeClr val="dk1"/>
              </a:buClr>
              <a:buSzPts val="1102"/>
              <a:buNone/>
              <a:defRPr sz="1102"/>
            </a:lvl8pPr>
            <a:lvl9pPr marL="4114800" lvl="8" indent="-228600" algn="l">
              <a:lnSpc>
                <a:spcPct val="90000"/>
              </a:lnSpc>
              <a:spcBef>
                <a:spcPts val="551"/>
              </a:spcBef>
              <a:spcAft>
                <a:spcPts val="0"/>
              </a:spcAft>
              <a:buClr>
                <a:schemeClr val="dk1"/>
              </a:buClr>
              <a:buSzPts val="1102"/>
              <a:buNone/>
              <a:defRPr sz="1102"/>
            </a:lvl9pPr>
          </a:lstStyle>
          <a:p>
            <a:endParaRPr/>
          </a:p>
        </p:txBody>
      </p:sp>
      <p:sp>
        <p:nvSpPr>
          <p:cNvPr id="40" name="Google Shape;40;p6"/>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925298" y="402314"/>
            <a:ext cx="11586329" cy="14605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925298" y="1852393"/>
            <a:ext cx="5682968" cy="907829"/>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100"/>
              </a:spcBef>
              <a:spcAft>
                <a:spcPts val="0"/>
              </a:spcAft>
              <a:buClr>
                <a:schemeClr val="dk1"/>
              </a:buClr>
              <a:buSzPts val="2644"/>
              <a:buNone/>
              <a:defRPr sz="2644" b="1"/>
            </a:lvl1pPr>
            <a:lvl2pPr marL="914400" lvl="1" indent="-228600" algn="l">
              <a:lnSpc>
                <a:spcPct val="90000"/>
              </a:lnSpc>
              <a:spcBef>
                <a:spcPts val="550"/>
              </a:spcBef>
              <a:spcAft>
                <a:spcPts val="0"/>
              </a:spcAft>
              <a:buClr>
                <a:schemeClr val="dk1"/>
              </a:buClr>
              <a:buSzPts val="2204"/>
              <a:buNone/>
              <a:defRPr sz="2204" b="1"/>
            </a:lvl2pPr>
            <a:lvl3pPr marL="1371600" lvl="2" indent="-228600" algn="l">
              <a:lnSpc>
                <a:spcPct val="90000"/>
              </a:lnSpc>
              <a:spcBef>
                <a:spcPts val="550"/>
              </a:spcBef>
              <a:spcAft>
                <a:spcPts val="0"/>
              </a:spcAft>
              <a:buClr>
                <a:schemeClr val="dk1"/>
              </a:buClr>
              <a:buSzPts val="1983"/>
              <a:buNone/>
              <a:defRPr sz="1983" b="1"/>
            </a:lvl3pPr>
            <a:lvl4pPr marL="1828800" lvl="3" indent="-228600" algn="l">
              <a:lnSpc>
                <a:spcPct val="90000"/>
              </a:lnSpc>
              <a:spcBef>
                <a:spcPts val="550"/>
              </a:spcBef>
              <a:spcAft>
                <a:spcPts val="0"/>
              </a:spcAft>
              <a:buClr>
                <a:schemeClr val="dk1"/>
              </a:buClr>
              <a:buSzPts val="1763"/>
              <a:buNone/>
              <a:defRPr sz="1762" b="1"/>
            </a:lvl4pPr>
            <a:lvl5pPr marL="2286000" lvl="4" indent="-228600" algn="l">
              <a:lnSpc>
                <a:spcPct val="90000"/>
              </a:lnSpc>
              <a:spcBef>
                <a:spcPts val="550"/>
              </a:spcBef>
              <a:spcAft>
                <a:spcPts val="0"/>
              </a:spcAft>
              <a:buClr>
                <a:schemeClr val="dk1"/>
              </a:buClr>
              <a:buSzPts val="1763"/>
              <a:buNone/>
              <a:defRPr sz="1762" b="1"/>
            </a:lvl5pPr>
            <a:lvl6pPr marL="2743200" lvl="5" indent="-228600" algn="l">
              <a:lnSpc>
                <a:spcPct val="90000"/>
              </a:lnSpc>
              <a:spcBef>
                <a:spcPts val="551"/>
              </a:spcBef>
              <a:spcAft>
                <a:spcPts val="0"/>
              </a:spcAft>
              <a:buClr>
                <a:schemeClr val="dk1"/>
              </a:buClr>
              <a:buSzPts val="1763"/>
              <a:buNone/>
              <a:defRPr sz="1762" b="1"/>
            </a:lvl6pPr>
            <a:lvl7pPr marL="3200400" lvl="6" indent="-228600" algn="l">
              <a:lnSpc>
                <a:spcPct val="90000"/>
              </a:lnSpc>
              <a:spcBef>
                <a:spcPts val="551"/>
              </a:spcBef>
              <a:spcAft>
                <a:spcPts val="0"/>
              </a:spcAft>
              <a:buClr>
                <a:schemeClr val="dk1"/>
              </a:buClr>
              <a:buSzPts val="1763"/>
              <a:buNone/>
              <a:defRPr sz="1762" b="1"/>
            </a:lvl7pPr>
            <a:lvl8pPr marL="3657600" lvl="7" indent="-228600" algn="l">
              <a:lnSpc>
                <a:spcPct val="90000"/>
              </a:lnSpc>
              <a:spcBef>
                <a:spcPts val="551"/>
              </a:spcBef>
              <a:spcAft>
                <a:spcPts val="0"/>
              </a:spcAft>
              <a:buClr>
                <a:schemeClr val="dk1"/>
              </a:buClr>
              <a:buSzPts val="1763"/>
              <a:buNone/>
              <a:defRPr sz="1762" b="1"/>
            </a:lvl8pPr>
            <a:lvl9pPr marL="4114800" lvl="8" indent="-228600" algn="l">
              <a:lnSpc>
                <a:spcPct val="90000"/>
              </a:lnSpc>
              <a:spcBef>
                <a:spcPts val="551"/>
              </a:spcBef>
              <a:spcAft>
                <a:spcPts val="0"/>
              </a:spcAft>
              <a:buClr>
                <a:schemeClr val="dk1"/>
              </a:buClr>
              <a:buSzPts val="1763"/>
              <a:buNone/>
              <a:defRPr sz="1762" b="1"/>
            </a:lvl9pPr>
          </a:lstStyle>
          <a:p>
            <a:endParaRPr/>
          </a:p>
        </p:txBody>
      </p:sp>
      <p:sp>
        <p:nvSpPr>
          <p:cNvPr id="55" name="Google Shape;55;p9"/>
          <p:cNvSpPr txBox="1">
            <a:spLocks noGrp="1"/>
          </p:cNvSpPr>
          <p:nvPr>
            <p:ph type="body" idx="2"/>
          </p:nvPr>
        </p:nvSpPr>
        <p:spPr>
          <a:xfrm>
            <a:off x="925298" y="2760222"/>
            <a:ext cx="5682968" cy="40598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800672" y="1852393"/>
            <a:ext cx="5710955" cy="907829"/>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100"/>
              </a:spcBef>
              <a:spcAft>
                <a:spcPts val="0"/>
              </a:spcAft>
              <a:buClr>
                <a:schemeClr val="dk1"/>
              </a:buClr>
              <a:buSzPts val="2644"/>
              <a:buNone/>
              <a:defRPr sz="2644" b="1"/>
            </a:lvl1pPr>
            <a:lvl2pPr marL="914400" lvl="1" indent="-228600" algn="l">
              <a:lnSpc>
                <a:spcPct val="90000"/>
              </a:lnSpc>
              <a:spcBef>
                <a:spcPts val="550"/>
              </a:spcBef>
              <a:spcAft>
                <a:spcPts val="0"/>
              </a:spcAft>
              <a:buClr>
                <a:schemeClr val="dk1"/>
              </a:buClr>
              <a:buSzPts val="2204"/>
              <a:buNone/>
              <a:defRPr sz="2204" b="1"/>
            </a:lvl2pPr>
            <a:lvl3pPr marL="1371600" lvl="2" indent="-228600" algn="l">
              <a:lnSpc>
                <a:spcPct val="90000"/>
              </a:lnSpc>
              <a:spcBef>
                <a:spcPts val="550"/>
              </a:spcBef>
              <a:spcAft>
                <a:spcPts val="0"/>
              </a:spcAft>
              <a:buClr>
                <a:schemeClr val="dk1"/>
              </a:buClr>
              <a:buSzPts val="1983"/>
              <a:buNone/>
              <a:defRPr sz="1983" b="1"/>
            </a:lvl3pPr>
            <a:lvl4pPr marL="1828800" lvl="3" indent="-228600" algn="l">
              <a:lnSpc>
                <a:spcPct val="90000"/>
              </a:lnSpc>
              <a:spcBef>
                <a:spcPts val="550"/>
              </a:spcBef>
              <a:spcAft>
                <a:spcPts val="0"/>
              </a:spcAft>
              <a:buClr>
                <a:schemeClr val="dk1"/>
              </a:buClr>
              <a:buSzPts val="1763"/>
              <a:buNone/>
              <a:defRPr sz="1762" b="1"/>
            </a:lvl4pPr>
            <a:lvl5pPr marL="2286000" lvl="4" indent="-228600" algn="l">
              <a:lnSpc>
                <a:spcPct val="90000"/>
              </a:lnSpc>
              <a:spcBef>
                <a:spcPts val="550"/>
              </a:spcBef>
              <a:spcAft>
                <a:spcPts val="0"/>
              </a:spcAft>
              <a:buClr>
                <a:schemeClr val="dk1"/>
              </a:buClr>
              <a:buSzPts val="1763"/>
              <a:buNone/>
              <a:defRPr sz="1762" b="1"/>
            </a:lvl5pPr>
            <a:lvl6pPr marL="2743200" lvl="5" indent="-228600" algn="l">
              <a:lnSpc>
                <a:spcPct val="90000"/>
              </a:lnSpc>
              <a:spcBef>
                <a:spcPts val="551"/>
              </a:spcBef>
              <a:spcAft>
                <a:spcPts val="0"/>
              </a:spcAft>
              <a:buClr>
                <a:schemeClr val="dk1"/>
              </a:buClr>
              <a:buSzPts val="1763"/>
              <a:buNone/>
              <a:defRPr sz="1762" b="1"/>
            </a:lvl6pPr>
            <a:lvl7pPr marL="3200400" lvl="6" indent="-228600" algn="l">
              <a:lnSpc>
                <a:spcPct val="90000"/>
              </a:lnSpc>
              <a:spcBef>
                <a:spcPts val="551"/>
              </a:spcBef>
              <a:spcAft>
                <a:spcPts val="0"/>
              </a:spcAft>
              <a:buClr>
                <a:schemeClr val="dk1"/>
              </a:buClr>
              <a:buSzPts val="1763"/>
              <a:buNone/>
              <a:defRPr sz="1762" b="1"/>
            </a:lvl7pPr>
            <a:lvl8pPr marL="3657600" lvl="7" indent="-228600" algn="l">
              <a:lnSpc>
                <a:spcPct val="90000"/>
              </a:lnSpc>
              <a:spcBef>
                <a:spcPts val="551"/>
              </a:spcBef>
              <a:spcAft>
                <a:spcPts val="0"/>
              </a:spcAft>
              <a:buClr>
                <a:schemeClr val="dk1"/>
              </a:buClr>
              <a:buSzPts val="1763"/>
              <a:buNone/>
              <a:defRPr sz="1762" b="1"/>
            </a:lvl8pPr>
            <a:lvl9pPr marL="4114800" lvl="8" indent="-228600" algn="l">
              <a:lnSpc>
                <a:spcPct val="90000"/>
              </a:lnSpc>
              <a:spcBef>
                <a:spcPts val="551"/>
              </a:spcBef>
              <a:spcAft>
                <a:spcPts val="0"/>
              </a:spcAft>
              <a:buClr>
                <a:schemeClr val="dk1"/>
              </a:buClr>
              <a:buSzPts val="1763"/>
              <a:buNone/>
              <a:defRPr sz="1762" b="1"/>
            </a:lvl9pPr>
          </a:lstStyle>
          <a:p>
            <a:endParaRPr/>
          </a:p>
        </p:txBody>
      </p:sp>
      <p:sp>
        <p:nvSpPr>
          <p:cNvPr id="57" name="Google Shape;57;p9"/>
          <p:cNvSpPr txBox="1">
            <a:spLocks noGrp="1"/>
          </p:cNvSpPr>
          <p:nvPr>
            <p:ph type="body" idx="4"/>
          </p:nvPr>
        </p:nvSpPr>
        <p:spPr>
          <a:xfrm>
            <a:off x="6800672" y="2760222"/>
            <a:ext cx="5710955" cy="40598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923548" y="2011568"/>
            <a:ext cx="5709206" cy="479453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800671" y="2011568"/>
            <a:ext cx="5709206" cy="479453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550"/>
              </a:spcBef>
              <a:spcAft>
                <a:spcPts val="0"/>
              </a:spcAft>
              <a:buClr>
                <a:schemeClr val="dk1"/>
              </a:buClr>
              <a:buSzPts val="1800"/>
              <a:buChar char="•"/>
              <a:defRPr/>
            </a:lvl2pPr>
            <a:lvl3pPr marL="1371600" lvl="2" indent="-342900" algn="l">
              <a:lnSpc>
                <a:spcPct val="90000"/>
              </a:lnSpc>
              <a:spcBef>
                <a:spcPts val="550"/>
              </a:spcBef>
              <a:spcAft>
                <a:spcPts val="0"/>
              </a:spcAft>
              <a:buClr>
                <a:schemeClr val="dk1"/>
              </a:buClr>
              <a:buSzPts val="1800"/>
              <a:buChar char="•"/>
              <a:defRPr/>
            </a:lvl3pPr>
            <a:lvl4pPr marL="1828800" lvl="3" indent="-342900" algn="l">
              <a:lnSpc>
                <a:spcPct val="90000"/>
              </a:lnSpc>
              <a:spcBef>
                <a:spcPts val="550"/>
              </a:spcBef>
              <a:spcAft>
                <a:spcPts val="0"/>
              </a:spcAft>
              <a:buClr>
                <a:schemeClr val="dk1"/>
              </a:buClr>
              <a:buSzPts val="1800"/>
              <a:buChar char="•"/>
              <a:defRPr/>
            </a:lvl4pPr>
            <a:lvl5pPr marL="2286000" lvl="4" indent="-342900" algn="l">
              <a:lnSpc>
                <a:spcPct val="90000"/>
              </a:lnSpc>
              <a:spcBef>
                <a:spcPts val="550"/>
              </a:spcBef>
              <a:spcAft>
                <a:spcPts val="0"/>
              </a:spcAft>
              <a:buClr>
                <a:schemeClr val="dk1"/>
              </a:buClr>
              <a:buSzPts val="1800"/>
              <a:buChar char="•"/>
              <a:defRPr/>
            </a:lvl5pPr>
            <a:lvl6pPr marL="2743200" lvl="5" indent="-342900" algn="l">
              <a:lnSpc>
                <a:spcPct val="90000"/>
              </a:lnSpc>
              <a:spcBef>
                <a:spcPts val="551"/>
              </a:spcBef>
              <a:spcAft>
                <a:spcPts val="0"/>
              </a:spcAft>
              <a:buClr>
                <a:schemeClr val="dk1"/>
              </a:buClr>
              <a:buSzPts val="1800"/>
              <a:buChar char="•"/>
              <a:defRPr/>
            </a:lvl6pPr>
            <a:lvl7pPr marL="3200400" lvl="6" indent="-342900" algn="l">
              <a:lnSpc>
                <a:spcPct val="90000"/>
              </a:lnSpc>
              <a:spcBef>
                <a:spcPts val="551"/>
              </a:spcBef>
              <a:spcAft>
                <a:spcPts val="0"/>
              </a:spcAft>
              <a:buClr>
                <a:schemeClr val="dk1"/>
              </a:buClr>
              <a:buSzPts val="1800"/>
              <a:buChar char="•"/>
              <a:defRPr/>
            </a:lvl7pPr>
            <a:lvl8pPr marL="3657600" lvl="7" indent="-342900" algn="l">
              <a:lnSpc>
                <a:spcPct val="90000"/>
              </a:lnSpc>
              <a:spcBef>
                <a:spcPts val="551"/>
              </a:spcBef>
              <a:spcAft>
                <a:spcPts val="0"/>
              </a:spcAft>
              <a:buClr>
                <a:schemeClr val="dk1"/>
              </a:buClr>
              <a:buSzPts val="1800"/>
              <a:buChar char="•"/>
              <a:defRPr/>
            </a:lvl8pPr>
            <a:lvl9pPr marL="4114800" lvl="8" indent="-342900" algn="l">
              <a:lnSpc>
                <a:spcPct val="90000"/>
              </a:lnSpc>
              <a:spcBef>
                <a:spcPts val="551"/>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3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923925" y="2011362"/>
            <a:ext cx="11585575" cy="479425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90000"/>
              </a:lnSpc>
              <a:spcBef>
                <a:spcPts val="11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393700" algn="l" rtl="0">
              <a:lnSpc>
                <a:spcPct val="90000"/>
              </a:lnSpc>
              <a:spcBef>
                <a:spcPts val="55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90000"/>
              </a:lnSpc>
              <a:spcBef>
                <a:spcPts val="55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5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5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6pPr>
            <a:lvl7pPr marL="3200400" marR="0" lvl="6"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7pPr>
            <a:lvl8pPr marL="3657600" marR="0" lvl="7"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8pPr>
            <a:lvl9pPr marL="4114800" marR="0" lvl="8"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3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923925" y="401637"/>
            <a:ext cx="11585575" cy="14605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body" idx="1"/>
          </p:nvPr>
        </p:nvSpPr>
        <p:spPr>
          <a:xfrm>
            <a:off x="923925" y="2011362"/>
            <a:ext cx="11585575" cy="479425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90000"/>
              </a:lnSpc>
              <a:spcBef>
                <a:spcPts val="11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393700" algn="l" rtl="0">
              <a:lnSpc>
                <a:spcPct val="90000"/>
              </a:lnSpc>
              <a:spcBef>
                <a:spcPts val="55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90000"/>
              </a:lnSpc>
              <a:spcBef>
                <a:spcPts val="55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5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5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6pPr>
            <a:lvl7pPr marL="3200400" marR="0" lvl="6"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7pPr>
            <a:lvl8pPr marL="3657600" marR="0" lvl="7"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8pPr>
            <a:lvl9pPr marL="4114800" marR="0" lvl="8" indent="-354520" algn="l" rtl="0">
              <a:lnSpc>
                <a:spcPct val="90000"/>
              </a:lnSpc>
              <a:spcBef>
                <a:spcPts val="551"/>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dt" idx="10"/>
          </p:nvPr>
        </p:nvSpPr>
        <p:spPr>
          <a:xfrm>
            <a:off x="923925" y="7004050"/>
            <a:ext cx="3022600"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3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4449762" y="7004050"/>
            <a:ext cx="4533900"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9486900" y="7004050"/>
            <a:ext cx="302260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300"/>
              <a:buFont typeface="Arial"/>
              <a:buNone/>
              <a:defRPr sz="13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orcid.org/0000-0003-0384-7832"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25"/>
          <p:cNvSpPr txBox="1"/>
          <p:nvPr/>
        </p:nvSpPr>
        <p:spPr>
          <a:xfrm>
            <a:off x="2395514" y="2899825"/>
            <a:ext cx="9757200" cy="1939500"/>
          </a:xfrm>
          <a:prstGeom prst="rect">
            <a:avLst/>
          </a:prstGeom>
          <a:noFill/>
          <a:ln>
            <a:noFill/>
          </a:ln>
        </p:spPr>
        <p:txBody>
          <a:bodyPr spcFirstLastPara="1" wrap="square" lIns="57500" tIns="45700" rIns="57500"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a:solidFill>
                  <a:srgbClr val="980000"/>
                </a:solidFill>
              </a:rPr>
              <a:t>Best state-of-the-art models for semantic segmentation problems and their abilities and limitations</a:t>
            </a:r>
            <a:endParaRPr b="1">
              <a:solidFill>
                <a:srgbClr val="980000"/>
              </a:solidFill>
            </a:endParaRPr>
          </a:p>
        </p:txBody>
      </p:sp>
      <p:sp>
        <p:nvSpPr>
          <p:cNvPr id="160" name="Google Shape;160;p25"/>
          <p:cNvSpPr txBox="1"/>
          <p:nvPr/>
        </p:nvSpPr>
        <p:spPr>
          <a:xfrm>
            <a:off x="5942412" y="6727825"/>
            <a:ext cx="1548600" cy="4002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Clr>
                <a:srgbClr val="808080"/>
              </a:buClr>
              <a:buSzPts val="2000"/>
              <a:buFont typeface="Arial"/>
              <a:buNone/>
            </a:pPr>
            <a:r>
              <a:rPr lang="en-US" sz="2000">
                <a:solidFill>
                  <a:srgbClr val="808080"/>
                </a:solidFill>
              </a:rPr>
              <a:t>08.05.2024r.</a:t>
            </a:r>
            <a:endParaRPr/>
          </a:p>
        </p:txBody>
      </p:sp>
      <p:sp>
        <p:nvSpPr>
          <p:cNvPr id="161" name="Google Shape;161;p25"/>
          <p:cNvSpPr txBox="1"/>
          <p:nvPr/>
        </p:nvSpPr>
        <p:spPr>
          <a:xfrm>
            <a:off x="2804575" y="520490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i="1">
                <a:solidFill>
                  <a:schemeClr val="dk1"/>
                </a:solidFill>
              </a:rPr>
              <a:t>Author: Angelika Żyła</a:t>
            </a:r>
            <a:endParaRPr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4018300" y="474125"/>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rgbClr val="980000"/>
                </a:solidFill>
              </a:rPr>
              <a:t>Semantic Segmentation</a:t>
            </a:r>
            <a:endParaRPr b="1">
              <a:solidFill>
                <a:srgbClr val="980000"/>
              </a:solidFill>
            </a:endParaRPr>
          </a:p>
        </p:txBody>
      </p:sp>
      <p:pic>
        <p:nvPicPr>
          <p:cNvPr id="3" name="Obraz 2" descr="Obraz zawierający diagram, krąg, Wielobarwność, linia&#10;&#10;Opis wygenerowany automatycznie">
            <a:extLst>
              <a:ext uri="{FF2B5EF4-FFF2-40B4-BE49-F238E27FC236}">
                <a16:creationId xmlns:a16="http://schemas.microsoft.com/office/drawing/2014/main" id="{7C4478F7-04DB-11F0-3A73-F78F80252A24}"/>
              </a:ext>
            </a:extLst>
          </p:cNvPr>
          <p:cNvPicPr>
            <a:picLocks noChangeAspect="1"/>
          </p:cNvPicPr>
          <p:nvPr/>
        </p:nvPicPr>
        <p:blipFill>
          <a:blip r:embed="rId3"/>
          <a:stretch>
            <a:fillRect/>
          </a:stretch>
        </p:blipFill>
        <p:spPr>
          <a:xfrm>
            <a:off x="4574619" y="1487421"/>
            <a:ext cx="5781492" cy="3552483"/>
          </a:xfrm>
          <a:prstGeom prst="rect">
            <a:avLst/>
          </a:prstGeom>
        </p:spPr>
      </p:pic>
      <p:sp>
        <p:nvSpPr>
          <p:cNvPr id="5" name="pole tekstowe 4">
            <a:extLst>
              <a:ext uri="{FF2B5EF4-FFF2-40B4-BE49-F238E27FC236}">
                <a16:creationId xmlns:a16="http://schemas.microsoft.com/office/drawing/2014/main" id="{6289EE4A-9B00-8242-2325-61736D8A75B8}"/>
              </a:ext>
            </a:extLst>
          </p:cNvPr>
          <p:cNvSpPr txBox="1"/>
          <p:nvPr/>
        </p:nvSpPr>
        <p:spPr>
          <a:xfrm>
            <a:off x="1666653" y="5478979"/>
            <a:ext cx="10922296" cy="1015663"/>
          </a:xfrm>
          <a:prstGeom prst="rect">
            <a:avLst/>
          </a:prstGeom>
          <a:noFill/>
        </p:spPr>
        <p:txBody>
          <a:bodyPr wrap="square">
            <a:spAutoFit/>
          </a:bodyPr>
          <a:lstStyle/>
          <a:p>
            <a:pPr algn="just"/>
            <a:r>
              <a:rPr lang="pl-PL" sz="2000" b="1" dirty="0" err="1"/>
              <a:t>Figure</a:t>
            </a:r>
            <a:r>
              <a:rPr lang="pl-PL" sz="2000" b="1" dirty="0"/>
              <a:t> 4. </a:t>
            </a:r>
            <a:r>
              <a:rPr lang="en-US" sz="2000" dirty="0"/>
              <a:t>Analyzing the attributes of the medical image segmentation papers discussed in this review. The large number of medical imaging modalities</a:t>
            </a:r>
            <a:r>
              <a:rPr lang="pl-PL" sz="2000" dirty="0"/>
              <a:t>. A</a:t>
            </a:r>
            <a:r>
              <a:rPr lang="en-US" sz="2000" dirty="0"/>
              <a:t>s well as the smaller average dataset sizes for medical image segmentation datasets</a:t>
            </a:r>
            <a:r>
              <a:rPr lang="pl-PL" sz="2000" dirty="0"/>
              <a:t> [2].</a:t>
            </a:r>
          </a:p>
        </p:txBody>
      </p:sp>
    </p:spTree>
    <p:extLst>
      <p:ext uri="{BB962C8B-B14F-4D97-AF65-F5344CB8AC3E}">
        <p14:creationId xmlns:p14="http://schemas.microsoft.com/office/powerpoint/2010/main" val="2617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3423683" y="474125"/>
            <a:ext cx="8102009"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C00000"/>
                </a:solidFill>
                <a:effectLst/>
                <a:latin typeface="Aptos" panose="020B0004020202020204" pitchFamily="34" charset="0"/>
                <a:ea typeface="Aptos" panose="020B0004020202020204" pitchFamily="34" charset="0"/>
                <a:cs typeface="Times New Roman" panose="02020603050405020304" pitchFamily="18" charset="0"/>
              </a:rPr>
              <a:t>Semantic</a:t>
            </a:r>
            <a:r>
              <a:rPr lang="pl-PL" sz="4000" b="1"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 </a:t>
            </a:r>
            <a:r>
              <a:rPr lang="pl-PL" sz="4000" b="1" dirty="0" err="1">
                <a:solidFill>
                  <a:srgbClr val="C00000"/>
                </a:solidFill>
                <a:effectLst/>
                <a:latin typeface="Aptos" panose="020B0004020202020204" pitchFamily="34" charset="0"/>
                <a:ea typeface="Aptos" panose="020B0004020202020204" pitchFamily="34" charset="0"/>
                <a:cs typeface="Times New Roman" panose="02020603050405020304" pitchFamily="18" charset="0"/>
              </a:rPr>
              <a:t>segmentation</a:t>
            </a:r>
            <a:r>
              <a:rPr lang="pl-PL" sz="4000" b="1"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 </a:t>
            </a:r>
            <a:r>
              <a:rPr lang="pl-PL" sz="4000" b="1" dirty="0" err="1">
                <a:solidFill>
                  <a:srgbClr val="C00000"/>
                </a:solidFill>
                <a:effectLst/>
                <a:latin typeface="Aptos" panose="020B0004020202020204" pitchFamily="34" charset="0"/>
                <a:ea typeface="Aptos" panose="020B0004020202020204" pitchFamily="34" charset="0"/>
                <a:cs typeface="Times New Roman" panose="02020603050405020304" pitchFamily="18" charset="0"/>
              </a:rPr>
              <a:t>is</a:t>
            </a:r>
            <a:r>
              <a:rPr lang="pl-PL" sz="4000" b="1"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 </a:t>
            </a:r>
            <a:r>
              <a:rPr lang="pl-PL" sz="4000" b="1" dirty="0" err="1">
                <a:solidFill>
                  <a:srgbClr val="C00000"/>
                </a:solidFill>
                <a:effectLst/>
                <a:latin typeface="Aptos" panose="020B0004020202020204" pitchFamily="34" charset="0"/>
                <a:ea typeface="Aptos" panose="020B0004020202020204" pitchFamily="34" charset="0"/>
                <a:cs typeface="Times New Roman" panose="02020603050405020304" pitchFamily="18" charset="0"/>
              </a:rPr>
              <a:t>used</a:t>
            </a:r>
            <a:r>
              <a:rPr lang="pl-PL" sz="4000" b="1"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 </a:t>
            </a:r>
            <a:endParaRPr sz="4000" b="1" dirty="0">
              <a:solidFill>
                <a:srgbClr val="C00000"/>
              </a:solidFill>
            </a:endParaRPr>
          </a:p>
        </p:txBody>
      </p:sp>
      <p:sp>
        <p:nvSpPr>
          <p:cNvPr id="3" name="pole tekstowe 2">
            <a:extLst>
              <a:ext uri="{FF2B5EF4-FFF2-40B4-BE49-F238E27FC236}">
                <a16:creationId xmlns:a16="http://schemas.microsoft.com/office/drawing/2014/main" id="{45BBACD8-F5CD-026C-917A-548102D14860}"/>
              </a:ext>
            </a:extLst>
          </p:cNvPr>
          <p:cNvSpPr txBox="1"/>
          <p:nvPr/>
        </p:nvSpPr>
        <p:spPr>
          <a:xfrm>
            <a:off x="2280094" y="2357555"/>
            <a:ext cx="10389186" cy="3635291"/>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Autonomous</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Driving</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Scene</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Understanding</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Obstacle</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Detection</a:t>
            </a:r>
            <a:r>
              <a:rPr lang="pl-PL" sz="2800" kern="100" dirty="0">
                <a:solidFill>
                  <a:schemeClr val="tx1"/>
                </a:solidFill>
                <a:effectLst/>
                <a:latin typeface="+mj-lt"/>
                <a:ea typeface="Aptos" panose="020B000402020202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Aerial</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and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Satellite</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Imagery</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 Land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Use</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and Land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Cover</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Mapping</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Disaster</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Response</a:t>
            </a:r>
            <a:r>
              <a:rPr lang="pl-PL" sz="2800" kern="100" dirty="0">
                <a:solidFill>
                  <a:schemeClr val="tx1"/>
                </a:solidFill>
                <a:effectLst/>
                <a:latin typeface="+mj-lt"/>
                <a:ea typeface="Aptos" panose="020B000402020202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Robotics</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Navigation</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Manipulation</a:t>
            </a:r>
            <a:r>
              <a:rPr lang="pl-PL" sz="2800" kern="100" dirty="0">
                <a:solidFill>
                  <a:schemeClr val="tx1"/>
                </a:solidFill>
                <a:effectLst/>
                <a:latin typeface="+mj-lt"/>
                <a:ea typeface="Aptos" panose="020B000402020202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Agriculture</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Crop</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Monitoring,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Weed</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pl-PL" sz="28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Detection</a:t>
            </a:r>
            <a:r>
              <a:rPr lang="pl-PL" sz="2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pl-PL" sz="2800" kern="100" dirty="0">
              <a:solidFill>
                <a:schemeClr val="tx1"/>
              </a:solidFill>
              <a:latin typeface="+mj-lt"/>
              <a:ea typeface="Aptos" panose="020B000402020202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endParaRPr lang="pl-PL" sz="2400" dirty="0">
              <a:solidFill>
                <a:schemeClr val="tx1"/>
              </a:solidFill>
              <a:latin typeface="+mj-lt"/>
            </a:endParaRPr>
          </a:p>
        </p:txBody>
      </p:sp>
    </p:spTree>
    <p:extLst>
      <p:ext uri="{BB962C8B-B14F-4D97-AF65-F5344CB8AC3E}">
        <p14:creationId xmlns:p14="http://schemas.microsoft.com/office/powerpoint/2010/main" val="230525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4018300" y="474125"/>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rgbClr val="980000"/>
                </a:solidFill>
              </a:rPr>
              <a:t>Semantic Segmentation</a:t>
            </a:r>
            <a:endParaRPr b="1">
              <a:solidFill>
                <a:srgbClr val="980000"/>
              </a:solidFill>
            </a:endParaRPr>
          </a:p>
        </p:txBody>
      </p:sp>
      <p:pic>
        <p:nvPicPr>
          <p:cNvPr id="168" name="Google Shape;168;p26"/>
          <p:cNvPicPr preferRelativeResize="0"/>
          <p:nvPr/>
        </p:nvPicPr>
        <p:blipFill>
          <a:blip r:embed="rId3">
            <a:alphaModFix/>
          </a:blip>
          <a:stretch>
            <a:fillRect/>
          </a:stretch>
        </p:blipFill>
        <p:spPr>
          <a:xfrm>
            <a:off x="2382158" y="1560275"/>
            <a:ext cx="8669125" cy="5400000"/>
          </a:xfrm>
          <a:prstGeom prst="rect">
            <a:avLst/>
          </a:prstGeom>
          <a:noFill/>
          <a:ln>
            <a:noFill/>
          </a:ln>
        </p:spPr>
      </p:pic>
    </p:spTree>
    <p:extLst>
      <p:ext uri="{BB962C8B-B14F-4D97-AF65-F5344CB8AC3E}">
        <p14:creationId xmlns:p14="http://schemas.microsoft.com/office/powerpoint/2010/main" val="13281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74" name="Google Shape;174;p27"/>
          <p:cNvSpPr txBox="1"/>
          <p:nvPr/>
        </p:nvSpPr>
        <p:spPr>
          <a:xfrm>
            <a:off x="1751350" y="1718725"/>
            <a:ext cx="46524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dirty="0">
                <a:solidFill>
                  <a:srgbClr val="980000"/>
                </a:solidFill>
              </a:rPr>
              <a:t>Semantic Segmentation</a:t>
            </a:r>
            <a:endParaRPr b="1" dirty="0">
              <a:solidFill>
                <a:srgbClr val="980000"/>
              </a:solidFill>
            </a:endParaRPr>
          </a:p>
        </p:txBody>
      </p:sp>
      <p:pic>
        <p:nvPicPr>
          <p:cNvPr id="175" name="Google Shape;175;p27"/>
          <p:cNvPicPr preferRelativeResize="0"/>
          <p:nvPr/>
        </p:nvPicPr>
        <p:blipFill>
          <a:blip r:embed="rId3">
            <a:alphaModFix/>
          </a:blip>
          <a:stretch>
            <a:fillRect/>
          </a:stretch>
        </p:blipFill>
        <p:spPr>
          <a:xfrm>
            <a:off x="6716725" y="789663"/>
            <a:ext cx="5505045" cy="5977175"/>
          </a:xfrm>
          <a:prstGeom prst="rect">
            <a:avLst/>
          </a:prstGeom>
          <a:noFill/>
          <a:ln>
            <a:noFill/>
          </a:ln>
        </p:spPr>
      </p:pic>
      <p:sp>
        <p:nvSpPr>
          <p:cNvPr id="176" name="Google Shape;176;p27"/>
          <p:cNvSpPr txBox="1"/>
          <p:nvPr/>
        </p:nvSpPr>
        <p:spPr>
          <a:xfrm>
            <a:off x="2059525" y="5966450"/>
            <a:ext cx="3899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i="1" dirty="0">
                <a:solidFill>
                  <a:schemeClr val="dk1"/>
                </a:solidFill>
              </a:rPr>
              <a:t>Fig</a:t>
            </a:r>
            <a:r>
              <a:rPr lang="pl-PL" sz="2000" b="1" i="1" dirty="0" err="1">
                <a:solidFill>
                  <a:schemeClr val="dk1"/>
                </a:solidFill>
              </a:rPr>
              <a:t>ure</a:t>
            </a:r>
            <a:r>
              <a:rPr lang="en-US" sz="2000" b="1" i="1" dirty="0">
                <a:solidFill>
                  <a:schemeClr val="dk1"/>
                </a:solidFill>
              </a:rPr>
              <a:t> </a:t>
            </a:r>
            <a:r>
              <a:rPr lang="pl-PL" sz="2000" b="1" i="1" dirty="0">
                <a:solidFill>
                  <a:schemeClr val="dk1"/>
                </a:solidFill>
              </a:rPr>
              <a:t>6</a:t>
            </a:r>
            <a:r>
              <a:rPr lang="en-US" sz="2000" b="1" i="1" dirty="0">
                <a:solidFill>
                  <a:schemeClr val="dk1"/>
                </a:solidFill>
              </a:rPr>
              <a:t>. </a:t>
            </a:r>
            <a:r>
              <a:rPr lang="en-US" sz="2000" i="1" dirty="0">
                <a:solidFill>
                  <a:schemeClr val="dk1"/>
                </a:solidFill>
              </a:rPr>
              <a:t>Actual vs predicted label of the benign class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2" name="Google Shape;182;p28"/>
          <p:cNvSpPr txBox="1"/>
          <p:nvPr/>
        </p:nvSpPr>
        <p:spPr>
          <a:xfrm>
            <a:off x="4018300" y="474125"/>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rgbClr val="980000"/>
                </a:solidFill>
              </a:rPr>
              <a:t>Literature</a:t>
            </a:r>
            <a:endParaRPr b="1">
              <a:solidFill>
                <a:srgbClr val="980000"/>
              </a:solidFill>
            </a:endParaRPr>
          </a:p>
        </p:txBody>
      </p:sp>
      <p:sp>
        <p:nvSpPr>
          <p:cNvPr id="183" name="Google Shape;183;p28"/>
          <p:cNvSpPr txBox="1"/>
          <p:nvPr/>
        </p:nvSpPr>
        <p:spPr>
          <a:xfrm>
            <a:off x="2018025" y="1813550"/>
            <a:ext cx="10668000" cy="46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chemeClr val="dk1"/>
                </a:solidFill>
                <a:latin typeface="Calibri"/>
                <a:ea typeface="Calibri"/>
                <a:cs typeface="Calibri"/>
                <a:sym typeface="Calibri"/>
              </a:rPr>
              <a:t>[1] A review of semantic segmentation using deep neural networks Yanming Guo1, Yu Liu1, Theodoros Georgiou1, Michael S. Lew1 Received: 9 October 2017 / Revised: 2 November 2017 / Accepted: 14 November 2017 / Published online: 24 November 2017</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[2] Semantic Segmentation: A Systematic Analysis From State-of-the-Art Techniques to Advance Deep Networks Aakanksha, Amity University, Noida, India Arushi Seth, Amity University, Noida, India Shanu Sharma, ABES Engineering College, India, </a:t>
            </a:r>
            <a:r>
              <a:rPr lang="en-US" sz="1500" u="sng">
                <a:solidFill>
                  <a:schemeClr val="hlink"/>
                </a:solidFill>
                <a:latin typeface="Calibri"/>
                <a:ea typeface="Calibri"/>
                <a:cs typeface="Calibri"/>
                <a:sym typeface="Calibri"/>
                <a:hlinkClick r:id="rId3"/>
              </a:rPr>
              <a:t>https://orcid.org/0000-0003-0384-7832</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[3] How deep learning is empowering semantic segmentation Traditional and deep learning techniques for semantic segmentation: A comparison Uroosa Sehar1, Muhammad Luqman Naseem2 Received: 3 June 2021 / Revised: 28 January 2022 / Accepted: 9 March 2022, LLC, part of Springer Nature 2022</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[4] Deep semantic segmentation of natural and medical images: a review Saeid Asgari Taghanaki1  · Kumar Abhishek1  · Joseph Paul Cohen2  · Julien Cohen‑Adad3  · Ghassan Hamarneh1 Published online: 13 June 2020, Springer Nature B.V. 2020</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[4] Abdulla W (2017) Mask R-CNN for object detection and instance segmentation on Keras and TensorFlow. https://github.com/matterport/Mask_RCNN </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[5] Abhishek K, Hamarneh G (2019) Mask2Lesion: mask-constrained adversarial skin lesion image synthesis. In: Medical image computing and computer-assisted intervention workshop on simulation and synthesis in medical imaging, pp 71–80</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[6] Abhishek K, Hamarneh G, Drew MS (2020) Illumination-based transformations improve skin lesion segmentation in dermoscopic images. arXiv:200310111 </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US" sz="1500">
                <a:solidFill>
                  <a:schemeClr val="dk1"/>
                </a:solidFill>
                <a:latin typeface="Calibri"/>
                <a:ea typeface="Calibri"/>
                <a:cs typeface="Calibri"/>
                <a:sym typeface="Calibri"/>
              </a:rPr>
              <a:t>[7] Images data practices for Semantic Segmentation of Breast Cancer using Deep Neural Network Luqman Ahmed1  · Muhammad Munwar Iqbal1  · Hamza Aldabbas2  · Shehzad Khalid3  · Yasir Saleem4  · Saqib Saeed5 Received: 30 September 2019 / Accepted: 3 January 2020 Published online: 13 January 2020, Springer-Verlag GmbH Germany, part of Springer Nature 2020</a:t>
            </a:r>
            <a:endParaRPr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96" name="Google Shape;196;p30"/>
          <p:cNvSpPr txBox="1"/>
          <p:nvPr/>
        </p:nvSpPr>
        <p:spPr>
          <a:xfrm>
            <a:off x="3647875" y="2963325"/>
            <a:ext cx="69045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rgbClr val="980000"/>
                </a:solidFill>
              </a:rPr>
              <a:t>Thank you for your attention!</a:t>
            </a:r>
            <a:endParaRPr b="1">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4018300" y="474125"/>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rgbClr val="980000"/>
                </a:solidFill>
              </a:rPr>
              <a:t>Semantic Segmentation</a:t>
            </a:r>
            <a:endParaRPr b="1">
              <a:solidFill>
                <a:srgbClr val="980000"/>
              </a:solidFill>
            </a:endParaRPr>
          </a:p>
        </p:txBody>
      </p:sp>
      <p:sp>
        <p:nvSpPr>
          <p:cNvPr id="3" name="pole tekstowe 2">
            <a:extLst>
              <a:ext uri="{FF2B5EF4-FFF2-40B4-BE49-F238E27FC236}">
                <a16:creationId xmlns:a16="http://schemas.microsoft.com/office/drawing/2014/main" id="{5D8E6038-46A8-907A-5B57-55F68226A284}"/>
              </a:ext>
            </a:extLst>
          </p:cNvPr>
          <p:cNvSpPr txBox="1"/>
          <p:nvPr/>
        </p:nvSpPr>
        <p:spPr>
          <a:xfrm>
            <a:off x="1776047" y="2208964"/>
            <a:ext cx="10867291" cy="4031873"/>
          </a:xfrm>
          <a:prstGeom prst="rect">
            <a:avLst/>
          </a:prstGeom>
          <a:noFill/>
        </p:spPr>
        <p:txBody>
          <a:bodyPr wrap="square">
            <a:spAutoFit/>
          </a:bodyPr>
          <a:lstStyle/>
          <a:p>
            <a:pPr algn="just"/>
            <a:r>
              <a:rPr lang="en-US" sz="3200" dirty="0"/>
              <a:t>The semantic image segmentation task consists of classifying each pixel of an image into an instance, where each instance corresponds to a class. This task is a part of the concept of scene understanding or better explaining the global context of an image. In the medical image analysis domain, image segmentation can be used for image-guided interventions, radiotherapy, or improved radiological diagnostics.</a:t>
            </a:r>
            <a:endParaRPr lang="pl-PL"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1042992" y="3552504"/>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980000"/>
                </a:solidFill>
              </a:rPr>
              <a:t>Models</a:t>
            </a:r>
            <a:endParaRPr b="1" dirty="0">
              <a:solidFill>
                <a:srgbClr val="980000"/>
              </a:solidFill>
            </a:endParaRPr>
          </a:p>
        </p:txBody>
      </p:sp>
      <p:pic>
        <p:nvPicPr>
          <p:cNvPr id="4" name="Obraz 3" descr="Obraz zawierający tekst, zrzut ekranu, menu, Czcionka&#10;&#10;Opis wygenerowany automatycznie">
            <a:extLst>
              <a:ext uri="{FF2B5EF4-FFF2-40B4-BE49-F238E27FC236}">
                <a16:creationId xmlns:a16="http://schemas.microsoft.com/office/drawing/2014/main" id="{6BDCD2D3-E6E8-3563-1F72-803B77E33E44}"/>
              </a:ext>
            </a:extLst>
          </p:cNvPr>
          <p:cNvPicPr>
            <a:picLocks noChangeAspect="1"/>
          </p:cNvPicPr>
          <p:nvPr/>
        </p:nvPicPr>
        <p:blipFill>
          <a:blip r:embed="rId3"/>
          <a:stretch>
            <a:fillRect/>
          </a:stretch>
        </p:blipFill>
        <p:spPr>
          <a:xfrm>
            <a:off x="4169228" y="136078"/>
            <a:ext cx="8586501" cy="7284344"/>
          </a:xfrm>
          <a:prstGeom prst="rect">
            <a:avLst/>
          </a:prstGeom>
        </p:spPr>
      </p:pic>
    </p:spTree>
    <p:extLst>
      <p:ext uri="{BB962C8B-B14F-4D97-AF65-F5344CB8AC3E}">
        <p14:creationId xmlns:p14="http://schemas.microsoft.com/office/powerpoint/2010/main" val="333676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9" name="Google Shape;189;p29"/>
          <p:cNvSpPr txBox="1"/>
          <p:nvPr/>
        </p:nvSpPr>
        <p:spPr>
          <a:xfrm>
            <a:off x="4018300" y="474125"/>
            <a:ext cx="6904500"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C00000"/>
                </a:solidFill>
              </a:rPr>
              <a:t>Fully</a:t>
            </a:r>
            <a:r>
              <a:rPr lang="pl-PL" sz="4000" b="1" dirty="0">
                <a:solidFill>
                  <a:srgbClr val="C00000"/>
                </a:solidFill>
              </a:rPr>
              <a:t> </a:t>
            </a:r>
            <a:r>
              <a:rPr lang="pl-PL" sz="4000" b="1" dirty="0" err="1">
                <a:solidFill>
                  <a:srgbClr val="C00000"/>
                </a:solidFill>
              </a:rPr>
              <a:t>Convolutional</a:t>
            </a:r>
            <a:r>
              <a:rPr lang="pl-PL" sz="4000" b="1" dirty="0">
                <a:solidFill>
                  <a:srgbClr val="C00000"/>
                </a:solidFill>
              </a:rPr>
              <a:t> Network (FCN)</a:t>
            </a:r>
            <a:endParaRPr sz="4000" b="1" dirty="0">
              <a:solidFill>
                <a:srgbClr val="C00000"/>
              </a:solidFill>
            </a:endParaRPr>
          </a:p>
        </p:txBody>
      </p:sp>
      <p:sp>
        <p:nvSpPr>
          <p:cNvPr id="3" name="pole tekstowe 2">
            <a:extLst>
              <a:ext uri="{FF2B5EF4-FFF2-40B4-BE49-F238E27FC236}">
                <a16:creationId xmlns:a16="http://schemas.microsoft.com/office/drawing/2014/main" id="{A3894826-F627-38C2-9408-D6C1402BBE3F}"/>
              </a:ext>
            </a:extLst>
          </p:cNvPr>
          <p:cNvSpPr txBox="1"/>
          <p:nvPr/>
        </p:nvSpPr>
        <p:spPr>
          <a:xfrm>
            <a:off x="1652954" y="2630995"/>
            <a:ext cx="10761784" cy="3539430"/>
          </a:xfrm>
          <a:prstGeom prst="rect">
            <a:avLst/>
          </a:prstGeom>
          <a:noFill/>
        </p:spPr>
        <p:txBody>
          <a:bodyPr wrap="square">
            <a:spAutoFit/>
          </a:bodyPr>
          <a:lstStyle/>
          <a:p>
            <a:pPr algn="just"/>
            <a:r>
              <a:rPr lang="en-US" sz="2800" dirty="0">
                <a:solidFill>
                  <a:schemeClr val="tx1"/>
                </a:solidFill>
              </a:rPr>
              <a:t>One of the most-selected models for segmentation tasks is FCN</a:t>
            </a:r>
            <a:r>
              <a:rPr lang="pl-PL" sz="2800" dirty="0">
                <a:solidFill>
                  <a:schemeClr val="tx1"/>
                </a:solidFill>
              </a:rPr>
              <a:t>. </a:t>
            </a:r>
            <a:r>
              <a:rPr lang="en-US" sz="2800" dirty="0">
                <a:solidFill>
                  <a:schemeClr val="tx1"/>
                </a:solidFill>
              </a:rPr>
              <a:t>The difference between FCNs and traditional convolutional neural networks is that the last layer is not a fully connected layer that enables the model to integrate information. Instead, the final number of output channels is modified through convolutional networks. The main benefit of this approach is that the model has no restrictions from the full connection layer, so the size of the input can be flexible.</a:t>
            </a:r>
            <a:endParaRPr lang="pl-PL" sz="2800" dirty="0">
              <a:solidFill>
                <a:schemeClr val="tx1"/>
              </a:solidFill>
            </a:endParaRPr>
          </a:p>
        </p:txBody>
      </p:sp>
    </p:spTree>
    <p:extLst>
      <p:ext uri="{BB962C8B-B14F-4D97-AF65-F5344CB8AC3E}">
        <p14:creationId xmlns:p14="http://schemas.microsoft.com/office/powerpoint/2010/main" val="153832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9" name="Google Shape;189;p29"/>
          <p:cNvSpPr txBox="1"/>
          <p:nvPr/>
        </p:nvSpPr>
        <p:spPr>
          <a:xfrm>
            <a:off x="4018300" y="474125"/>
            <a:ext cx="6904500"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C00000"/>
                </a:solidFill>
              </a:rPr>
              <a:t>Convolutional</a:t>
            </a:r>
            <a:r>
              <a:rPr lang="pl-PL" sz="4000" b="1" dirty="0">
                <a:solidFill>
                  <a:srgbClr val="C00000"/>
                </a:solidFill>
              </a:rPr>
              <a:t> </a:t>
            </a:r>
            <a:r>
              <a:rPr lang="pl-PL" sz="4000" b="1" dirty="0" err="1">
                <a:solidFill>
                  <a:srgbClr val="C00000"/>
                </a:solidFill>
              </a:rPr>
              <a:t>Neural</a:t>
            </a:r>
            <a:r>
              <a:rPr lang="pl-PL" sz="4000" b="1" dirty="0">
                <a:solidFill>
                  <a:srgbClr val="C00000"/>
                </a:solidFill>
              </a:rPr>
              <a:t> Network (CNN)</a:t>
            </a:r>
            <a:endParaRPr sz="4000" b="1" dirty="0">
              <a:solidFill>
                <a:srgbClr val="C00000"/>
              </a:solidFill>
            </a:endParaRPr>
          </a:p>
        </p:txBody>
      </p:sp>
      <p:pic>
        <p:nvPicPr>
          <p:cNvPr id="3" name="Obraz 2" descr="Obraz zawierający Prostokąt, diagram, kwadrat, zrzut ekranu&#10;&#10;Opis wygenerowany automatycznie">
            <a:extLst>
              <a:ext uri="{FF2B5EF4-FFF2-40B4-BE49-F238E27FC236}">
                <a16:creationId xmlns:a16="http://schemas.microsoft.com/office/drawing/2014/main" id="{F1BE3932-146C-19D4-7F71-80515FE52C8A}"/>
              </a:ext>
            </a:extLst>
          </p:cNvPr>
          <p:cNvPicPr>
            <a:picLocks noChangeAspect="1"/>
          </p:cNvPicPr>
          <p:nvPr/>
        </p:nvPicPr>
        <p:blipFill>
          <a:blip r:embed="rId3"/>
          <a:stretch>
            <a:fillRect/>
          </a:stretch>
        </p:blipFill>
        <p:spPr>
          <a:xfrm>
            <a:off x="4018300" y="1889867"/>
            <a:ext cx="6835172" cy="3015931"/>
          </a:xfrm>
          <a:prstGeom prst="rect">
            <a:avLst/>
          </a:prstGeom>
        </p:spPr>
      </p:pic>
      <p:sp>
        <p:nvSpPr>
          <p:cNvPr id="5" name="pole tekstowe 4">
            <a:extLst>
              <a:ext uri="{FF2B5EF4-FFF2-40B4-BE49-F238E27FC236}">
                <a16:creationId xmlns:a16="http://schemas.microsoft.com/office/drawing/2014/main" id="{9ACA8991-FE1C-DA37-3A0F-5933C5707DCB}"/>
              </a:ext>
            </a:extLst>
          </p:cNvPr>
          <p:cNvSpPr txBox="1"/>
          <p:nvPr/>
        </p:nvSpPr>
        <p:spPr>
          <a:xfrm>
            <a:off x="1582615" y="4810329"/>
            <a:ext cx="11172617" cy="1938992"/>
          </a:xfrm>
          <a:prstGeom prst="rect">
            <a:avLst/>
          </a:prstGeom>
          <a:noFill/>
        </p:spPr>
        <p:txBody>
          <a:bodyPr wrap="square">
            <a:spAutoFit/>
          </a:bodyPr>
          <a:lstStyle/>
          <a:p>
            <a:r>
              <a:rPr lang="en-US" sz="2000" b="1" dirty="0"/>
              <a:t>Figure 1. </a:t>
            </a:r>
            <a:r>
              <a:rPr lang="en-US" sz="2000" dirty="0"/>
              <a:t>CNN kernel. Before input, the figure will be transformed into a signal, as shown on the left; 0/1, for example. The arrays in the middle are called the convolutional kernel. The size of the kernel must not be larger than the input. The neural network applies several kernels with different weight compositions to the input to obtain feature maps, which are usually dot products, as shown on the right. The neural network extracts a feature that can make them accomplish the tasks from those kernels</a:t>
            </a:r>
            <a:r>
              <a:rPr lang="pl-PL" sz="2000" dirty="0"/>
              <a:t> [1]</a:t>
            </a:r>
            <a:r>
              <a:rPr lang="en-US" sz="2000" dirty="0"/>
              <a:t>.</a:t>
            </a:r>
            <a:endParaRPr lang="pl-PL" sz="2000" dirty="0"/>
          </a:p>
        </p:txBody>
      </p:sp>
    </p:spTree>
    <p:extLst>
      <p:ext uri="{BB962C8B-B14F-4D97-AF65-F5344CB8AC3E}">
        <p14:creationId xmlns:p14="http://schemas.microsoft.com/office/powerpoint/2010/main" val="56241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9" name="Google Shape;189;p29"/>
          <p:cNvSpPr txBox="1"/>
          <p:nvPr/>
        </p:nvSpPr>
        <p:spPr>
          <a:xfrm>
            <a:off x="4018300" y="474125"/>
            <a:ext cx="6904500"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C00000"/>
                </a:solidFill>
              </a:rPr>
              <a:t>Fully</a:t>
            </a:r>
            <a:r>
              <a:rPr lang="pl-PL" sz="4000" b="1" dirty="0">
                <a:solidFill>
                  <a:srgbClr val="C00000"/>
                </a:solidFill>
              </a:rPr>
              <a:t> </a:t>
            </a:r>
            <a:r>
              <a:rPr lang="pl-PL" sz="4000" b="1" dirty="0" err="1">
                <a:solidFill>
                  <a:srgbClr val="C00000"/>
                </a:solidFill>
              </a:rPr>
              <a:t>Convolutional</a:t>
            </a:r>
            <a:r>
              <a:rPr lang="pl-PL" sz="4000" b="1" dirty="0">
                <a:solidFill>
                  <a:srgbClr val="C00000"/>
                </a:solidFill>
              </a:rPr>
              <a:t> Network (FCN)</a:t>
            </a:r>
            <a:endParaRPr sz="4000" b="1" dirty="0">
              <a:solidFill>
                <a:srgbClr val="C00000"/>
              </a:solidFill>
            </a:endParaRPr>
          </a:p>
        </p:txBody>
      </p:sp>
      <p:pic>
        <p:nvPicPr>
          <p:cNvPr id="4" name="Obraz 3" descr="Obraz zawierający zrzut ekranu, diagram, design&#10;&#10;Opis wygenerowany automatycznie">
            <a:extLst>
              <a:ext uri="{FF2B5EF4-FFF2-40B4-BE49-F238E27FC236}">
                <a16:creationId xmlns:a16="http://schemas.microsoft.com/office/drawing/2014/main" id="{70E4456F-C22B-1809-D6C9-3A32E977DFDF}"/>
              </a:ext>
            </a:extLst>
          </p:cNvPr>
          <p:cNvPicPr>
            <a:picLocks noChangeAspect="1"/>
          </p:cNvPicPr>
          <p:nvPr/>
        </p:nvPicPr>
        <p:blipFill>
          <a:blip r:embed="rId3"/>
          <a:stretch>
            <a:fillRect/>
          </a:stretch>
        </p:blipFill>
        <p:spPr>
          <a:xfrm>
            <a:off x="4146195" y="1889867"/>
            <a:ext cx="6648710" cy="3477003"/>
          </a:xfrm>
          <a:prstGeom prst="rect">
            <a:avLst/>
          </a:prstGeom>
        </p:spPr>
      </p:pic>
      <p:sp>
        <p:nvSpPr>
          <p:cNvPr id="6" name="pole tekstowe 5">
            <a:extLst>
              <a:ext uri="{FF2B5EF4-FFF2-40B4-BE49-F238E27FC236}">
                <a16:creationId xmlns:a16="http://schemas.microsoft.com/office/drawing/2014/main" id="{E9FDFE27-12C0-2914-E65C-9B5E3B087D6E}"/>
              </a:ext>
            </a:extLst>
          </p:cNvPr>
          <p:cNvSpPr txBox="1"/>
          <p:nvPr/>
        </p:nvSpPr>
        <p:spPr>
          <a:xfrm>
            <a:off x="1301261" y="5459173"/>
            <a:ext cx="11816862" cy="1631216"/>
          </a:xfrm>
          <a:prstGeom prst="rect">
            <a:avLst/>
          </a:prstGeom>
          <a:noFill/>
        </p:spPr>
        <p:txBody>
          <a:bodyPr wrap="square">
            <a:spAutoFit/>
          </a:bodyPr>
          <a:lstStyle/>
          <a:p>
            <a:r>
              <a:rPr lang="en-US" sz="2000" dirty="0"/>
              <a:t>Figure 2. FCN. The whole neural network is composed of a convolutional neural network, which is different from a conventional neural network, especially on the bottom 1~2 layers. The result is at a pixel level, so the network can afford a segmentation task. FCN uses a convolutional neural network to extract features and uses skip connections to find out the location of the feature at the whole-map level</a:t>
            </a:r>
            <a:r>
              <a:rPr lang="pl-PL" sz="2000" dirty="0"/>
              <a:t> [1]</a:t>
            </a:r>
            <a:r>
              <a:rPr lang="en-US" sz="2000" dirty="0"/>
              <a:t>.</a:t>
            </a:r>
            <a:endParaRPr lang="pl-PL" sz="2000" dirty="0"/>
          </a:p>
        </p:txBody>
      </p:sp>
    </p:spTree>
    <p:extLst>
      <p:ext uri="{BB962C8B-B14F-4D97-AF65-F5344CB8AC3E}">
        <p14:creationId xmlns:p14="http://schemas.microsoft.com/office/powerpoint/2010/main" val="306370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9" name="Google Shape;189;p29"/>
          <p:cNvSpPr txBox="1"/>
          <p:nvPr/>
        </p:nvSpPr>
        <p:spPr>
          <a:xfrm>
            <a:off x="4018300" y="474125"/>
            <a:ext cx="69045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C00000"/>
                </a:solidFill>
              </a:rPr>
              <a:t>Loss</a:t>
            </a:r>
            <a:r>
              <a:rPr lang="pl-PL" sz="4000" b="1" dirty="0">
                <a:solidFill>
                  <a:srgbClr val="C00000"/>
                </a:solidFill>
              </a:rPr>
              <a:t> </a:t>
            </a:r>
            <a:r>
              <a:rPr lang="pl-PL" sz="4000" b="1" dirty="0" err="1">
                <a:solidFill>
                  <a:srgbClr val="C00000"/>
                </a:solidFill>
              </a:rPr>
              <a:t>functions</a:t>
            </a:r>
            <a:endParaRPr sz="4000" b="1" dirty="0">
              <a:solidFill>
                <a:srgbClr val="C00000"/>
              </a:solidFill>
            </a:endParaRPr>
          </a:p>
        </p:txBody>
      </p:sp>
      <p:sp>
        <p:nvSpPr>
          <p:cNvPr id="3" name="pole tekstowe 2">
            <a:extLst>
              <a:ext uri="{FF2B5EF4-FFF2-40B4-BE49-F238E27FC236}">
                <a16:creationId xmlns:a16="http://schemas.microsoft.com/office/drawing/2014/main" id="{0AC6C1C2-2C72-AFD0-3003-FD363CA12975}"/>
              </a:ext>
            </a:extLst>
          </p:cNvPr>
          <p:cNvSpPr txBox="1"/>
          <p:nvPr/>
        </p:nvSpPr>
        <p:spPr>
          <a:xfrm>
            <a:off x="2921295" y="6377605"/>
            <a:ext cx="6714460" cy="523220"/>
          </a:xfrm>
          <a:prstGeom prst="rect">
            <a:avLst/>
          </a:prstGeom>
          <a:noFill/>
        </p:spPr>
        <p:txBody>
          <a:bodyPr wrap="square">
            <a:spAutoFit/>
          </a:bodyPr>
          <a:lstStyle/>
          <a:p>
            <a:r>
              <a:rPr lang="pl-PL" dirty="0"/>
              <a:t>Rysunek 1. </a:t>
            </a:r>
            <a:r>
              <a:rPr lang="en-US" dirty="0"/>
              <a:t>A comparison of seven loss functions for </a:t>
            </a:r>
            <a:r>
              <a:rPr lang="en-US" dirty="0" err="1"/>
              <a:t>diferent</a:t>
            </a:r>
            <a:r>
              <a:rPr lang="en-US" dirty="0"/>
              <a:t> extends of overlaps for a large (left) and a small (right) object</a:t>
            </a:r>
            <a:r>
              <a:rPr lang="pl-PL" dirty="0"/>
              <a:t> [1].</a:t>
            </a:r>
          </a:p>
        </p:txBody>
      </p:sp>
      <p:pic>
        <p:nvPicPr>
          <p:cNvPr id="5" name="Obraz 4" descr="Obraz zawierający tekst, diagram, Wykres, linia&#10;&#10;Opis wygenerowany automatycznie">
            <a:extLst>
              <a:ext uri="{FF2B5EF4-FFF2-40B4-BE49-F238E27FC236}">
                <a16:creationId xmlns:a16="http://schemas.microsoft.com/office/drawing/2014/main" id="{B224AEF0-15D4-E17C-393C-F94179529CB4}"/>
              </a:ext>
            </a:extLst>
          </p:cNvPr>
          <p:cNvPicPr>
            <a:picLocks noChangeAspect="1"/>
          </p:cNvPicPr>
          <p:nvPr/>
        </p:nvPicPr>
        <p:blipFill>
          <a:blip r:embed="rId3"/>
          <a:stretch>
            <a:fillRect/>
          </a:stretch>
        </p:blipFill>
        <p:spPr>
          <a:xfrm>
            <a:off x="2748715" y="1946140"/>
            <a:ext cx="9103316" cy="4431465"/>
          </a:xfrm>
          <a:prstGeom prst="rect">
            <a:avLst/>
          </a:prstGeom>
        </p:spPr>
      </p:pic>
    </p:spTree>
    <p:extLst>
      <p:ext uri="{BB962C8B-B14F-4D97-AF65-F5344CB8AC3E}">
        <p14:creationId xmlns:p14="http://schemas.microsoft.com/office/powerpoint/2010/main" val="42834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0" y="5318125"/>
            <a:ext cx="649200" cy="461700"/>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89" name="Google Shape;189;p29"/>
          <p:cNvSpPr txBox="1"/>
          <p:nvPr/>
        </p:nvSpPr>
        <p:spPr>
          <a:xfrm>
            <a:off x="4018300" y="474125"/>
            <a:ext cx="69045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a:solidFill>
                  <a:srgbClr val="C00000"/>
                </a:solidFill>
              </a:rPr>
              <a:t>Evaluation </a:t>
            </a:r>
            <a:r>
              <a:rPr lang="pl-PL" sz="4000" b="1" dirty="0" err="1">
                <a:solidFill>
                  <a:srgbClr val="C00000"/>
                </a:solidFill>
              </a:rPr>
              <a:t>metrics</a:t>
            </a:r>
            <a:endParaRPr sz="4000" b="1" dirty="0">
              <a:solidFill>
                <a:srgbClr val="C00000"/>
              </a:solidFill>
            </a:endParaRPr>
          </a:p>
        </p:txBody>
      </p:sp>
      <p:pic>
        <p:nvPicPr>
          <p:cNvPr id="3" name="Obraz 2" descr="Obraz zawierający tekst, Czcionka, paragon, zrzut ekranu&#10;&#10;Opis wygenerowany automatycznie">
            <a:extLst>
              <a:ext uri="{FF2B5EF4-FFF2-40B4-BE49-F238E27FC236}">
                <a16:creationId xmlns:a16="http://schemas.microsoft.com/office/drawing/2014/main" id="{5A2BEACC-4062-84FE-EADC-B9806DF79658}"/>
              </a:ext>
            </a:extLst>
          </p:cNvPr>
          <p:cNvPicPr>
            <a:picLocks noChangeAspect="1"/>
          </p:cNvPicPr>
          <p:nvPr/>
        </p:nvPicPr>
        <p:blipFill>
          <a:blip r:embed="rId3"/>
          <a:stretch>
            <a:fillRect/>
          </a:stretch>
        </p:blipFill>
        <p:spPr>
          <a:xfrm>
            <a:off x="2368122" y="2276980"/>
            <a:ext cx="3839248" cy="3598135"/>
          </a:xfrm>
          <a:prstGeom prst="rect">
            <a:avLst/>
          </a:prstGeom>
        </p:spPr>
      </p:pic>
      <p:pic>
        <p:nvPicPr>
          <p:cNvPr id="5" name="Obraz 4" descr="Obraz zawierający tekst, Czcionka, biały, paragon&#10;&#10;Opis wygenerowany automatycznie">
            <a:extLst>
              <a:ext uri="{FF2B5EF4-FFF2-40B4-BE49-F238E27FC236}">
                <a16:creationId xmlns:a16="http://schemas.microsoft.com/office/drawing/2014/main" id="{58088930-C644-2B6A-0419-4DE37C7D78EA}"/>
              </a:ext>
            </a:extLst>
          </p:cNvPr>
          <p:cNvPicPr>
            <a:picLocks noChangeAspect="1"/>
          </p:cNvPicPr>
          <p:nvPr/>
        </p:nvPicPr>
        <p:blipFill>
          <a:blip r:embed="rId4"/>
          <a:stretch>
            <a:fillRect/>
          </a:stretch>
        </p:blipFill>
        <p:spPr>
          <a:xfrm>
            <a:off x="7226056" y="2276980"/>
            <a:ext cx="4915494" cy="1890574"/>
          </a:xfrm>
          <a:prstGeom prst="rect">
            <a:avLst/>
          </a:prstGeom>
        </p:spPr>
      </p:pic>
      <p:pic>
        <p:nvPicPr>
          <p:cNvPr id="7" name="Obraz 6">
            <a:extLst>
              <a:ext uri="{FF2B5EF4-FFF2-40B4-BE49-F238E27FC236}">
                <a16:creationId xmlns:a16="http://schemas.microsoft.com/office/drawing/2014/main" id="{778EE6B5-240B-5124-1B36-06CA47DCA6FA}"/>
              </a:ext>
            </a:extLst>
          </p:cNvPr>
          <p:cNvPicPr>
            <a:picLocks noChangeAspect="1"/>
          </p:cNvPicPr>
          <p:nvPr/>
        </p:nvPicPr>
        <p:blipFill>
          <a:blip r:embed="rId5"/>
          <a:stretch>
            <a:fillRect/>
          </a:stretch>
        </p:blipFill>
        <p:spPr>
          <a:xfrm>
            <a:off x="8746209" y="4764057"/>
            <a:ext cx="2560700" cy="900247"/>
          </a:xfrm>
          <a:prstGeom prst="rect">
            <a:avLst/>
          </a:prstGeom>
        </p:spPr>
      </p:pic>
    </p:spTree>
    <p:extLst>
      <p:ext uri="{BB962C8B-B14F-4D97-AF65-F5344CB8AC3E}">
        <p14:creationId xmlns:p14="http://schemas.microsoft.com/office/powerpoint/2010/main" val="120257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5318125"/>
            <a:ext cx="649287" cy="555625"/>
          </a:xfrm>
          <a:prstGeom prst="rect">
            <a:avLst/>
          </a:prstGeom>
          <a:noFill/>
          <a:ln>
            <a:noFill/>
          </a:ln>
        </p:spPr>
        <p:txBody>
          <a:bodyPr spcFirstLastPara="1" wrap="square" lIns="57500" tIns="45700" rIns="57500" bIns="45700" anchor="t" anchorCtr="0">
            <a:spAutoFit/>
          </a:bodyPr>
          <a:lstStyle/>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67" name="Google Shape;167;p26"/>
          <p:cNvSpPr txBox="1"/>
          <p:nvPr/>
        </p:nvSpPr>
        <p:spPr>
          <a:xfrm>
            <a:off x="4018300" y="474125"/>
            <a:ext cx="69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l-PL" sz="4000" b="1" dirty="0" err="1">
                <a:solidFill>
                  <a:srgbClr val="980000"/>
                </a:solidFill>
              </a:rPr>
              <a:t>Medical</a:t>
            </a:r>
            <a:r>
              <a:rPr lang="pl-PL" sz="4000" b="1" dirty="0">
                <a:solidFill>
                  <a:srgbClr val="980000"/>
                </a:solidFill>
              </a:rPr>
              <a:t> </a:t>
            </a:r>
            <a:r>
              <a:rPr lang="pl-PL" sz="4000" b="1" dirty="0" err="1">
                <a:solidFill>
                  <a:srgbClr val="980000"/>
                </a:solidFill>
              </a:rPr>
              <a:t>Imaging</a:t>
            </a:r>
            <a:endParaRPr b="1" dirty="0">
              <a:solidFill>
                <a:srgbClr val="980000"/>
              </a:solidFill>
            </a:endParaRPr>
          </a:p>
        </p:txBody>
      </p:sp>
      <p:sp>
        <p:nvSpPr>
          <p:cNvPr id="3" name="pole tekstowe 2">
            <a:extLst>
              <a:ext uri="{FF2B5EF4-FFF2-40B4-BE49-F238E27FC236}">
                <a16:creationId xmlns:a16="http://schemas.microsoft.com/office/drawing/2014/main" id="{45BBACD8-F5CD-026C-917A-548102D14860}"/>
              </a:ext>
            </a:extLst>
          </p:cNvPr>
          <p:cNvSpPr txBox="1"/>
          <p:nvPr/>
        </p:nvSpPr>
        <p:spPr>
          <a:xfrm>
            <a:off x="2691215" y="2283127"/>
            <a:ext cx="9558669" cy="3034998"/>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pl-PL" sz="2400" kern="100" dirty="0">
                <a:solidFill>
                  <a:schemeClr val="tx1"/>
                </a:solidFill>
                <a:effectLst/>
                <a:latin typeface="+mj-lt"/>
                <a:ea typeface="Aptos" panose="020B0004020202020204" pitchFamily="34" charset="0"/>
                <a:cs typeface="Times New Roman" panose="02020603050405020304" pitchFamily="18" charset="0"/>
              </a:rPr>
              <a:t>Diagnostics - </a:t>
            </a:r>
            <a:r>
              <a:rPr lang="pl-PL" sz="2400" kern="100" dirty="0" err="1">
                <a:solidFill>
                  <a:schemeClr val="tx1"/>
                </a:solidFill>
                <a:effectLst/>
                <a:latin typeface="+mj-lt"/>
                <a:ea typeface="Aptos" panose="020B0004020202020204" pitchFamily="34" charset="0"/>
                <a:cs typeface="Times New Roman" panose="02020603050405020304" pitchFamily="18" charset="0"/>
              </a:rPr>
              <a:t>Segmenting</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organs</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tumors</a:t>
            </a:r>
            <a:r>
              <a:rPr lang="pl-PL" sz="2400" kern="100" dirty="0">
                <a:solidFill>
                  <a:schemeClr val="tx1"/>
                </a:solidFill>
                <a:effectLst/>
                <a:latin typeface="+mj-lt"/>
                <a:ea typeface="Aptos" panose="020B0004020202020204" pitchFamily="34" charset="0"/>
                <a:cs typeface="Times New Roman" panose="02020603050405020304" pitchFamily="18" charset="0"/>
              </a:rPr>
              <a:t>, and </a:t>
            </a:r>
            <a:r>
              <a:rPr lang="pl-PL" sz="2400" kern="100" dirty="0" err="1">
                <a:solidFill>
                  <a:schemeClr val="tx1"/>
                </a:solidFill>
                <a:effectLst/>
                <a:latin typeface="+mj-lt"/>
                <a:ea typeface="Aptos" panose="020B0004020202020204" pitchFamily="34" charset="0"/>
                <a:cs typeface="Times New Roman" panose="02020603050405020304" pitchFamily="18" charset="0"/>
              </a:rPr>
              <a:t>other</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anatomical</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structures</a:t>
            </a:r>
            <a:r>
              <a:rPr lang="pl-PL" sz="2400" kern="100" dirty="0">
                <a:solidFill>
                  <a:schemeClr val="tx1"/>
                </a:solidFill>
                <a:effectLst/>
                <a:latin typeface="+mj-lt"/>
                <a:ea typeface="Aptos" panose="020B0004020202020204" pitchFamily="34" charset="0"/>
                <a:cs typeface="Times New Roman" panose="02020603050405020304" pitchFamily="18" charset="0"/>
              </a:rPr>
              <a:t> from </a:t>
            </a:r>
            <a:r>
              <a:rPr lang="pl-PL" sz="2400" kern="100" dirty="0" err="1">
                <a:solidFill>
                  <a:schemeClr val="tx1"/>
                </a:solidFill>
                <a:effectLst/>
                <a:latin typeface="+mj-lt"/>
                <a:ea typeface="Aptos" panose="020B0004020202020204" pitchFamily="34" charset="0"/>
                <a:cs typeface="Times New Roman" panose="02020603050405020304" pitchFamily="18" charset="0"/>
              </a:rPr>
              <a:t>medical</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images</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such</a:t>
            </a:r>
            <a:r>
              <a:rPr lang="pl-PL" sz="2400" kern="100" dirty="0">
                <a:solidFill>
                  <a:schemeClr val="tx1"/>
                </a:solidFill>
                <a:effectLst/>
                <a:latin typeface="+mj-lt"/>
                <a:ea typeface="Aptos" panose="020B0004020202020204" pitchFamily="34" charset="0"/>
                <a:cs typeface="Times New Roman" panose="02020603050405020304" pitchFamily="18" charset="0"/>
              </a:rPr>
              <a:t> as MRI, CT </a:t>
            </a:r>
            <a:r>
              <a:rPr lang="pl-PL" sz="2400" kern="100" dirty="0" err="1">
                <a:solidFill>
                  <a:schemeClr val="tx1"/>
                </a:solidFill>
                <a:effectLst/>
                <a:latin typeface="+mj-lt"/>
                <a:ea typeface="Aptos" panose="020B0004020202020204" pitchFamily="34" charset="0"/>
                <a:cs typeface="Times New Roman" panose="02020603050405020304" pitchFamily="18" charset="0"/>
              </a:rPr>
              <a:t>scans</a:t>
            </a:r>
            <a:r>
              <a:rPr lang="pl-PL" sz="2400" kern="100" dirty="0">
                <a:solidFill>
                  <a:schemeClr val="tx1"/>
                </a:solidFill>
                <a:effectLst/>
                <a:latin typeface="+mj-lt"/>
                <a:ea typeface="Aptos" panose="020B0004020202020204" pitchFamily="34" charset="0"/>
                <a:cs typeface="Times New Roman" panose="02020603050405020304" pitchFamily="18" charset="0"/>
              </a:rPr>
              <a:t>, and X-</a:t>
            </a:r>
            <a:r>
              <a:rPr lang="pl-PL" sz="2400" kern="100" dirty="0" err="1">
                <a:solidFill>
                  <a:schemeClr val="tx1"/>
                </a:solidFill>
                <a:effectLst/>
                <a:latin typeface="+mj-lt"/>
                <a:ea typeface="Aptos" panose="020B0004020202020204" pitchFamily="34" charset="0"/>
                <a:cs typeface="Times New Roman" panose="02020603050405020304" pitchFamily="18" charset="0"/>
              </a:rPr>
              <a:t>rays</a:t>
            </a:r>
            <a:r>
              <a:rPr lang="pl-PL" sz="2400" kern="100" dirty="0">
                <a:solidFill>
                  <a:schemeClr val="tx1"/>
                </a:solidFill>
                <a:effectLst/>
                <a:latin typeface="+mj-lt"/>
                <a:ea typeface="Aptos" panose="020B0004020202020204" pitchFamily="34" charset="0"/>
                <a:cs typeface="Times New Roman" panose="02020603050405020304" pitchFamily="18" charset="0"/>
              </a:rPr>
              <a:t> to </a:t>
            </a:r>
            <a:r>
              <a:rPr lang="pl-PL" sz="2400" kern="100" dirty="0" err="1">
                <a:solidFill>
                  <a:schemeClr val="tx1"/>
                </a:solidFill>
                <a:effectLst/>
                <a:latin typeface="+mj-lt"/>
                <a:ea typeface="Aptos" panose="020B0004020202020204" pitchFamily="34" charset="0"/>
                <a:cs typeface="Times New Roman" panose="02020603050405020304" pitchFamily="18" charset="0"/>
              </a:rPr>
              <a:t>assist</a:t>
            </a:r>
            <a:r>
              <a:rPr lang="pl-PL" sz="2400" kern="100" dirty="0">
                <a:solidFill>
                  <a:schemeClr val="tx1"/>
                </a:solidFill>
                <a:effectLst/>
                <a:latin typeface="+mj-lt"/>
                <a:ea typeface="Aptos" panose="020B0004020202020204" pitchFamily="34" charset="0"/>
                <a:cs typeface="Times New Roman" panose="02020603050405020304" pitchFamily="18" charset="0"/>
              </a:rPr>
              <a:t> in </a:t>
            </a:r>
            <a:r>
              <a:rPr lang="pl-PL" sz="2400" kern="100" dirty="0" err="1">
                <a:solidFill>
                  <a:schemeClr val="tx1"/>
                </a:solidFill>
                <a:effectLst/>
                <a:latin typeface="+mj-lt"/>
                <a:ea typeface="Aptos" panose="020B0004020202020204" pitchFamily="34" charset="0"/>
                <a:cs typeface="Times New Roman" panose="02020603050405020304" pitchFamily="18" charset="0"/>
              </a:rPr>
              <a:t>diagnosis</a:t>
            </a:r>
            <a:r>
              <a:rPr lang="pl-PL" sz="2400" kern="100" dirty="0">
                <a:solidFill>
                  <a:schemeClr val="tx1"/>
                </a:solidFill>
                <a:effectLst/>
                <a:latin typeface="+mj-lt"/>
                <a:ea typeface="Aptos" panose="020B000402020202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pl-PL" sz="2400" kern="100" dirty="0" err="1">
                <a:solidFill>
                  <a:schemeClr val="tx1"/>
                </a:solidFill>
                <a:effectLst/>
                <a:latin typeface="+mj-lt"/>
                <a:ea typeface="Aptos" panose="020B0004020202020204" pitchFamily="34" charset="0"/>
                <a:cs typeface="Times New Roman" panose="02020603050405020304" pitchFamily="18" charset="0"/>
              </a:rPr>
              <a:t>Radiotherapy</a:t>
            </a:r>
            <a:r>
              <a:rPr lang="pl-PL" sz="2400" kern="100" dirty="0">
                <a:solidFill>
                  <a:schemeClr val="tx1"/>
                </a:solidFill>
                <a:latin typeface="+mj-lt"/>
                <a:ea typeface="Aptos" panose="020B0004020202020204" pitchFamily="34" charset="0"/>
                <a:cs typeface="Times New Roman" panose="02020603050405020304" pitchFamily="18" charset="0"/>
              </a:rPr>
              <a:t> -</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Identifying</a:t>
            </a:r>
            <a:r>
              <a:rPr lang="pl-PL" sz="2400" kern="100" dirty="0">
                <a:solidFill>
                  <a:schemeClr val="tx1"/>
                </a:solidFill>
                <a:effectLst/>
                <a:latin typeface="+mj-lt"/>
                <a:ea typeface="Aptos" panose="020B0004020202020204" pitchFamily="34" charset="0"/>
                <a:cs typeface="Times New Roman" panose="02020603050405020304" pitchFamily="18" charset="0"/>
              </a:rPr>
              <a:t> target regions and </a:t>
            </a:r>
            <a:r>
              <a:rPr lang="pl-PL" sz="2400" kern="100" dirty="0" err="1">
                <a:solidFill>
                  <a:schemeClr val="tx1"/>
                </a:solidFill>
                <a:effectLst/>
                <a:latin typeface="+mj-lt"/>
                <a:ea typeface="Aptos" panose="020B0004020202020204" pitchFamily="34" charset="0"/>
                <a:cs typeface="Times New Roman" panose="02020603050405020304" pitchFamily="18" charset="0"/>
              </a:rPr>
              <a:t>critical</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structures</a:t>
            </a:r>
            <a:r>
              <a:rPr lang="pl-PL" sz="2400" kern="100" dirty="0">
                <a:solidFill>
                  <a:schemeClr val="tx1"/>
                </a:solidFill>
                <a:effectLst/>
                <a:latin typeface="+mj-lt"/>
                <a:ea typeface="Aptos" panose="020B0004020202020204" pitchFamily="34" charset="0"/>
                <a:cs typeface="Times New Roman" panose="02020603050405020304" pitchFamily="18" charset="0"/>
              </a:rPr>
              <a:t> to plan and </a:t>
            </a:r>
            <a:r>
              <a:rPr lang="pl-PL" sz="2400" kern="100" dirty="0" err="1">
                <a:solidFill>
                  <a:schemeClr val="tx1"/>
                </a:solidFill>
                <a:effectLst/>
                <a:latin typeface="+mj-lt"/>
                <a:ea typeface="Aptos" panose="020B0004020202020204" pitchFamily="34" charset="0"/>
                <a:cs typeface="Times New Roman" panose="02020603050405020304" pitchFamily="18" charset="0"/>
              </a:rPr>
              <a:t>deliver</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precise</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radiation</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treatment</a:t>
            </a:r>
            <a:r>
              <a:rPr lang="pl-PL" sz="2400" kern="100" dirty="0">
                <a:solidFill>
                  <a:schemeClr val="tx1"/>
                </a:solidFill>
                <a:effectLst/>
                <a:latin typeface="+mj-lt"/>
                <a:ea typeface="Aptos" panose="020B000402020202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pl-PL" sz="2400" kern="100" dirty="0" err="1">
                <a:solidFill>
                  <a:schemeClr val="tx1"/>
                </a:solidFill>
                <a:effectLst/>
                <a:latin typeface="+mj-lt"/>
                <a:ea typeface="Aptos" panose="020B0004020202020204" pitchFamily="34" charset="0"/>
                <a:cs typeface="Times New Roman" panose="02020603050405020304" pitchFamily="18" charset="0"/>
              </a:rPr>
              <a:t>Surgical</a:t>
            </a:r>
            <a:r>
              <a:rPr lang="pl-PL" sz="2400" kern="100" dirty="0">
                <a:solidFill>
                  <a:schemeClr val="tx1"/>
                </a:solidFill>
                <a:effectLst/>
                <a:latin typeface="+mj-lt"/>
                <a:ea typeface="Aptos" panose="020B0004020202020204" pitchFamily="34" charset="0"/>
                <a:cs typeface="Times New Roman" panose="02020603050405020304" pitchFamily="18" charset="0"/>
              </a:rPr>
              <a:t> Planning</a:t>
            </a:r>
            <a:r>
              <a:rPr lang="pl-PL" sz="2400" kern="100" dirty="0">
                <a:solidFill>
                  <a:schemeClr val="tx1"/>
                </a:solidFill>
                <a:latin typeface="+mj-lt"/>
                <a:ea typeface="Aptos" panose="020B0004020202020204" pitchFamily="34" charset="0"/>
                <a:cs typeface="Times New Roman" panose="02020603050405020304" pitchFamily="18" charset="0"/>
              </a:rPr>
              <a:t> -</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Providing</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detailed</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maps</a:t>
            </a:r>
            <a:r>
              <a:rPr lang="pl-PL" sz="2400" kern="100" dirty="0">
                <a:solidFill>
                  <a:schemeClr val="tx1"/>
                </a:solidFill>
                <a:effectLst/>
                <a:latin typeface="+mj-lt"/>
                <a:ea typeface="Aptos" panose="020B0004020202020204" pitchFamily="34" charset="0"/>
                <a:cs typeface="Times New Roman" panose="02020603050405020304" pitchFamily="18" charset="0"/>
              </a:rPr>
              <a:t> of </a:t>
            </a:r>
            <a:r>
              <a:rPr lang="pl-PL" sz="2400" kern="100" dirty="0" err="1">
                <a:solidFill>
                  <a:schemeClr val="tx1"/>
                </a:solidFill>
                <a:effectLst/>
                <a:latin typeface="+mj-lt"/>
                <a:ea typeface="Aptos" panose="020B0004020202020204" pitchFamily="34" charset="0"/>
                <a:cs typeface="Times New Roman" panose="02020603050405020304" pitchFamily="18" charset="0"/>
              </a:rPr>
              <a:t>anatomy</a:t>
            </a:r>
            <a:r>
              <a:rPr lang="pl-PL" sz="2400" kern="100" dirty="0">
                <a:solidFill>
                  <a:schemeClr val="tx1"/>
                </a:solidFill>
                <a:effectLst/>
                <a:latin typeface="+mj-lt"/>
                <a:ea typeface="Aptos" panose="020B0004020202020204" pitchFamily="34" charset="0"/>
                <a:cs typeface="Times New Roman" panose="02020603050405020304" pitchFamily="18" charset="0"/>
              </a:rPr>
              <a:t> to </a:t>
            </a:r>
            <a:r>
              <a:rPr lang="pl-PL" sz="2400" kern="100" dirty="0" err="1">
                <a:solidFill>
                  <a:schemeClr val="tx1"/>
                </a:solidFill>
                <a:effectLst/>
                <a:latin typeface="+mj-lt"/>
                <a:ea typeface="Aptos" panose="020B0004020202020204" pitchFamily="34" charset="0"/>
                <a:cs typeface="Times New Roman" panose="02020603050405020304" pitchFamily="18" charset="0"/>
              </a:rPr>
              <a:t>assist</a:t>
            </a:r>
            <a:r>
              <a:rPr lang="pl-PL" sz="2400" kern="100" dirty="0">
                <a:solidFill>
                  <a:schemeClr val="tx1"/>
                </a:solidFill>
                <a:effectLst/>
                <a:latin typeface="+mj-lt"/>
                <a:ea typeface="Aptos" panose="020B0004020202020204" pitchFamily="34" charset="0"/>
                <a:cs typeface="Times New Roman" panose="02020603050405020304" pitchFamily="18" charset="0"/>
              </a:rPr>
              <a:t> </a:t>
            </a:r>
            <a:r>
              <a:rPr lang="pl-PL" sz="2400" kern="100" dirty="0" err="1">
                <a:solidFill>
                  <a:schemeClr val="tx1"/>
                </a:solidFill>
                <a:effectLst/>
                <a:latin typeface="+mj-lt"/>
                <a:ea typeface="Aptos" panose="020B0004020202020204" pitchFamily="34" charset="0"/>
                <a:cs typeface="Times New Roman" panose="02020603050405020304" pitchFamily="18" charset="0"/>
              </a:rPr>
              <a:t>surgeons</a:t>
            </a:r>
            <a:r>
              <a:rPr lang="pl-PL" sz="2400" kern="100" dirty="0">
                <a:solidFill>
                  <a:schemeClr val="tx1"/>
                </a:solidFill>
                <a:effectLst/>
                <a:latin typeface="+mj-lt"/>
                <a:ea typeface="Aptos" panose="020B0004020202020204" pitchFamily="34" charset="0"/>
                <a:cs typeface="Times New Roman" panose="02020603050405020304" pitchFamily="18" charset="0"/>
              </a:rPr>
              <a:t> in </a:t>
            </a:r>
            <a:r>
              <a:rPr lang="pl-PL" sz="2400" kern="100" dirty="0" err="1">
                <a:solidFill>
                  <a:schemeClr val="tx1"/>
                </a:solidFill>
                <a:effectLst/>
                <a:latin typeface="+mj-lt"/>
                <a:ea typeface="Aptos" panose="020B0004020202020204" pitchFamily="34" charset="0"/>
                <a:cs typeface="Times New Roman" panose="02020603050405020304" pitchFamily="18" charset="0"/>
              </a:rPr>
              <a:t>planning</a:t>
            </a:r>
            <a:r>
              <a:rPr lang="pl-PL" sz="2400" kern="100" dirty="0">
                <a:solidFill>
                  <a:schemeClr val="tx1"/>
                </a:solidFill>
                <a:effectLst/>
                <a:latin typeface="+mj-lt"/>
                <a:ea typeface="Aptos" panose="020B0004020202020204" pitchFamily="34" charset="0"/>
                <a:cs typeface="Times New Roman" panose="02020603050405020304" pitchFamily="18" charset="0"/>
              </a:rPr>
              <a:t> and performing </a:t>
            </a:r>
            <a:r>
              <a:rPr lang="pl-PL" sz="2400" kern="100" dirty="0" err="1">
                <a:solidFill>
                  <a:schemeClr val="tx1"/>
                </a:solidFill>
                <a:effectLst/>
                <a:latin typeface="+mj-lt"/>
                <a:ea typeface="Aptos" panose="020B0004020202020204" pitchFamily="34" charset="0"/>
                <a:cs typeface="Times New Roman" panose="02020603050405020304" pitchFamily="18" charset="0"/>
              </a:rPr>
              <a:t>procedures</a:t>
            </a:r>
            <a:r>
              <a:rPr lang="pl-PL" sz="2400" kern="100" dirty="0">
                <a:solidFill>
                  <a:schemeClr val="tx1"/>
                </a:solidFill>
                <a:effectLst/>
                <a:latin typeface="+mj-lt"/>
                <a:ea typeface="Aptos" panose="020B0004020202020204" pitchFamily="34" charset="0"/>
                <a:cs typeface="Times New Roman" panose="02020603050405020304" pitchFamily="18" charset="0"/>
              </a:rPr>
              <a:t>.</a:t>
            </a:r>
            <a:endParaRPr lang="pl-PL" sz="2400" dirty="0">
              <a:solidFill>
                <a:schemeClr val="tx1"/>
              </a:solidFill>
              <a:latin typeface="+mj-lt"/>
            </a:endParaRPr>
          </a:p>
        </p:txBody>
      </p:sp>
    </p:spTree>
    <p:extLst>
      <p:ext uri="{BB962C8B-B14F-4D97-AF65-F5344CB8AC3E}">
        <p14:creationId xmlns:p14="http://schemas.microsoft.com/office/powerpoint/2010/main" val="1569927623"/>
      </p:ext>
    </p:extLst>
  </p:cSld>
  <p:clrMapOvr>
    <a:masterClrMapping/>
  </p:clrMapOvr>
</p:sld>
</file>

<file path=ppt/theme/theme1.xml><?xml version="1.0" encoding="utf-8"?>
<a:theme xmlns:a="http://schemas.openxmlformats.org/drawingml/2006/main" name="Blank Presentation - Default">
  <a:themeElements>
    <a:clrScheme name="Motyw pakietu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Motyw pakietu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469F5E1268F4B4D85529F887FBAD672" ma:contentTypeVersion="12" ma:contentTypeDescription="Utwórz nowy dokument." ma:contentTypeScope="" ma:versionID="fb3555414a29f4aa43d67e8e8a49c723">
  <xsd:schema xmlns:xsd="http://www.w3.org/2001/XMLSchema" xmlns:xs="http://www.w3.org/2001/XMLSchema" xmlns:p="http://schemas.microsoft.com/office/2006/metadata/properties" xmlns:ns2="e24b931d-4dfc-4016-9c27-254b5113bb52" xmlns:ns3="49eb9e30-8846-4aa5-9805-0032af37e2ff" targetNamespace="http://schemas.microsoft.com/office/2006/metadata/properties" ma:root="true" ma:fieldsID="ad764299ee97aed1c904bd1cd808bae4" ns2:_="" ns3:_="">
    <xsd:import namespace="e24b931d-4dfc-4016-9c27-254b5113bb52"/>
    <xsd:import namespace="49eb9e30-8846-4aa5-9805-0032af37e2ff"/>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b931d-4dfc-4016-9c27-254b5113bb5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Tagi obrazów" ma:readOnly="false" ma:fieldId="{5cf76f15-5ced-4ddc-b409-7134ff3c332f}" ma:taxonomyMulti="true" ma:sspId="b7b31e59-74a4-4436-bc03-9931855e0d9a"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eb9e30-8846-4aa5-9805-0032af37e2ff"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fee1d44f-d651-489a-b835-5800fb2384e3}" ma:internalName="TaxCatchAll" ma:showField="CatchAllData" ma:web="49eb9e30-8846-4aa5-9805-0032af37e2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AE0B7B-18E2-404E-81EC-74963FA32C1D}"/>
</file>

<file path=customXml/itemProps2.xml><?xml version="1.0" encoding="utf-8"?>
<ds:datastoreItem xmlns:ds="http://schemas.openxmlformats.org/officeDocument/2006/customXml" ds:itemID="{CD0DE76D-D196-4876-8181-AF2674351730}"/>
</file>

<file path=docProps/app.xml><?xml version="1.0" encoding="utf-8"?>
<Properties xmlns="http://schemas.openxmlformats.org/officeDocument/2006/extended-properties" xmlns:vt="http://schemas.openxmlformats.org/officeDocument/2006/docPropsVTypes">
  <TotalTime>1</TotalTime>
  <Words>934</Words>
  <Application>Microsoft Office PowerPoint</Application>
  <PresentationFormat>Niestandardowy</PresentationFormat>
  <Paragraphs>39</Paragraphs>
  <Slides>15</Slides>
  <Notes>15</Notes>
  <HiddenSlides>0</HiddenSlides>
  <MMClips>0</MMClips>
  <ScaleCrop>false</ScaleCrop>
  <HeadingPairs>
    <vt:vector size="6" baseType="variant">
      <vt:variant>
        <vt:lpstr>Używane czcionki</vt:lpstr>
      </vt:variant>
      <vt:variant>
        <vt:i4>3</vt:i4>
      </vt:variant>
      <vt:variant>
        <vt:lpstr>Motyw</vt:lpstr>
      </vt:variant>
      <vt:variant>
        <vt:i4>2</vt:i4>
      </vt:variant>
      <vt:variant>
        <vt:lpstr>Tytuły slajdów</vt:lpstr>
      </vt:variant>
      <vt:variant>
        <vt:i4>15</vt:i4>
      </vt:variant>
    </vt:vector>
  </HeadingPairs>
  <TitlesOfParts>
    <vt:vector size="20" baseType="lpstr">
      <vt:lpstr>Aptos</vt:lpstr>
      <vt:lpstr>Arial</vt:lpstr>
      <vt:lpstr>Calibri</vt:lpstr>
      <vt:lpstr>Blank Presentation - Default</vt:lpstr>
      <vt:lpstr>Blank Presentation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cp:lastModifiedBy>Angelika Żyła</cp:lastModifiedBy>
  <cp:revision>2</cp:revision>
  <dcterms:modified xsi:type="dcterms:W3CDTF">2024-06-11T19:00:27Z</dcterms:modified>
</cp:coreProperties>
</file>