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0BC6D0-5E81-4D18-A605-E0C2C648C1E3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0AB591-23E2-4751-AEF3-6F25D78DAAE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4002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09456E-454C-482B-A98A-2D909552B435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EBF4EA-66C0-4CFE-81BD-02CDB9148D34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1140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6235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C44725-BC75-4A57-A50D-69C7E28D9A4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89834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16572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498618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030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1854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7878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597001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31467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206732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360771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CA0D6C-17E3-4139-9FCC-693BCB2220E1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91416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421926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25290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C39DBD-C6F3-4FDD-ABD5-CA712DC14711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9112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FC3378-F829-447D-A244-D48E87452932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0189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841752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489A03-6D4A-4AA6-AEEB-61F46139BC97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03719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C447BE-FBDF-4C75-BFD8-D60A644CE5DC}" type="datetime1">
              <a:rPr lang="ru-RU" noProof="1" smtClean="0"/>
              <a:t>18.01.2023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5159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7B440-1575-45E1-ADD8-03747A5B7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7361"/>
            <a:ext cx="8928766" cy="1802297"/>
          </a:xfrm>
        </p:spPr>
        <p:txBody>
          <a:bodyPr rtlCol="0">
            <a:normAutofit/>
          </a:bodyPr>
          <a:lstStyle/>
          <a:p>
            <a:r>
              <a:rPr lang="ru-RU" noProof="1"/>
              <a:t>Современная Методология</a:t>
            </a:r>
          </a:p>
        </p:txBody>
      </p:sp>
    </p:spTree>
    <p:extLst>
      <p:ext uri="{BB962C8B-B14F-4D97-AF65-F5344CB8AC3E}">
        <p14:creationId xmlns:p14="http://schemas.microsoft.com/office/powerpoint/2010/main" val="3065875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E871BD6-8A65-A1E6-6DA3-FF597686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2144112"/>
            <a:ext cx="9860160" cy="4092968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2200" b="1" i="0" cap="none" dirty="0">
                <a:ln/>
                <a:effectLst/>
                <a:latin typeface="Times New Roman" panose="02020603050405020304" pitchFamily="18" charset="0"/>
              </a:rPr>
              <a:t>Современная методология - наиболее стойкая и сопротивляющаяся изменениям сфера. Независимо от того, насколько осознают данную ситуацию сами методологи, в целом вся теоретико-концептуальная конструкция методологии базируется на принятии научного знания как принципиально </a:t>
            </a:r>
            <a:r>
              <a:rPr lang="ru-RU" sz="2200" b="1" i="0" cap="none" dirty="0" err="1">
                <a:ln/>
                <a:effectLst/>
                <a:latin typeface="Times New Roman" panose="02020603050405020304" pitchFamily="18" charset="0"/>
              </a:rPr>
              <a:t>интерсубъективного</a:t>
            </a:r>
            <a:r>
              <a:rPr lang="ru-RU" sz="2200" b="1" i="0" cap="none" dirty="0">
                <a:ln/>
                <a:effectLst/>
                <a:latin typeface="Times New Roman" panose="02020603050405020304" pitchFamily="18" charset="0"/>
              </a:rPr>
              <a:t> и персонифицированного. Те методы, которые она изучает и обобщает, рассчитаны на фиксацию данного без примесей субъективных наслоений. В современной методологии наиболее сильна абстракция (отвлечение) или демаркация (разграничение) от индивидуальных, психологических, коллективистских или исторических и культурных условий. Можно сказать, что сфера методологии - это та достаточно устойчивая среда, в которой арсенал средств, методов, принципов и ориентаций имеется в наличии, готов к применению, а не изготовляется для каждого случая отдельно. Поэтому можно встретиться с определением методологии, которое отождествляет ее с предельной рационализацией мировоззрения</a:t>
            </a:r>
            <a:r>
              <a:rPr lang="ru-RU" b="1" i="0" cap="none" dirty="0">
                <a:ln/>
                <a:effectLst/>
                <a:latin typeface="Times New Roman" panose="02020603050405020304" pitchFamily="18" charset="0"/>
              </a:rPr>
              <a:t>.</a:t>
            </a:r>
            <a:endParaRPr lang="ru-RU" b="1" cap="none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6494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C5DE31-C47D-E5A5-49B1-E94804D24656}"/>
              </a:ext>
            </a:extLst>
          </p:cNvPr>
          <p:cNvSpPr txBox="1"/>
          <p:nvPr/>
        </p:nvSpPr>
        <p:spPr>
          <a:xfrm>
            <a:off x="694267" y="1443841"/>
            <a:ext cx="10134600" cy="452431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разработки программного обеспечения — совокупность методов, применяемых на различных стадиях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 цикла</a:t>
            </a:r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</a:t>
            </a:r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и имеющих общий философский подход.</a:t>
            </a:r>
          </a:p>
          <a:p>
            <a:pPr algn="l"/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</a:t>
            </a:r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характеризуется своим: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философским подходом или основными принципами. Эти принципы, от которых зависит эффективность всей методологии, обычно можно кратко сформулировать и легко объяснить;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согласованным множеством моделей методов, которые реализуют данную методологию;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концепциями (понятиями), позволяющими более точно определить методы.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BFD5F-A68E-B9C6-CD57-A1FCA910B9DF}"/>
              </a:ext>
            </a:extLst>
          </p:cNvPr>
          <p:cNvSpPr txBox="1"/>
          <p:nvPr/>
        </p:nvSpPr>
        <p:spPr>
          <a:xfrm>
            <a:off x="3118944" y="6282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28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разработки </a:t>
            </a:r>
            <a:r>
              <a:rPr lang="ru-RU" sz="28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endParaRPr lang="ru-RU" sz="2800" b="1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188870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E4DB-8662-EAEF-5129-7C939CF8008C}"/>
              </a:ext>
            </a:extLst>
          </p:cNvPr>
          <p:cNvSpPr txBox="1"/>
          <p:nvPr/>
        </p:nvSpPr>
        <p:spPr>
          <a:xfrm>
            <a:off x="4004734" y="72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ru-RU" sz="36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BF67-2797-B86F-7FDE-706E8BC31A8C}"/>
              </a:ext>
            </a:extLst>
          </p:cNvPr>
          <p:cNvSpPr txBox="1"/>
          <p:nvPr/>
        </p:nvSpPr>
        <p:spPr>
          <a:xfrm>
            <a:off x="440267" y="1376065"/>
            <a:ext cx="7882467" cy="415498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По ядрам</a:t>
            </a:r>
          </a:p>
          <a:p>
            <a:pPr algn="l"/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подходе к методологии, как имеющей </a:t>
            </a:r>
            <a:r>
              <a:rPr lang="ru-RU" sz="2400" b="1" i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ядро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англ.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), соответствующее способу описания алгоритма, и </a:t>
            </a:r>
            <a:r>
              <a:rPr lang="ru-RU" sz="2400" b="1" i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особенности</a:t>
            </a: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выделить следующие пять основных ядер методологий: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императивного программирования</a:t>
            </a:r>
            <a:endParaRPr lang="ru-RU" sz="2400" b="1" i="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ru-RU" sz="2400" b="1" i="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программирования</a:t>
            </a:r>
            <a:endParaRPr lang="ru-RU" sz="2400" b="1" i="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программирование</a:t>
            </a:r>
            <a:endParaRPr lang="ru-RU" sz="2400" b="1" i="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 </a:t>
            </a:r>
            <a:r>
              <a:rPr lang="ru-RU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в ограничениях</a:t>
            </a:r>
            <a:endParaRPr lang="ru-RU" sz="2400" b="1" i="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8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4F1F13-3607-C9C5-D36B-9B5600F08882}"/>
              </a:ext>
            </a:extLst>
          </p:cNvPr>
          <p:cNvSpPr txBox="1"/>
          <p:nvPr/>
        </p:nvSpPr>
        <p:spPr>
          <a:xfrm>
            <a:off x="304800" y="1225689"/>
            <a:ext cx="10744200" cy="535531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 fontAlgn="base"/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алгоритма по созданию качественного программного обеспечения – это уже половина успеха итогового продукта. Для того, чтобы у заказчиков и программистов в ходе сотрудничества было меньше проблем, были придуманы разнообразные методы написания ПО. Каждый обладает собственными преимуществами и недостатками, которые должен оценить разработчик для конкретного заказа.</a:t>
            </a:r>
          </a:p>
          <a:p>
            <a:pPr algn="l" fontAlgn="base"/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Среди подходов к созданию программных продуктов выделяют следующие варианты: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кодирование и устранение ошибок;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подход, реализуемый посредством тестирования;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инкрементная модель;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«водопад», каскадный прием;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итеративная;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спиральный вариант;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«хаотичная» модель;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i="0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прототипная</a:t>
            </a:r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r>
              <a:rPr lang="ru-RU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Грамотный выбор метода написание продукта – это гарант качества результата при хорошо подобранной команде. На практике среди перечисленных подходов выделяют 5 основных: V-образную, каскадную, итерационную, инкрементную и спиральную. Работающий в команде разработчик человек должен хорошо разбираться в этих приемах. Именно они будут рассмотрены далее более подробно.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16C10-EBE9-D709-925E-9FB2624AAEAC}"/>
              </a:ext>
            </a:extLst>
          </p:cNvPr>
          <p:cNvSpPr txBox="1"/>
          <p:nvPr/>
        </p:nvSpPr>
        <p:spPr>
          <a:xfrm>
            <a:off x="3191934" y="602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 fontAlgn="base"/>
            <a:r>
              <a:rPr lang="ru-RU" sz="2800" b="1" i="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Какие есть модели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13440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5A9AC-14F2-42E4-904B-43004658B9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37551-CD8F-4200-B612-C4D85FD83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90339A-8661-42A0-BCF8-FCB14B654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73</TotalTime>
  <Words>434</Words>
  <Application>Microsoft Office PowerPoint</Application>
  <PresentationFormat>Широкоэкранный</PresentationFormat>
  <Paragraphs>30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Берлин</vt:lpstr>
      <vt:lpstr>Современная Методология</vt:lpstr>
      <vt:lpstr>Современная методология - наиболее стойкая и сопротивляющаяся изменениям сфера. Независимо от того, насколько осознают данную ситуацию сами методологи, в целом вся теоретико-концептуальная конструкция методологии базируется на принятии научного знания как принципиально интерсубъективного и персонифицированного. Те методы, которые она изучает и обобщает, рассчитаны на фиксацию данного без примесей субъективных наслоений. В современной методологии наиболее сильна абстракция (отвлечение) или демаркация (разграничение) от индивидуальных, психологических, коллективистских или исторических и культурных условий. Можно сказать, что сфера методологии - это та достаточно устойчивая среда, в которой арсенал средств, методов, принципов и ориентаций имеется в наличии, готов к применению, а не изготовляется для каждого случая отдельно. Поэтому можно встретиться с определением методологии, которое отождествляет ее с предельной рационализацией мировоззрения.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Современная Методология</dc:title>
  <dc:creator>Арина Sky</dc:creator>
  <cp:lastModifiedBy>Zylonk</cp:lastModifiedBy>
  <cp:revision>5</cp:revision>
  <dcterms:created xsi:type="dcterms:W3CDTF">2023-01-18T04:11:13Z</dcterms:created>
  <dcterms:modified xsi:type="dcterms:W3CDTF">2023-01-18T17:40:51Z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