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7109F8-7FB3-46D1-BC00-5700DE168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5CF514-FD32-4880-8128-B0C575738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20D31B-462E-43FE-85F0-25A1931A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7B2-700F-423E-BC3E-9F82D24B9CE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6356F0-5BB8-4EDD-B126-C146D1B1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5EAD34-347A-4FC7-81A0-3F2CA035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8298-29BD-4E46-8B8A-D74AB902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FCB0C-1E72-48EA-A0BC-A823571B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5F60E5-10F3-4A7A-BFFD-E62774B94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C01F71-BB45-4B39-93EC-90CB4325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7B2-700F-423E-BC3E-9F82D24B9CE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589433-F8B4-418F-BECA-402D8765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E054AF-51AF-48C1-8306-AC67F67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8298-29BD-4E46-8B8A-D74AB902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0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D9CB0C-428D-425F-B070-8AAB964FC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706C1C-A046-414A-AE1B-80A4C9EBA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ADB4DD-A648-4BFC-91FA-407B2833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7B2-700F-423E-BC3E-9F82D24B9CE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69E3A5-E53E-4C02-9E8A-295AFB4D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9D80CD-158E-436C-8DC8-66520FB0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8298-29BD-4E46-8B8A-D74AB902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1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82BE1-99A2-4D1B-878C-CE9E0EFC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C213EE-50EC-4847-B937-58EB90DC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FCE751-A6C3-40B3-9B83-2A231189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7B2-700F-423E-BC3E-9F82D24B9CE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C59958-C797-4D85-B2F9-1FB42D36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C10EA2-537D-4092-99D2-3BEB46F5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8298-29BD-4E46-8B8A-D74AB902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34086-018D-4271-A98B-9CC3FCCE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5A2F69-F36F-4CD2-8452-BD001F7BB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2C3D9D-F2A4-4B02-9DF0-E7E59E5B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7B2-700F-423E-BC3E-9F82D24B9CE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DF3A1F-E701-47BF-BC6B-140B51E9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CCB584-66D3-4CC6-B364-470716D5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8298-29BD-4E46-8B8A-D74AB902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1C5CB-D590-44AD-9110-00887376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C729B-777A-421E-9359-90DA7FB82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473B3E-8267-4191-B910-35969AA1C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28DFB0-FFD2-43C8-88EB-816468E2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7B2-700F-423E-BC3E-9F82D24B9CE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D87ED1-A163-4B63-A956-DAC9BB59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BBABBA-34AE-4A95-993B-3E3276FE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8298-29BD-4E46-8B8A-D74AB902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9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FF427-C56E-434D-9DD1-ED51D6C3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9993B7-B608-4F3E-8E04-0F418490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A7548F-D013-4BCC-9497-80EAB122C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1CF303-6D5A-4CD2-863A-D3553A9DA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4B1082-D2C9-40AF-9471-93A028A09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837D04-D9EC-42B7-A184-13420629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7B2-700F-423E-BC3E-9F82D24B9CE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9B45AF0-625E-4CA1-B488-EAC12635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E2767A-2859-4E59-A556-3832439A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8298-29BD-4E46-8B8A-D74AB902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8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31093-DCD6-42DD-A0A7-AE6CF5B2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0F0396-42A3-466D-9B07-92BBA014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7B2-700F-423E-BC3E-9F82D24B9CE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764B14-379B-413D-90CA-AA7D5D47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A585BE-C9F8-45CE-BF4F-5437D856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8298-29BD-4E46-8B8A-D74AB902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3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218DCA-6F6D-44D5-9C0D-82066D94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7B2-700F-423E-BC3E-9F82D24B9CE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32F05F-738E-450A-9390-D71F3969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1AB3CC-24FC-4EFF-A968-E1E006B7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8298-29BD-4E46-8B8A-D74AB902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9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0A65A-0FE9-4CF1-B1EC-2CC06BEC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02845F-6A62-434D-882D-3C702EA3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5AA255-6C6D-4823-85A5-F84A0DF6C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A8612C-2202-40C7-8281-405A2416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7B2-700F-423E-BC3E-9F82D24B9CE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772A26-22FC-485B-9C32-01EE0B4A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7DF26C-22E1-4BB4-9636-EA9013AD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8298-29BD-4E46-8B8A-D74AB902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9DBD8-6CD8-4595-BC4F-4B107BDB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794195-1499-44F4-A502-C2F0261FC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553E7C-077D-4F9F-B472-81F4012C8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CA647D-DB55-4A4C-A695-A33A1E99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7B2-700F-423E-BC3E-9F82D24B9CE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59E065-AE50-459C-869D-562D439A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B03C1C-1A0F-4109-802E-3404F448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8298-29BD-4E46-8B8A-D74AB902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6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40FC58-4A77-46FC-A46C-9FA57252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96AF85-EB18-401D-AC51-8956C7704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76F6D4-0ED2-4284-B5DE-1DDCE5BFA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117B2-700F-423E-BC3E-9F82D24B9CE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3125A9-E98D-40C5-AE82-01602A41A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21B4F6-AC83-4A7B-ABA8-E69DF3250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58298-29BD-4E46-8B8A-D74AB902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8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2A7B3-492A-4377-9EA8-DC1F1755A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Serialize and Deserialize BST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FD60F5-8A5F-4184-ADCE-1CFB8A1BB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D519BFBB-6233-4DB3-8381-1CEB3F43C5D5}"/>
              </a:ext>
            </a:extLst>
          </p:cNvPr>
          <p:cNvSpPr txBox="1"/>
          <p:nvPr/>
        </p:nvSpPr>
        <p:spPr>
          <a:xfrm>
            <a:off x="1234911" y="5118754"/>
            <a:ext cx="603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Serialization string: 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#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/>
              <a:t>#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#</a:t>
            </a:r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/>
              <a:t>#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#</a:t>
            </a:r>
            <a:r>
              <a:rPr lang="en-US" dirty="0">
                <a:solidFill>
                  <a:srgbClr val="00B050"/>
                </a:solidFill>
              </a:rPr>
              <a:t>6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7B831B1-368D-4149-8F72-C399E1C68BA7}"/>
              </a:ext>
            </a:extLst>
          </p:cNvPr>
          <p:cNvGrpSpPr/>
          <p:nvPr/>
        </p:nvGrpSpPr>
        <p:grpSpPr>
          <a:xfrm>
            <a:off x="1404077" y="1140571"/>
            <a:ext cx="4814473" cy="369332"/>
            <a:chOff x="1281527" y="188464"/>
            <a:chExt cx="4814473" cy="36933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85D2984-AA50-4D07-A37D-8DF08742BA3C}"/>
                </a:ext>
              </a:extLst>
            </p:cNvPr>
            <p:cNvSpPr/>
            <p:nvPr/>
          </p:nvSpPr>
          <p:spPr>
            <a:xfrm>
              <a:off x="1281527" y="188464"/>
              <a:ext cx="319458" cy="3016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8786A48-522E-47E7-B797-A40F62EB6ED0}"/>
                </a:ext>
              </a:extLst>
            </p:cNvPr>
            <p:cNvSpPr txBox="1"/>
            <p:nvPr/>
          </p:nvSpPr>
          <p:spPr>
            <a:xfrm>
              <a:off x="1772774" y="188464"/>
              <a:ext cx="4323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denotes the pre-order traversal ordering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601C356B-ED94-4149-8CF3-A897F3712610}"/>
              </a:ext>
            </a:extLst>
          </p:cNvPr>
          <p:cNvGrpSpPr/>
          <p:nvPr/>
        </p:nvGrpSpPr>
        <p:grpSpPr>
          <a:xfrm>
            <a:off x="1299245" y="1886810"/>
            <a:ext cx="5051676" cy="2537503"/>
            <a:chOff x="1299245" y="1886810"/>
            <a:chExt cx="5051676" cy="2537503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224705C2-7DDD-4648-A174-671719014683}"/>
                </a:ext>
              </a:extLst>
            </p:cNvPr>
            <p:cNvSpPr/>
            <p:nvPr/>
          </p:nvSpPr>
          <p:spPr>
            <a:xfrm>
              <a:off x="3496826" y="1886810"/>
              <a:ext cx="801797" cy="68670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C789F155-EE40-4782-B81F-642573D6FC1C}"/>
                </a:ext>
              </a:extLst>
            </p:cNvPr>
            <p:cNvSpPr/>
            <p:nvPr/>
          </p:nvSpPr>
          <p:spPr>
            <a:xfrm>
              <a:off x="2574571" y="2821635"/>
              <a:ext cx="801797" cy="68670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35133948-6777-4680-94FA-CC8B4CE815F2}"/>
                </a:ext>
              </a:extLst>
            </p:cNvPr>
            <p:cNvSpPr/>
            <p:nvPr/>
          </p:nvSpPr>
          <p:spPr>
            <a:xfrm>
              <a:off x="4449453" y="2821635"/>
              <a:ext cx="801797" cy="68670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0C3754B4-11B7-4228-8DA2-EE7069B432BE}"/>
                </a:ext>
              </a:extLst>
            </p:cNvPr>
            <p:cNvSpPr/>
            <p:nvPr/>
          </p:nvSpPr>
          <p:spPr>
            <a:xfrm>
              <a:off x="1772774" y="3737606"/>
              <a:ext cx="801797" cy="68670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3472D1BE-B0D6-430B-A701-BB9E781FF3AD}"/>
                </a:ext>
              </a:extLst>
            </p:cNvPr>
            <p:cNvSpPr/>
            <p:nvPr/>
          </p:nvSpPr>
          <p:spPr>
            <a:xfrm>
              <a:off x="3807914" y="3737605"/>
              <a:ext cx="801797" cy="68670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E9CFE3B-7C4B-4084-9B34-E2491D2D7D21}"/>
                </a:ext>
              </a:extLst>
            </p:cNvPr>
            <p:cNvSpPr/>
            <p:nvPr/>
          </p:nvSpPr>
          <p:spPr>
            <a:xfrm>
              <a:off x="5090993" y="3737604"/>
              <a:ext cx="801797" cy="68670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F2C43BF9-60A6-4C34-9AD2-E6999DAB12A3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3258948" y="2472951"/>
              <a:ext cx="355298" cy="449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C818416-2EC2-416D-8E75-8FBEABB3E8D9}"/>
                </a:ext>
              </a:extLst>
            </p:cNvPr>
            <p:cNvCxnSpPr>
              <a:stCxn id="3" idx="3"/>
              <a:endCxn id="5" idx="7"/>
            </p:cNvCxnSpPr>
            <p:nvPr/>
          </p:nvCxnSpPr>
          <p:spPr>
            <a:xfrm flipH="1">
              <a:off x="2457151" y="3407776"/>
              <a:ext cx="234840" cy="430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96E6BDB2-C67C-4E3A-99D5-148C46CC49E9}"/>
                </a:ext>
              </a:extLst>
            </p:cNvPr>
            <p:cNvCxnSpPr>
              <a:stCxn id="2" idx="5"/>
              <a:endCxn id="4" idx="1"/>
            </p:cNvCxnSpPr>
            <p:nvPr/>
          </p:nvCxnSpPr>
          <p:spPr>
            <a:xfrm>
              <a:off x="4181203" y="2472951"/>
              <a:ext cx="385670" cy="449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20BF5E49-2DC4-4CA8-B953-59D91C8B190B}"/>
                </a:ext>
              </a:extLst>
            </p:cNvPr>
            <p:cNvCxnSpPr>
              <a:stCxn id="4" idx="3"/>
              <a:endCxn id="6" idx="0"/>
            </p:cNvCxnSpPr>
            <p:nvPr/>
          </p:nvCxnSpPr>
          <p:spPr>
            <a:xfrm flipH="1">
              <a:off x="4208813" y="3407776"/>
              <a:ext cx="358060" cy="329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580CECEC-176D-4370-9172-274A3CAA9A21}"/>
                </a:ext>
              </a:extLst>
            </p:cNvPr>
            <p:cNvCxnSpPr>
              <a:stCxn id="4" idx="5"/>
              <a:endCxn id="7" idx="0"/>
            </p:cNvCxnSpPr>
            <p:nvPr/>
          </p:nvCxnSpPr>
          <p:spPr>
            <a:xfrm>
              <a:off x="5133830" y="3407776"/>
              <a:ext cx="358062" cy="329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0B16A6-44D4-4F6C-A9EE-87B41974CB74}"/>
                </a:ext>
              </a:extLst>
            </p:cNvPr>
            <p:cNvSpPr/>
            <p:nvPr/>
          </p:nvSpPr>
          <p:spPr>
            <a:xfrm>
              <a:off x="3022603" y="2053399"/>
              <a:ext cx="319458" cy="3016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FC62B51-155C-4539-878F-CD48EE24CB97}"/>
                </a:ext>
              </a:extLst>
            </p:cNvPr>
            <p:cNvSpPr/>
            <p:nvPr/>
          </p:nvSpPr>
          <p:spPr>
            <a:xfrm>
              <a:off x="2137693" y="2991487"/>
              <a:ext cx="319458" cy="3016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8EA86F5-0066-428A-BD71-3C5AC71A31E5}"/>
                </a:ext>
              </a:extLst>
            </p:cNvPr>
            <p:cNvSpPr/>
            <p:nvPr/>
          </p:nvSpPr>
          <p:spPr>
            <a:xfrm>
              <a:off x="1299245" y="3930128"/>
              <a:ext cx="319458" cy="3016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8357376-035A-45CA-A5D8-0BF17B2C3EB3}"/>
                </a:ext>
              </a:extLst>
            </p:cNvPr>
            <p:cNvSpPr/>
            <p:nvPr/>
          </p:nvSpPr>
          <p:spPr>
            <a:xfrm>
              <a:off x="4009675" y="2969315"/>
              <a:ext cx="319458" cy="3016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FD8F6ED-DC38-433F-A9E4-C839C58CAC5A}"/>
                </a:ext>
              </a:extLst>
            </p:cNvPr>
            <p:cNvSpPr/>
            <p:nvPr/>
          </p:nvSpPr>
          <p:spPr>
            <a:xfrm>
              <a:off x="3422211" y="3930128"/>
              <a:ext cx="319458" cy="3016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5FC8327-85AE-4983-A4BA-B4DF34704A6A}"/>
                </a:ext>
              </a:extLst>
            </p:cNvPr>
            <p:cNvSpPr/>
            <p:nvPr/>
          </p:nvSpPr>
          <p:spPr>
            <a:xfrm>
              <a:off x="6031463" y="3930128"/>
              <a:ext cx="319458" cy="3016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8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3B22383-E3FB-45C1-862F-B74D915561BA}"/>
              </a:ext>
            </a:extLst>
          </p:cNvPr>
          <p:cNvSpPr/>
          <p:nvPr/>
        </p:nvSpPr>
        <p:spPr>
          <a:xfrm>
            <a:off x="666868" y="340878"/>
            <a:ext cx="33003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Serialization string: 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#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/>
              <a:t>#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#</a:t>
            </a:r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/>
              <a:t>#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#</a:t>
            </a:r>
            <a:r>
              <a:rPr lang="en-US" dirty="0">
                <a:solidFill>
                  <a:srgbClr val="00B050"/>
                </a:solidFill>
              </a:rPr>
              <a:t>6</a:t>
            </a:r>
          </a:p>
          <a:p>
            <a:endParaRPr lang="en-US" dirty="0"/>
          </a:p>
          <a:p>
            <a:r>
              <a:rPr lang="en-US" dirty="0"/>
              <a:t>Node values = [ 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/>
              <a:t>]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0960CA4-E390-4A19-AC7A-D1455F351846}"/>
              </a:ext>
            </a:extLst>
          </p:cNvPr>
          <p:cNvGrpSpPr/>
          <p:nvPr/>
        </p:nvGrpSpPr>
        <p:grpSpPr>
          <a:xfrm>
            <a:off x="1299245" y="2339298"/>
            <a:ext cx="5051676" cy="2537503"/>
            <a:chOff x="1299245" y="1886810"/>
            <a:chExt cx="5051676" cy="2537503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857C11D-FEB2-4BD3-895C-85F5722AC754}"/>
                </a:ext>
              </a:extLst>
            </p:cNvPr>
            <p:cNvSpPr/>
            <p:nvPr/>
          </p:nvSpPr>
          <p:spPr>
            <a:xfrm>
              <a:off x="3496826" y="1886810"/>
              <a:ext cx="801797" cy="68670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A9A2E4E7-F0BC-4817-84E1-AD673714B285}"/>
                </a:ext>
              </a:extLst>
            </p:cNvPr>
            <p:cNvSpPr/>
            <p:nvPr/>
          </p:nvSpPr>
          <p:spPr>
            <a:xfrm>
              <a:off x="2574571" y="2821635"/>
              <a:ext cx="801797" cy="68670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79DF0721-9173-46A8-A92C-520D82549F4D}"/>
                </a:ext>
              </a:extLst>
            </p:cNvPr>
            <p:cNvSpPr/>
            <p:nvPr/>
          </p:nvSpPr>
          <p:spPr>
            <a:xfrm>
              <a:off x="4449453" y="2821635"/>
              <a:ext cx="801797" cy="68670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C9502BF-757B-403C-B489-9363441DE084}"/>
                </a:ext>
              </a:extLst>
            </p:cNvPr>
            <p:cNvSpPr/>
            <p:nvPr/>
          </p:nvSpPr>
          <p:spPr>
            <a:xfrm>
              <a:off x="1772774" y="3737606"/>
              <a:ext cx="801797" cy="68670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06762724-8E70-4611-81CA-36F41935B0F7}"/>
                </a:ext>
              </a:extLst>
            </p:cNvPr>
            <p:cNvSpPr/>
            <p:nvPr/>
          </p:nvSpPr>
          <p:spPr>
            <a:xfrm>
              <a:off x="3807914" y="3737605"/>
              <a:ext cx="801797" cy="68670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E5EDCF81-B800-4658-B46A-516F15DFE19F}"/>
                </a:ext>
              </a:extLst>
            </p:cNvPr>
            <p:cNvSpPr/>
            <p:nvPr/>
          </p:nvSpPr>
          <p:spPr>
            <a:xfrm>
              <a:off x="5090993" y="3737604"/>
              <a:ext cx="801797" cy="68670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BF121216-8617-460B-9C5C-2EDF332D557C}"/>
                </a:ext>
              </a:extLst>
            </p:cNvPr>
            <p:cNvCxnSpPr>
              <a:stCxn id="10" idx="3"/>
              <a:endCxn id="11" idx="7"/>
            </p:cNvCxnSpPr>
            <p:nvPr/>
          </p:nvCxnSpPr>
          <p:spPr>
            <a:xfrm flipH="1">
              <a:off x="3258948" y="2472951"/>
              <a:ext cx="355298" cy="449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C1CE68B-9BD5-479C-B5B3-280E7A1D53BC}"/>
                </a:ext>
              </a:extLst>
            </p:cNvPr>
            <p:cNvCxnSpPr>
              <a:stCxn id="11" idx="3"/>
              <a:endCxn id="13" idx="7"/>
            </p:cNvCxnSpPr>
            <p:nvPr/>
          </p:nvCxnSpPr>
          <p:spPr>
            <a:xfrm flipH="1">
              <a:off x="2457151" y="3407776"/>
              <a:ext cx="234840" cy="430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B9715B-C19C-4494-886F-668090E4DD53}"/>
                </a:ext>
              </a:extLst>
            </p:cNvPr>
            <p:cNvCxnSpPr>
              <a:stCxn id="10" idx="5"/>
              <a:endCxn id="12" idx="1"/>
            </p:cNvCxnSpPr>
            <p:nvPr/>
          </p:nvCxnSpPr>
          <p:spPr>
            <a:xfrm>
              <a:off x="4181203" y="2472951"/>
              <a:ext cx="385670" cy="449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E09FD047-B41B-4635-A66E-BA78D0F1893F}"/>
                </a:ext>
              </a:extLst>
            </p:cNvPr>
            <p:cNvCxnSpPr>
              <a:stCxn id="12" idx="3"/>
              <a:endCxn id="14" idx="0"/>
            </p:cNvCxnSpPr>
            <p:nvPr/>
          </p:nvCxnSpPr>
          <p:spPr>
            <a:xfrm flipH="1">
              <a:off x="4208813" y="3407776"/>
              <a:ext cx="358060" cy="329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1C8C1174-004B-47E2-BBC5-D0124A4155E9}"/>
                </a:ext>
              </a:extLst>
            </p:cNvPr>
            <p:cNvCxnSpPr>
              <a:stCxn id="12" idx="5"/>
              <a:endCxn id="15" idx="0"/>
            </p:cNvCxnSpPr>
            <p:nvPr/>
          </p:nvCxnSpPr>
          <p:spPr>
            <a:xfrm>
              <a:off x="5133830" y="3407776"/>
              <a:ext cx="358062" cy="329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C2A4CFE-ED74-4082-BC09-62ACCBAA1BB2}"/>
                </a:ext>
              </a:extLst>
            </p:cNvPr>
            <p:cNvSpPr/>
            <p:nvPr/>
          </p:nvSpPr>
          <p:spPr>
            <a:xfrm>
              <a:off x="3022603" y="2053399"/>
              <a:ext cx="319458" cy="3016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CFC3D09-C711-407D-8365-5ED9673FE936}"/>
                </a:ext>
              </a:extLst>
            </p:cNvPr>
            <p:cNvSpPr/>
            <p:nvPr/>
          </p:nvSpPr>
          <p:spPr>
            <a:xfrm>
              <a:off x="2137693" y="2991487"/>
              <a:ext cx="319458" cy="3016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EDA03CB-C4AB-4426-94A5-51E4714F36C5}"/>
                </a:ext>
              </a:extLst>
            </p:cNvPr>
            <p:cNvSpPr/>
            <p:nvPr/>
          </p:nvSpPr>
          <p:spPr>
            <a:xfrm>
              <a:off x="1299245" y="3930128"/>
              <a:ext cx="319458" cy="3016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B4CC6A4-02E2-4087-9703-ACF5CE0E0745}"/>
                </a:ext>
              </a:extLst>
            </p:cNvPr>
            <p:cNvSpPr/>
            <p:nvPr/>
          </p:nvSpPr>
          <p:spPr>
            <a:xfrm>
              <a:off x="4009675" y="2969315"/>
              <a:ext cx="319458" cy="3016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4143A01-9A49-4558-9AB0-2E5D2FEDF10A}"/>
                </a:ext>
              </a:extLst>
            </p:cNvPr>
            <p:cNvSpPr/>
            <p:nvPr/>
          </p:nvSpPr>
          <p:spPr>
            <a:xfrm>
              <a:off x="3422211" y="3930128"/>
              <a:ext cx="319458" cy="3016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855AB10-03B9-4AC0-8850-C107408AF85E}"/>
                </a:ext>
              </a:extLst>
            </p:cNvPr>
            <p:cNvSpPr/>
            <p:nvPr/>
          </p:nvSpPr>
          <p:spPr>
            <a:xfrm>
              <a:off x="6031463" y="3930128"/>
              <a:ext cx="319458" cy="3016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72C0907E-E0D5-44B0-B67F-30647FD3EB13}"/>
              </a:ext>
            </a:extLst>
          </p:cNvPr>
          <p:cNvGrpSpPr/>
          <p:nvPr/>
        </p:nvGrpSpPr>
        <p:grpSpPr>
          <a:xfrm>
            <a:off x="730129" y="1483038"/>
            <a:ext cx="6076024" cy="369332"/>
            <a:chOff x="1281527" y="188464"/>
            <a:chExt cx="4814473" cy="36933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F7F65B4-F866-4B99-A03D-435D7C059AD2}"/>
                </a:ext>
              </a:extLst>
            </p:cNvPr>
            <p:cNvSpPr/>
            <p:nvPr/>
          </p:nvSpPr>
          <p:spPr>
            <a:xfrm>
              <a:off x="1281527" y="188464"/>
              <a:ext cx="319458" cy="3016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AB09CCA1-484B-4E4C-A304-70A53F1BE647}"/>
                </a:ext>
              </a:extLst>
            </p:cNvPr>
            <p:cNvSpPr txBox="1"/>
            <p:nvPr/>
          </p:nvSpPr>
          <p:spPr>
            <a:xfrm>
              <a:off x="1772774" y="188464"/>
              <a:ext cx="4323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denotes the rebuilding order with preorder traversal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292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68</Words>
  <Application>Microsoft Office PowerPoint</Application>
  <PresentationFormat>寬螢幕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Serialize and Deserialize BST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祖榮 江</dc:creator>
  <cp:lastModifiedBy>祖榮 江</cp:lastModifiedBy>
  <cp:revision>2</cp:revision>
  <dcterms:created xsi:type="dcterms:W3CDTF">2020-02-10T05:23:02Z</dcterms:created>
  <dcterms:modified xsi:type="dcterms:W3CDTF">2020-02-10T05:57:47Z</dcterms:modified>
</cp:coreProperties>
</file>