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2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sldIdLst>
    <p:sldId id="256" r:id="rId2"/>
    <p:sldId id="257" r:id="rId3"/>
    <p:sldId id="258" r:id="rId4"/>
    <p:sldId id="263" r:id="rId5"/>
    <p:sldId id="264" r:id="rId6"/>
    <p:sldId id="265" r:id="rId7"/>
    <p:sldId id="266" r:id="rId8"/>
    <p:sldId id="259" r:id="rId9"/>
    <p:sldId id="267" r:id="rId10"/>
    <p:sldId id="268" r:id="rId11"/>
    <p:sldId id="269" r:id="rId12"/>
    <p:sldId id="270" r:id="rId13"/>
    <p:sldId id="260" r:id="rId14"/>
    <p:sldId id="271" r:id="rId15"/>
    <p:sldId id="272" r:id="rId16"/>
    <p:sldId id="273" r:id="rId17"/>
    <p:sldId id="274" r:id="rId18"/>
    <p:sldId id="261" r:id="rId19"/>
    <p:sldId id="275" r:id="rId20"/>
    <p:sldId id="277" r:id="rId21"/>
    <p:sldId id="262" r:id="rId22"/>
    <p:sldId id="278"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08D"/>
    <a:srgbClr val="DCE0DE"/>
    <a:srgbClr val="EBF0EF"/>
    <a:srgbClr val="C0C9B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17" d="100"/>
          <a:sy n="117"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Series 1</c:v>
                </c:pt>
              </c:strCache>
            </c:strRef>
          </c:tx>
          <c:spPr>
            <a:solidFill>
              <a:srgbClr val="90A08D"/>
            </a:solidFill>
          </c:spPr>
          <c:invertIfNegative val="0"/>
          <c:cat>
            <c:strRef>
              <c:f>Sheet1!$A$2:$A$6</c:f>
              <c:strCache>
                <c:ptCount val="5"/>
                <c:pt idx="0">
                  <c:v>text</c:v>
                </c:pt>
                <c:pt idx="1">
                  <c:v>text</c:v>
                </c:pt>
                <c:pt idx="2">
                  <c:v>text</c:v>
                </c:pt>
                <c:pt idx="3">
                  <c:v>text</c:v>
                </c:pt>
                <c:pt idx="4">
                  <c:v>text</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C2C0-4ADF-B21B-8F52720E3E22}"/>
            </c:ext>
          </c:extLst>
        </c:ser>
        <c:ser>
          <c:idx val="1"/>
          <c:order val="1"/>
          <c:tx>
            <c:strRef>
              <c:f>Sheet1!$C$1</c:f>
              <c:strCache>
                <c:ptCount val="1"/>
                <c:pt idx="0">
                  <c:v>Series 12</c:v>
                </c:pt>
              </c:strCache>
            </c:strRef>
          </c:tx>
          <c:spPr>
            <a:solidFill>
              <a:srgbClr val="C7C7C5"/>
            </a:solidFill>
          </c:spPr>
          <c:invertIfNegative val="0"/>
          <c:cat>
            <c:strRef>
              <c:f>Sheet1!$A$2:$A$6</c:f>
              <c:strCache>
                <c:ptCount val="5"/>
                <c:pt idx="0">
                  <c:v>text</c:v>
                </c:pt>
                <c:pt idx="1">
                  <c:v>text</c:v>
                </c:pt>
                <c:pt idx="2">
                  <c:v>text</c:v>
                </c:pt>
                <c:pt idx="3">
                  <c:v>text</c:v>
                </c:pt>
                <c:pt idx="4">
                  <c:v>text</c:v>
                </c:pt>
              </c:strCache>
            </c:strRef>
          </c:cat>
          <c:val>
            <c:numRef>
              <c:f>Sheet1!$C$2:$C$6</c:f>
              <c:numCache>
                <c:formatCode>General</c:formatCode>
                <c:ptCount val="5"/>
                <c:pt idx="0">
                  <c:v>25</c:v>
                </c:pt>
                <c:pt idx="1">
                  <c:v>35</c:v>
                </c:pt>
                <c:pt idx="2">
                  <c:v>20</c:v>
                </c:pt>
                <c:pt idx="3">
                  <c:v>30</c:v>
                </c:pt>
                <c:pt idx="4">
                  <c:v>26</c:v>
                </c:pt>
              </c:numCache>
            </c:numRef>
          </c:val>
          <c:extLst>
            <c:ext xmlns:c16="http://schemas.microsoft.com/office/drawing/2014/chart" uri="{C3380CC4-5D6E-409C-BE32-E72D297353CC}">
              <c16:uniqueId val="{00000001-C2C0-4ADF-B21B-8F52720E3E22}"/>
            </c:ext>
          </c:extLst>
        </c:ser>
        <c:ser>
          <c:idx val="2"/>
          <c:order val="2"/>
          <c:tx>
            <c:strRef>
              <c:f>Sheet1!$D$1</c:f>
              <c:strCache>
                <c:ptCount val="1"/>
                <c:pt idx="0">
                  <c:v>Series 13</c:v>
                </c:pt>
              </c:strCache>
            </c:strRef>
          </c:tx>
          <c:spPr>
            <a:solidFill>
              <a:srgbClr val="90A08D"/>
            </a:solidFill>
            <a:ln w="25400">
              <a:noFill/>
            </a:ln>
          </c:spPr>
          <c:invertIfNegative val="0"/>
          <c:cat>
            <c:strRef>
              <c:f>Sheet1!$A$2:$A$6</c:f>
              <c:strCache>
                <c:ptCount val="5"/>
                <c:pt idx="0">
                  <c:v>text</c:v>
                </c:pt>
                <c:pt idx="1">
                  <c:v>text</c:v>
                </c:pt>
                <c:pt idx="2">
                  <c:v>text</c:v>
                </c:pt>
                <c:pt idx="3">
                  <c:v>text</c:v>
                </c:pt>
                <c:pt idx="4">
                  <c:v>text</c:v>
                </c:pt>
              </c:strCache>
            </c:strRef>
          </c:cat>
          <c:val>
            <c:numRef>
              <c:f>Sheet1!$D$2:$D$6</c:f>
              <c:numCache>
                <c:formatCode>General</c:formatCode>
                <c:ptCount val="5"/>
                <c:pt idx="0">
                  <c:v>15</c:v>
                </c:pt>
                <c:pt idx="1">
                  <c:v>23</c:v>
                </c:pt>
                <c:pt idx="2">
                  <c:v>60</c:v>
                </c:pt>
                <c:pt idx="3">
                  <c:v>48</c:v>
                </c:pt>
                <c:pt idx="4">
                  <c:v>52</c:v>
                </c:pt>
              </c:numCache>
            </c:numRef>
          </c:val>
          <c:extLst>
            <c:ext xmlns:c16="http://schemas.microsoft.com/office/drawing/2014/chart" uri="{C3380CC4-5D6E-409C-BE32-E72D297353CC}">
              <c16:uniqueId val="{00000002-C2C0-4ADF-B21B-8F52720E3E22}"/>
            </c:ext>
          </c:extLst>
        </c:ser>
        <c:ser>
          <c:idx val="3"/>
          <c:order val="3"/>
          <c:tx>
            <c:strRef>
              <c:f>Sheet1!$E$1</c:f>
              <c:strCache>
                <c:ptCount val="1"/>
                <c:pt idx="0">
                  <c:v>Series 2</c:v>
                </c:pt>
              </c:strCache>
            </c:strRef>
          </c:tx>
          <c:spPr>
            <a:solidFill>
              <a:srgbClr val="C0C9BE"/>
            </a:solidFill>
          </c:spPr>
          <c:invertIfNegative val="0"/>
          <c:cat>
            <c:strRef>
              <c:f>Sheet1!$A$2:$A$6</c:f>
              <c:strCache>
                <c:ptCount val="5"/>
                <c:pt idx="0">
                  <c:v>text</c:v>
                </c:pt>
                <c:pt idx="1">
                  <c:v>text</c:v>
                </c:pt>
                <c:pt idx="2">
                  <c:v>text</c:v>
                </c:pt>
                <c:pt idx="3">
                  <c:v>text</c:v>
                </c:pt>
                <c:pt idx="4">
                  <c:v>text</c:v>
                </c:pt>
              </c:strCache>
            </c:strRef>
          </c:cat>
          <c:val>
            <c:numRef>
              <c:f>Sheet1!$E$2:$E$6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3-C2C0-4ADF-B21B-8F52720E3E22}"/>
            </c:ext>
          </c:extLst>
        </c:ser>
        <c:dLbls>
          <c:showLegendKey val="0"/>
          <c:showVal val="0"/>
          <c:showCatName val="0"/>
          <c:showSerName val="0"/>
          <c:showPercent val="0"/>
          <c:showBubbleSize val="0"/>
        </c:dLbls>
        <c:gapWidth val="150"/>
        <c:axId val="692147104"/>
        <c:axId val="692147664"/>
      </c:barChart>
      <c:catAx>
        <c:axId val="692147104"/>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lumMod val="60000"/>
                    <a:lumOff val="40000"/>
                  </a:schemeClr>
                </a:solidFill>
                <a:latin typeface="+mn-lt"/>
                <a:ea typeface="+mn-ea"/>
                <a:cs typeface="+mn-cs"/>
              </a:defRPr>
            </a:pPr>
            <a:endParaRPr lang="zh-CN"/>
          </a:p>
        </c:txPr>
        <c:crossAx val="692147664"/>
        <c:crosses val="autoZero"/>
        <c:auto val="1"/>
        <c:lblAlgn val="ctr"/>
        <c:lblOffset val="100"/>
        <c:noMultiLvlLbl val="0"/>
      </c:catAx>
      <c:valAx>
        <c:axId val="692147664"/>
        <c:scaling>
          <c:orientation val="minMax"/>
        </c:scaling>
        <c:delete val="0"/>
        <c:axPos val="l"/>
        <c:majorGridlines>
          <c:spPr>
            <a:ln w="9525" cap="flat" cmpd="sng" algn="ctr">
              <a:solidFill>
                <a:schemeClr val="bg1">
                  <a:lumMod val="50000"/>
                  <a:alpha val="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lumMod val="60000"/>
                    <a:lumOff val="40000"/>
                  </a:schemeClr>
                </a:solidFill>
                <a:latin typeface="+mn-lt"/>
                <a:ea typeface="+mn-ea"/>
                <a:cs typeface="+mn-cs"/>
              </a:defRPr>
            </a:pPr>
            <a:endParaRPr lang="zh-CN"/>
          </a:p>
        </c:txPr>
        <c:crossAx val="692147104"/>
        <c:crosses val="autoZero"/>
        <c:crossBetween val="between"/>
      </c:valAx>
      <c:spPr>
        <a:noFill/>
        <a:ln>
          <a:noFill/>
        </a:ln>
      </c:spPr>
    </c:plotArea>
    <c:plotVisOnly val="1"/>
    <c:dispBlanksAs val="zero"/>
    <c:showDLblsOverMax val="0"/>
  </c:chart>
  <c:txPr>
    <a:bodyPr/>
    <a:lstStyle/>
    <a:p>
      <a:pPr>
        <a:defRPr lang="zh-CN" sz="800">
          <a:solidFill>
            <a:schemeClr val="tx1">
              <a:lumMod val="60000"/>
              <a:lumOff val="40000"/>
            </a:schemeClr>
          </a:solidFill>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467088818530199"/>
          <c:y val="0.10772672517639"/>
          <c:w val="0.82032994500916501"/>
          <c:h val="0.70345895715023199"/>
        </c:manualLayout>
      </c:layout>
      <c:barChart>
        <c:barDir val="col"/>
        <c:grouping val="clustered"/>
        <c:varyColors val="0"/>
        <c:ser>
          <c:idx val="0"/>
          <c:order val="0"/>
          <c:tx>
            <c:strRef>
              <c:f>Sheet1!$B$1</c:f>
              <c:strCache>
                <c:ptCount val="1"/>
                <c:pt idx="0">
                  <c:v>Series 1</c:v>
                </c:pt>
              </c:strCache>
            </c:strRef>
          </c:tx>
          <c:spPr>
            <a:solidFill>
              <a:srgbClr val="90A08D"/>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CFA5-4DF2-843F-5585A6C59C4E}"/>
            </c:ext>
          </c:extLst>
        </c:ser>
        <c:ser>
          <c:idx val="1"/>
          <c:order val="1"/>
          <c:tx>
            <c:strRef>
              <c:f>Sheet1!$C$1</c:f>
              <c:strCache>
                <c:ptCount val="1"/>
                <c:pt idx="0">
                  <c:v>Series 2</c:v>
                </c:pt>
              </c:strCache>
            </c:strRef>
          </c:tx>
          <c:spPr>
            <a:solidFill>
              <a:srgbClr val="C0C9BE"/>
            </a:solidFill>
            <a:ln>
              <a:noFill/>
            </a:ln>
            <a:effectLst/>
          </c:spPr>
          <c:invertIfNegative val="0"/>
          <c:cat>
            <c:strRef>
              <c:f>Sheet1!$A$2</c:f>
              <c:strCache>
                <c:ptCount val="1"/>
                <c:pt idx="0">
                  <c:v>Category 1</c:v>
                </c:pt>
              </c:strCache>
            </c:strRef>
          </c:cat>
          <c:val>
            <c:numRef>
              <c:f>Sheet1!$C$2</c:f>
              <c:numCache>
                <c:formatCode>General</c:formatCode>
                <c:ptCount val="1"/>
                <c:pt idx="0">
                  <c:v>2.7</c:v>
                </c:pt>
              </c:numCache>
            </c:numRef>
          </c:val>
          <c:extLst>
            <c:ext xmlns:c16="http://schemas.microsoft.com/office/drawing/2014/chart" uri="{C3380CC4-5D6E-409C-BE32-E72D297353CC}">
              <c16:uniqueId val="{00000001-CFA5-4DF2-843F-5585A6C59C4E}"/>
            </c:ext>
          </c:extLst>
        </c:ser>
        <c:ser>
          <c:idx val="2"/>
          <c:order val="2"/>
          <c:tx>
            <c:strRef>
              <c:f>Sheet1!$D$1</c:f>
              <c:strCache>
                <c:ptCount val="1"/>
                <c:pt idx="0">
                  <c:v>Series 3</c:v>
                </c:pt>
              </c:strCache>
            </c:strRef>
          </c:tx>
          <c:spPr>
            <a:solidFill>
              <a:srgbClr val="90A08D"/>
            </a:solidFill>
            <a:ln>
              <a:noFill/>
            </a:ln>
            <a:effectLst/>
          </c:spPr>
          <c:invertIfNegative val="0"/>
          <c:cat>
            <c:strRef>
              <c:f>Sheet1!$A$2</c:f>
              <c:strCache>
                <c:ptCount val="1"/>
                <c:pt idx="0">
                  <c:v>Category 1</c:v>
                </c:pt>
              </c:strCache>
            </c:strRef>
          </c:cat>
          <c:val>
            <c:numRef>
              <c:f>Sheet1!$D$2</c:f>
              <c:numCache>
                <c:formatCode>General</c:formatCode>
                <c:ptCount val="1"/>
                <c:pt idx="0">
                  <c:v>3</c:v>
                </c:pt>
              </c:numCache>
            </c:numRef>
          </c:val>
          <c:extLst>
            <c:ext xmlns:c16="http://schemas.microsoft.com/office/drawing/2014/chart" uri="{C3380CC4-5D6E-409C-BE32-E72D297353CC}">
              <c16:uniqueId val="{00000002-CFA5-4DF2-843F-5585A6C59C4E}"/>
            </c:ext>
          </c:extLst>
        </c:ser>
        <c:ser>
          <c:idx val="3"/>
          <c:order val="3"/>
          <c:tx>
            <c:strRef>
              <c:f>Sheet1!$E$1</c:f>
              <c:strCache>
                <c:ptCount val="1"/>
                <c:pt idx="0">
                  <c:v>Series 4</c:v>
                </c:pt>
              </c:strCache>
            </c:strRef>
          </c:tx>
          <c:spPr>
            <a:solidFill>
              <a:srgbClr val="C0C9BE"/>
            </a:solidFill>
            <a:ln>
              <a:noFill/>
            </a:ln>
            <a:effectLst/>
          </c:spPr>
          <c:invertIfNegative val="0"/>
          <c:cat>
            <c:strRef>
              <c:f>Sheet1!$A$2</c:f>
              <c:strCache>
                <c:ptCount val="1"/>
                <c:pt idx="0">
                  <c:v>Category 1</c:v>
                </c:pt>
              </c:strCache>
            </c:strRef>
          </c:cat>
          <c:val>
            <c:numRef>
              <c:f>Sheet1!$E$2</c:f>
              <c:numCache>
                <c:formatCode>General</c:formatCode>
                <c:ptCount val="1"/>
                <c:pt idx="0">
                  <c:v>2.2000000000000002</c:v>
                </c:pt>
              </c:numCache>
            </c:numRef>
          </c:val>
          <c:extLst>
            <c:ext xmlns:c16="http://schemas.microsoft.com/office/drawing/2014/chart" uri="{C3380CC4-5D6E-409C-BE32-E72D297353CC}">
              <c16:uniqueId val="{00000003-CFA5-4DF2-843F-5585A6C59C4E}"/>
            </c:ext>
          </c:extLst>
        </c:ser>
        <c:dLbls>
          <c:showLegendKey val="0"/>
          <c:showVal val="0"/>
          <c:showCatName val="0"/>
          <c:showSerName val="0"/>
          <c:showPercent val="0"/>
          <c:showBubbleSize val="0"/>
        </c:dLbls>
        <c:gapWidth val="219"/>
        <c:overlap val="-27"/>
        <c:axId val="692161664"/>
        <c:axId val="692160544"/>
      </c:barChart>
      <c:catAx>
        <c:axId val="69216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2800" b="0" i="0" u="none" strike="noStrike" kern="1200" baseline="0">
                <a:solidFill>
                  <a:schemeClr val="tx1">
                    <a:lumMod val="65000"/>
                    <a:lumOff val="35000"/>
                  </a:schemeClr>
                </a:solidFill>
                <a:latin typeface="Agency FB" panose="020B0503020202020204" pitchFamily="34" charset="0"/>
                <a:ea typeface="Poppins Light" charset="0"/>
                <a:cs typeface="Poppins Light" charset="0"/>
              </a:defRPr>
            </a:pPr>
            <a:endParaRPr lang="zh-CN"/>
          </a:p>
        </c:txPr>
        <c:crossAx val="692160544"/>
        <c:crosses val="autoZero"/>
        <c:auto val="1"/>
        <c:lblAlgn val="ctr"/>
        <c:lblOffset val="100"/>
        <c:noMultiLvlLbl val="0"/>
      </c:catAx>
      <c:valAx>
        <c:axId val="692160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800" b="0" i="0" u="none" strike="noStrike" kern="1200" baseline="0">
                <a:solidFill>
                  <a:schemeClr val="tx1">
                    <a:lumMod val="65000"/>
                    <a:lumOff val="35000"/>
                  </a:schemeClr>
                </a:solidFill>
                <a:latin typeface="Agency FB" panose="020B0503020202020204" pitchFamily="34" charset="0"/>
                <a:ea typeface="Poppins Light" charset="0"/>
                <a:cs typeface="Poppins Light" charset="0"/>
              </a:defRPr>
            </a:pPr>
            <a:endParaRPr lang="zh-CN"/>
          </a:p>
        </c:txPr>
        <c:crossAx val="692161664"/>
        <c:crosses val="autoZero"/>
        <c:crossBetween val="between"/>
      </c:valAx>
      <c:spPr>
        <a:noFill/>
        <a:ln>
          <a:noFill/>
        </a:ln>
        <a:effectLst/>
      </c:spPr>
    </c:plotArea>
    <c:plotVisOnly val="1"/>
    <c:dispBlanksAs val="gap"/>
    <c:showDLblsOverMax val="0"/>
  </c:chart>
  <c:spPr>
    <a:noFill/>
    <a:ln>
      <a:noFill/>
    </a:ln>
    <a:effectLst/>
  </c:spPr>
  <c:txPr>
    <a:bodyPr/>
    <a:lstStyle/>
    <a:p>
      <a:pPr>
        <a:defRPr lang="zh-CN" sz="2800" b="0" i="0">
          <a:latin typeface="Agency FB" panose="020B0503020202020204" pitchFamily="34" charset="0"/>
          <a:ea typeface="Poppins Light" charset="0"/>
          <a:cs typeface="Poppins Light"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135654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2024/1/9</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2024/1/9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2024/1/9</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2024/1/9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2024/1/9</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2024/1/9</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2024/1/9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2024/1/9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2024/1/9</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2024/1/9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8.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 y="16510"/>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30334" y="2132303"/>
            <a:ext cx="442913" cy="286232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简约清新总结</a:t>
            </a:r>
            <a:endParaRPr lang="en-US" altLang="zh-CN" dirty="0">
              <a:latin typeface="仿宋" panose="02010609060101010101" pitchFamily="49" charset="-122"/>
              <a:ea typeface="仿宋" panose="02010609060101010101" pitchFamily="49" charset="-122"/>
            </a:endParaRPr>
          </a:p>
          <a:p>
            <a:pPr algn="ctr"/>
            <a:r>
              <a:rPr lang="zh-CN" altLang="en-US" dirty="0">
                <a:latin typeface="仿宋" panose="02010609060101010101" pitchFamily="49" charset="-122"/>
                <a:ea typeface="仿宋" panose="02010609060101010101" pitchFamily="49" charset="-122"/>
              </a:rPr>
              <a:t>通用模板</a:t>
            </a:r>
          </a:p>
        </p:txBody>
      </p:sp>
      <p:sp>
        <p:nvSpPr>
          <p:cNvPr id="8" name="文本框 7"/>
          <p:cNvSpPr txBox="1">
            <a:spLocks noChangeArrowheads="1"/>
          </p:cNvSpPr>
          <p:nvPr/>
        </p:nvSpPr>
        <p:spPr bwMode="auto">
          <a:xfrm>
            <a:off x="4562594" y="2748915"/>
            <a:ext cx="1169551"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3200" dirty="0">
                <a:latin typeface="仿宋" panose="02010609060101010101" pitchFamily="49" charset="-122"/>
                <a:ea typeface="仿宋" panose="02010609060101010101" pitchFamily="49" charset="-122"/>
              </a:rPr>
              <a:t>汇报人：优品</a:t>
            </a:r>
          </a:p>
        </p:txBody>
      </p:sp>
      <p:cxnSp>
        <p:nvCxnSpPr>
          <p:cNvPr id="9" name="直接连接符 8"/>
          <p:cNvCxnSpPr/>
          <p:nvPr/>
        </p:nvCxnSpPr>
        <p:spPr>
          <a:xfrm flipH="1">
            <a:off x="5732145" y="2434590"/>
            <a:ext cx="6985" cy="303403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44901" y="1184150"/>
            <a:ext cx="1362622" cy="1323439"/>
          </a:xfrm>
          <a:prstGeom prst="rect">
            <a:avLst/>
          </a:prstGeom>
          <a:noFill/>
        </p:spPr>
        <p:txBody>
          <a:bodyPr wrap="square" rtlCol="0">
            <a:spAutoFit/>
          </a:bodyPr>
          <a:lstStyle/>
          <a:p>
            <a:r>
              <a:rPr lang="zh-CN" altLang="en-US" sz="8000" dirty="0">
                <a:latin typeface="仿宋" panose="02010609060101010101" pitchFamily="49" charset="-122"/>
                <a:ea typeface="仿宋" panose="02010609060101010101" pitchFamily="49" charset="-122"/>
              </a:rPr>
              <a:t>添</a:t>
            </a:r>
          </a:p>
        </p:txBody>
      </p:sp>
      <p:sp>
        <p:nvSpPr>
          <p:cNvPr id="19" name="文本框 18"/>
          <p:cNvSpPr txBox="1"/>
          <p:nvPr/>
        </p:nvSpPr>
        <p:spPr>
          <a:xfrm>
            <a:off x="6933908" y="2247976"/>
            <a:ext cx="1362622" cy="1200329"/>
          </a:xfrm>
          <a:prstGeom prst="rect">
            <a:avLst/>
          </a:prstGeom>
          <a:noFill/>
        </p:spPr>
        <p:txBody>
          <a:bodyPr wrap="square" rtlCol="0">
            <a:spAutoFit/>
          </a:bodyPr>
          <a:lstStyle/>
          <a:p>
            <a:r>
              <a:rPr lang="zh-CN" altLang="en-US" sz="7200" dirty="0">
                <a:latin typeface="仿宋" panose="02010609060101010101" pitchFamily="49" charset="-122"/>
                <a:ea typeface="仿宋" panose="02010609060101010101" pitchFamily="49" charset="-122"/>
              </a:rPr>
              <a:t>加</a:t>
            </a:r>
          </a:p>
        </p:txBody>
      </p:sp>
      <p:sp>
        <p:nvSpPr>
          <p:cNvPr id="20" name="文本框 19"/>
          <p:cNvSpPr txBox="1"/>
          <p:nvPr/>
        </p:nvSpPr>
        <p:spPr>
          <a:xfrm>
            <a:off x="7345242" y="3474204"/>
            <a:ext cx="1362622" cy="1200329"/>
          </a:xfrm>
          <a:prstGeom prst="rect">
            <a:avLst/>
          </a:prstGeom>
          <a:noFill/>
        </p:spPr>
        <p:txBody>
          <a:bodyPr wrap="square" rtlCol="0">
            <a:spAutoFit/>
          </a:bodyPr>
          <a:lstStyle/>
          <a:p>
            <a:r>
              <a:rPr lang="zh-CN" altLang="en-US" sz="7200" dirty="0">
                <a:latin typeface="仿宋" panose="02010609060101010101" pitchFamily="49" charset="-122"/>
                <a:ea typeface="仿宋" panose="02010609060101010101" pitchFamily="49" charset="-122"/>
              </a:rPr>
              <a:t>标</a:t>
            </a:r>
          </a:p>
        </p:txBody>
      </p:sp>
      <p:sp>
        <p:nvSpPr>
          <p:cNvPr id="21" name="文本框 20"/>
          <p:cNvSpPr txBox="1"/>
          <p:nvPr/>
        </p:nvSpPr>
        <p:spPr>
          <a:xfrm>
            <a:off x="6936619" y="4635572"/>
            <a:ext cx="1362622" cy="1200329"/>
          </a:xfrm>
          <a:prstGeom prst="rect">
            <a:avLst/>
          </a:prstGeom>
          <a:noFill/>
        </p:spPr>
        <p:txBody>
          <a:bodyPr wrap="square" rtlCol="0">
            <a:spAutoFit/>
          </a:bodyPr>
          <a:lstStyle/>
          <a:p>
            <a:r>
              <a:rPr lang="zh-CN" altLang="en-US" sz="7200" dirty="0">
                <a:latin typeface="仿宋" panose="02010609060101010101" pitchFamily="49" charset="-122"/>
                <a:ea typeface="仿宋" panose="02010609060101010101" pitchFamily="49" charset="-122"/>
              </a:rPr>
              <a:t>题</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211580" y="-111315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217785" y="5241290"/>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0850" y="2233930"/>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945495" y="4478655"/>
            <a:ext cx="473075" cy="51498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55"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p:cTn id="68" dur="1000" fill="hold"/>
                                        <p:tgtEl>
                                          <p:spTgt spid="8"/>
                                        </p:tgtEl>
                                        <p:attrNameLst>
                                          <p:attrName>ppt_w</p:attrName>
                                        </p:attrNameLst>
                                      </p:cBhvr>
                                      <p:tavLst>
                                        <p:tav tm="0">
                                          <p:val>
                                            <p:strVal val="#ppt_w*0.70"/>
                                          </p:val>
                                        </p:tav>
                                        <p:tav tm="100000">
                                          <p:val>
                                            <p:strVal val="#ppt_w"/>
                                          </p:val>
                                        </p:tav>
                                      </p:tavLst>
                                    </p:anim>
                                    <p:anim calcmode="lin" valueType="num">
                                      <p:cBhvr>
                                        <p:cTn id="69" dur="1000" fill="hold"/>
                                        <p:tgtEl>
                                          <p:spTgt spid="8"/>
                                        </p:tgtEl>
                                        <p:attrNameLst>
                                          <p:attrName>ppt_h</p:attrName>
                                        </p:attrNameLst>
                                      </p:cBhvr>
                                      <p:tavLst>
                                        <p:tav tm="0">
                                          <p:val>
                                            <p:strVal val="#ppt_h"/>
                                          </p:val>
                                        </p:tav>
                                        <p:tav tm="100000">
                                          <p:val>
                                            <p:strVal val="#ppt_h"/>
                                          </p:val>
                                        </p:tav>
                                      </p:tavLst>
                                    </p:anim>
                                    <p:animEffect transition="in" filter="fade">
                                      <p:cBhvr>
                                        <p:cTn id="70" dur="1000"/>
                                        <p:tgtEl>
                                          <p:spTgt spid="8"/>
                                        </p:tgtEl>
                                      </p:cBhvr>
                                    </p:animEffect>
                                  </p:childTnLst>
                                </p:cTn>
                              </p:par>
                            </p:childTnLst>
                          </p:cTn>
                        </p:par>
                        <p:par>
                          <p:cTn id="71" fill="hold">
                            <p:stCondLst>
                              <p:cond delay="2000"/>
                            </p:stCondLst>
                            <p:childTnLst>
                              <p:par>
                                <p:cTn id="72" presetID="42" presetClass="entr" presetSubtype="0"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1000"/>
                                        <p:tgtEl>
                                          <p:spTgt spid="3"/>
                                        </p:tgtEl>
                                      </p:cBhvr>
                                    </p:animEffect>
                                    <p:anim calcmode="lin" valueType="num">
                                      <p:cBhvr>
                                        <p:cTn id="75" dur="1000" fill="hold"/>
                                        <p:tgtEl>
                                          <p:spTgt spid="3"/>
                                        </p:tgtEl>
                                        <p:attrNameLst>
                                          <p:attrName>ppt_x</p:attrName>
                                        </p:attrNameLst>
                                      </p:cBhvr>
                                      <p:tavLst>
                                        <p:tav tm="0">
                                          <p:val>
                                            <p:strVal val="#ppt_x"/>
                                          </p:val>
                                        </p:tav>
                                        <p:tav tm="100000">
                                          <p:val>
                                            <p:strVal val="#ppt_x"/>
                                          </p:val>
                                        </p:tav>
                                      </p:tavLst>
                                    </p:anim>
                                    <p:anim calcmode="lin" valueType="num">
                                      <p:cBhvr>
                                        <p:cTn id="76" dur="1000" fill="hold"/>
                                        <p:tgtEl>
                                          <p:spTgt spid="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fade">
                                      <p:cBhvr>
                                        <p:cTn id="79" dur="1000"/>
                                        <p:tgtEl>
                                          <p:spTgt spid="4"/>
                                        </p:tgtEl>
                                      </p:cBhvr>
                                    </p:animEffect>
                                    <p:anim calcmode="lin" valueType="num">
                                      <p:cBhvr>
                                        <p:cTn id="80" dur="1000" fill="hold"/>
                                        <p:tgtEl>
                                          <p:spTgt spid="4"/>
                                        </p:tgtEl>
                                        <p:attrNameLst>
                                          <p:attrName>ppt_x</p:attrName>
                                        </p:attrNameLst>
                                      </p:cBhvr>
                                      <p:tavLst>
                                        <p:tav tm="0">
                                          <p:val>
                                            <p:strVal val="#ppt_x"/>
                                          </p:val>
                                        </p:tav>
                                        <p:tav tm="100000">
                                          <p:val>
                                            <p:strVal val="#ppt_x"/>
                                          </p:val>
                                        </p:tav>
                                      </p:tavLst>
                                    </p:anim>
                                    <p:anim calcmode="lin" valueType="num">
                                      <p:cBhvr>
                                        <p:cTn id="81" dur="1000" fill="hold"/>
                                        <p:tgtEl>
                                          <p:spTgt spid="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1000"/>
                                        <p:tgtEl>
                                          <p:spTgt spid="5"/>
                                        </p:tgtEl>
                                      </p:cBhvr>
                                    </p:animEffect>
                                    <p:anim calcmode="lin" valueType="num">
                                      <p:cBhvr>
                                        <p:cTn id="85" dur="1000" fill="hold"/>
                                        <p:tgtEl>
                                          <p:spTgt spid="5"/>
                                        </p:tgtEl>
                                        <p:attrNameLst>
                                          <p:attrName>ppt_x</p:attrName>
                                        </p:attrNameLst>
                                      </p:cBhvr>
                                      <p:tavLst>
                                        <p:tav tm="0">
                                          <p:val>
                                            <p:strVal val="#ppt_x"/>
                                          </p:val>
                                        </p:tav>
                                        <p:tav tm="100000">
                                          <p:val>
                                            <p:strVal val="#ppt_x"/>
                                          </p:val>
                                        </p:tav>
                                      </p:tavLst>
                                    </p:anim>
                                    <p:anim calcmode="lin" valueType="num">
                                      <p:cBhvr>
                                        <p:cTn id="86" dur="1000" fill="hold"/>
                                        <p:tgtEl>
                                          <p:spTgt spid="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1000"/>
                                        <p:tgtEl>
                                          <p:spTgt spid="14"/>
                                        </p:tgtEl>
                                      </p:cBhvr>
                                    </p:animEffect>
                                    <p:anim calcmode="lin" valueType="num">
                                      <p:cBhvr>
                                        <p:cTn id="90" dur="1000" fill="hold"/>
                                        <p:tgtEl>
                                          <p:spTgt spid="14"/>
                                        </p:tgtEl>
                                        <p:attrNameLst>
                                          <p:attrName>ppt_x</p:attrName>
                                        </p:attrNameLst>
                                      </p:cBhvr>
                                      <p:tavLst>
                                        <p:tav tm="0">
                                          <p:val>
                                            <p:strVal val="#ppt_x"/>
                                          </p:val>
                                        </p:tav>
                                        <p:tav tm="100000">
                                          <p:val>
                                            <p:strVal val="#ppt_x"/>
                                          </p:val>
                                        </p:tav>
                                      </p:tavLst>
                                    </p:anim>
                                    <p:anim calcmode="lin" valueType="num">
                                      <p:cBhvr>
                                        <p:cTn id="9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7" grpId="0"/>
      <p:bldP spid="8" grpId="0"/>
      <p:bldP spid="18" grpId="0"/>
      <p:bldP spid="19" grpId="0"/>
      <p:bldP spid="20" grpId="0"/>
      <p:bldP spid="21" grpId="0"/>
      <p:bldP spid="2" grpId="0" animBg="1"/>
      <p:bldP spid="3" grpId="0" bldLvl="0" animBg="1"/>
      <p:bldP spid="4" grpId="0" bldLvl="0" animBg="1"/>
      <p:bldP spid="5" grpId="0" bldLvl="0" animBg="1"/>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0" name="图片占位符 49"/>
          <p:cNvPicPr>
            <a:picLocks noGrp="1" noChangeAspect="1"/>
          </p:cNvPicPr>
          <p:nvPr/>
        </p:nvPicPr>
        <p:blipFill>
          <a:blip r:embed="rId3" cstate="print">
            <a:extLst>
              <a:ext uri="{28A0092B-C50C-407E-A947-70E740481C1C}">
                <a14:useLocalDpi xmlns:a14="http://schemas.microsoft.com/office/drawing/2010/main" val="0"/>
              </a:ext>
            </a:extLst>
          </a:blip>
          <a:srcRect l="8410" r="8410"/>
          <a:stretch>
            <a:fillRect/>
          </a:stretch>
        </p:blipFill>
        <p:spPr>
          <a:xfrm>
            <a:off x="837565" y="1776730"/>
            <a:ext cx="5009515" cy="4020820"/>
          </a:xfrm>
          <a:prstGeom prst="rect">
            <a:avLst/>
          </a:prstGeom>
          <a:noFill/>
          <a:ln>
            <a:noFill/>
          </a:ln>
          <a:effectLst/>
        </p:spPr>
      </p:pic>
      <p:sp>
        <p:nvSpPr>
          <p:cNvPr id="2" name="矩形 1"/>
          <p:cNvSpPr>
            <a:spLocks noChangeArrowheads="1"/>
          </p:cNvSpPr>
          <p:nvPr/>
        </p:nvSpPr>
        <p:spPr bwMode="auto">
          <a:xfrm>
            <a:off x="6830047" y="3337811"/>
            <a:ext cx="4465620" cy="270700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L 形 14"/>
          <p:cNvSpPr/>
          <p:nvPr/>
        </p:nvSpPr>
        <p:spPr>
          <a:xfrm rot="5400000">
            <a:off x="6550981" y="3310921"/>
            <a:ext cx="457385" cy="407148"/>
          </a:xfrm>
          <a:prstGeom prst="corner">
            <a:avLst>
              <a:gd name="adj1" fmla="val 25014"/>
              <a:gd name="adj2" fmla="val 23544"/>
            </a:avLst>
          </a:prstGeom>
          <a:solidFill>
            <a:srgbClr val="6A7E88"/>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6" name="L 形 15"/>
          <p:cNvSpPr/>
          <p:nvPr/>
        </p:nvSpPr>
        <p:spPr>
          <a:xfrm rot="16200000">
            <a:off x="10574570" y="5365551"/>
            <a:ext cx="457385" cy="407148"/>
          </a:xfrm>
          <a:prstGeom prst="corner">
            <a:avLst>
              <a:gd name="adj1" fmla="val 25014"/>
              <a:gd name="adj2" fmla="val 23544"/>
            </a:avLst>
          </a:prstGeom>
          <a:solidFill>
            <a:srgbClr val="6A7E88"/>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L 形 2"/>
          <p:cNvSpPr/>
          <p:nvPr/>
        </p:nvSpPr>
        <p:spPr>
          <a:xfrm rot="5400000">
            <a:off x="6551616" y="3311556"/>
            <a:ext cx="457385" cy="407148"/>
          </a:xfrm>
          <a:prstGeom prst="corner">
            <a:avLst>
              <a:gd name="adj1" fmla="val 25014"/>
              <a:gd name="adj2" fmla="val 23544"/>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8" name="L 形 7"/>
          <p:cNvSpPr/>
          <p:nvPr/>
        </p:nvSpPr>
        <p:spPr>
          <a:xfrm rot="16200000">
            <a:off x="10575205" y="5366186"/>
            <a:ext cx="457385" cy="407148"/>
          </a:xfrm>
          <a:prstGeom prst="corner">
            <a:avLst>
              <a:gd name="adj1" fmla="val 25014"/>
              <a:gd name="adj2" fmla="val 23544"/>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10" name="文本框 9"/>
          <p:cNvSpPr txBox="1"/>
          <p:nvPr/>
        </p:nvSpPr>
        <p:spPr>
          <a:xfrm>
            <a:off x="7279005" y="2457450"/>
            <a:ext cx="2631440" cy="829945"/>
          </a:xfrm>
          <a:prstGeom prst="rect">
            <a:avLst/>
          </a:prstGeom>
          <a:noFill/>
        </p:spPr>
        <p:txBody>
          <a:bodyPr wrap="none" rtlCol="0" anchor="t">
            <a:spAutoFit/>
          </a:bodyPr>
          <a:lstStyle/>
          <a:p>
            <a:r>
              <a:rPr lang="zh-CN" altLang="en-US" sz="4800" b="1">
                <a:solidFill>
                  <a:schemeClr val="tx1">
                    <a:lumMod val="75000"/>
                    <a:lumOff val="25000"/>
                  </a:schemeClr>
                </a:solidFill>
                <a:latin typeface="仿宋" panose="02010609060101010101" charset="-122"/>
                <a:ea typeface="仿宋" panose="02010609060101010101" charset="-122"/>
                <a:sym typeface="+mn-ea"/>
              </a:rPr>
              <a:t>研究内容</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1+#ppt_w/2"/>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ldLvl="0" animBg="1"/>
      <p:bldP spid="16" grpId="0" bldLvl="0" animBg="1"/>
      <p:bldP spid="3" grpId="0" bldLvl="0" animBg="1"/>
      <p:bldP spid="8" grpId="0" bldLvl="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11"/>
          <p:cNvSpPr txBox="1"/>
          <p:nvPr/>
        </p:nvSpPr>
        <p:spPr>
          <a:xfrm>
            <a:off x="2004060" y="2110517"/>
            <a:ext cx="3127221" cy="316865"/>
          </a:xfrm>
          <a:prstGeom prst="rect">
            <a:avLst/>
          </a:prstGeom>
          <a:solidFill>
            <a:srgbClr val="90A08D"/>
          </a:solidFill>
        </p:spPr>
        <p:txBody>
          <a:bodyPr wrap="square" rtlCol="0">
            <a:spAutoFit/>
          </a:bodyPr>
          <a:lstStyle/>
          <a:p>
            <a:endParaRPr lang="id-ID" sz="1465" dirty="0">
              <a:solidFill>
                <a:schemeClr val="bg2"/>
              </a:solidFill>
              <a:latin typeface="仿宋" panose="02010609060101010101" charset="-122"/>
              <a:ea typeface="仿宋" panose="02010609060101010101" charset="-122"/>
            </a:endParaRPr>
          </a:p>
        </p:txBody>
      </p:sp>
      <p:sp>
        <p:nvSpPr>
          <p:cNvPr id="52" name="文本框 51"/>
          <p:cNvSpPr txBox="1"/>
          <p:nvPr/>
        </p:nvSpPr>
        <p:spPr>
          <a:xfrm>
            <a:off x="1981207" y="2121397"/>
            <a:ext cx="1446762" cy="338554"/>
          </a:xfrm>
          <a:prstGeom prst="rect">
            <a:avLst/>
          </a:prstGeom>
          <a:noFill/>
        </p:spPr>
        <p:txBody>
          <a:bodyPr wrap="square" rtlCol="0">
            <a:spAutoFit/>
          </a:bodyPr>
          <a:lstStyle/>
          <a:p>
            <a:pPr algn="ctr"/>
            <a:r>
              <a:rPr lang="en-US" altLang="zh-CN" sz="1600" b="1" dirty="0">
                <a:solidFill>
                  <a:schemeClr val="bg1"/>
                </a:solidFill>
                <a:latin typeface="仿宋" panose="02010609060101010101" charset="-122"/>
                <a:ea typeface="仿宋" panose="02010609060101010101" charset="-122"/>
              </a:rPr>
              <a:t>KEY WORD</a:t>
            </a:r>
          </a:p>
        </p:txBody>
      </p:sp>
      <p:grpSp>
        <p:nvGrpSpPr>
          <p:cNvPr id="32" name="组合 31"/>
          <p:cNvGrpSpPr/>
          <p:nvPr/>
        </p:nvGrpSpPr>
        <p:grpSpPr>
          <a:xfrm>
            <a:off x="6004680" y="1765941"/>
            <a:ext cx="3888578" cy="3883194"/>
            <a:chOff x="6362096" y="2064360"/>
            <a:chExt cx="4172594" cy="4166817"/>
          </a:xfrm>
        </p:grpSpPr>
        <p:sp>
          <p:nvSpPr>
            <p:cNvPr id="33" name="Freeform 2"/>
            <p:cNvSpPr/>
            <p:nvPr/>
          </p:nvSpPr>
          <p:spPr bwMode="auto">
            <a:xfrm>
              <a:off x="8426492" y="2258546"/>
              <a:ext cx="1500686" cy="1317862"/>
            </a:xfrm>
            <a:custGeom>
              <a:avLst/>
              <a:gdLst>
                <a:gd name="T0" fmla="*/ 503 w 644"/>
                <a:gd name="T1" fmla="*/ 292 h 566"/>
                <a:gd name="T2" fmla="*/ 464 w 644"/>
                <a:gd name="T3" fmla="*/ 219 h 566"/>
                <a:gd name="T4" fmla="*/ 389 w 644"/>
                <a:gd name="T5" fmla="*/ 79 h 566"/>
                <a:gd name="T6" fmla="*/ 366 w 644"/>
                <a:gd name="T7" fmla="*/ 47 h 566"/>
                <a:gd name="T8" fmla="*/ 221 w 644"/>
                <a:gd name="T9" fmla="*/ 10 h 566"/>
                <a:gd name="T10" fmla="*/ 20 w 644"/>
                <a:gd name="T11" fmla="*/ 207 h 566"/>
                <a:gd name="T12" fmla="*/ 2 w 644"/>
                <a:gd name="T13" fmla="*/ 239 h 566"/>
                <a:gd name="T14" fmla="*/ 140 w 644"/>
                <a:gd name="T15" fmla="*/ 496 h 566"/>
                <a:gd name="T16" fmla="*/ 21 w 644"/>
                <a:gd name="T17" fmla="*/ 563 h 566"/>
                <a:gd name="T18" fmla="*/ 443 w 644"/>
                <a:gd name="T19" fmla="*/ 566 h 566"/>
                <a:gd name="T20" fmla="*/ 644 w 644"/>
                <a:gd name="T21" fmla="*/ 213 h 566"/>
                <a:gd name="T22" fmla="*/ 503 w 644"/>
                <a:gd name="T23" fmla="*/ 292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4" h="566">
                  <a:moveTo>
                    <a:pt x="503" y="292"/>
                  </a:moveTo>
                  <a:cubicBezTo>
                    <a:pt x="490" y="268"/>
                    <a:pt x="477" y="243"/>
                    <a:pt x="464" y="219"/>
                  </a:cubicBezTo>
                  <a:cubicBezTo>
                    <a:pt x="439" y="173"/>
                    <a:pt x="413" y="126"/>
                    <a:pt x="389" y="79"/>
                  </a:cubicBezTo>
                  <a:cubicBezTo>
                    <a:pt x="383" y="66"/>
                    <a:pt x="375" y="56"/>
                    <a:pt x="366" y="47"/>
                  </a:cubicBezTo>
                  <a:cubicBezTo>
                    <a:pt x="330" y="8"/>
                    <a:pt x="277" y="0"/>
                    <a:pt x="221" y="10"/>
                  </a:cubicBezTo>
                  <a:cubicBezTo>
                    <a:pt x="111" y="29"/>
                    <a:pt x="69" y="120"/>
                    <a:pt x="20" y="207"/>
                  </a:cubicBezTo>
                  <a:cubicBezTo>
                    <a:pt x="19" y="210"/>
                    <a:pt x="0" y="236"/>
                    <a:pt x="2" y="239"/>
                  </a:cubicBezTo>
                  <a:cubicBezTo>
                    <a:pt x="2" y="239"/>
                    <a:pt x="140" y="496"/>
                    <a:pt x="140" y="496"/>
                  </a:cubicBezTo>
                  <a:cubicBezTo>
                    <a:pt x="21" y="563"/>
                    <a:pt x="21" y="563"/>
                    <a:pt x="21" y="563"/>
                  </a:cubicBezTo>
                  <a:cubicBezTo>
                    <a:pt x="443" y="566"/>
                    <a:pt x="443" y="566"/>
                    <a:pt x="443" y="566"/>
                  </a:cubicBezTo>
                  <a:cubicBezTo>
                    <a:pt x="644" y="213"/>
                    <a:pt x="644" y="213"/>
                    <a:pt x="644" y="213"/>
                  </a:cubicBezTo>
                  <a:lnTo>
                    <a:pt x="503" y="292"/>
                  </a:lnTo>
                  <a:close/>
                </a:path>
              </a:pathLst>
            </a:custGeom>
            <a:solidFill>
              <a:srgbClr val="C0C9BE"/>
            </a:solidFill>
            <a:ln>
              <a:noFill/>
            </a:ln>
          </p:spPr>
          <p:txBody>
            <a:bodyPr vert="horz" wrap="square" lIns="121920" tIns="60960" rIns="121920" bIns="60960" numCol="1" anchor="t" anchorCtr="0" compatLnSpc="1"/>
            <a:lstStyle/>
            <a:p>
              <a:endParaRPr lang="en-US" sz="2400"/>
            </a:p>
          </p:txBody>
        </p:sp>
        <p:sp>
          <p:nvSpPr>
            <p:cNvPr id="34" name="Freeform 3"/>
            <p:cNvSpPr/>
            <p:nvPr/>
          </p:nvSpPr>
          <p:spPr bwMode="auto">
            <a:xfrm>
              <a:off x="7001982" y="2199509"/>
              <a:ext cx="1881572" cy="1434033"/>
            </a:xfrm>
            <a:custGeom>
              <a:avLst/>
              <a:gdLst>
                <a:gd name="T0" fmla="*/ 667 w 808"/>
                <a:gd name="T1" fmla="*/ 109 h 616"/>
                <a:gd name="T2" fmla="*/ 688 w 808"/>
                <a:gd name="T3" fmla="*/ 83 h 616"/>
                <a:gd name="T4" fmla="*/ 808 w 808"/>
                <a:gd name="T5" fmla="*/ 9 h 616"/>
                <a:gd name="T6" fmla="*/ 752 w 808"/>
                <a:gd name="T7" fmla="*/ 7 h 616"/>
                <a:gd name="T8" fmla="*/ 395 w 808"/>
                <a:gd name="T9" fmla="*/ 2 h 616"/>
                <a:gd name="T10" fmla="*/ 165 w 808"/>
                <a:gd name="T11" fmla="*/ 108 h 616"/>
                <a:gd name="T12" fmla="*/ 0 w 808"/>
                <a:gd name="T13" fmla="*/ 408 h 616"/>
                <a:gd name="T14" fmla="*/ 379 w 808"/>
                <a:gd name="T15" fmla="*/ 616 h 616"/>
                <a:gd name="T16" fmla="*/ 463 w 808"/>
                <a:gd name="T17" fmla="*/ 468 h 616"/>
                <a:gd name="T18" fmla="*/ 608 w 808"/>
                <a:gd name="T19" fmla="*/ 211 h 616"/>
                <a:gd name="T20" fmla="*/ 667 w 808"/>
                <a:gd name="T21" fmla="*/ 109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8" h="616">
                  <a:moveTo>
                    <a:pt x="667" y="109"/>
                  </a:moveTo>
                  <a:cubicBezTo>
                    <a:pt x="673" y="100"/>
                    <a:pt x="680" y="91"/>
                    <a:pt x="688" y="83"/>
                  </a:cubicBezTo>
                  <a:cubicBezTo>
                    <a:pt x="715" y="55"/>
                    <a:pt x="767" y="9"/>
                    <a:pt x="808" y="9"/>
                  </a:cubicBezTo>
                  <a:cubicBezTo>
                    <a:pt x="777" y="9"/>
                    <a:pt x="752" y="7"/>
                    <a:pt x="752" y="7"/>
                  </a:cubicBezTo>
                  <a:cubicBezTo>
                    <a:pt x="752" y="7"/>
                    <a:pt x="534" y="5"/>
                    <a:pt x="395" y="2"/>
                  </a:cubicBezTo>
                  <a:cubicBezTo>
                    <a:pt x="286" y="0"/>
                    <a:pt x="206" y="49"/>
                    <a:pt x="165" y="108"/>
                  </a:cubicBezTo>
                  <a:cubicBezTo>
                    <a:pt x="0" y="408"/>
                    <a:pt x="0" y="408"/>
                    <a:pt x="0" y="408"/>
                  </a:cubicBezTo>
                  <a:cubicBezTo>
                    <a:pt x="379" y="616"/>
                    <a:pt x="379" y="616"/>
                    <a:pt x="379" y="616"/>
                  </a:cubicBezTo>
                  <a:cubicBezTo>
                    <a:pt x="407" y="566"/>
                    <a:pt x="435" y="517"/>
                    <a:pt x="463" y="468"/>
                  </a:cubicBezTo>
                  <a:cubicBezTo>
                    <a:pt x="511" y="383"/>
                    <a:pt x="560" y="297"/>
                    <a:pt x="608" y="211"/>
                  </a:cubicBezTo>
                  <a:cubicBezTo>
                    <a:pt x="628" y="177"/>
                    <a:pt x="644" y="141"/>
                    <a:pt x="667" y="109"/>
                  </a:cubicBezTo>
                  <a:close/>
                </a:path>
              </a:pathLst>
            </a:custGeom>
            <a:solidFill>
              <a:srgbClr val="90A08D"/>
            </a:solidFill>
            <a:ln>
              <a:noFill/>
            </a:ln>
          </p:spPr>
          <p:txBody>
            <a:bodyPr vert="horz" wrap="square" lIns="121920" tIns="60960" rIns="121920" bIns="60960" numCol="1" anchor="t" anchorCtr="0" compatLnSpc="1"/>
            <a:lstStyle/>
            <a:p>
              <a:endParaRPr lang="en-US" sz="2400"/>
            </a:p>
          </p:txBody>
        </p:sp>
        <p:sp>
          <p:nvSpPr>
            <p:cNvPr id="35" name="Freeform 4"/>
            <p:cNvSpPr/>
            <p:nvPr/>
          </p:nvSpPr>
          <p:spPr bwMode="auto">
            <a:xfrm>
              <a:off x="8462676" y="4570519"/>
              <a:ext cx="1464503" cy="1660658"/>
            </a:xfrm>
            <a:custGeom>
              <a:avLst/>
              <a:gdLst>
                <a:gd name="T0" fmla="*/ 210 w 629"/>
                <a:gd name="T1" fmla="*/ 552 h 714"/>
                <a:gd name="T2" fmla="*/ 292 w 629"/>
                <a:gd name="T3" fmla="*/ 554 h 714"/>
                <a:gd name="T4" fmla="*/ 451 w 629"/>
                <a:gd name="T5" fmla="*/ 557 h 714"/>
                <a:gd name="T6" fmla="*/ 491 w 629"/>
                <a:gd name="T7" fmla="*/ 552 h 714"/>
                <a:gd name="T8" fmla="*/ 593 w 629"/>
                <a:gd name="T9" fmla="*/ 444 h 714"/>
                <a:gd name="T10" fmla="*/ 519 w 629"/>
                <a:gd name="T11" fmla="*/ 172 h 714"/>
                <a:gd name="T12" fmla="*/ 500 w 629"/>
                <a:gd name="T13" fmla="*/ 140 h 714"/>
                <a:gd name="T14" fmla="*/ 208 w 629"/>
                <a:gd name="T15" fmla="*/ 136 h 714"/>
                <a:gd name="T16" fmla="*/ 208 w 629"/>
                <a:gd name="T17" fmla="*/ 0 h 714"/>
                <a:gd name="T18" fmla="*/ 0 w 629"/>
                <a:gd name="T19" fmla="*/ 366 h 714"/>
                <a:gd name="T20" fmla="*/ 210 w 629"/>
                <a:gd name="T21" fmla="*/ 714 h 714"/>
                <a:gd name="T22" fmla="*/ 210 w 629"/>
                <a:gd name="T23" fmla="*/ 55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9" h="714">
                  <a:moveTo>
                    <a:pt x="210" y="552"/>
                  </a:moveTo>
                  <a:cubicBezTo>
                    <a:pt x="237" y="553"/>
                    <a:pt x="265" y="553"/>
                    <a:pt x="292" y="554"/>
                  </a:cubicBezTo>
                  <a:cubicBezTo>
                    <a:pt x="345" y="554"/>
                    <a:pt x="398" y="555"/>
                    <a:pt x="451" y="557"/>
                  </a:cubicBezTo>
                  <a:cubicBezTo>
                    <a:pt x="465" y="557"/>
                    <a:pt x="478" y="556"/>
                    <a:pt x="491" y="552"/>
                  </a:cubicBezTo>
                  <a:cubicBezTo>
                    <a:pt x="541" y="539"/>
                    <a:pt x="575" y="497"/>
                    <a:pt x="593" y="444"/>
                  </a:cubicBezTo>
                  <a:cubicBezTo>
                    <a:pt x="629" y="340"/>
                    <a:pt x="570" y="257"/>
                    <a:pt x="519" y="172"/>
                  </a:cubicBezTo>
                  <a:cubicBezTo>
                    <a:pt x="513" y="162"/>
                    <a:pt x="506" y="151"/>
                    <a:pt x="500" y="140"/>
                  </a:cubicBezTo>
                  <a:cubicBezTo>
                    <a:pt x="208" y="136"/>
                    <a:pt x="208" y="136"/>
                    <a:pt x="208" y="136"/>
                  </a:cubicBezTo>
                  <a:cubicBezTo>
                    <a:pt x="208" y="0"/>
                    <a:pt x="208" y="0"/>
                    <a:pt x="208" y="0"/>
                  </a:cubicBezTo>
                  <a:cubicBezTo>
                    <a:pt x="0" y="366"/>
                    <a:pt x="0" y="366"/>
                    <a:pt x="0" y="366"/>
                  </a:cubicBezTo>
                  <a:cubicBezTo>
                    <a:pt x="210" y="714"/>
                    <a:pt x="210" y="714"/>
                    <a:pt x="210" y="714"/>
                  </a:cubicBezTo>
                  <a:lnTo>
                    <a:pt x="210" y="552"/>
                  </a:lnTo>
                  <a:close/>
                </a:path>
              </a:pathLst>
            </a:custGeom>
            <a:solidFill>
              <a:srgbClr val="C0C9BE"/>
            </a:solidFill>
            <a:ln>
              <a:noFill/>
            </a:ln>
          </p:spPr>
          <p:txBody>
            <a:bodyPr vert="horz" wrap="square" lIns="121920" tIns="60960" rIns="121920" bIns="60960" numCol="1" anchor="t" anchorCtr="0" compatLnSpc="1"/>
            <a:lstStyle/>
            <a:p>
              <a:endParaRPr lang="en-US" sz="2400"/>
            </a:p>
          </p:txBody>
        </p:sp>
        <p:sp>
          <p:nvSpPr>
            <p:cNvPr id="36" name="Freeform 5"/>
            <p:cNvSpPr/>
            <p:nvPr/>
          </p:nvSpPr>
          <p:spPr bwMode="auto">
            <a:xfrm>
              <a:off x="9176835" y="3484996"/>
              <a:ext cx="1357855" cy="2096773"/>
            </a:xfrm>
            <a:custGeom>
              <a:avLst/>
              <a:gdLst>
                <a:gd name="T0" fmla="*/ 302 w 583"/>
                <a:gd name="T1" fmla="*/ 729 h 901"/>
                <a:gd name="T2" fmla="*/ 318 w 583"/>
                <a:gd name="T3" fmla="*/ 770 h 901"/>
                <a:gd name="T4" fmla="*/ 321 w 583"/>
                <a:gd name="T5" fmla="*/ 901 h 901"/>
                <a:gd name="T6" fmla="*/ 350 w 583"/>
                <a:gd name="T7" fmla="*/ 852 h 901"/>
                <a:gd name="T8" fmla="*/ 528 w 583"/>
                <a:gd name="T9" fmla="*/ 542 h 901"/>
                <a:gd name="T10" fmla="*/ 548 w 583"/>
                <a:gd name="T11" fmla="*/ 290 h 901"/>
                <a:gd name="T12" fmla="*/ 366 w 583"/>
                <a:gd name="T13" fmla="*/ 0 h 901"/>
                <a:gd name="T14" fmla="*/ 0 w 583"/>
                <a:gd name="T15" fmla="*/ 230 h 901"/>
                <a:gd name="T16" fmla="*/ 95 w 583"/>
                <a:gd name="T17" fmla="*/ 387 h 901"/>
                <a:gd name="T18" fmla="*/ 254 w 583"/>
                <a:gd name="T19" fmla="*/ 647 h 901"/>
                <a:gd name="T20" fmla="*/ 302 w 583"/>
                <a:gd name="T21" fmla="*/ 72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901">
                  <a:moveTo>
                    <a:pt x="302" y="729"/>
                  </a:moveTo>
                  <a:cubicBezTo>
                    <a:pt x="308" y="742"/>
                    <a:pt x="314" y="756"/>
                    <a:pt x="318" y="770"/>
                  </a:cubicBezTo>
                  <a:cubicBezTo>
                    <a:pt x="327" y="804"/>
                    <a:pt x="339" y="868"/>
                    <a:pt x="321" y="901"/>
                  </a:cubicBezTo>
                  <a:cubicBezTo>
                    <a:pt x="337" y="873"/>
                    <a:pt x="350" y="852"/>
                    <a:pt x="350" y="852"/>
                  </a:cubicBezTo>
                  <a:cubicBezTo>
                    <a:pt x="350" y="852"/>
                    <a:pt x="458" y="663"/>
                    <a:pt x="528" y="542"/>
                  </a:cubicBezTo>
                  <a:cubicBezTo>
                    <a:pt x="583" y="449"/>
                    <a:pt x="580" y="355"/>
                    <a:pt x="548" y="290"/>
                  </a:cubicBezTo>
                  <a:cubicBezTo>
                    <a:pt x="366" y="0"/>
                    <a:pt x="366" y="0"/>
                    <a:pt x="366" y="0"/>
                  </a:cubicBezTo>
                  <a:cubicBezTo>
                    <a:pt x="0" y="230"/>
                    <a:pt x="0" y="230"/>
                    <a:pt x="0" y="230"/>
                  </a:cubicBezTo>
                  <a:cubicBezTo>
                    <a:pt x="32" y="282"/>
                    <a:pt x="64" y="334"/>
                    <a:pt x="95" y="387"/>
                  </a:cubicBezTo>
                  <a:cubicBezTo>
                    <a:pt x="148" y="474"/>
                    <a:pt x="201" y="561"/>
                    <a:pt x="254" y="647"/>
                  </a:cubicBezTo>
                  <a:cubicBezTo>
                    <a:pt x="271" y="674"/>
                    <a:pt x="288" y="700"/>
                    <a:pt x="302" y="729"/>
                  </a:cubicBezTo>
                  <a:close/>
                </a:path>
              </a:pathLst>
            </a:custGeom>
            <a:solidFill>
              <a:srgbClr val="90A08D"/>
            </a:solidFill>
            <a:ln>
              <a:noFill/>
            </a:ln>
          </p:spPr>
          <p:txBody>
            <a:bodyPr vert="horz" wrap="square" lIns="121920" tIns="60960" rIns="121920" bIns="60960" numCol="1" anchor="t" anchorCtr="0" compatLnSpc="1"/>
            <a:lstStyle/>
            <a:p>
              <a:endParaRPr lang="en-US" sz="2400"/>
            </a:p>
          </p:txBody>
        </p:sp>
        <p:sp>
          <p:nvSpPr>
            <p:cNvPr id="37" name="Freeform 6"/>
            <p:cNvSpPr/>
            <p:nvPr/>
          </p:nvSpPr>
          <p:spPr bwMode="auto">
            <a:xfrm>
              <a:off x="6362096" y="3549747"/>
              <a:ext cx="1477833" cy="1293105"/>
            </a:xfrm>
            <a:custGeom>
              <a:avLst/>
              <a:gdLst>
                <a:gd name="T0" fmla="*/ 164 w 635"/>
                <a:gd name="T1" fmla="*/ 85 h 555"/>
                <a:gd name="T2" fmla="*/ 119 w 635"/>
                <a:gd name="T3" fmla="*/ 154 h 555"/>
                <a:gd name="T4" fmla="*/ 33 w 635"/>
                <a:gd name="T5" fmla="*/ 288 h 555"/>
                <a:gd name="T6" fmla="*/ 16 w 635"/>
                <a:gd name="T7" fmla="*/ 324 h 555"/>
                <a:gd name="T8" fmla="*/ 55 w 635"/>
                <a:gd name="T9" fmla="*/ 468 h 555"/>
                <a:gd name="T10" fmla="*/ 169 w 635"/>
                <a:gd name="T11" fmla="*/ 540 h 555"/>
                <a:gd name="T12" fmla="*/ 361 w 635"/>
                <a:gd name="T13" fmla="*/ 550 h 555"/>
                <a:gd name="T14" fmla="*/ 519 w 635"/>
                <a:gd name="T15" fmla="*/ 302 h 555"/>
                <a:gd name="T16" fmla="*/ 635 w 635"/>
                <a:gd name="T17" fmla="*/ 373 h 555"/>
                <a:gd name="T18" fmla="*/ 432 w 635"/>
                <a:gd name="T19" fmla="*/ 4 h 555"/>
                <a:gd name="T20" fmla="*/ 26 w 635"/>
                <a:gd name="T21" fmla="*/ 0 h 555"/>
                <a:gd name="T22" fmla="*/ 164 w 635"/>
                <a:gd name="T23" fmla="*/ 8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5" h="555">
                  <a:moveTo>
                    <a:pt x="164" y="85"/>
                  </a:moveTo>
                  <a:cubicBezTo>
                    <a:pt x="149" y="108"/>
                    <a:pt x="134" y="131"/>
                    <a:pt x="119" y="154"/>
                  </a:cubicBezTo>
                  <a:cubicBezTo>
                    <a:pt x="91" y="199"/>
                    <a:pt x="63" y="244"/>
                    <a:pt x="33" y="288"/>
                  </a:cubicBezTo>
                  <a:cubicBezTo>
                    <a:pt x="25" y="300"/>
                    <a:pt x="20" y="312"/>
                    <a:pt x="16" y="324"/>
                  </a:cubicBezTo>
                  <a:cubicBezTo>
                    <a:pt x="0" y="374"/>
                    <a:pt x="19" y="424"/>
                    <a:pt x="55" y="468"/>
                  </a:cubicBezTo>
                  <a:cubicBezTo>
                    <a:pt x="84" y="504"/>
                    <a:pt x="124" y="528"/>
                    <a:pt x="169" y="540"/>
                  </a:cubicBezTo>
                  <a:cubicBezTo>
                    <a:pt x="223" y="555"/>
                    <a:pt x="355" y="550"/>
                    <a:pt x="361" y="550"/>
                  </a:cubicBezTo>
                  <a:cubicBezTo>
                    <a:pt x="519" y="302"/>
                    <a:pt x="519" y="302"/>
                    <a:pt x="519" y="302"/>
                  </a:cubicBezTo>
                  <a:cubicBezTo>
                    <a:pt x="635" y="373"/>
                    <a:pt x="635" y="373"/>
                    <a:pt x="635" y="373"/>
                  </a:cubicBezTo>
                  <a:cubicBezTo>
                    <a:pt x="432" y="4"/>
                    <a:pt x="432" y="4"/>
                    <a:pt x="432" y="4"/>
                  </a:cubicBezTo>
                  <a:cubicBezTo>
                    <a:pt x="26" y="0"/>
                    <a:pt x="26" y="0"/>
                    <a:pt x="26" y="0"/>
                  </a:cubicBezTo>
                  <a:lnTo>
                    <a:pt x="164" y="85"/>
                  </a:lnTo>
                  <a:close/>
                </a:path>
              </a:pathLst>
            </a:custGeom>
            <a:solidFill>
              <a:srgbClr val="C0C9BE"/>
            </a:solidFill>
            <a:ln>
              <a:noFill/>
            </a:ln>
          </p:spPr>
          <p:txBody>
            <a:bodyPr vert="horz" wrap="square" lIns="121920" tIns="60960" rIns="121920" bIns="60960" numCol="1" anchor="t" anchorCtr="0" compatLnSpc="1"/>
            <a:lstStyle/>
            <a:p>
              <a:endParaRPr lang="en-US" sz="2400"/>
            </a:p>
          </p:txBody>
        </p:sp>
        <p:sp>
          <p:nvSpPr>
            <p:cNvPr id="38" name="Freeform 7"/>
            <p:cNvSpPr/>
            <p:nvPr/>
          </p:nvSpPr>
          <p:spPr bwMode="auto">
            <a:xfrm>
              <a:off x="6464935" y="4720968"/>
              <a:ext cx="1729217" cy="1194075"/>
            </a:xfrm>
            <a:custGeom>
              <a:avLst/>
              <a:gdLst>
                <a:gd name="T0" fmla="*/ 0 w 743"/>
                <a:gd name="T1" fmla="*/ 0 h 513"/>
                <a:gd name="T2" fmla="*/ 26 w 743"/>
                <a:gd name="T3" fmla="*/ 49 h 513"/>
                <a:gd name="T4" fmla="*/ 196 w 743"/>
                <a:gd name="T5" fmla="*/ 364 h 513"/>
                <a:gd name="T6" fmla="*/ 400 w 743"/>
                <a:gd name="T7" fmla="*/ 513 h 513"/>
                <a:gd name="T8" fmla="*/ 743 w 743"/>
                <a:gd name="T9" fmla="*/ 511 h 513"/>
                <a:gd name="T10" fmla="*/ 739 w 743"/>
                <a:gd name="T11" fmla="*/ 78 h 513"/>
                <a:gd name="T12" fmla="*/ 689 w 743"/>
                <a:gd name="T13" fmla="*/ 78 h 513"/>
                <a:gd name="T14" fmla="*/ 565 w 743"/>
                <a:gd name="T15" fmla="*/ 78 h 513"/>
                <a:gd name="T16" fmla="*/ 412 w 743"/>
                <a:gd name="T17" fmla="*/ 77 h 513"/>
                <a:gd name="T18" fmla="*/ 268 w 743"/>
                <a:gd name="T19" fmla="*/ 76 h 513"/>
                <a:gd name="T20" fmla="*/ 89 w 743"/>
                <a:gd name="T21" fmla="*/ 56 h 513"/>
                <a:gd name="T22" fmla="*/ 43 w 743"/>
                <a:gd name="T23" fmla="*/ 34 h 513"/>
                <a:gd name="T24" fmla="*/ 0 w 743"/>
                <a:gd name="T25"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3" h="513">
                  <a:moveTo>
                    <a:pt x="0" y="0"/>
                  </a:moveTo>
                  <a:cubicBezTo>
                    <a:pt x="15" y="27"/>
                    <a:pt x="26" y="49"/>
                    <a:pt x="26" y="49"/>
                  </a:cubicBezTo>
                  <a:cubicBezTo>
                    <a:pt x="26" y="49"/>
                    <a:pt x="131" y="241"/>
                    <a:pt x="196" y="364"/>
                  </a:cubicBezTo>
                  <a:cubicBezTo>
                    <a:pt x="247" y="460"/>
                    <a:pt x="329" y="506"/>
                    <a:pt x="400" y="513"/>
                  </a:cubicBezTo>
                  <a:cubicBezTo>
                    <a:pt x="743" y="511"/>
                    <a:pt x="743" y="511"/>
                    <a:pt x="743" y="511"/>
                  </a:cubicBezTo>
                  <a:cubicBezTo>
                    <a:pt x="739" y="78"/>
                    <a:pt x="739" y="78"/>
                    <a:pt x="739" y="78"/>
                  </a:cubicBezTo>
                  <a:cubicBezTo>
                    <a:pt x="723" y="78"/>
                    <a:pt x="706" y="78"/>
                    <a:pt x="689" y="78"/>
                  </a:cubicBezTo>
                  <a:cubicBezTo>
                    <a:pt x="648" y="78"/>
                    <a:pt x="607" y="78"/>
                    <a:pt x="565" y="78"/>
                  </a:cubicBezTo>
                  <a:cubicBezTo>
                    <a:pt x="514" y="77"/>
                    <a:pt x="463" y="77"/>
                    <a:pt x="412" y="77"/>
                  </a:cubicBezTo>
                  <a:cubicBezTo>
                    <a:pt x="364" y="77"/>
                    <a:pt x="316" y="76"/>
                    <a:pt x="268" y="76"/>
                  </a:cubicBezTo>
                  <a:cubicBezTo>
                    <a:pt x="207" y="76"/>
                    <a:pt x="147" y="79"/>
                    <a:pt x="89" y="56"/>
                  </a:cubicBezTo>
                  <a:cubicBezTo>
                    <a:pt x="73" y="50"/>
                    <a:pt x="58" y="42"/>
                    <a:pt x="43" y="34"/>
                  </a:cubicBezTo>
                  <a:cubicBezTo>
                    <a:pt x="30" y="26"/>
                    <a:pt x="8" y="13"/>
                    <a:pt x="0" y="0"/>
                  </a:cubicBezTo>
                  <a:close/>
                </a:path>
              </a:pathLst>
            </a:custGeom>
            <a:solidFill>
              <a:srgbClr val="90A08D"/>
            </a:solidFill>
            <a:ln>
              <a:noFill/>
            </a:ln>
          </p:spPr>
          <p:txBody>
            <a:bodyPr vert="horz" wrap="square" lIns="121920" tIns="60960" rIns="121920" bIns="60960" numCol="1" anchor="t" anchorCtr="0" compatLnSpc="1"/>
            <a:lstStyle/>
            <a:p>
              <a:endParaRPr lang="en-US" sz="2400"/>
            </a:p>
          </p:txBody>
        </p:sp>
        <p:grpSp>
          <p:nvGrpSpPr>
            <p:cNvPr id="41" name="Group 17"/>
            <p:cNvGrpSpPr/>
            <p:nvPr/>
          </p:nvGrpSpPr>
          <p:grpSpPr>
            <a:xfrm>
              <a:off x="8940544" y="5072063"/>
              <a:ext cx="569423" cy="577040"/>
              <a:chOff x="8091488" y="1544638"/>
              <a:chExt cx="474662" cy="481012"/>
            </a:xfrm>
            <a:solidFill>
              <a:schemeClr val="bg2"/>
            </a:solidFill>
          </p:grpSpPr>
          <p:sp>
            <p:nvSpPr>
              <p:cNvPr id="42" name="Freeform 18"/>
              <p:cNvSpPr>
                <a:spLocks noEditPoints="1"/>
              </p:cNvSpPr>
              <p:nvPr/>
            </p:nvSpPr>
            <p:spPr bwMode="auto">
              <a:xfrm>
                <a:off x="8253413" y="1709738"/>
                <a:ext cx="150812" cy="150812"/>
              </a:xfrm>
              <a:custGeom>
                <a:avLst/>
                <a:gdLst>
                  <a:gd name="T0" fmla="*/ 20 w 40"/>
                  <a:gd name="T1" fmla="*/ 40 h 40"/>
                  <a:gd name="T2" fmla="*/ 20 w 40"/>
                  <a:gd name="T3" fmla="*/ 40 h 40"/>
                  <a:gd name="T4" fmla="*/ 6 w 40"/>
                  <a:gd name="T5" fmla="*/ 34 h 40"/>
                  <a:gd name="T6" fmla="*/ 0 w 40"/>
                  <a:gd name="T7" fmla="*/ 20 h 40"/>
                  <a:gd name="T8" fmla="*/ 20 w 40"/>
                  <a:gd name="T9" fmla="*/ 0 h 40"/>
                  <a:gd name="T10" fmla="*/ 34 w 40"/>
                  <a:gd name="T11" fmla="*/ 6 h 40"/>
                  <a:gd name="T12" fmla="*/ 40 w 40"/>
                  <a:gd name="T13" fmla="*/ 20 h 40"/>
                  <a:gd name="T14" fmla="*/ 20 w 40"/>
                  <a:gd name="T15" fmla="*/ 40 h 40"/>
                  <a:gd name="T16" fmla="*/ 20 w 40"/>
                  <a:gd name="T17" fmla="*/ 8 h 40"/>
                  <a:gd name="T18" fmla="*/ 8 w 40"/>
                  <a:gd name="T19" fmla="*/ 20 h 40"/>
                  <a:gd name="T20" fmla="*/ 11 w 40"/>
                  <a:gd name="T21" fmla="*/ 28 h 40"/>
                  <a:gd name="T22" fmla="*/ 20 w 40"/>
                  <a:gd name="T23" fmla="*/ 32 h 40"/>
                  <a:gd name="T24" fmla="*/ 20 w 40"/>
                  <a:gd name="T25" fmla="*/ 36 h 40"/>
                  <a:gd name="T26" fmla="*/ 20 w 40"/>
                  <a:gd name="T27" fmla="*/ 32 h 40"/>
                  <a:gd name="T28" fmla="*/ 32 w 40"/>
                  <a:gd name="T29" fmla="*/ 20 h 40"/>
                  <a:gd name="T30" fmla="*/ 28 w 40"/>
                  <a:gd name="T31" fmla="*/ 12 h 40"/>
                  <a:gd name="T32" fmla="*/ 20 w 40"/>
                  <a:gd name="T3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0">
                    <a:moveTo>
                      <a:pt x="20" y="40"/>
                    </a:moveTo>
                    <a:cubicBezTo>
                      <a:pt x="20" y="40"/>
                      <a:pt x="20" y="40"/>
                      <a:pt x="20" y="40"/>
                    </a:cubicBezTo>
                    <a:cubicBezTo>
                      <a:pt x="15" y="40"/>
                      <a:pt x="9" y="38"/>
                      <a:pt x="6" y="34"/>
                    </a:cubicBezTo>
                    <a:cubicBezTo>
                      <a:pt x="2" y="30"/>
                      <a:pt x="0" y="25"/>
                      <a:pt x="0" y="20"/>
                    </a:cubicBezTo>
                    <a:cubicBezTo>
                      <a:pt x="0" y="9"/>
                      <a:pt x="9" y="0"/>
                      <a:pt x="20" y="0"/>
                    </a:cubicBezTo>
                    <a:cubicBezTo>
                      <a:pt x="25" y="0"/>
                      <a:pt x="30" y="2"/>
                      <a:pt x="34" y="6"/>
                    </a:cubicBezTo>
                    <a:cubicBezTo>
                      <a:pt x="38" y="10"/>
                      <a:pt x="40" y="15"/>
                      <a:pt x="40" y="20"/>
                    </a:cubicBezTo>
                    <a:cubicBezTo>
                      <a:pt x="40" y="31"/>
                      <a:pt x="31" y="40"/>
                      <a:pt x="20" y="40"/>
                    </a:cubicBezTo>
                    <a:close/>
                    <a:moveTo>
                      <a:pt x="20" y="8"/>
                    </a:moveTo>
                    <a:cubicBezTo>
                      <a:pt x="13" y="8"/>
                      <a:pt x="8" y="13"/>
                      <a:pt x="8" y="20"/>
                    </a:cubicBezTo>
                    <a:cubicBezTo>
                      <a:pt x="8" y="23"/>
                      <a:pt x="9" y="26"/>
                      <a:pt x="11" y="28"/>
                    </a:cubicBezTo>
                    <a:cubicBezTo>
                      <a:pt x="14" y="31"/>
                      <a:pt x="17" y="32"/>
                      <a:pt x="20" y="32"/>
                    </a:cubicBezTo>
                    <a:cubicBezTo>
                      <a:pt x="20" y="36"/>
                      <a:pt x="20" y="36"/>
                      <a:pt x="20" y="36"/>
                    </a:cubicBezTo>
                    <a:cubicBezTo>
                      <a:pt x="20" y="32"/>
                      <a:pt x="20" y="32"/>
                      <a:pt x="20" y="32"/>
                    </a:cubicBezTo>
                    <a:cubicBezTo>
                      <a:pt x="27" y="32"/>
                      <a:pt x="32" y="27"/>
                      <a:pt x="32" y="20"/>
                    </a:cubicBezTo>
                    <a:cubicBezTo>
                      <a:pt x="32" y="17"/>
                      <a:pt x="31" y="14"/>
                      <a:pt x="28" y="12"/>
                    </a:cubicBezTo>
                    <a:cubicBezTo>
                      <a:pt x="26" y="9"/>
                      <a:pt x="23"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43" name="Line 21"/>
              <p:cNvSpPr>
                <a:spLocks noChangeShapeType="1"/>
              </p:cNvSpPr>
              <p:nvPr/>
            </p:nvSpPr>
            <p:spPr bwMode="auto">
              <a:xfrm>
                <a:off x="8247063" y="1905000"/>
                <a:ext cx="0" cy="0"/>
              </a:xfrm>
              <a:prstGeom prst="line">
                <a:avLst/>
              </a:prstGeom>
              <a:grpFill/>
              <a:ln w="30163" cap="flat">
                <a:solidFill>
                  <a:srgbClr val="4DFFBA"/>
                </a:solidFill>
                <a:prstDash val="solid"/>
                <a:miter lim="800000"/>
              </a:ln>
            </p:spPr>
            <p:txBody>
              <a:bodyPr vert="horz" wrap="square" lIns="121920" tIns="60960" rIns="121920" bIns="60960" numCol="1" anchor="t" anchorCtr="0" compatLnSpc="1"/>
              <a:lstStyle/>
              <a:p>
                <a:endParaRPr lang="en-US" sz="2400"/>
              </a:p>
            </p:txBody>
          </p:sp>
          <p:sp>
            <p:nvSpPr>
              <p:cNvPr id="44" name="Freeform 20"/>
              <p:cNvSpPr/>
              <p:nvPr/>
            </p:nvSpPr>
            <p:spPr bwMode="auto">
              <a:xfrm>
                <a:off x="8091488" y="1544638"/>
                <a:ext cx="474662" cy="481012"/>
              </a:xfrm>
              <a:custGeom>
                <a:avLst/>
                <a:gdLst>
                  <a:gd name="T0" fmla="*/ 51 w 126"/>
                  <a:gd name="T1" fmla="*/ 128 h 128"/>
                  <a:gd name="T2" fmla="*/ 33 w 126"/>
                  <a:gd name="T3" fmla="*/ 102 h 128"/>
                  <a:gd name="T4" fmla="*/ 2 w 126"/>
                  <a:gd name="T5" fmla="*/ 85 h 128"/>
                  <a:gd name="T6" fmla="*/ 14 w 126"/>
                  <a:gd name="T7" fmla="*/ 64 h 128"/>
                  <a:gd name="T8" fmla="*/ 0 w 126"/>
                  <a:gd name="T9" fmla="*/ 43 h 128"/>
                  <a:gd name="T10" fmla="*/ 32 w 126"/>
                  <a:gd name="T11" fmla="*/ 26 h 128"/>
                  <a:gd name="T12" fmla="*/ 46 w 126"/>
                  <a:gd name="T13" fmla="*/ 15 h 128"/>
                  <a:gd name="T14" fmla="*/ 53 w 126"/>
                  <a:gd name="T15" fmla="*/ 25 h 128"/>
                  <a:gd name="T16" fmla="*/ 36 w 126"/>
                  <a:gd name="T17" fmla="*/ 34 h 128"/>
                  <a:gd name="T18" fmla="*/ 17 w 126"/>
                  <a:gd name="T19" fmla="*/ 30 h 128"/>
                  <a:gd name="T20" fmla="*/ 23 w 126"/>
                  <a:gd name="T21" fmla="*/ 54 h 128"/>
                  <a:gd name="T22" fmla="*/ 22 w 126"/>
                  <a:gd name="T23" fmla="*/ 64 h 128"/>
                  <a:gd name="T24" fmla="*/ 23 w 126"/>
                  <a:gd name="T25" fmla="*/ 75 h 128"/>
                  <a:gd name="T26" fmla="*/ 19 w 126"/>
                  <a:gd name="T27" fmla="*/ 97 h 128"/>
                  <a:gd name="T28" fmla="*/ 36 w 126"/>
                  <a:gd name="T29" fmla="*/ 95 h 128"/>
                  <a:gd name="T30" fmla="*/ 53 w 126"/>
                  <a:gd name="T31" fmla="*/ 103 h 128"/>
                  <a:gd name="T32" fmla="*/ 70 w 126"/>
                  <a:gd name="T33" fmla="*/ 120 h 128"/>
                  <a:gd name="T34" fmla="*/ 77 w 126"/>
                  <a:gd name="T35" fmla="*/ 101 h 128"/>
                  <a:gd name="T36" fmla="*/ 89 w 126"/>
                  <a:gd name="T37" fmla="*/ 93 h 128"/>
                  <a:gd name="T38" fmla="*/ 114 w 126"/>
                  <a:gd name="T39" fmla="*/ 87 h 128"/>
                  <a:gd name="T40" fmla="*/ 101 w 126"/>
                  <a:gd name="T41" fmla="*/ 72 h 128"/>
                  <a:gd name="T42" fmla="*/ 101 w 126"/>
                  <a:gd name="T43" fmla="*/ 58 h 128"/>
                  <a:gd name="T44" fmla="*/ 116 w 126"/>
                  <a:gd name="T45" fmla="*/ 42 h 128"/>
                  <a:gd name="T46" fmla="*/ 90 w 126"/>
                  <a:gd name="T47" fmla="*/ 36 h 128"/>
                  <a:gd name="T48" fmla="*/ 77 w 126"/>
                  <a:gd name="T49" fmla="*/ 27 h 128"/>
                  <a:gd name="T50" fmla="*/ 71 w 126"/>
                  <a:gd name="T51" fmla="*/ 8 h 128"/>
                  <a:gd name="T52" fmla="*/ 50 w 126"/>
                  <a:gd name="T53" fmla="*/ 0 h 128"/>
                  <a:gd name="T54" fmla="*/ 82 w 126"/>
                  <a:gd name="T55" fmla="*/ 20 h 128"/>
                  <a:gd name="T56" fmla="*/ 113 w 126"/>
                  <a:gd name="T57" fmla="*/ 21 h 128"/>
                  <a:gd name="T58" fmla="*/ 110 w 126"/>
                  <a:gd name="T59" fmla="*/ 59 h 128"/>
                  <a:gd name="T60" fmla="*/ 109 w 126"/>
                  <a:gd name="T61" fmla="*/ 71 h 128"/>
                  <a:gd name="T62" fmla="*/ 111 w 126"/>
                  <a:gd name="T63" fmla="*/ 107 h 128"/>
                  <a:gd name="T64" fmla="*/ 82 w 126"/>
                  <a:gd name="T65" fmla="*/ 10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28">
                    <a:moveTo>
                      <a:pt x="76" y="128"/>
                    </a:moveTo>
                    <a:cubicBezTo>
                      <a:pt x="51" y="128"/>
                      <a:pt x="51" y="128"/>
                      <a:pt x="51" y="128"/>
                    </a:cubicBezTo>
                    <a:cubicBezTo>
                      <a:pt x="46" y="109"/>
                      <a:pt x="46" y="109"/>
                      <a:pt x="46" y="109"/>
                    </a:cubicBezTo>
                    <a:cubicBezTo>
                      <a:pt x="41" y="108"/>
                      <a:pt x="37" y="105"/>
                      <a:pt x="33" y="102"/>
                    </a:cubicBezTo>
                    <a:cubicBezTo>
                      <a:pt x="15" y="107"/>
                      <a:pt x="15" y="107"/>
                      <a:pt x="15" y="107"/>
                    </a:cubicBezTo>
                    <a:cubicBezTo>
                      <a:pt x="2" y="85"/>
                      <a:pt x="2" y="85"/>
                      <a:pt x="2" y="85"/>
                    </a:cubicBezTo>
                    <a:cubicBezTo>
                      <a:pt x="15" y="72"/>
                      <a:pt x="15" y="72"/>
                      <a:pt x="15" y="72"/>
                    </a:cubicBezTo>
                    <a:cubicBezTo>
                      <a:pt x="14" y="69"/>
                      <a:pt x="14" y="67"/>
                      <a:pt x="14" y="64"/>
                    </a:cubicBezTo>
                    <a:cubicBezTo>
                      <a:pt x="14" y="62"/>
                      <a:pt x="14" y="59"/>
                      <a:pt x="14" y="57"/>
                    </a:cubicBezTo>
                    <a:cubicBezTo>
                      <a:pt x="0" y="43"/>
                      <a:pt x="0" y="43"/>
                      <a:pt x="0" y="43"/>
                    </a:cubicBezTo>
                    <a:cubicBezTo>
                      <a:pt x="13" y="21"/>
                      <a:pt x="13" y="21"/>
                      <a:pt x="13" y="21"/>
                    </a:cubicBezTo>
                    <a:cubicBezTo>
                      <a:pt x="32" y="26"/>
                      <a:pt x="32" y="26"/>
                      <a:pt x="32" y="26"/>
                    </a:cubicBezTo>
                    <a:cubicBezTo>
                      <a:pt x="37" y="23"/>
                      <a:pt x="41" y="20"/>
                      <a:pt x="46" y="19"/>
                    </a:cubicBezTo>
                    <a:cubicBezTo>
                      <a:pt x="46" y="15"/>
                      <a:pt x="46" y="15"/>
                      <a:pt x="46" y="15"/>
                    </a:cubicBezTo>
                    <a:cubicBezTo>
                      <a:pt x="54" y="16"/>
                      <a:pt x="54" y="16"/>
                      <a:pt x="54" y="16"/>
                    </a:cubicBezTo>
                    <a:cubicBezTo>
                      <a:pt x="53" y="25"/>
                      <a:pt x="53" y="25"/>
                      <a:pt x="53" y="25"/>
                    </a:cubicBezTo>
                    <a:cubicBezTo>
                      <a:pt x="51" y="26"/>
                      <a:pt x="51" y="26"/>
                      <a:pt x="51" y="26"/>
                    </a:cubicBezTo>
                    <a:cubicBezTo>
                      <a:pt x="45" y="27"/>
                      <a:pt x="40" y="30"/>
                      <a:pt x="36" y="34"/>
                    </a:cubicBezTo>
                    <a:cubicBezTo>
                      <a:pt x="34" y="35"/>
                      <a:pt x="34" y="35"/>
                      <a:pt x="34" y="35"/>
                    </a:cubicBezTo>
                    <a:cubicBezTo>
                      <a:pt x="17" y="30"/>
                      <a:pt x="17" y="30"/>
                      <a:pt x="17" y="30"/>
                    </a:cubicBezTo>
                    <a:cubicBezTo>
                      <a:pt x="10" y="41"/>
                      <a:pt x="10" y="41"/>
                      <a:pt x="10" y="41"/>
                    </a:cubicBezTo>
                    <a:cubicBezTo>
                      <a:pt x="23" y="54"/>
                      <a:pt x="23" y="54"/>
                      <a:pt x="23" y="54"/>
                    </a:cubicBezTo>
                    <a:cubicBezTo>
                      <a:pt x="23" y="56"/>
                      <a:pt x="23" y="56"/>
                      <a:pt x="23" y="56"/>
                    </a:cubicBezTo>
                    <a:cubicBezTo>
                      <a:pt x="22" y="59"/>
                      <a:pt x="22" y="61"/>
                      <a:pt x="22" y="64"/>
                    </a:cubicBezTo>
                    <a:cubicBezTo>
                      <a:pt x="22" y="67"/>
                      <a:pt x="22" y="70"/>
                      <a:pt x="23" y="73"/>
                    </a:cubicBezTo>
                    <a:cubicBezTo>
                      <a:pt x="23" y="75"/>
                      <a:pt x="23" y="75"/>
                      <a:pt x="23" y="75"/>
                    </a:cubicBezTo>
                    <a:cubicBezTo>
                      <a:pt x="12" y="86"/>
                      <a:pt x="12" y="86"/>
                      <a:pt x="12" y="86"/>
                    </a:cubicBezTo>
                    <a:cubicBezTo>
                      <a:pt x="19" y="97"/>
                      <a:pt x="19" y="97"/>
                      <a:pt x="19" y="97"/>
                    </a:cubicBezTo>
                    <a:cubicBezTo>
                      <a:pt x="35" y="93"/>
                      <a:pt x="35" y="93"/>
                      <a:pt x="35" y="93"/>
                    </a:cubicBezTo>
                    <a:cubicBezTo>
                      <a:pt x="36" y="95"/>
                      <a:pt x="36" y="95"/>
                      <a:pt x="36" y="95"/>
                    </a:cubicBezTo>
                    <a:cubicBezTo>
                      <a:pt x="40" y="98"/>
                      <a:pt x="45" y="101"/>
                      <a:pt x="51" y="102"/>
                    </a:cubicBezTo>
                    <a:cubicBezTo>
                      <a:pt x="53" y="103"/>
                      <a:pt x="53" y="103"/>
                      <a:pt x="53" y="103"/>
                    </a:cubicBezTo>
                    <a:cubicBezTo>
                      <a:pt x="57" y="120"/>
                      <a:pt x="57" y="120"/>
                      <a:pt x="57" y="120"/>
                    </a:cubicBezTo>
                    <a:cubicBezTo>
                      <a:pt x="70" y="120"/>
                      <a:pt x="70" y="120"/>
                      <a:pt x="70" y="120"/>
                    </a:cubicBezTo>
                    <a:cubicBezTo>
                      <a:pt x="75" y="102"/>
                      <a:pt x="75" y="102"/>
                      <a:pt x="75" y="102"/>
                    </a:cubicBezTo>
                    <a:cubicBezTo>
                      <a:pt x="77" y="101"/>
                      <a:pt x="77" y="101"/>
                      <a:pt x="77" y="101"/>
                    </a:cubicBezTo>
                    <a:cubicBezTo>
                      <a:pt x="81" y="99"/>
                      <a:pt x="85" y="97"/>
                      <a:pt x="88" y="94"/>
                    </a:cubicBezTo>
                    <a:cubicBezTo>
                      <a:pt x="89" y="93"/>
                      <a:pt x="89" y="93"/>
                      <a:pt x="89" y="93"/>
                    </a:cubicBezTo>
                    <a:cubicBezTo>
                      <a:pt x="107" y="98"/>
                      <a:pt x="107" y="98"/>
                      <a:pt x="107" y="98"/>
                    </a:cubicBezTo>
                    <a:cubicBezTo>
                      <a:pt x="114" y="87"/>
                      <a:pt x="114" y="87"/>
                      <a:pt x="114" y="87"/>
                    </a:cubicBezTo>
                    <a:cubicBezTo>
                      <a:pt x="101" y="74"/>
                      <a:pt x="101" y="74"/>
                      <a:pt x="101" y="74"/>
                    </a:cubicBezTo>
                    <a:cubicBezTo>
                      <a:pt x="101" y="72"/>
                      <a:pt x="101" y="72"/>
                      <a:pt x="101" y="72"/>
                    </a:cubicBezTo>
                    <a:cubicBezTo>
                      <a:pt x="102" y="69"/>
                      <a:pt x="102" y="67"/>
                      <a:pt x="102" y="64"/>
                    </a:cubicBezTo>
                    <a:cubicBezTo>
                      <a:pt x="102" y="62"/>
                      <a:pt x="102" y="61"/>
                      <a:pt x="101" y="58"/>
                    </a:cubicBezTo>
                    <a:cubicBezTo>
                      <a:pt x="101" y="56"/>
                      <a:pt x="101" y="56"/>
                      <a:pt x="101" y="56"/>
                    </a:cubicBezTo>
                    <a:cubicBezTo>
                      <a:pt x="116" y="42"/>
                      <a:pt x="116" y="42"/>
                      <a:pt x="116" y="42"/>
                    </a:cubicBezTo>
                    <a:cubicBezTo>
                      <a:pt x="109" y="31"/>
                      <a:pt x="109" y="31"/>
                      <a:pt x="109" y="31"/>
                    </a:cubicBezTo>
                    <a:cubicBezTo>
                      <a:pt x="90" y="36"/>
                      <a:pt x="90" y="36"/>
                      <a:pt x="90" y="36"/>
                    </a:cubicBezTo>
                    <a:cubicBezTo>
                      <a:pt x="88" y="34"/>
                      <a:pt x="88" y="34"/>
                      <a:pt x="88" y="34"/>
                    </a:cubicBezTo>
                    <a:cubicBezTo>
                      <a:pt x="85" y="31"/>
                      <a:pt x="81" y="29"/>
                      <a:pt x="77" y="27"/>
                    </a:cubicBezTo>
                    <a:cubicBezTo>
                      <a:pt x="75" y="26"/>
                      <a:pt x="75" y="26"/>
                      <a:pt x="75" y="26"/>
                    </a:cubicBezTo>
                    <a:cubicBezTo>
                      <a:pt x="71" y="8"/>
                      <a:pt x="71" y="8"/>
                      <a:pt x="71" y="8"/>
                    </a:cubicBezTo>
                    <a:cubicBezTo>
                      <a:pt x="50" y="8"/>
                      <a:pt x="50" y="8"/>
                      <a:pt x="50" y="8"/>
                    </a:cubicBezTo>
                    <a:cubicBezTo>
                      <a:pt x="50" y="0"/>
                      <a:pt x="50" y="0"/>
                      <a:pt x="50" y="0"/>
                    </a:cubicBezTo>
                    <a:cubicBezTo>
                      <a:pt x="77" y="0"/>
                      <a:pt x="77" y="0"/>
                      <a:pt x="77" y="0"/>
                    </a:cubicBezTo>
                    <a:cubicBezTo>
                      <a:pt x="82" y="20"/>
                      <a:pt x="82" y="20"/>
                      <a:pt x="82" y="20"/>
                    </a:cubicBezTo>
                    <a:cubicBezTo>
                      <a:pt x="86" y="22"/>
                      <a:pt x="89" y="24"/>
                      <a:pt x="92" y="27"/>
                    </a:cubicBezTo>
                    <a:cubicBezTo>
                      <a:pt x="113" y="21"/>
                      <a:pt x="113" y="21"/>
                      <a:pt x="113" y="21"/>
                    </a:cubicBezTo>
                    <a:cubicBezTo>
                      <a:pt x="126" y="43"/>
                      <a:pt x="126" y="43"/>
                      <a:pt x="126" y="43"/>
                    </a:cubicBezTo>
                    <a:cubicBezTo>
                      <a:pt x="110" y="59"/>
                      <a:pt x="110" y="59"/>
                      <a:pt x="110" y="59"/>
                    </a:cubicBezTo>
                    <a:cubicBezTo>
                      <a:pt x="110" y="61"/>
                      <a:pt x="110" y="63"/>
                      <a:pt x="110" y="64"/>
                    </a:cubicBezTo>
                    <a:cubicBezTo>
                      <a:pt x="110" y="66"/>
                      <a:pt x="110" y="69"/>
                      <a:pt x="109" y="71"/>
                    </a:cubicBezTo>
                    <a:cubicBezTo>
                      <a:pt x="124" y="85"/>
                      <a:pt x="124" y="85"/>
                      <a:pt x="124" y="85"/>
                    </a:cubicBezTo>
                    <a:cubicBezTo>
                      <a:pt x="111" y="107"/>
                      <a:pt x="111" y="107"/>
                      <a:pt x="111" y="107"/>
                    </a:cubicBezTo>
                    <a:cubicBezTo>
                      <a:pt x="91" y="102"/>
                      <a:pt x="91" y="102"/>
                      <a:pt x="91" y="102"/>
                    </a:cubicBezTo>
                    <a:cubicBezTo>
                      <a:pt x="88" y="104"/>
                      <a:pt x="85" y="106"/>
                      <a:pt x="82" y="108"/>
                    </a:cubicBezTo>
                    <a:lnTo>
                      <a:pt x="76"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grpSp>
        <p:grpSp>
          <p:nvGrpSpPr>
            <p:cNvPr id="45" name="Group 21"/>
            <p:cNvGrpSpPr/>
            <p:nvPr/>
          </p:nvGrpSpPr>
          <p:grpSpPr>
            <a:xfrm>
              <a:off x="6752504" y="3995395"/>
              <a:ext cx="577040" cy="474201"/>
              <a:chOff x="10558463" y="4059238"/>
              <a:chExt cx="481012" cy="395287"/>
            </a:xfrm>
            <a:solidFill>
              <a:schemeClr val="bg2"/>
            </a:solidFill>
          </p:grpSpPr>
          <p:sp>
            <p:nvSpPr>
              <p:cNvPr id="46" name="Line 23"/>
              <p:cNvSpPr>
                <a:spLocks noChangeShapeType="1"/>
              </p:cNvSpPr>
              <p:nvPr/>
            </p:nvSpPr>
            <p:spPr bwMode="auto">
              <a:xfrm>
                <a:off x="10663238" y="4376738"/>
                <a:ext cx="0" cy="0"/>
              </a:xfrm>
              <a:prstGeom prst="line">
                <a:avLst/>
              </a:prstGeom>
              <a:grpFill/>
              <a:ln w="30163" cap="flat">
                <a:solidFill>
                  <a:srgbClr val="4DFFBA"/>
                </a:solidFill>
                <a:prstDash val="solid"/>
                <a:miter lim="800000"/>
              </a:ln>
            </p:spPr>
            <p:txBody>
              <a:bodyPr vert="horz" wrap="square" lIns="121920" tIns="60960" rIns="121920" bIns="60960" numCol="1" anchor="t" anchorCtr="0" compatLnSpc="1"/>
              <a:lstStyle/>
              <a:p>
                <a:endParaRPr lang="en-US" sz="2400"/>
              </a:p>
            </p:txBody>
          </p:sp>
          <p:sp>
            <p:nvSpPr>
              <p:cNvPr id="47" name="Freeform 24"/>
              <p:cNvSpPr/>
              <p:nvPr/>
            </p:nvSpPr>
            <p:spPr bwMode="auto">
              <a:xfrm>
                <a:off x="10709275" y="4059238"/>
                <a:ext cx="330200" cy="331787"/>
              </a:xfrm>
              <a:custGeom>
                <a:avLst/>
                <a:gdLst>
                  <a:gd name="T0" fmla="*/ 44 w 88"/>
                  <a:gd name="T1" fmla="*/ 88 h 88"/>
                  <a:gd name="T2" fmla="*/ 44 w 88"/>
                  <a:gd name="T3" fmla="*/ 80 h 88"/>
                  <a:gd name="T4" fmla="*/ 80 w 88"/>
                  <a:gd name="T5" fmla="*/ 44 h 88"/>
                  <a:gd name="T6" fmla="*/ 44 w 88"/>
                  <a:gd name="T7" fmla="*/ 8 h 88"/>
                  <a:gd name="T8" fmla="*/ 8 w 88"/>
                  <a:gd name="T9" fmla="*/ 41 h 88"/>
                  <a:gd name="T10" fmla="*/ 8 w 88"/>
                  <a:gd name="T11" fmla="*/ 43 h 88"/>
                  <a:gd name="T12" fmla="*/ 8 w 88"/>
                  <a:gd name="T13" fmla="*/ 44 h 88"/>
                  <a:gd name="T14" fmla="*/ 0 w 88"/>
                  <a:gd name="T15" fmla="*/ 44 h 88"/>
                  <a:gd name="T16" fmla="*/ 0 w 88"/>
                  <a:gd name="T17" fmla="*/ 43 h 88"/>
                  <a:gd name="T18" fmla="*/ 0 w 88"/>
                  <a:gd name="T19" fmla="*/ 40 h 88"/>
                  <a:gd name="T20" fmla="*/ 44 w 88"/>
                  <a:gd name="T21" fmla="*/ 0 h 88"/>
                  <a:gd name="T22" fmla="*/ 44 w 88"/>
                  <a:gd name="T23" fmla="*/ 0 h 88"/>
                  <a:gd name="T24" fmla="*/ 45 w 88"/>
                  <a:gd name="T25" fmla="*/ 0 h 88"/>
                  <a:gd name="T26" fmla="*/ 88 w 88"/>
                  <a:gd name="T27" fmla="*/ 44 h 88"/>
                  <a:gd name="T28" fmla="*/ 44 w 88"/>
                  <a:gd name="T2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88">
                    <a:moveTo>
                      <a:pt x="44" y="88"/>
                    </a:moveTo>
                    <a:cubicBezTo>
                      <a:pt x="44" y="80"/>
                      <a:pt x="44" y="80"/>
                      <a:pt x="44" y="80"/>
                    </a:cubicBezTo>
                    <a:cubicBezTo>
                      <a:pt x="64" y="80"/>
                      <a:pt x="80" y="64"/>
                      <a:pt x="80" y="44"/>
                    </a:cubicBezTo>
                    <a:cubicBezTo>
                      <a:pt x="80" y="24"/>
                      <a:pt x="64" y="8"/>
                      <a:pt x="44" y="8"/>
                    </a:cubicBezTo>
                    <a:cubicBezTo>
                      <a:pt x="26" y="8"/>
                      <a:pt x="10" y="22"/>
                      <a:pt x="8" y="41"/>
                    </a:cubicBezTo>
                    <a:cubicBezTo>
                      <a:pt x="8" y="41"/>
                      <a:pt x="8" y="42"/>
                      <a:pt x="8" y="43"/>
                    </a:cubicBezTo>
                    <a:cubicBezTo>
                      <a:pt x="8" y="43"/>
                      <a:pt x="8" y="44"/>
                      <a:pt x="8" y="44"/>
                    </a:cubicBezTo>
                    <a:cubicBezTo>
                      <a:pt x="0" y="44"/>
                      <a:pt x="0" y="44"/>
                      <a:pt x="0" y="44"/>
                    </a:cubicBezTo>
                    <a:cubicBezTo>
                      <a:pt x="0" y="44"/>
                      <a:pt x="0" y="43"/>
                      <a:pt x="0" y="43"/>
                    </a:cubicBezTo>
                    <a:cubicBezTo>
                      <a:pt x="0" y="42"/>
                      <a:pt x="0" y="41"/>
                      <a:pt x="0" y="40"/>
                    </a:cubicBezTo>
                    <a:cubicBezTo>
                      <a:pt x="2" y="18"/>
                      <a:pt x="21" y="0"/>
                      <a:pt x="44" y="0"/>
                    </a:cubicBezTo>
                    <a:cubicBezTo>
                      <a:pt x="44" y="0"/>
                      <a:pt x="44" y="0"/>
                      <a:pt x="44" y="0"/>
                    </a:cubicBezTo>
                    <a:cubicBezTo>
                      <a:pt x="45" y="0"/>
                      <a:pt x="45" y="0"/>
                      <a:pt x="45" y="0"/>
                    </a:cubicBezTo>
                    <a:cubicBezTo>
                      <a:pt x="69" y="0"/>
                      <a:pt x="88" y="20"/>
                      <a:pt x="88" y="44"/>
                    </a:cubicBezTo>
                    <a:cubicBezTo>
                      <a:pt x="88" y="68"/>
                      <a:pt x="68" y="88"/>
                      <a:pt x="44"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48" name="Freeform 25"/>
              <p:cNvSpPr/>
              <p:nvPr/>
            </p:nvSpPr>
            <p:spPr bwMode="auto">
              <a:xfrm>
                <a:off x="10769600" y="4119563"/>
                <a:ext cx="104775" cy="106362"/>
              </a:xfrm>
              <a:custGeom>
                <a:avLst/>
                <a:gdLst>
                  <a:gd name="T0" fmla="*/ 8 w 28"/>
                  <a:gd name="T1" fmla="*/ 28 h 28"/>
                  <a:gd name="T2" fmla="*/ 0 w 28"/>
                  <a:gd name="T3" fmla="*/ 28 h 28"/>
                  <a:gd name="T4" fmla="*/ 0 w 28"/>
                  <a:gd name="T5" fmla="*/ 26 h 28"/>
                  <a:gd name="T6" fmla="*/ 0 w 28"/>
                  <a:gd name="T7" fmla="*/ 26 h 28"/>
                  <a:gd name="T8" fmla="*/ 0 w 28"/>
                  <a:gd name="T9" fmla="*/ 25 h 28"/>
                  <a:gd name="T10" fmla="*/ 28 w 28"/>
                  <a:gd name="T11" fmla="*/ 0 h 28"/>
                  <a:gd name="T12" fmla="*/ 28 w 28"/>
                  <a:gd name="T13" fmla="*/ 8 h 28"/>
                  <a:gd name="T14" fmla="*/ 8 w 28"/>
                  <a:gd name="T15" fmla="*/ 26 h 28"/>
                  <a:gd name="T16" fmla="*/ 8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8" y="28"/>
                    </a:moveTo>
                    <a:cubicBezTo>
                      <a:pt x="0" y="28"/>
                      <a:pt x="0" y="28"/>
                      <a:pt x="0" y="28"/>
                    </a:cubicBezTo>
                    <a:cubicBezTo>
                      <a:pt x="0" y="27"/>
                      <a:pt x="0" y="27"/>
                      <a:pt x="0" y="26"/>
                    </a:cubicBezTo>
                    <a:cubicBezTo>
                      <a:pt x="0" y="26"/>
                      <a:pt x="0" y="26"/>
                      <a:pt x="0" y="26"/>
                    </a:cubicBezTo>
                    <a:cubicBezTo>
                      <a:pt x="0" y="25"/>
                      <a:pt x="0" y="25"/>
                      <a:pt x="0" y="25"/>
                    </a:cubicBezTo>
                    <a:cubicBezTo>
                      <a:pt x="1" y="12"/>
                      <a:pt x="14" y="0"/>
                      <a:pt x="28" y="0"/>
                    </a:cubicBezTo>
                    <a:cubicBezTo>
                      <a:pt x="28" y="8"/>
                      <a:pt x="28" y="8"/>
                      <a:pt x="28" y="8"/>
                    </a:cubicBezTo>
                    <a:cubicBezTo>
                      <a:pt x="18" y="8"/>
                      <a:pt x="9" y="16"/>
                      <a:pt x="8" y="26"/>
                    </a:cubicBezTo>
                    <a:cubicBezTo>
                      <a:pt x="8" y="27"/>
                      <a:pt x="8" y="27"/>
                      <a:pt x="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49" name="Freeform 26"/>
              <p:cNvSpPr/>
              <p:nvPr/>
            </p:nvSpPr>
            <p:spPr bwMode="auto">
              <a:xfrm>
                <a:off x="10558463" y="4149725"/>
                <a:ext cx="165100" cy="241300"/>
              </a:xfrm>
              <a:custGeom>
                <a:avLst/>
                <a:gdLst>
                  <a:gd name="T0" fmla="*/ 44 w 44"/>
                  <a:gd name="T1" fmla="*/ 64 h 64"/>
                  <a:gd name="T2" fmla="*/ 32 w 44"/>
                  <a:gd name="T3" fmla="*/ 64 h 64"/>
                  <a:gd name="T4" fmla="*/ 0 w 44"/>
                  <a:gd name="T5" fmla="*/ 32 h 64"/>
                  <a:gd name="T6" fmla="*/ 32 w 44"/>
                  <a:gd name="T7" fmla="*/ 0 h 64"/>
                  <a:gd name="T8" fmla="*/ 32 w 44"/>
                  <a:gd name="T9" fmla="*/ 8 h 64"/>
                  <a:gd name="T10" fmla="*/ 8 w 44"/>
                  <a:gd name="T11" fmla="*/ 32 h 64"/>
                  <a:gd name="T12" fmla="*/ 32 w 44"/>
                  <a:gd name="T13" fmla="*/ 56 h 64"/>
                  <a:gd name="T14" fmla="*/ 44 w 44"/>
                  <a:gd name="T15" fmla="*/ 56 h 64"/>
                  <a:gd name="T16" fmla="*/ 44 w 44"/>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4">
                    <a:moveTo>
                      <a:pt x="44" y="64"/>
                    </a:moveTo>
                    <a:cubicBezTo>
                      <a:pt x="32" y="64"/>
                      <a:pt x="32" y="64"/>
                      <a:pt x="32" y="64"/>
                    </a:cubicBezTo>
                    <a:cubicBezTo>
                      <a:pt x="14" y="64"/>
                      <a:pt x="0" y="50"/>
                      <a:pt x="0" y="32"/>
                    </a:cubicBezTo>
                    <a:cubicBezTo>
                      <a:pt x="0" y="14"/>
                      <a:pt x="14" y="0"/>
                      <a:pt x="32" y="0"/>
                    </a:cubicBezTo>
                    <a:cubicBezTo>
                      <a:pt x="32" y="8"/>
                      <a:pt x="32" y="8"/>
                      <a:pt x="32" y="8"/>
                    </a:cubicBezTo>
                    <a:cubicBezTo>
                      <a:pt x="19" y="8"/>
                      <a:pt x="8" y="19"/>
                      <a:pt x="8" y="32"/>
                    </a:cubicBezTo>
                    <a:cubicBezTo>
                      <a:pt x="8" y="45"/>
                      <a:pt x="19" y="56"/>
                      <a:pt x="32" y="56"/>
                    </a:cubicBezTo>
                    <a:cubicBezTo>
                      <a:pt x="44" y="56"/>
                      <a:pt x="44" y="56"/>
                      <a:pt x="44" y="56"/>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50" name="Rectangle 27"/>
              <p:cNvSpPr>
                <a:spLocks noChangeArrowheads="1"/>
              </p:cNvSpPr>
              <p:nvPr/>
            </p:nvSpPr>
            <p:spPr bwMode="auto">
              <a:xfrm>
                <a:off x="10783888" y="4316413"/>
                <a:ext cx="30162"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p>
            </p:txBody>
          </p:sp>
          <p:sp>
            <p:nvSpPr>
              <p:cNvPr id="51" name="Freeform 28"/>
              <p:cNvSpPr/>
              <p:nvPr/>
            </p:nvSpPr>
            <p:spPr bwMode="auto">
              <a:xfrm>
                <a:off x="10742613" y="4379913"/>
                <a:ext cx="112712" cy="74612"/>
              </a:xfrm>
              <a:custGeom>
                <a:avLst/>
                <a:gdLst>
                  <a:gd name="T0" fmla="*/ 36 w 71"/>
                  <a:gd name="T1" fmla="*/ 47 h 47"/>
                  <a:gd name="T2" fmla="*/ 0 w 71"/>
                  <a:gd name="T3" fmla="*/ 14 h 47"/>
                  <a:gd name="T4" fmla="*/ 14 w 71"/>
                  <a:gd name="T5" fmla="*/ 0 h 47"/>
                  <a:gd name="T6" fmla="*/ 36 w 71"/>
                  <a:gd name="T7" fmla="*/ 21 h 47"/>
                  <a:gd name="T8" fmla="*/ 57 w 71"/>
                  <a:gd name="T9" fmla="*/ 0 h 47"/>
                  <a:gd name="T10" fmla="*/ 71 w 71"/>
                  <a:gd name="T11" fmla="*/ 14 h 47"/>
                  <a:gd name="T12" fmla="*/ 36 w 71"/>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71" h="47">
                    <a:moveTo>
                      <a:pt x="36" y="47"/>
                    </a:moveTo>
                    <a:lnTo>
                      <a:pt x="0" y="14"/>
                    </a:lnTo>
                    <a:lnTo>
                      <a:pt x="14" y="0"/>
                    </a:lnTo>
                    <a:lnTo>
                      <a:pt x="36" y="21"/>
                    </a:lnTo>
                    <a:lnTo>
                      <a:pt x="57" y="0"/>
                    </a:lnTo>
                    <a:lnTo>
                      <a:pt x="71" y="14"/>
                    </a:lnTo>
                    <a:lnTo>
                      <a:pt x="3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grpSp>
        <p:grpSp>
          <p:nvGrpSpPr>
            <p:cNvPr id="53" name="Group 28"/>
            <p:cNvGrpSpPr/>
            <p:nvPr/>
          </p:nvGrpSpPr>
          <p:grpSpPr>
            <a:xfrm>
              <a:off x="8786525" y="2724402"/>
              <a:ext cx="578944" cy="453253"/>
              <a:chOff x="9323388" y="4059238"/>
              <a:chExt cx="482599" cy="377825"/>
            </a:xfrm>
            <a:solidFill>
              <a:schemeClr val="bg2"/>
            </a:solidFill>
          </p:grpSpPr>
          <p:sp>
            <p:nvSpPr>
              <p:cNvPr id="54" name="Line 29"/>
              <p:cNvSpPr>
                <a:spLocks noChangeShapeType="1"/>
              </p:cNvSpPr>
              <p:nvPr/>
            </p:nvSpPr>
            <p:spPr bwMode="auto">
              <a:xfrm>
                <a:off x="9428163" y="4376738"/>
                <a:ext cx="0" cy="0"/>
              </a:xfrm>
              <a:prstGeom prst="line">
                <a:avLst/>
              </a:prstGeom>
              <a:grpFill/>
              <a:ln w="30163" cap="flat">
                <a:solidFill>
                  <a:srgbClr val="4DFFBA"/>
                </a:solidFill>
                <a:prstDash val="solid"/>
                <a:miter lim="800000"/>
              </a:ln>
            </p:spPr>
            <p:txBody>
              <a:bodyPr vert="horz" wrap="square" lIns="121920" tIns="60960" rIns="121920" bIns="60960" numCol="1" anchor="t" anchorCtr="0" compatLnSpc="1"/>
              <a:lstStyle/>
              <a:p>
                <a:endParaRPr lang="en-US" sz="2400"/>
              </a:p>
            </p:txBody>
          </p:sp>
          <p:sp>
            <p:nvSpPr>
              <p:cNvPr id="55" name="Freeform 30"/>
              <p:cNvSpPr/>
              <p:nvPr/>
            </p:nvSpPr>
            <p:spPr bwMode="auto">
              <a:xfrm>
                <a:off x="9474200" y="4059238"/>
                <a:ext cx="331787" cy="331787"/>
              </a:xfrm>
              <a:custGeom>
                <a:avLst/>
                <a:gdLst>
                  <a:gd name="T0" fmla="*/ 44 w 88"/>
                  <a:gd name="T1" fmla="*/ 88 h 88"/>
                  <a:gd name="T2" fmla="*/ 44 w 88"/>
                  <a:gd name="T3" fmla="*/ 80 h 88"/>
                  <a:gd name="T4" fmla="*/ 80 w 88"/>
                  <a:gd name="T5" fmla="*/ 44 h 88"/>
                  <a:gd name="T6" fmla="*/ 44 w 88"/>
                  <a:gd name="T7" fmla="*/ 8 h 88"/>
                  <a:gd name="T8" fmla="*/ 8 w 88"/>
                  <a:gd name="T9" fmla="*/ 41 h 88"/>
                  <a:gd name="T10" fmla="*/ 8 w 88"/>
                  <a:gd name="T11" fmla="*/ 43 h 88"/>
                  <a:gd name="T12" fmla="*/ 8 w 88"/>
                  <a:gd name="T13" fmla="*/ 44 h 88"/>
                  <a:gd name="T14" fmla="*/ 0 w 88"/>
                  <a:gd name="T15" fmla="*/ 44 h 88"/>
                  <a:gd name="T16" fmla="*/ 0 w 88"/>
                  <a:gd name="T17" fmla="*/ 43 h 88"/>
                  <a:gd name="T18" fmla="*/ 0 w 88"/>
                  <a:gd name="T19" fmla="*/ 40 h 88"/>
                  <a:gd name="T20" fmla="*/ 44 w 88"/>
                  <a:gd name="T21" fmla="*/ 0 h 88"/>
                  <a:gd name="T22" fmla="*/ 44 w 88"/>
                  <a:gd name="T23" fmla="*/ 0 h 88"/>
                  <a:gd name="T24" fmla="*/ 45 w 88"/>
                  <a:gd name="T25" fmla="*/ 0 h 88"/>
                  <a:gd name="T26" fmla="*/ 88 w 88"/>
                  <a:gd name="T27" fmla="*/ 44 h 88"/>
                  <a:gd name="T28" fmla="*/ 44 w 88"/>
                  <a:gd name="T2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88">
                    <a:moveTo>
                      <a:pt x="44" y="88"/>
                    </a:moveTo>
                    <a:cubicBezTo>
                      <a:pt x="44" y="80"/>
                      <a:pt x="44" y="80"/>
                      <a:pt x="44" y="80"/>
                    </a:cubicBezTo>
                    <a:cubicBezTo>
                      <a:pt x="64" y="80"/>
                      <a:pt x="80" y="64"/>
                      <a:pt x="80" y="44"/>
                    </a:cubicBezTo>
                    <a:cubicBezTo>
                      <a:pt x="80" y="24"/>
                      <a:pt x="64" y="8"/>
                      <a:pt x="44" y="8"/>
                    </a:cubicBezTo>
                    <a:cubicBezTo>
                      <a:pt x="26" y="8"/>
                      <a:pt x="10" y="22"/>
                      <a:pt x="8" y="41"/>
                    </a:cubicBezTo>
                    <a:cubicBezTo>
                      <a:pt x="8" y="41"/>
                      <a:pt x="8" y="42"/>
                      <a:pt x="8" y="43"/>
                    </a:cubicBezTo>
                    <a:cubicBezTo>
                      <a:pt x="8" y="43"/>
                      <a:pt x="8" y="44"/>
                      <a:pt x="8" y="44"/>
                    </a:cubicBezTo>
                    <a:cubicBezTo>
                      <a:pt x="0" y="44"/>
                      <a:pt x="0" y="44"/>
                      <a:pt x="0" y="44"/>
                    </a:cubicBezTo>
                    <a:cubicBezTo>
                      <a:pt x="0" y="44"/>
                      <a:pt x="0" y="43"/>
                      <a:pt x="0" y="43"/>
                    </a:cubicBezTo>
                    <a:cubicBezTo>
                      <a:pt x="0" y="42"/>
                      <a:pt x="0" y="41"/>
                      <a:pt x="0" y="40"/>
                    </a:cubicBezTo>
                    <a:cubicBezTo>
                      <a:pt x="2" y="18"/>
                      <a:pt x="21" y="0"/>
                      <a:pt x="44" y="0"/>
                    </a:cubicBezTo>
                    <a:cubicBezTo>
                      <a:pt x="44" y="0"/>
                      <a:pt x="44" y="0"/>
                      <a:pt x="44" y="0"/>
                    </a:cubicBezTo>
                    <a:cubicBezTo>
                      <a:pt x="45" y="0"/>
                      <a:pt x="45" y="0"/>
                      <a:pt x="45" y="0"/>
                    </a:cubicBezTo>
                    <a:cubicBezTo>
                      <a:pt x="69" y="0"/>
                      <a:pt x="88" y="20"/>
                      <a:pt x="88" y="44"/>
                    </a:cubicBezTo>
                    <a:cubicBezTo>
                      <a:pt x="88" y="68"/>
                      <a:pt x="68" y="88"/>
                      <a:pt x="44"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56" name="Freeform 31"/>
              <p:cNvSpPr/>
              <p:nvPr/>
            </p:nvSpPr>
            <p:spPr bwMode="auto">
              <a:xfrm>
                <a:off x="9534525" y="4119563"/>
                <a:ext cx="104775" cy="106362"/>
              </a:xfrm>
              <a:custGeom>
                <a:avLst/>
                <a:gdLst>
                  <a:gd name="T0" fmla="*/ 8 w 28"/>
                  <a:gd name="T1" fmla="*/ 28 h 28"/>
                  <a:gd name="T2" fmla="*/ 0 w 28"/>
                  <a:gd name="T3" fmla="*/ 28 h 28"/>
                  <a:gd name="T4" fmla="*/ 0 w 28"/>
                  <a:gd name="T5" fmla="*/ 26 h 28"/>
                  <a:gd name="T6" fmla="*/ 0 w 28"/>
                  <a:gd name="T7" fmla="*/ 26 h 28"/>
                  <a:gd name="T8" fmla="*/ 0 w 28"/>
                  <a:gd name="T9" fmla="*/ 25 h 28"/>
                  <a:gd name="T10" fmla="*/ 28 w 28"/>
                  <a:gd name="T11" fmla="*/ 0 h 28"/>
                  <a:gd name="T12" fmla="*/ 28 w 28"/>
                  <a:gd name="T13" fmla="*/ 8 h 28"/>
                  <a:gd name="T14" fmla="*/ 8 w 28"/>
                  <a:gd name="T15" fmla="*/ 26 h 28"/>
                  <a:gd name="T16" fmla="*/ 8 w 28"/>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8" y="28"/>
                    </a:moveTo>
                    <a:cubicBezTo>
                      <a:pt x="0" y="28"/>
                      <a:pt x="0" y="28"/>
                      <a:pt x="0" y="28"/>
                    </a:cubicBezTo>
                    <a:cubicBezTo>
                      <a:pt x="0" y="27"/>
                      <a:pt x="0" y="27"/>
                      <a:pt x="0" y="26"/>
                    </a:cubicBezTo>
                    <a:cubicBezTo>
                      <a:pt x="0" y="26"/>
                      <a:pt x="0" y="26"/>
                      <a:pt x="0" y="26"/>
                    </a:cubicBezTo>
                    <a:cubicBezTo>
                      <a:pt x="0" y="25"/>
                      <a:pt x="0" y="25"/>
                      <a:pt x="0" y="25"/>
                    </a:cubicBezTo>
                    <a:cubicBezTo>
                      <a:pt x="1" y="12"/>
                      <a:pt x="14" y="0"/>
                      <a:pt x="28" y="0"/>
                    </a:cubicBezTo>
                    <a:cubicBezTo>
                      <a:pt x="28" y="8"/>
                      <a:pt x="28" y="8"/>
                      <a:pt x="28" y="8"/>
                    </a:cubicBezTo>
                    <a:cubicBezTo>
                      <a:pt x="18" y="8"/>
                      <a:pt x="9" y="16"/>
                      <a:pt x="8" y="26"/>
                    </a:cubicBezTo>
                    <a:cubicBezTo>
                      <a:pt x="8" y="27"/>
                      <a:pt x="8" y="27"/>
                      <a:pt x="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57" name="Freeform 32"/>
              <p:cNvSpPr/>
              <p:nvPr/>
            </p:nvSpPr>
            <p:spPr bwMode="auto">
              <a:xfrm>
                <a:off x="9323388" y="4149725"/>
                <a:ext cx="165100" cy="241300"/>
              </a:xfrm>
              <a:custGeom>
                <a:avLst/>
                <a:gdLst>
                  <a:gd name="T0" fmla="*/ 44 w 44"/>
                  <a:gd name="T1" fmla="*/ 64 h 64"/>
                  <a:gd name="T2" fmla="*/ 32 w 44"/>
                  <a:gd name="T3" fmla="*/ 64 h 64"/>
                  <a:gd name="T4" fmla="*/ 0 w 44"/>
                  <a:gd name="T5" fmla="*/ 32 h 64"/>
                  <a:gd name="T6" fmla="*/ 32 w 44"/>
                  <a:gd name="T7" fmla="*/ 0 h 64"/>
                  <a:gd name="T8" fmla="*/ 32 w 44"/>
                  <a:gd name="T9" fmla="*/ 8 h 64"/>
                  <a:gd name="T10" fmla="*/ 8 w 44"/>
                  <a:gd name="T11" fmla="*/ 32 h 64"/>
                  <a:gd name="T12" fmla="*/ 32 w 44"/>
                  <a:gd name="T13" fmla="*/ 56 h 64"/>
                  <a:gd name="T14" fmla="*/ 44 w 44"/>
                  <a:gd name="T15" fmla="*/ 56 h 64"/>
                  <a:gd name="T16" fmla="*/ 44 w 44"/>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4">
                    <a:moveTo>
                      <a:pt x="44" y="64"/>
                    </a:moveTo>
                    <a:cubicBezTo>
                      <a:pt x="32" y="64"/>
                      <a:pt x="32" y="64"/>
                      <a:pt x="32" y="64"/>
                    </a:cubicBezTo>
                    <a:cubicBezTo>
                      <a:pt x="14" y="64"/>
                      <a:pt x="0" y="50"/>
                      <a:pt x="0" y="32"/>
                    </a:cubicBezTo>
                    <a:cubicBezTo>
                      <a:pt x="0" y="14"/>
                      <a:pt x="14" y="0"/>
                      <a:pt x="32" y="0"/>
                    </a:cubicBezTo>
                    <a:cubicBezTo>
                      <a:pt x="32" y="8"/>
                      <a:pt x="32" y="8"/>
                      <a:pt x="32" y="8"/>
                    </a:cubicBezTo>
                    <a:cubicBezTo>
                      <a:pt x="19" y="8"/>
                      <a:pt x="8" y="19"/>
                      <a:pt x="8" y="32"/>
                    </a:cubicBezTo>
                    <a:cubicBezTo>
                      <a:pt x="8" y="45"/>
                      <a:pt x="19" y="56"/>
                      <a:pt x="32" y="56"/>
                    </a:cubicBezTo>
                    <a:cubicBezTo>
                      <a:pt x="44" y="56"/>
                      <a:pt x="44" y="56"/>
                      <a:pt x="44" y="56"/>
                    </a:cubicBezTo>
                    <a:lnTo>
                      <a:pt x="4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sp>
            <p:nvSpPr>
              <p:cNvPr id="58" name="Rectangle 33"/>
              <p:cNvSpPr>
                <a:spLocks noChangeArrowheads="1"/>
              </p:cNvSpPr>
              <p:nvPr/>
            </p:nvSpPr>
            <p:spPr bwMode="auto">
              <a:xfrm>
                <a:off x="9548813" y="4316413"/>
                <a:ext cx="30162"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400"/>
              </a:p>
            </p:txBody>
          </p:sp>
          <p:sp>
            <p:nvSpPr>
              <p:cNvPr id="59" name="Freeform 34"/>
              <p:cNvSpPr/>
              <p:nvPr/>
            </p:nvSpPr>
            <p:spPr bwMode="auto">
              <a:xfrm>
                <a:off x="9507538" y="4297363"/>
                <a:ext cx="112712" cy="74612"/>
              </a:xfrm>
              <a:custGeom>
                <a:avLst/>
                <a:gdLst>
                  <a:gd name="T0" fmla="*/ 57 w 71"/>
                  <a:gd name="T1" fmla="*/ 47 h 47"/>
                  <a:gd name="T2" fmla="*/ 36 w 71"/>
                  <a:gd name="T3" fmla="*/ 26 h 47"/>
                  <a:gd name="T4" fmla="*/ 14 w 71"/>
                  <a:gd name="T5" fmla="*/ 47 h 47"/>
                  <a:gd name="T6" fmla="*/ 0 w 71"/>
                  <a:gd name="T7" fmla="*/ 33 h 47"/>
                  <a:gd name="T8" fmla="*/ 36 w 71"/>
                  <a:gd name="T9" fmla="*/ 0 h 47"/>
                  <a:gd name="T10" fmla="*/ 71 w 71"/>
                  <a:gd name="T11" fmla="*/ 33 h 47"/>
                  <a:gd name="T12" fmla="*/ 57 w 71"/>
                  <a:gd name="T13" fmla="*/ 47 h 47"/>
                </a:gdLst>
                <a:ahLst/>
                <a:cxnLst>
                  <a:cxn ang="0">
                    <a:pos x="T0" y="T1"/>
                  </a:cxn>
                  <a:cxn ang="0">
                    <a:pos x="T2" y="T3"/>
                  </a:cxn>
                  <a:cxn ang="0">
                    <a:pos x="T4" y="T5"/>
                  </a:cxn>
                  <a:cxn ang="0">
                    <a:pos x="T6" y="T7"/>
                  </a:cxn>
                  <a:cxn ang="0">
                    <a:pos x="T8" y="T9"/>
                  </a:cxn>
                  <a:cxn ang="0">
                    <a:pos x="T10" y="T11"/>
                  </a:cxn>
                  <a:cxn ang="0">
                    <a:pos x="T12" y="T13"/>
                  </a:cxn>
                </a:cxnLst>
                <a:rect l="0" t="0" r="r" b="b"/>
                <a:pathLst>
                  <a:path w="71" h="47">
                    <a:moveTo>
                      <a:pt x="57" y="47"/>
                    </a:moveTo>
                    <a:lnTo>
                      <a:pt x="36" y="26"/>
                    </a:lnTo>
                    <a:lnTo>
                      <a:pt x="14" y="47"/>
                    </a:lnTo>
                    <a:lnTo>
                      <a:pt x="0" y="33"/>
                    </a:lnTo>
                    <a:lnTo>
                      <a:pt x="36" y="0"/>
                    </a:lnTo>
                    <a:lnTo>
                      <a:pt x="71" y="33"/>
                    </a:lnTo>
                    <a:lnTo>
                      <a:pt x="57"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p>
            </p:txBody>
          </p:sp>
        </p:grpSp>
        <p:sp>
          <p:nvSpPr>
            <p:cNvPr id="60" name="文本框 59"/>
            <p:cNvSpPr txBox="1"/>
            <p:nvPr/>
          </p:nvSpPr>
          <p:spPr>
            <a:xfrm>
              <a:off x="6776980" y="5204705"/>
              <a:ext cx="1446762"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KEY WORD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3452008">
              <a:off x="9203797" y="4224142"/>
              <a:ext cx="1446762"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KEY WORD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18173976">
              <a:off x="7083153" y="2618464"/>
              <a:ext cx="1446762" cy="338554"/>
            </a:xfrm>
            <a:prstGeom prst="rect">
              <a:avLst/>
            </a:prstGeom>
            <a:noFill/>
          </p:spPr>
          <p:txBody>
            <a:bodyPr wrap="square"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KEY WORD</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63" name="Rectangle 11"/>
          <p:cNvSpPr/>
          <p:nvPr/>
        </p:nvSpPr>
        <p:spPr>
          <a:xfrm>
            <a:off x="1970054" y="2695809"/>
            <a:ext cx="3161227" cy="532582"/>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64" name="Rectangle 11"/>
          <p:cNvSpPr/>
          <p:nvPr/>
        </p:nvSpPr>
        <p:spPr>
          <a:xfrm>
            <a:off x="1970055" y="2391907"/>
            <a:ext cx="1349581" cy="40011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sp>
        <p:nvSpPr>
          <p:cNvPr id="65" name="TextBox 11"/>
          <p:cNvSpPr txBox="1"/>
          <p:nvPr/>
        </p:nvSpPr>
        <p:spPr>
          <a:xfrm>
            <a:off x="2004060" y="3253329"/>
            <a:ext cx="3127221" cy="318100"/>
          </a:xfrm>
          <a:prstGeom prst="rect">
            <a:avLst/>
          </a:prstGeom>
          <a:solidFill>
            <a:srgbClr val="90A08D"/>
          </a:solidFill>
        </p:spPr>
        <p:txBody>
          <a:bodyPr wrap="square" rtlCol="0">
            <a:spAutoFit/>
          </a:bodyPr>
          <a:lstStyle/>
          <a:p>
            <a:endParaRPr lang="id-ID" sz="1465" dirty="0">
              <a:solidFill>
                <a:schemeClr val="bg2"/>
              </a:solidFill>
              <a:latin typeface="仿宋" panose="02010609060101010101" charset="-122"/>
              <a:ea typeface="仿宋" panose="02010609060101010101" charset="-122"/>
            </a:endParaRPr>
          </a:p>
        </p:txBody>
      </p:sp>
      <p:sp>
        <p:nvSpPr>
          <p:cNvPr id="66" name="文本框 65"/>
          <p:cNvSpPr txBox="1"/>
          <p:nvPr/>
        </p:nvSpPr>
        <p:spPr>
          <a:xfrm>
            <a:off x="1981207" y="3264209"/>
            <a:ext cx="1446762" cy="338554"/>
          </a:xfrm>
          <a:prstGeom prst="rect">
            <a:avLst/>
          </a:prstGeom>
          <a:noFill/>
        </p:spPr>
        <p:txBody>
          <a:bodyPr wrap="square" rtlCol="0">
            <a:spAutoFit/>
          </a:bodyPr>
          <a:lstStyle/>
          <a:p>
            <a:pPr algn="ctr"/>
            <a:r>
              <a:rPr lang="en-US" altLang="zh-CN" sz="1600" b="1" dirty="0">
                <a:solidFill>
                  <a:schemeClr val="bg1"/>
                </a:solidFill>
                <a:latin typeface="仿宋" panose="02010609060101010101" charset="-122"/>
                <a:ea typeface="仿宋" panose="02010609060101010101" charset="-122"/>
              </a:rPr>
              <a:t>KEY WORD</a:t>
            </a:r>
          </a:p>
        </p:txBody>
      </p:sp>
      <p:sp>
        <p:nvSpPr>
          <p:cNvPr id="67" name="Rectangle 11"/>
          <p:cNvSpPr/>
          <p:nvPr/>
        </p:nvSpPr>
        <p:spPr>
          <a:xfrm>
            <a:off x="1970054" y="3838621"/>
            <a:ext cx="3161227" cy="532582"/>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68" name="Rectangle 11"/>
          <p:cNvSpPr/>
          <p:nvPr/>
        </p:nvSpPr>
        <p:spPr>
          <a:xfrm>
            <a:off x="1970055" y="3534719"/>
            <a:ext cx="1349581" cy="40011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sp>
        <p:nvSpPr>
          <p:cNvPr id="69" name="TextBox 11"/>
          <p:cNvSpPr txBox="1"/>
          <p:nvPr/>
        </p:nvSpPr>
        <p:spPr>
          <a:xfrm>
            <a:off x="2004060" y="4396141"/>
            <a:ext cx="3127221" cy="318100"/>
          </a:xfrm>
          <a:prstGeom prst="rect">
            <a:avLst/>
          </a:prstGeom>
          <a:solidFill>
            <a:srgbClr val="90A08D"/>
          </a:solidFill>
        </p:spPr>
        <p:txBody>
          <a:bodyPr wrap="square" rtlCol="0">
            <a:spAutoFit/>
          </a:bodyPr>
          <a:lstStyle/>
          <a:p>
            <a:endParaRPr lang="id-ID" sz="1465" dirty="0">
              <a:solidFill>
                <a:schemeClr val="bg2"/>
              </a:solidFill>
              <a:latin typeface="仿宋" panose="02010609060101010101" charset="-122"/>
              <a:ea typeface="仿宋" panose="02010609060101010101" charset="-122"/>
            </a:endParaRPr>
          </a:p>
        </p:txBody>
      </p:sp>
      <p:sp>
        <p:nvSpPr>
          <p:cNvPr id="70" name="文本框 69"/>
          <p:cNvSpPr txBox="1"/>
          <p:nvPr/>
        </p:nvSpPr>
        <p:spPr>
          <a:xfrm>
            <a:off x="1981207" y="4407021"/>
            <a:ext cx="1446762" cy="338554"/>
          </a:xfrm>
          <a:prstGeom prst="rect">
            <a:avLst/>
          </a:prstGeom>
          <a:noFill/>
        </p:spPr>
        <p:txBody>
          <a:bodyPr wrap="square" rtlCol="0">
            <a:spAutoFit/>
          </a:bodyPr>
          <a:lstStyle/>
          <a:p>
            <a:pPr algn="ctr"/>
            <a:r>
              <a:rPr lang="en-US" altLang="zh-CN" sz="1600" b="1" dirty="0">
                <a:solidFill>
                  <a:schemeClr val="bg1"/>
                </a:solidFill>
                <a:latin typeface="仿宋" panose="02010609060101010101" charset="-122"/>
                <a:ea typeface="仿宋" panose="02010609060101010101" charset="-122"/>
              </a:rPr>
              <a:t>KEY WORD</a:t>
            </a:r>
          </a:p>
        </p:txBody>
      </p:sp>
      <p:sp>
        <p:nvSpPr>
          <p:cNvPr id="71" name="Rectangle 11"/>
          <p:cNvSpPr/>
          <p:nvPr/>
        </p:nvSpPr>
        <p:spPr>
          <a:xfrm>
            <a:off x="1970054" y="4981433"/>
            <a:ext cx="3161227" cy="532582"/>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72" name="Rectangle 11"/>
          <p:cNvSpPr/>
          <p:nvPr/>
        </p:nvSpPr>
        <p:spPr>
          <a:xfrm>
            <a:off x="1970055" y="4677531"/>
            <a:ext cx="1349581" cy="40011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1000"/>
                                        <p:tgtEl>
                                          <p:spTgt spid="65"/>
                                        </p:tgtEl>
                                      </p:cBhvr>
                                    </p:animEffect>
                                    <p:anim calcmode="lin" valueType="num">
                                      <p:cBhvr>
                                        <p:cTn id="28" dur="1000" fill="hold"/>
                                        <p:tgtEl>
                                          <p:spTgt spid="65"/>
                                        </p:tgtEl>
                                        <p:attrNameLst>
                                          <p:attrName>ppt_x</p:attrName>
                                        </p:attrNameLst>
                                      </p:cBhvr>
                                      <p:tavLst>
                                        <p:tav tm="0">
                                          <p:val>
                                            <p:strVal val="#ppt_x"/>
                                          </p:val>
                                        </p:tav>
                                        <p:tav tm="100000">
                                          <p:val>
                                            <p:strVal val="#ppt_x"/>
                                          </p:val>
                                        </p:tav>
                                      </p:tavLst>
                                    </p:anim>
                                    <p:anim calcmode="lin" valueType="num">
                                      <p:cBhvr>
                                        <p:cTn id="29" dur="1000" fill="hold"/>
                                        <p:tgtEl>
                                          <p:spTgt spid="6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1000"/>
                                        <p:tgtEl>
                                          <p:spTgt spid="66"/>
                                        </p:tgtEl>
                                      </p:cBhvr>
                                    </p:animEffect>
                                    <p:anim calcmode="lin" valueType="num">
                                      <p:cBhvr>
                                        <p:cTn id="33" dur="1000" fill="hold"/>
                                        <p:tgtEl>
                                          <p:spTgt spid="66"/>
                                        </p:tgtEl>
                                        <p:attrNameLst>
                                          <p:attrName>ppt_x</p:attrName>
                                        </p:attrNameLst>
                                      </p:cBhvr>
                                      <p:tavLst>
                                        <p:tav tm="0">
                                          <p:val>
                                            <p:strVal val="#ppt_x"/>
                                          </p:val>
                                        </p:tav>
                                        <p:tav tm="100000">
                                          <p:val>
                                            <p:strVal val="#ppt_x"/>
                                          </p:val>
                                        </p:tav>
                                      </p:tavLst>
                                    </p:anim>
                                    <p:anim calcmode="lin" valueType="num">
                                      <p:cBhvr>
                                        <p:cTn id="34" dur="1000" fill="hold"/>
                                        <p:tgtEl>
                                          <p:spTgt spid="6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1000"/>
                                        <p:tgtEl>
                                          <p:spTgt spid="67"/>
                                        </p:tgtEl>
                                      </p:cBhvr>
                                    </p:animEffect>
                                    <p:anim calcmode="lin" valueType="num">
                                      <p:cBhvr>
                                        <p:cTn id="38" dur="1000" fill="hold"/>
                                        <p:tgtEl>
                                          <p:spTgt spid="67"/>
                                        </p:tgtEl>
                                        <p:attrNameLst>
                                          <p:attrName>ppt_x</p:attrName>
                                        </p:attrNameLst>
                                      </p:cBhvr>
                                      <p:tavLst>
                                        <p:tav tm="0">
                                          <p:val>
                                            <p:strVal val="#ppt_x"/>
                                          </p:val>
                                        </p:tav>
                                        <p:tav tm="100000">
                                          <p:val>
                                            <p:strVal val="#ppt_x"/>
                                          </p:val>
                                        </p:tav>
                                      </p:tavLst>
                                    </p:anim>
                                    <p:anim calcmode="lin" valueType="num">
                                      <p:cBhvr>
                                        <p:cTn id="39" dur="1000" fill="hold"/>
                                        <p:tgtEl>
                                          <p:spTgt spid="6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anim calcmode="lin" valueType="num">
                                      <p:cBhvr>
                                        <p:cTn id="43" dur="1000" fill="hold"/>
                                        <p:tgtEl>
                                          <p:spTgt spid="68"/>
                                        </p:tgtEl>
                                        <p:attrNameLst>
                                          <p:attrName>ppt_x</p:attrName>
                                        </p:attrNameLst>
                                      </p:cBhvr>
                                      <p:tavLst>
                                        <p:tav tm="0">
                                          <p:val>
                                            <p:strVal val="#ppt_x"/>
                                          </p:val>
                                        </p:tav>
                                        <p:tav tm="100000">
                                          <p:val>
                                            <p:strVal val="#ppt_x"/>
                                          </p:val>
                                        </p:tav>
                                      </p:tavLst>
                                    </p:anim>
                                    <p:anim calcmode="lin" valueType="num">
                                      <p:cBhvr>
                                        <p:cTn id="44" dur="1000" fill="hold"/>
                                        <p:tgtEl>
                                          <p:spTgt spid="6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1000"/>
                                        <p:tgtEl>
                                          <p:spTgt spid="69"/>
                                        </p:tgtEl>
                                      </p:cBhvr>
                                    </p:animEffect>
                                    <p:anim calcmode="lin" valueType="num">
                                      <p:cBhvr>
                                        <p:cTn id="48" dur="1000" fill="hold"/>
                                        <p:tgtEl>
                                          <p:spTgt spid="69"/>
                                        </p:tgtEl>
                                        <p:attrNameLst>
                                          <p:attrName>ppt_x</p:attrName>
                                        </p:attrNameLst>
                                      </p:cBhvr>
                                      <p:tavLst>
                                        <p:tav tm="0">
                                          <p:val>
                                            <p:strVal val="#ppt_x"/>
                                          </p:val>
                                        </p:tav>
                                        <p:tav tm="100000">
                                          <p:val>
                                            <p:strVal val="#ppt_x"/>
                                          </p:val>
                                        </p:tav>
                                      </p:tavLst>
                                    </p:anim>
                                    <p:anim calcmode="lin" valueType="num">
                                      <p:cBhvr>
                                        <p:cTn id="49" dur="1000" fill="hold"/>
                                        <p:tgtEl>
                                          <p:spTgt spid="6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1000"/>
                                        <p:tgtEl>
                                          <p:spTgt spid="70"/>
                                        </p:tgtEl>
                                      </p:cBhvr>
                                    </p:animEffect>
                                    <p:anim calcmode="lin" valueType="num">
                                      <p:cBhvr>
                                        <p:cTn id="53" dur="1000" fill="hold"/>
                                        <p:tgtEl>
                                          <p:spTgt spid="70"/>
                                        </p:tgtEl>
                                        <p:attrNameLst>
                                          <p:attrName>ppt_x</p:attrName>
                                        </p:attrNameLst>
                                      </p:cBhvr>
                                      <p:tavLst>
                                        <p:tav tm="0">
                                          <p:val>
                                            <p:strVal val="#ppt_x"/>
                                          </p:val>
                                        </p:tav>
                                        <p:tav tm="100000">
                                          <p:val>
                                            <p:strVal val="#ppt_x"/>
                                          </p:val>
                                        </p:tav>
                                      </p:tavLst>
                                    </p:anim>
                                    <p:anim calcmode="lin" valueType="num">
                                      <p:cBhvr>
                                        <p:cTn id="54" dur="1000" fill="hold"/>
                                        <p:tgtEl>
                                          <p:spTgt spid="7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1000"/>
                                        <p:tgtEl>
                                          <p:spTgt spid="71"/>
                                        </p:tgtEl>
                                      </p:cBhvr>
                                    </p:animEffect>
                                    <p:anim calcmode="lin" valueType="num">
                                      <p:cBhvr>
                                        <p:cTn id="58" dur="1000" fill="hold"/>
                                        <p:tgtEl>
                                          <p:spTgt spid="71"/>
                                        </p:tgtEl>
                                        <p:attrNameLst>
                                          <p:attrName>ppt_x</p:attrName>
                                        </p:attrNameLst>
                                      </p:cBhvr>
                                      <p:tavLst>
                                        <p:tav tm="0">
                                          <p:val>
                                            <p:strVal val="#ppt_x"/>
                                          </p:val>
                                        </p:tav>
                                        <p:tav tm="100000">
                                          <p:val>
                                            <p:strVal val="#ppt_x"/>
                                          </p:val>
                                        </p:tav>
                                      </p:tavLst>
                                    </p:anim>
                                    <p:anim calcmode="lin" valueType="num">
                                      <p:cBhvr>
                                        <p:cTn id="59" dur="1000" fill="hold"/>
                                        <p:tgtEl>
                                          <p:spTgt spid="7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1000"/>
                                        <p:tgtEl>
                                          <p:spTgt spid="72"/>
                                        </p:tgtEl>
                                      </p:cBhvr>
                                    </p:animEffect>
                                    <p:anim calcmode="lin" valueType="num">
                                      <p:cBhvr>
                                        <p:cTn id="63" dur="1000" fill="hold"/>
                                        <p:tgtEl>
                                          <p:spTgt spid="72"/>
                                        </p:tgtEl>
                                        <p:attrNameLst>
                                          <p:attrName>ppt_x</p:attrName>
                                        </p:attrNameLst>
                                      </p:cBhvr>
                                      <p:tavLst>
                                        <p:tav tm="0">
                                          <p:val>
                                            <p:strVal val="#ppt_x"/>
                                          </p:val>
                                        </p:tav>
                                        <p:tav tm="100000">
                                          <p:val>
                                            <p:strVal val="#ppt_x"/>
                                          </p:val>
                                        </p:tav>
                                      </p:tavLst>
                                    </p:anim>
                                    <p:anim calcmode="lin" valueType="num">
                                      <p:cBhvr>
                                        <p:cTn id="64" dur="1000" fill="hold"/>
                                        <p:tgtEl>
                                          <p:spTgt spid="72"/>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55" presetClass="entr" presetSubtype="0"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1000" fill="hold"/>
                                        <p:tgtEl>
                                          <p:spTgt spid="32"/>
                                        </p:tgtEl>
                                        <p:attrNameLst>
                                          <p:attrName>ppt_w</p:attrName>
                                        </p:attrNameLst>
                                      </p:cBhvr>
                                      <p:tavLst>
                                        <p:tav tm="0">
                                          <p:val>
                                            <p:strVal val="#ppt_w*0.70"/>
                                          </p:val>
                                        </p:tav>
                                        <p:tav tm="100000">
                                          <p:val>
                                            <p:strVal val="#ppt_w"/>
                                          </p:val>
                                        </p:tav>
                                      </p:tavLst>
                                    </p:anim>
                                    <p:anim calcmode="lin" valueType="num">
                                      <p:cBhvr>
                                        <p:cTn id="69" dur="1000" fill="hold"/>
                                        <p:tgtEl>
                                          <p:spTgt spid="32"/>
                                        </p:tgtEl>
                                        <p:attrNameLst>
                                          <p:attrName>ppt_h</p:attrName>
                                        </p:attrNameLst>
                                      </p:cBhvr>
                                      <p:tavLst>
                                        <p:tav tm="0">
                                          <p:val>
                                            <p:strVal val="#ppt_h"/>
                                          </p:val>
                                        </p:tav>
                                        <p:tav tm="100000">
                                          <p:val>
                                            <p:strVal val="#ppt_h"/>
                                          </p:val>
                                        </p:tav>
                                      </p:tavLst>
                                    </p:anim>
                                    <p:animEffect transition="in" filter="fade">
                                      <p:cBhvr>
                                        <p:cTn id="70"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2" grpId="0"/>
      <p:bldP spid="63" grpId="0"/>
      <p:bldP spid="64" grpId="0"/>
      <p:bldP spid="65" grpId="0" animBg="1"/>
      <p:bldP spid="66" grpId="0"/>
      <p:bldP spid="67" grpId="0"/>
      <p:bldP spid="68" grpId="0"/>
      <p:bldP spid="69" grpId="0" animBg="1"/>
      <p:bldP spid="70" grpId="0"/>
      <p:bldP spid="71"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974590" y="2512695"/>
            <a:ext cx="6821805" cy="2404755"/>
            <a:chOff x="6503" y="4851"/>
            <a:chExt cx="7398" cy="2863"/>
          </a:xfrm>
        </p:grpSpPr>
        <p:sp>
          <p:nvSpPr>
            <p:cNvPr id="25" name="Shape 892"/>
            <p:cNvSpPr/>
            <p:nvPr/>
          </p:nvSpPr>
          <p:spPr>
            <a:xfrm rot="5400000">
              <a:off x="6446" y="5061"/>
              <a:ext cx="434" cy="321"/>
            </a:xfrm>
            <a:prstGeom prst="triangle">
              <a:avLst>
                <a:gd name="adj" fmla="val 50000"/>
              </a:avLst>
            </a:prstGeom>
            <a:solidFill>
              <a:srgbClr val="C0C9BE"/>
            </a:solidFill>
            <a:ln>
              <a:noFill/>
            </a:ln>
          </p:spPr>
          <p:txBody>
            <a:bodyPr lIns="60941" tIns="30462" rIns="60941" bIns="30462" anchor="ctr" anchorCtr="0">
              <a:noAutofit/>
            </a:bodyPr>
            <a:lstStyle/>
            <a:p>
              <a:pPr algn="ctr" defTabSz="608965">
                <a:buClr>
                  <a:srgbClr val="000000"/>
                </a:buClr>
              </a:pPr>
              <a:endParaRPr sz="1200" kern="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 name="Rectangle 11"/>
            <p:cNvSpPr/>
            <p:nvPr/>
          </p:nvSpPr>
          <p:spPr>
            <a:xfrm>
              <a:off x="7181" y="5297"/>
              <a:ext cx="6720" cy="841"/>
            </a:xfrm>
            <a:prstGeom prst="rect">
              <a:avLst/>
            </a:prstGeom>
          </p:spPr>
          <p:txBody>
            <a:bodyPr wrap="square">
              <a:spAutoFit/>
            </a:bodyPr>
            <a:lstStyle/>
            <a:p>
              <a:pPr>
                <a:lnSpc>
                  <a:spcPct val="125000"/>
                </a:lnSpc>
              </a:pPr>
              <a:r>
                <a:rPr lang="zh-CN" altLang="en-US" sz="1600" dirty="0">
                  <a:solidFill>
                    <a:sysClr val="windowText" lastClr="000000">
                      <a:lumMod val="75000"/>
                      <a:lumOff val="25000"/>
                    </a:sys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60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11"/>
            <p:cNvSpPr/>
            <p:nvPr/>
          </p:nvSpPr>
          <p:spPr>
            <a:xfrm>
              <a:off x="7181" y="4851"/>
              <a:ext cx="2125" cy="566"/>
            </a:xfrm>
            <a:prstGeom prst="rect">
              <a:avLst/>
            </a:prstGeom>
          </p:spPr>
          <p:txBody>
            <a:bodyPr wrap="square">
              <a:spAutoFit/>
            </a:bodyPr>
            <a:lstStyle/>
            <a:p>
              <a:pPr>
                <a:lnSpc>
                  <a:spcPct val="125000"/>
                </a:lnSpc>
              </a:pPr>
              <a:r>
                <a:rPr lang="zh-CN" altLang="en-US" sz="2000" b="1"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8" name="Shape 892"/>
            <p:cNvSpPr/>
            <p:nvPr/>
          </p:nvSpPr>
          <p:spPr>
            <a:xfrm rot="5400000">
              <a:off x="6446" y="6637"/>
              <a:ext cx="434" cy="321"/>
            </a:xfrm>
            <a:prstGeom prst="triangle">
              <a:avLst>
                <a:gd name="adj" fmla="val 50000"/>
              </a:avLst>
            </a:prstGeom>
            <a:solidFill>
              <a:srgbClr val="90A08D"/>
            </a:solidFill>
            <a:ln>
              <a:noFill/>
            </a:ln>
          </p:spPr>
          <p:txBody>
            <a:bodyPr lIns="60941" tIns="30462" rIns="60941" bIns="30462" anchor="ctr" anchorCtr="0">
              <a:noAutofit/>
            </a:bodyPr>
            <a:lstStyle/>
            <a:p>
              <a:pPr algn="ctr" defTabSz="608965">
                <a:buClr>
                  <a:srgbClr val="000000"/>
                </a:buClr>
              </a:pPr>
              <a:endParaRPr sz="1200" kern="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 name="Rectangle 11"/>
            <p:cNvSpPr/>
            <p:nvPr/>
          </p:nvSpPr>
          <p:spPr>
            <a:xfrm>
              <a:off x="7181" y="6873"/>
              <a:ext cx="6720" cy="841"/>
            </a:xfrm>
            <a:prstGeom prst="rect">
              <a:avLst/>
            </a:prstGeom>
          </p:spPr>
          <p:txBody>
            <a:bodyPr wrap="square">
              <a:spAutoFit/>
            </a:bodyPr>
            <a:lstStyle/>
            <a:p>
              <a:pPr>
                <a:lnSpc>
                  <a:spcPct val="125000"/>
                </a:lnSpc>
              </a:pPr>
              <a:r>
                <a:rPr lang="zh-CN" altLang="en-US" sz="1600" dirty="0">
                  <a:solidFill>
                    <a:sysClr val="windowText" lastClr="000000">
                      <a:lumMod val="75000"/>
                      <a:lumOff val="25000"/>
                    </a:sys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600"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11"/>
            <p:cNvSpPr/>
            <p:nvPr/>
          </p:nvSpPr>
          <p:spPr>
            <a:xfrm>
              <a:off x="7181" y="6399"/>
              <a:ext cx="2125" cy="566"/>
            </a:xfrm>
            <a:prstGeom prst="rect">
              <a:avLst/>
            </a:prstGeom>
          </p:spPr>
          <p:txBody>
            <a:bodyPr wrap="square">
              <a:spAutoFit/>
            </a:bodyPr>
            <a:lstStyle/>
            <a:p>
              <a:pPr>
                <a:lnSpc>
                  <a:spcPct val="125000"/>
                </a:lnSpc>
              </a:pPr>
              <a:r>
                <a:rPr lang="zh-CN" altLang="en-US" sz="2000" b="1" dirty="0">
                  <a:solidFill>
                    <a:sysClr val="windowText" lastClr="000000">
                      <a:lumMod val="75000"/>
                      <a:lumOff val="25000"/>
                    </a:sys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gr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0" y="2122805"/>
            <a:ext cx="4462780" cy="2975610"/>
          </a:xfrm>
          <a:prstGeom prst="rect">
            <a:avLst/>
          </a:prstGeom>
        </p:spPr>
      </p:pic>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40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1985645" y="2065020"/>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028700" cy="1106805"/>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03</a:t>
            </a:r>
          </a:p>
        </p:txBody>
      </p:sp>
      <p:cxnSp>
        <p:nvCxnSpPr>
          <p:cNvPr id="8" name="直接连接符 7"/>
          <p:cNvCxnSpPr/>
          <p:nvPr/>
        </p:nvCxnSpPr>
        <p:spPr>
          <a:xfrm flipH="1">
            <a:off x="-283845"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5405"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Freeform 5"/>
          <p:cNvSpPr/>
          <p:nvPr/>
        </p:nvSpPr>
        <p:spPr>
          <a:xfrm>
            <a:off x="6904204" y="2100995"/>
            <a:ext cx="2426727" cy="2426723"/>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rgbClr val="90A08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365">
              <a:lnSpc>
                <a:spcPct val="90000"/>
              </a:lnSpc>
              <a:spcBef>
                <a:spcPct val="0"/>
              </a:spcBef>
              <a:spcAft>
                <a:spcPct val="35000"/>
              </a:spcAft>
            </a:pPr>
            <a:endParaRPr lang="en-US" sz="4000" dirty="0"/>
          </a:p>
        </p:txBody>
      </p:sp>
      <p:sp>
        <p:nvSpPr>
          <p:cNvPr id="2" name="Oval 6"/>
          <p:cNvSpPr/>
          <p:nvPr/>
        </p:nvSpPr>
        <p:spPr>
          <a:xfrm>
            <a:off x="7364763" y="2561552"/>
            <a:ext cx="1505608" cy="1505608"/>
          </a:xfrm>
          <a:prstGeom prst="ellipse">
            <a:avLst/>
          </a:prstGeom>
          <a:solidFill>
            <a:srgbClr val="C0C9BE"/>
          </a:solidFill>
          <a:ln w="76200">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3" name="Freeform 8"/>
          <p:cNvSpPr/>
          <p:nvPr/>
        </p:nvSpPr>
        <p:spPr>
          <a:xfrm>
            <a:off x="8900383" y="3356910"/>
            <a:ext cx="2061905" cy="2061901"/>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rgbClr val="90A08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365">
              <a:lnSpc>
                <a:spcPct val="90000"/>
              </a:lnSpc>
              <a:spcBef>
                <a:spcPct val="0"/>
              </a:spcBef>
              <a:spcAft>
                <a:spcPct val="35000"/>
              </a:spcAft>
            </a:pPr>
            <a:endParaRPr lang="en-US" sz="4000" dirty="0"/>
          </a:p>
        </p:txBody>
      </p:sp>
      <p:sp>
        <p:nvSpPr>
          <p:cNvPr id="13" name="Oval 9"/>
          <p:cNvSpPr/>
          <p:nvPr/>
        </p:nvSpPr>
        <p:spPr>
          <a:xfrm>
            <a:off x="9253591" y="3710119"/>
            <a:ext cx="1355491" cy="1355485"/>
          </a:xfrm>
          <a:prstGeom prst="ellipse">
            <a:avLst/>
          </a:prstGeom>
          <a:solidFill>
            <a:srgbClr val="C0C9BE"/>
          </a:solidFill>
          <a:ln w="57150">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5" dirty="0"/>
          </a:p>
        </p:txBody>
      </p:sp>
      <p:sp>
        <p:nvSpPr>
          <p:cNvPr id="14" name="Freeform 11"/>
          <p:cNvSpPr/>
          <p:nvPr/>
        </p:nvSpPr>
        <p:spPr>
          <a:xfrm>
            <a:off x="7345151" y="4356649"/>
            <a:ext cx="1573901" cy="1573899"/>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rgbClr val="C0C9B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365">
              <a:lnSpc>
                <a:spcPct val="90000"/>
              </a:lnSpc>
              <a:spcBef>
                <a:spcPct val="0"/>
              </a:spcBef>
              <a:spcAft>
                <a:spcPct val="35000"/>
              </a:spcAft>
            </a:pPr>
            <a:endParaRPr lang="en-US" sz="4000" dirty="0"/>
          </a:p>
        </p:txBody>
      </p:sp>
      <p:sp>
        <p:nvSpPr>
          <p:cNvPr id="15" name="Oval 12"/>
          <p:cNvSpPr/>
          <p:nvPr/>
        </p:nvSpPr>
        <p:spPr>
          <a:xfrm>
            <a:off x="7643856" y="4655353"/>
            <a:ext cx="976491" cy="976492"/>
          </a:xfrm>
          <a:prstGeom prst="ellipse">
            <a:avLst/>
          </a:prstGeom>
          <a:solidFill>
            <a:srgbClr val="90A08D"/>
          </a:solidFill>
          <a:ln w="76200">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chemeClr val="bg1"/>
              </a:solidFill>
            </a:endParaRPr>
          </a:p>
        </p:txBody>
      </p:sp>
      <p:sp>
        <p:nvSpPr>
          <p:cNvPr id="16" name="Freeform 14"/>
          <p:cNvSpPr/>
          <p:nvPr/>
        </p:nvSpPr>
        <p:spPr>
          <a:xfrm>
            <a:off x="8927475" y="1642285"/>
            <a:ext cx="1539253" cy="1539251"/>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rgbClr val="C0C9B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365">
              <a:lnSpc>
                <a:spcPct val="90000"/>
              </a:lnSpc>
              <a:spcBef>
                <a:spcPct val="0"/>
              </a:spcBef>
              <a:spcAft>
                <a:spcPct val="35000"/>
              </a:spcAft>
            </a:pPr>
            <a:endParaRPr lang="en-US" sz="4000" dirty="0"/>
          </a:p>
        </p:txBody>
      </p:sp>
      <p:sp>
        <p:nvSpPr>
          <p:cNvPr id="8" name="Oval 15"/>
          <p:cNvSpPr/>
          <p:nvPr/>
        </p:nvSpPr>
        <p:spPr>
          <a:xfrm>
            <a:off x="9219604" y="1934413"/>
            <a:ext cx="954995" cy="954995"/>
          </a:xfrm>
          <a:prstGeom prst="ellipse">
            <a:avLst/>
          </a:prstGeom>
          <a:solidFill>
            <a:srgbClr val="90A08D"/>
          </a:solidFill>
          <a:ln w="57150">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5" dirty="0"/>
          </a:p>
        </p:txBody>
      </p:sp>
      <p:sp>
        <p:nvSpPr>
          <p:cNvPr id="18" name="Arc 17"/>
          <p:cNvSpPr/>
          <p:nvPr/>
        </p:nvSpPr>
        <p:spPr>
          <a:xfrm rot="11931966">
            <a:off x="6652175" y="2327651"/>
            <a:ext cx="2181771" cy="2181771"/>
          </a:xfrm>
          <a:prstGeom prst="arc">
            <a:avLst/>
          </a:prstGeom>
          <a:ln w="28575">
            <a:solidFill>
              <a:srgbClr val="41413F"/>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9" name="Text Placeholder 3"/>
          <p:cNvSpPr txBox="1"/>
          <p:nvPr/>
        </p:nvSpPr>
        <p:spPr>
          <a:xfrm>
            <a:off x="1367127" y="1690218"/>
            <a:ext cx="852798" cy="92333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6000" dirty="0">
                <a:solidFill>
                  <a:srgbClr val="90A08D"/>
                </a:solidFill>
              </a:rPr>
              <a:t>01</a:t>
            </a:r>
          </a:p>
        </p:txBody>
      </p:sp>
      <p:sp>
        <p:nvSpPr>
          <p:cNvPr id="20" name="Text Placeholder 3"/>
          <p:cNvSpPr txBox="1"/>
          <p:nvPr/>
        </p:nvSpPr>
        <p:spPr>
          <a:xfrm>
            <a:off x="1379455" y="2776857"/>
            <a:ext cx="852798" cy="92333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6000" dirty="0">
                <a:solidFill>
                  <a:srgbClr val="90A08D"/>
                </a:solidFill>
              </a:rPr>
              <a:t>02</a:t>
            </a:r>
          </a:p>
        </p:txBody>
      </p:sp>
      <p:sp>
        <p:nvSpPr>
          <p:cNvPr id="21" name="Text Placeholder 3"/>
          <p:cNvSpPr txBox="1"/>
          <p:nvPr/>
        </p:nvSpPr>
        <p:spPr>
          <a:xfrm>
            <a:off x="1364902" y="3863495"/>
            <a:ext cx="852798" cy="92333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6000" dirty="0">
                <a:solidFill>
                  <a:srgbClr val="90A08D"/>
                </a:solidFill>
              </a:rPr>
              <a:t>03</a:t>
            </a:r>
          </a:p>
        </p:txBody>
      </p:sp>
      <p:sp>
        <p:nvSpPr>
          <p:cNvPr id="22" name="Text Placeholder 3"/>
          <p:cNvSpPr txBox="1"/>
          <p:nvPr/>
        </p:nvSpPr>
        <p:spPr>
          <a:xfrm>
            <a:off x="1367127" y="4950134"/>
            <a:ext cx="852798" cy="92333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6000" dirty="0">
                <a:solidFill>
                  <a:srgbClr val="90A08D"/>
                </a:solidFill>
              </a:rPr>
              <a:t>04</a:t>
            </a:r>
          </a:p>
        </p:txBody>
      </p:sp>
      <p:sp>
        <p:nvSpPr>
          <p:cNvPr id="23" name="Arc 38"/>
          <p:cNvSpPr/>
          <p:nvPr/>
        </p:nvSpPr>
        <p:spPr>
          <a:xfrm rot="5691386">
            <a:off x="8917300" y="3412073"/>
            <a:ext cx="2181771" cy="2181771"/>
          </a:xfrm>
          <a:prstGeom prst="arc">
            <a:avLst/>
          </a:prstGeom>
          <a:ln w="28575">
            <a:solidFill>
              <a:srgbClr val="41413F"/>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4" name="Freeform 42"/>
          <p:cNvSpPr>
            <a:spLocks noEditPoints="1"/>
          </p:cNvSpPr>
          <p:nvPr/>
        </p:nvSpPr>
        <p:spPr bwMode="auto">
          <a:xfrm>
            <a:off x="7728870" y="3008063"/>
            <a:ext cx="793791" cy="68326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E6E6E6"/>
          </a:solidFill>
          <a:ln w="9525">
            <a:noFill/>
            <a:round/>
          </a:ln>
        </p:spPr>
        <p:txBody>
          <a:bodyPr vert="horz" wrap="square" lIns="121920" tIns="60960" rIns="121920" bIns="60960" numCol="1" anchor="t" anchorCtr="0" compatLnSpc="1"/>
          <a:lstStyle/>
          <a:p>
            <a:endParaRPr lang="en-US" sz="2400"/>
          </a:p>
        </p:txBody>
      </p:sp>
      <p:sp>
        <p:nvSpPr>
          <p:cNvPr id="25" name="Freeform 152"/>
          <p:cNvSpPr>
            <a:spLocks noEditPoints="1"/>
          </p:cNvSpPr>
          <p:nvPr/>
        </p:nvSpPr>
        <p:spPr bwMode="auto">
          <a:xfrm>
            <a:off x="9400982" y="2153722"/>
            <a:ext cx="585755" cy="54131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E6E6E6"/>
          </a:solidFill>
          <a:ln w="9525">
            <a:noFill/>
            <a:round/>
          </a:ln>
        </p:spPr>
        <p:txBody>
          <a:bodyPr vert="horz" wrap="square" lIns="121920" tIns="60960" rIns="121920" bIns="60960" numCol="1" anchor="t" anchorCtr="0" compatLnSpc="1"/>
          <a:lstStyle/>
          <a:p>
            <a:endParaRPr lang="en-US" sz="2400"/>
          </a:p>
        </p:txBody>
      </p:sp>
      <p:sp>
        <p:nvSpPr>
          <p:cNvPr id="26" name="Freeform 144"/>
          <p:cNvSpPr>
            <a:spLocks noEditPoints="1"/>
          </p:cNvSpPr>
          <p:nvPr/>
        </p:nvSpPr>
        <p:spPr bwMode="auto">
          <a:xfrm>
            <a:off x="7857721" y="4878218"/>
            <a:ext cx="546325" cy="42375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rgbClr val="E6E6E6"/>
          </a:solidFill>
          <a:ln w="9525">
            <a:noFill/>
            <a:round/>
          </a:ln>
        </p:spPr>
        <p:txBody>
          <a:bodyPr vert="horz" wrap="square" lIns="121920" tIns="60960" rIns="121920" bIns="60960" numCol="1" anchor="t" anchorCtr="0" compatLnSpc="1"/>
          <a:lstStyle/>
          <a:p>
            <a:endParaRPr lang="en-US" sz="2400"/>
          </a:p>
        </p:txBody>
      </p:sp>
      <p:sp>
        <p:nvSpPr>
          <p:cNvPr id="27" name="Freeform 234"/>
          <p:cNvSpPr/>
          <p:nvPr/>
        </p:nvSpPr>
        <p:spPr bwMode="auto">
          <a:xfrm>
            <a:off x="9658298" y="4113922"/>
            <a:ext cx="547288" cy="554735"/>
          </a:xfrm>
          <a:custGeom>
            <a:avLst/>
            <a:gdLst/>
            <a:ahLst/>
            <a:cxnLst>
              <a:cxn ang="0">
                <a:pos x="66" y="25"/>
              </a:cxn>
              <a:cxn ang="0">
                <a:pos x="51" y="40"/>
              </a:cxn>
              <a:cxn ang="0">
                <a:pos x="57" y="46"/>
              </a:cxn>
              <a:cxn ang="0">
                <a:pos x="51" y="52"/>
              </a:cxn>
              <a:cxn ang="0">
                <a:pos x="20" y="55"/>
              </a:cxn>
              <a:cxn ang="0">
                <a:pos x="7" y="69"/>
              </a:cxn>
              <a:cxn ang="0">
                <a:pos x="0" y="69"/>
              </a:cxn>
              <a:cxn ang="0">
                <a:pos x="0" y="62"/>
              </a:cxn>
              <a:cxn ang="0">
                <a:pos x="14" y="48"/>
              </a:cxn>
              <a:cxn ang="0">
                <a:pos x="17" y="18"/>
              </a:cxn>
              <a:cxn ang="0">
                <a:pos x="23" y="12"/>
              </a:cxn>
              <a:cxn ang="0">
                <a:pos x="29" y="17"/>
              </a:cxn>
              <a:cxn ang="0">
                <a:pos x="44" y="2"/>
              </a:cxn>
              <a:cxn ang="0">
                <a:pos x="51" y="2"/>
              </a:cxn>
              <a:cxn ang="0">
                <a:pos x="51" y="9"/>
              </a:cxn>
              <a:cxn ang="0">
                <a:pos x="35" y="24"/>
              </a:cxn>
              <a:cxn ang="0">
                <a:pos x="44" y="33"/>
              </a:cxn>
              <a:cxn ang="0">
                <a:pos x="60" y="18"/>
              </a:cxn>
              <a:cxn ang="0">
                <a:pos x="66" y="18"/>
              </a:cxn>
              <a:cxn ang="0">
                <a:pos x="66" y="25"/>
              </a:cxn>
            </a:cxnLst>
            <a:rect l="0" t="0" r="r" b="b"/>
            <a:pathLst>
              <a:path w="68" h="69">
                <a:moveTo>
                  <a:pt x="66" y="25"/>
                </a:moveTo>
                <a:cubicBezTo>
                  <a:pt x="51" y="40"/>
                  <a:pt x="51" y="40"/>
                  <a:pt x="51" y="40"/>
                </a:cubicBezTo>
                <a:cubicBezTo>
                  <a:pt x="57" y="46"/>
                  <a:pt x="57" y="46"/>
                  <a:pt x="57" y="46"/>
                </a:cubicBezTo>
                <a:cubicBezTo>
                  <a:pt x="51" y="52"/>
                  <a:pt x="51" y="52"/>
                  <a:pt x="51" y="52"/>
                </a:cubicBezTo>
                <a:cubicBezTo>
                  <a:pt x="42" y="60"/>
                  <a:pt x="30" y="61"/>
                  <a:pt x="20" y="55"/>
                </a:cubicBezTo>
                <a:cubicBezTo>
                  <a:pt x="7" y="69"/>
                  <a:pt x="7" y="69"/>
                  <a:pt x="7" y="69"/>
                </a:cubicBezTo>
                <a:cubicBezTo>
                  <a:pt x="0" y="69"/>
                  <a:pt x="0" y="69"/>
                  <a:pt x="0" y="69"/>
                </a:cubicBezTo>
                <a:cubicBezTo>
                  <a:pt x="0" y="62"/>
                  <a:pt x="0" y="62"/>
                  <a:pt x="0" y="62"/>
                </a:cubicBezTo>
                <a:cubicBezTo>
                  <a:pt x="14" y="48"/>
                  <a:pt x="14" y="48"/>
                  <a:pt x="14" y="48"/>
                </a:cubicBezTo>
                <a:cubicBezTo>
                  <a:pt x="7" y="39"/>
                  <a:pt x="8" y="26"/>
                  <a:pt x="17" y="18"/>
                </a:cubicBezTo>
                <a:cubicBezTo>
                  <a:pt x="23" y="12"/>
                  <a:pt x="23" y="12"/>
                  <a:pt x="23" y="12"/>
                </a:cubicBezTo>
                <a:cubicBezTo>
                  <a:pt x="29" y="17"/>
                  <a:pt x="29" y="17"/>
                  <a:pt x="29" y="17"/>
                </a:cubicBezTo>
                <a:cubicBezTo>
                  <a:pt x="44" y="2"/>
                  <a:pt x="44" y="2"/>
                  <a:pt x="44" y="2"/>
                </a:cubicBezTo>
                <a:cubicBezTo>
                  <a:pt x="46" y="0"/>
                  <a:pt x="49" y="0"/>
                  <a:pt x="51" y="2"/>
                </a:cubicBezTo>
                <a:cubicBezTo>
                  <a:pt x="52" y="4"/>
                  <a:pt x="52" y="7"/>
                  <a:pt x="51" y="9"/>
                </a:cubicBezTo>
                <a:cubicBezTo>
                  <a:pt x="35" y="24"/>
                  <a:pt x="35" y="24"/>
                  <a:pt x="35" y="24"/>
                </a:cubicBezTo>
                <a:cubicBezTo>
                  <a:pt x="44" y="33"/>
                  <a:pt x="44" y="33"/>
                  <a:pt x="44" y="33"/>
                </a:cubicBezTo>
                <a:cubicBezTo>
                  <a:pt x="60" y="18"/>
                  <a:pt x="60" y="18"/>
                  <a:pt x="60" y="18"/>
                </a:cubicBezTo>
                <a:cubicBezTo>
                  <a:pt x="61" y="16"/>
                  <a:pt x="64" y="16"/>
                  <a:pt x="66" y="18"/>
                </a:cubicBezTo>
                <a:cubicBezTo>
                  <a:pt x="68" y="20"/>
                  <a:pt x="68" y="23"/>
                  <a:pt x="66" y="25"/>
                </a:cubicBezTo>
                <a:close/>
              </a:path>
            </a:pathLst>
          </a:custGeom>
          <a:solidFill>
            <a:srgbClr val="E6E6E6"/>
          </a:solidFill>
          <a:ln w="9525">
            <a:noFill/>
            <a:round/>
          </a:ln>
        </p:spPr>
        <p:txBody>
          <a:bodyPr vert="horz" wrap="square" lIns="121920" tIns="60960" rIns="121920" bIns="60960" numCol="1" anchor="t" anchorCtr="0" compatLnSpc="1"/>
          <a:lstStyle/>
          <a:p>
            <a:endParaRPr lang="en-US" sz="2400"/>
          </a:p>
        </p:txBody>
      </p:sp>
      <p:sp>
        <p:nvSpPr>
          <p:cNvPr id="28" name="文本框 27"/>
          <p:cNvSpPr txBox="1"/>
          <p:nvPr/>
        </p:nvSpPr>
        <p:spPr>
          <a:xfrm>
            <a:off x="2318212" y="2033384"/>
            <a:ext cx="360909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a:t>
            </a:r>
          </a:p>
        </p:txBody>
      </p:sp>
      <p:sp>
        <p:nvSpPr>
          <p:cNvPr id="29" name="文本框 28"/>
          <p:cNvSpPr txBox="1"/>
          <p:nvPr/>
        </p:nvSpPr>
        <p:spPr>
          <a:xfrm>
            <a:off x="2341319" y="1768112"/>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0" name="文本框 29"/>
          <p:cNvSpPr txBox="1"/>
          <p:nvPr/>
        </p:nvSpPr>
        <p:spPr>
          <a:xfrm>
            <a:off x="2318212" y="3135796"/>
            <a:ext cx="360909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a:t>
            </a:r>
          </a:p>
        </p:txBody>
      </p:sp>
      <p:sp>
        <p:nvSpPr>
          <p:cNvPr id="31" name="文本框 30"/>
          <p:cNvSpPr txBox="1"/>
          <p:nvPr/>
        </p:nvSpPr>
        <p:spPr>
          <a:xfrm>
            <a:off x="2341319" y="2870524"/>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2" name="文本框 31"/>
          <p:cNvSpPr txBox="1"/>
          <p:nvPr/>
        </p:nvSpPr>
        <p:spPr>
          <a:xfrm>
            <a:off x="2318212" y="4200108"/>
            <a:ext cx="360909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a:t>
            </a:r>
          </a:p>
        </p:txBody>
      </p:sp>
      <p:sp>
        <p:nvSpPr>
          <p:cNvPr id="33" name="文本框 32"/>
          <p:cNvSpPr txBox="1"/>
          <p:nvPr/>
        </p:nvSpPr>
        <p:spPr>
          <a:xfrm>
            <a:off x="2341319" y="3934836"/>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4" name="文本框 33"/>
          <p:cNvSpPr txBox="1"/>
          <p:nvPr/>
        </p:nvSpPr>
        <p:spPr>
          <a:xfrm>
            <a:off x="2318212" y="5302520"/>
            <a:ext cx="3609094"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a:t>
            </a:r>
          </a:p>
        </p:txBody>
      </p:sp>
      <p:sp>
        <p:nvSpPr>
          <p:cNvPr id="35" name="文本框 34"/>
          <p:cNvSpPr txBox="1"/>
          <p:nvPr/>
        </p:nvSpPr>
        <p:spPr>
          <a:xfrm>
            <a:off x="2341319" y="5037248"/>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1000"/>
                                        <p:tgtEl>
                                          <p:spTgt spid="35"/>
                                        </p:tgtEl>
                                      </p:cBhvr>
                                    </p:animEffect>
                                    <p:anim calcmode="lin" valueType="num">
                                      <p:cBhvr>
                                        <p:cTn id="63" dur="1000" fill="hold"/>
                                        <p:tgtEl>
                                          <p:spTgt spid="35"/>
                                        </p:tgtEl>
                                        <p:attrNameLst>
                                          <p:attrName>ppt_x</p:attrName>
                                        </p:attrNameLst>
                                      </p:cBhvr>
                                      <p:tavLst>
                                        <p:tav tm="0">
                                          <p:val>
                                            <p:strVal val="#ppt_x"/>
                                          </p:val>
                                        </p:tav>
                                        <p:tav tm="100000">
                                          <p:val>
                                            <p:strVal val="#ppt_x"/>
                                          </p:val>
                                        </p:tav>
                                      </p:tavLst>
                                    </p:anim>
                                    <p:anim calcmode="lin" valueType="num">
                                      <p:cBhvr>
                                        <p:cTn id="64" dur="1000" fill="hold"/>
                                        <p:tgtEl>
                                          <p:spTgt spid="35"/>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55" presetClass="entr" presetSubtype="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1000" fill="hold"/>
                                        <p:tgtEl>
                                          <p:spTgt spid="10"/>
                                        </p:tgtEl>
                                        <p:attrNameLst>
                                          <p:attrName>ppt_w</p:attrName>
                                        </p:attrNameLst>
                                      </p:cBhvr>
                                      <p:tavLst>
                                        <p:tav tm="0">
                                          <p:val>
                                            <p:strVal val="#ppt_w*0.70"/>
                                          </p:val>
                                        </p:tav>
                                        <p:tav tm="100000">
                                          <p:val>
                                            <p:strVal val="#ppt_w"/>
                                          </p:val>
                                        </p:tav>
                                      </p:tavLst>
                                    </p:anim>
                                    <p:anim calcmode="lin" valueType="num">
                                      <p:cBhvr>
                                        <p:cTn id="69" dur="1000" fill="hold"/>
                                        <p:tgtEl>
                                          <p:spTgt spid="10"/>
                                        </p:tgtEl>
                                        <p:attrNameLst>
                                          <p:attrName>ppt_h</p:attrName>
                                        </p:attrNameLst>
                                      </p:cBhvr>
                                      <p:tavLst>
                                        <p:tav tm="0">
                                          <p:val>
                                            <p:strVal val="#ppt_h"/>
                                          </p:val>
                                        </p:tav>
                                        <p:tav tm="100000">
                                          <p:val>
                                            <p:strVal val="#ppt_h"/>
                                          </p:val>
                                        </p:tav>
                                      </p:tavLst>
                                    </p:anim>
                                    <p:animEffect transition="in" filter="fade">
                                      <p:cBhvr>
                                        <p:cTn id="70" dur="1000"/>
                                        <p:tgtEl>
                                          <p:spTgt spid="10"/>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1000" fill="hold"/>
                                        <p:tgtEl>
                                          <p:spTgt spid="2"/>
                                        </p:tgtEl>
                                        <p:attrNameLst>
                                          <p:attrName>ppt_w</p:attrName>
                                        </p:attrNameLst>
                                      </p:cBhvr>
                                      <p:tavLst>
                                        <p:tav tm="0">
                                          <p:val>
                                            <p:strVal val="#ppt_w*0.70"/>
                                          </p:val>
                                        </p:tav>
                                        <p:tav tm="100000">
                                          <p:val>
                                            <p:strVal val="#ppt_w"/>
                                          </p:val>
                                        </p:tav>
                                      </p:tavLst>
                                    </p:anim>
                                    <p:anim calcmode="lin" valueType="num">
                                      <p:cBhvr>
                                        <p:cTn id="74" dur="1000" fill="hold"/>
                                        <p:tgtEl>
                                          <p:spTgt spid="2"/>
                                        </p:tgtEl>
                                        <p:attrNameLst>
                                          <p:attrName>ppt_h</p:attrName>
                                        </p:attrNameLst>
                                      </p:cBhvr>
                                      <p:tavLst>
                                        <p:tav tm="0">
                                          <p:val>
                                            <p:strVal val="#ppt_h"/>
                                          </p:val>
                                        </p:tav>
                                        <p:tav tm="100000">
                                          <p:val>
                                            <p:strVal val="#ppt_h"/>
                                          </p:val>
                                        </p:tav>
                                      </p:tavLst>
                                    </p:anim>
                                    <p:animEffect transition="in" filter="fade">
                                      <p:cBhvr>
                                        <p:cTn id="75" dur="1000"/>
                                        <p:tgtEl>
                                          <p:spTgt spid="2"/>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1000" fill="hold"/>
                                        <p:tgtEl>
                                          <p:spTgt spid="3"/>
                                        </p:tgtEl>
                                        <p:attrNameLst>
                                          <p:attrName>ppt_w</p:attrName>
                                        </p:attrNameLst>
                                      </p:cBhvr>
                                      <p:tavLst>
                                        <p:tav tm="0">
                                          <p:val>
                                            <p:strVal val="#ppt_w*0.70"/>
                                          </p:val>
                                        </p:tav>
                                        <p:tav tm="100000">
                                          <p:val>
                                            <p:strVal val="#ppt_w"/>
                                          </p:val>
                                        </p:tav>
                                      </p:tavLst>
                                    </p:anim>
                                    <p:anim calcmode="lin" valueType="num">
                                      <p:cBhvr>
                                        <p:cTn id="79" dur="1000" fill="hold"/>
                                        <p:tgtEl>
                                          <p:spTgt spid="3"/>
                                        </p:tgtEl>
                                        <p:attrNameLst>
                                          <p:attrName>ppt_h</p:attrName>
                                        </p:attrNameLst>
                                      </p:cBhvr>
                                      <p:tavLst>
                                        <p:tav tm="0">
                                          <p:val>
                                            <p:strVal val="#ppt_h"/>
                                          </p:val>
                                        </p:tav>
                                        <p:tav tm="100000">
                                          <p:val>
                                            <p:strVal val="#ppt_h"/>
                                          </p:val>
                                        </p:tav>
                                      </p:tavLst>
                                    </p:anim>
                                    <p:animEffect transition="in" filter="fade">
                                      <p:cBhvr>
                                        <p:cTn id="80" dur="1000"/>
                                        <p:tgtEl>
                                          <p:spTgt spid="3"/>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1000" fill="hold"/>
                                        <p:tgtEl>
                                          <p:spTgt spid="13"/>
                                        </p:tgtEl>
                                        <p:attrNameLst>
                                          <p:attrName>ppt_w</p:attrName>
                                        </p:attrNameLst>
                                      </p:cBhvr>
                                      <p:tavLst>
                                        <p:tav tm="0">
                                          <p:val>
                                            <p:strVal val="#ppt_w*0.70"/>
                                          </p:val>
                                        </p:tav>
                                        <p:tav tm="100000">
                                          <p:val>
                                            <p:strVal val="#ppt_w"/>
                                          </p:val>
                                        </p:tav>
                                      </p:tavLst>
                                    </p:anim>
                                    <p:anim calcmode="lin" valueType="num">
                                      <p:cBhvr>
                                        <p:cTn id="84" dur="1000" fill="hold"/>
                                        <p:tgtEl>
                                          <p:spTgt spid="13"/>
                                        </p:tgtEl>
                                        <p:attrNameLst>
                                          <p:attrName>ppt_h</p:attrName>
                                        </p:attrNameLst>
                                      </p:cBhvr>
                                      <p:tavLst>
                                        <p:tav tm="0">
                                          <p:val>
                                            <p:strVal val="#ppt_h"/>
                                          </p:val>
                                        </p:tav>
                                        <p:tav tm="100000">
                                          <p:val>
                                            <p:strVal val="#ppt_h"/>
                                          </p:val>
                                        </p:tav>
                                      </p:tavLst>
                                    </p:anim>
                                    <p:animEffect transition="in" filter="fade">
                                      <p:cBhvr>
                                        <p:cTn id="85" dur="1000"/>
                                        <p:tgtEl>
                                          <p:spTgt spid="13"/>
                                        </p:tgtEl>
                                      </p:cBhvr>
                                    </p:animEffect>
                                  </p:childTnLst>
                                </p:cTn>
                              </p:par>
                              <p:par>
                                <p:cTn id="86" presetID="55"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p:cTn id="88" dur="1000" fill="hold"/>
                                        <p:tgtEl>
                                          <p:spTgt spid="14"/>
                                        </p:tgtEl>
                                        <p:attrNameLst>
                                          <p:attrName>ppt_w</p:attrName>
                                        </p:attrNameLst>
                                      </p:cBhvr>
                                      <p:tavLst>
                                        <p:tav tm="0">
                                          <p:val>
                                            <p:strVal val="#ppt_w*0.70"/>
                                          </p:val>
                                        </p:tav>
                                        <p:tav tm="100000">
                                          <p:val>
                                            <p:strVal val="#ppt_w"/>
                                          </p:val>
                                        </p:tav>
                                      </p:tavLst>
                                    </p:anim>
                                    <p:anim calcmode="lin" valueType="num">
                                      <p:cBhvr>
                                        <p:cTn id="89" dur="1000" fill="hold"/>
                                        <p:tgtEl>
                                          <p:spTgt spid="14"/>
                                        </p:tgtEl>
                                        <p:attrNameLst>
                                          <p:attrName>ppt_h</p:attrName>
                                        </p:attrNameLst>
                                      </p:cBhvr>
                                      <p:tavLst>
                                        <p:tav tm="0">
                                          <p:val>
                                            <p:strVal val="#ppt_h"/>
                                          </p:val>
                                        </p:tav>
                                        <p:tav tm="100000">
                                          <p:val>
                                            <p:strVal val="#ppt_h"/>
                                          </p:val>
                                        </p:tav>
                                      </p:tavLst>
                                    </p:anim>
                                    <p:animEffect transition="in" filter="fade">
                                      <p:cBhvr>
                                        <p:cTn id="90" dur="1000"/>
                                        <p:tgtEl>
                                          <p:spTgt spid="14"/>
                                        </p:tgtEl>
                                      </p:cBhvr>
                                    </p:animEffect>
                                  </p:childTnLst>
                                </p:cTn>
                              </p:par>
                              <p:par>
                                <p:cTn id="91" presetID="55" presetClass="entr" presetSubtype="0" fill="hold" grpId="0" nodeType="withEffect">
                                  <p:stCondLst>
                                    <p:cond delay="0"/>
                                  </p:stCondLst>
                                  <p:childTnLst>
                                    <p:set>
                                      <p:cBhvr>
                                        <p:cTn id="92" dur="1" fill="hold">
                                          <p:stCondLst>
                                            <p:cond delay="0"/>
                                          </p:stCondLst>
                                        </p:cTn>
                                        <p:tgtEl>
                                          <p:spTgt spid="15"/>
                                        </p:tgtEl>
                                        <p:attrNameLst>
                                          <p:attrName>style.visibility</p:attrName>
                                        </p:attrNameLst>
                                      </p:cBhvr>
                                      <p:to>
                                        <p:strVal val="visible"/>
                                      </p:to>
                                    </p:set>
                                    <p:anim calcmode="lin" valueType="num">
                                      <p:cBhvr>
                                        <p:cTn id="93" dur="1000" fill="hold"/>
                                        <p:tgtEl>
                                          <p:spTgt spid="15"/>
                                        </p:tgtEl>
                                        <p:attrNameLst>
                                          <p:attrName>ppt_w</p:attrName>
                                        </p:attrNameLst>
                                      </p:cBhvr>
                                      <p:tavLst>
                                        <p:tav tm="0">
                                          <p:val>
                                            <p:strVal val="#ppt_w*0.70"/>
                                          </p:val>
                                        </p:tav>
                                        <p:tav tm="100000">
                                          <p:val>
                                            <p:strVal val="#ppt_w"/>
                                          </p:val>
                                        </p:tav>
                                      </p:tavLst>
                                    </p:anim>
                                    <p:anim calcmode="lin" valueType="num">
                                      <p:cBhvr>
                                        <p:cTn id="94" dur="1000" fill="hold"/>
                                        <p:tgtEl>
                                          <p:spTgt spid="15"/>
                                        </p:tgtEl>
                                        <p:attrNameLst>
                                          <p:attrName>ppt_h</p:attrName>
                                        </p:attrNameLst>
                                      </p:cBhvr>
                                      <p:tavLst>
                                        <p:tav tm="0">
                                          <p:val>
                                            <p:strVal val="#ppt_h"/>
                                          </p:val>
                                        </p:tav>
                                        <p:tav tm="100000">
                                          <p:val>
                                            <p:strVal val="#ppt_h"/>
                                          </p:val>
                                        </p:tav>
                                      </p:tavLst>
                                    </p:anim>
                                    <p:animEffect transition="in" filter="fade">
                                      <p:cBhvr>
                                        <p:cTn id="95" dur="1000"/>
                                        <p:tgtEl>
                                          <p:spTgt spid="15"/>
                                        </p:tgtEl>
                                      </p:cBhvr>
                                    </p:animEffect>
                                  </p:childTnLst>
                                </p:cTn>
                              </p:par>
                              <p:par>
                                <p:cTn id="96" presetID="55"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 calcmode="lin" valueType="num">
                                      <p:cBhvr>
                                        <p:cTn id="98" dur="1000" fill="hold"/>
                                        <p:tgtEl>
                                          <p:spTgt spid="16"/>
                                        </p:tgtEl>
                                        <p:attrNameLst>
                                          <p:attrName>ppt_w</p:attrName>
                                        </p:attrNameLst>
                                      </p:cBhvr>
                                      <p:tavLst>
                                        <p:tav tm="0">
                                          <p:val>
                                            <p:strVal val="#ppt_w*0.70"/>
                                          </p:val>
                                        </p:tav>
                                        <p:tav tm="100000">
                                          <p:val>
                                            <p:strVal val="#ppt_w"/>
                                          </p:val>
                                        </p:tav>
                                      </p:tavLst>
                                    </p:anim>
                                    <p:anim calcmode="lin" valueType="num">
                                      <p:cBhvr>
                                        <p:cTn id="99" dur="1000" fill="hold"/>
                                        <p:tgtEl>
                                          <p:spTgt spid="16"/>
                                        </p:tgtEl>
                                        <p:attrNameLst>
                                          <p:attrName>ppt_h</p:attrName>
                                        </p:attrNameLst>
                                      </p:cBhvr>
                                      <p:tavLst>
                                        <p:tav tm="0">
                                          <p:val>
                                            <p:strVal val="#ppt_h"/>
                                          </p:val>
                                        </p:tav>
                                        <p:tav tm="100000">
                                          <p:val>
                                            <p:strVal val="#ppt_h"/>
                                          </p:val>
                                        </p:tav>
                                      </p:tavLst>
                                    </p:anim>
                                    <p:animEffect transition="in" filter="fade">
                                      <p:cBhvr>
                                        <p:cTn id="100" dur="1000"/>
                                        <p:tgtEl>
                                          <p:spTgt spid="16"/>
                                        </p:tgtEl>
                                      </p:cBhvr>
                                    </p:animEffect>
                                  </p:childTnLst>
                                </p:cTn>
                              </p:par>
                              <p:par>
                                <p:cTn id="101" presetID="55" presetClass="entr" presetSubtype="0" fill="hold" grpId="0" nodeType="with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p:cTn id="103" dur="1000" fill="hold"/>
                                        <p:tgtEl>
                                          <p:spTgt spid="8"/>
                                        </p:tgtEl>
                                        <p:attrNameLst>
                                          <p:attrName>ppt_w</p:attrName>
                                        </p:attrNameLst>
                                      </p:cBhvr>
                                      <p:tavLst>
                                        <p:tav tm="0">
                                          <p:val>
                                            <p:strVal val="#ppt_w*0.70"/>
                                          </p:val>
                                        </p:tav>
                                        <p:tav tm="100000">
                                          <p:val>
                                            <p:strVal val="#ppt_w"/>
                                          </p:val>
                                        </p:tav>
                                      </p:tavLst>
                                    </p:anim>
                                    <p:anim calcmode="lin" valueType="num">
                                      <p:cBhvr>
                                        <p:cTn id="104" dur="1000" fill="hold"/>
                                        <p:tgtEl>
                                          <p:spTgt spid="8"/>
                                        </p:tgtEl>
                                        <p:attrNameLst>
                                          <p:attrName>ppt_h</p:attrName>
                                        </p:attrNameLst>
                                      </p:cBhvr>
                                      <p:tavLst>
                                        <p:tav tm="0">
                                          <p:val>
                                            <p:strVal val="#ppt_h"/>
                                          </p:val>
                                        </p:tav>
                                        <p:tav tm="100000">
                                          <p:val>
                                            <p:strVal val="#ppt_h"/>
                                          </p:val>
                                        </p:tav>
                                      </p:tavLst>
                                    </p:anim>
                                    <p:animEffect transition="in" filter="fade">
                                      <p:cBhvr>
                                        <p:cTn id="105" dur="1000"/>
                                        <p:tgtEl>
                                          <p:spTgt spid="8"/>
                                        </p:tgtEl>
                                      </p:cBhvr>
                                    </p:animEffect>
                                  </p:childTnLst>
                                </p:cTn>
                              </p:par>
                              <p:par>
                                <p:cTn id="106" presetID="55"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1000" fill="hold"/>
                                        <p:tgtEl>
                                          <p:spTgt spid="18"/>
                                        </p:tgtEl>
                                        <p:attrNameLst>
                                          <p:attrName>ppt_w</p:attrName>
                                        </p:attrNameLst>
                                      </p:cBhvr>
                                      <p:tavLst>
                                        <p:tav tm="0">
                                          <p:val>
                                            <p:strVal val="#ppt_w*0.70"/>
                                          </p:val>
                                        </p:tav>
                                        <p:tav tm="100000">
                                          <p:val>
                                            <p:strVal val="#ppt_w"/>
                                          </p:val>
                                        </p:tav>
                                      </p:tavLst>
                                    </p:anim>
                                    <p:anim calcmode="lin" valueType="num">
                                      <p:cBhvr>
                                        <p:cTn id="109" dur="1000" fill="hold"/>
                                        <p:tgtEl>
                                          <p:spTgt spid="18"/>
                                        </p:tgtEl>
                                        <p:attrNameLst>
                                          <p:attrName>ppt_h</p:attrName>
                                        </p:attrNameLst>
                                      </p:cBhvr>
                                      <p:tavLst>
                                        <p:tav tm="0">
                                          <p:val>
                                            <p:strVal val="#ppt_h"/>
                                          </p:val>
                                        </p:tav>
                                        <p:tav tm="100000">
                                          <p:val>
                                            <p:strVal val="#ppt_h"/>
                                          </p:val>
                                        </p:tav>
                                      </p:tavLst>
                                    </p:anim>
                                    <p:animEffect transition="in" filter="fade">
                                      <p:cBhvr>
                                        <p:cTn id="110" dur="1000"/>
                                        <p:tgtEl>
                                          <p:spTgt spid="18"/>
                                        </p:tgtEl>
                                      </p:cBhvr>
                                    </p:animEffect>
                                  </p:childTnLst>
                                </p:cTn>
                              </p:par>
                              <p:par>
                                <p:cTn id="111" presetID="55"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anim calcmode="lin" valueType="num">
                                      <p:cBhvr>
                                        <p:cTn id="113" dur="1000" fill="hold"/>
                                        <p:tgtEl>
                                          <p:spTgt spid="23"/>
                                        </p:tgtEl>
                                        <p:attrNameLst>
                                          <p:attrName>ppt_w</p:attrName>
                                        </p:attrNameLst>
                                      </p:cBhvr>
                                      <p:tavLst>
                                        <p:tav tm="0">
                                          <p:val>
                                            <p:strVal val="#ppt_w*0.70"/>
                                          </p:val>
                                        </p:tav>
                                        <p:tav tm="100000">
                                          <p:val>
                                            <p:strVal val="#ppt_w"/>
                                          </p:val>
                                        </p:tav>
                                      </p:tavLst>
                                    </p:anim>
                                    <p:anim calcmode="lin" valueType="num">
                                      <p:cBhvr>
                                        <p:cTn id="114" dur="1000" fill="hold"/>
                                        <p:tgtEl>
                                          <p:spTgt spid="23"/>
                                        </p:tgtEl>
                                        <p:attrNameLst>
                                          <p:attrName>ppt_h</p:attrName>
                                        </p:attrNameLst>
                                      </p:cBhvr>
                                      <p:tavLst>
                                        <p:tav tm="0">
                                          <p:val>
                                            <p:strVal val="#ppt_h"/>
                                          </p:val>
                                        </p:tav>
                                        <p:tav tm="100000">
                                          <p:val>
                                            <p:strVal val="#ppt_h"/>
                                          </p:val>
                                        </p:tav>
                                      </p:tavLst>
                                    </p:anim>
                                    <p:animEffect transition="in" filter="fade">
                                      <p:cBhvr>
                                        <p:cTn id="115" dur="1000"/>
                                        <p:tgtEl>
                                          <p:spTgt spid="23"/>
                                        </p:tgtEl>
                                      </p:cBhvr>
                                    </p:animEffect>
                                  </p:childTnLst>
                                </p:cTn>
                              </p:par>
                              <p:par>
                                <p:cTn id="116" presetID="55" presetClass="entr" presetSubtype="0" fill="hold" grpId="0" nodeType="withEffect">
                                  <p:stCondLst>
                                    <p:cond delay="0"/>
                                  </p:stCondLst>
                                  <p:childTnLst>
                                    <p:set>
                                      <p:cBhvr>
                                        <p:cTn id="117" dur="1" fill="hold">
                                          <p:stCondLst>
                                            <p:cond delay="0"/>
                                          </p:stCondLst>
                                        </p:cTn>
                                        <p:tgtEl>
                                          <p:spTgt spid="24"/>
                                        </p:tgtEl>
                                        <p:attrNameLst>
                                          <p:attrName>style.visibility</p:attrName>
                                        </p:attrNameLst>
                                      </p:cBhvr>
                                      <p:to>
                                        <p:strVal val="visible"/>
                                      </p:to>
                                    </p:set>
                                    <p:anim calcmode="lin" valueType="num">
                                      <p:cBhvr>
                                        <p:cTn id="118" dur="1000" fill="hold"/>
                                        <p:tgtEl>
                                          <p:spTgt spid="24"/>
                                        </p:tgtEl>
                                        <p:attrNameLst>
                                          <p:attrName>ppt_w</p:attrName>
                                        </p:attrNameLst>
                                      </p:cBhvr>
                                      <p:tavLst>
                                        <p:tav tm="0">
                                          <p:val>
                                            <p:strVal val="#ppt_w*0.70"/>
                                          </p:val>
                                        </p:tav>
                                        <p:tav tm="100000">
                                          <p:val>
                                            <p:strVal val="#ppt_w"/>
                                          </p:val>
                                        </p:tav>
                                      </p:tavLst>
                                    </p:anim>
                                    <p:anim calcmode="lin" valueType="num">
                                      <p:cBhvr>
                                        <p:cTn id="119" dur="1000" fill="hold"/>
                                        <p:tgtEl>
                                          <p:spTgt spid="24"/>
                                        </p:tgtEl>
                                        <p:attrNameLst>
                                          <p:attrName>ppt_h</p:attrName>
                                        </p:attrNameLst>
                                      </p:cBhvr>
                                      <p:tavLst>
                                        <p:tav tm="0">
                                          <p:val>
                                            <p:strVal val="#ppt_h"/>
                                          </p:val>
                                        </p:tav>
                                        <p:tav tm="100000">
                                          <p:val>
                                            <p:strVal val="#ppt_h"/>
                                          </p:val>
                                        </p:tav>
                                      </p:tavLst>
                                    </p:anim>
                                    <p:animEffect transition="in" filter="fade">
                                      <p:cBhvr>
                                        <p:cTn id="120" dur="1000"/>
                                        <p:tgtEl>
                                          <p:spTgt spid="24"/>
                                        </p:tgtEl>
                                      </p:cBhvr>
                                    </p:animEffect>
                                  </p:childTnLst>
                                </p:cTn>
                              </p:par>
                              <p:par>
                                <p:cTn id="121" presetID="55" presetClass="entr" presetSubtype="0" fill="hold" grpId="0" nodeType="withEffect">
                                  <p:stCondLst>
                                    <p:cond delay="0"/>
                                  </p:stCondLst>
                                  <p:childTnLst>
                                    <p:set>
                                      <p:cBhvr>
                                        <p:cTn id="122" dur="1" fill="hold">
                                          <p:stCondLst>
                                            <p:cond delay="0"/>
                                          </p:stCondLst>
                                        </p:cTn>
                                        <p:tgtEl>
                                          <p:spTgt spid="25"/>
                                        </p:tgtEl>
                                        <p:attrNameLst>
                                          <p:attrName>style.visibility</p:attrName>
                                        </p:attrNameLst>
                                      </p:cBhvr>
                                      <p:to>
                                        <p:strVal val="visible"/>
                                      </p:to>
                                    </p:set>
                                    <p:anim calcmode="lin" valueType="num">
                                      <p:cBhvr>
                                        <p:cTn id="123" dur="1000" fill="hold"/>
                                        <p:tgtEl>
                                          <p:spTgt spid="25"/>
                                        </p:tgtEl>
                                        <p:attrNameLst>
                                          <p:attrName>ppt_w</p:attrName>
                                        </p:attrNameLst>
                                      </p:cBhvr>
                                      <p:tavLst>
                                        <p:tav tm="0">
                                          <p:val>
                                            <p:strVal val="#ppt_w*0.70"/>
                                          </p:val>
                                        </p:tav>
                                        <p:tav tm="100000">
                                          <p:val>
                                            <p:strVal val="#ppt_w"/>
                                          </p:val>
                                        </p:tav>
                                      </p:tavLst>
                                    </p:anim>
                                    <p:anim calcmode="lin" valueType="num">
                                      <p:cBhvr>
                                        <p:cTn id="124" dur="1000" fill="hold"/>
                                        <p:tgtEl>
                                          <p:spTgt spid="25"/>
                                        </p:tgtEl>
                                        <p:attrNameLst>
                                          <p:attrName>ppt_h</p:attrName>
                                        </p:attrNameLst>
                                      </p:cBhvr>
                                      <p:tavLst>
                                        <p:tav tm="0">
                                          <p:val>
                                            <p:strVal val="#ppt_h"/>
                                          </p:val>
                                        </p:tav>
                                        <p:tav tm="100000">
                                          <p:val>
                                            <p:strVal val="#ppt_h"/>
                                          </p:val>
                                        </p:tav>
                                      </p:tavLst>
                                    </p:anim>
                                    <p:animEffect transition="in" filter="fade">
                                      <p:cBhvr>
                                        <p:cTn id="125" dur="1000"/>
                                        <p:tgtEl>
                                          <p:spTgt spid="25"/>
                                        </p:tgtEl>
                                      </p:cBhvr>
                                    </p:animEffect>
                                  </p:childTnLst>
                                </p:cTn>
                              </p:par>
                              <p:par>
                                <p:cTn id="126" presetID="55" presetClass="entr" presetSubtype="0"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 calcmode="lin" valueType="num">
                                      <p:cBhvr>
                                        <p:cTn id="128" dur="1000" fill="hold"/>
                                        <p:tgtEl>
                                          <p:spTgt spid="26"/>
                                        </p:tgtEl>
                                        <p:attrNameLst>
                                          <p:attrName>ppt_w</p:attrName>
                                        </p:attrNameLst>
                                      </p:cBhvr>
                                      <p:tavLst>
                                        <p:tav tm="0">
                                          <p:val>
                                            <p:strVal val="#ppt_w*0.70"/>
                                          </p:val>
                                        </p:tav>
                                        <p:tav tm="100000">
                                          <p:val>
                                            <p:strVal val="#ppt_w"/>
                                          </p:val>
                                        </p:tav>
                                      </p:tavLst>
                                    </p:anim>
                                    <p:anim calcmode="lin" valueType="num">
                                      <p:cBhvr>
                                        <p:cTn id="129" dur="1000" fill="hold"/>
                                        <p:tgtEl>
                                          <p:spTgt spid="26"/>
                                        </p:tgtEl>
                                        <p:attrNameLst>
                                          <p:attrName>ppt_h</p:attrName>
                                        </p:attrNameLst>
                                      </p:cBhvr>
                                      <p:tavLst>
                                        <p:tav tm="0">
                                          <p:val>
                                            <p:strVal val="#ppt_h"/>
                                          </p:val>
                                        </p:tav>
                                        <p:tav tm="100000">
                                          <p:val>
                                            <p:strVal val="#ppt_h"/>
                                          </p:val>
                                        </p:tav>
                                      </p:tavLst>
                                    </p:anim>
                                    <p:animEffect transition="in" filter="fade">
                                      <p:cBhvr>
                                        <p:cTn id="130" dur="1000"/>
                                        <p:tgtEl>
                                          <p:spTgt spid="26"/>
                                        </p:tgtEl>
                                      </p:cBhvr>
                                    </p:animEffect>
                                  </p:childTnLst>
                                </p:cTn>
                              </p:par>
                              <p:par>
                                <p:cTn id="131" presetID="55" presetClass="entr" presetSubtype="0"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1000" fill="hold"/>
                                        <p:tgtEl>
                                          <p:spTgt spid="27"/>
                                        </p:tgtEl>
                                        <p:attrNameLst>
                                          <p:attrName>ppt_w</p:attrName>
                                        </p:attrNameLst>
                                      </p:cBhvr>
                                      <p:tavLst>
                                        <p:tav tm="0">
                                          <p:val>
                                            <p:strVal val="#ppt_w*0.70"/>
                                          </p:val>
                                        </p:tav>
                                        <p:tav tm="100000">
                                          <p:val>
                                            <p:strVal val="#ppt_w"/>
                                          </p:val>
                                        </p:tav>
                                      </p:tavLst>
                                    </p:anim>
                                    <p:anim calcmode="lin" valueType="num">
                                      <p:cBhvr>
                                        <p:cTn id="134" dur="1000" fill="hold"/>
                                        <p:tgtEl>
                                          <p:spTgt spid="27"/>
                                        </p:tgtEl>
                                        <p:attrNameLst>
                                          <p:attrName>ppt_h</p:attrName>
                                        </p:attrNameLst>
                                      </p:cBhvr>
                                      <p:tavLst>
                                        <p:tav tm="0">
                                          <p:val>
                                            <p:strVal val="#ppt_h"/>
                                          </p:val>
                                        </p:tav>
                                        <p:tav tm="100000">
                                          <p:val>
                                            <p:strVal val="#ppt_h"/>
                                          </p:val>
                                        </p:tav>
                                      </p:tavLst>
                                    </p:anim>
                                    <p:animEffect transition="in" filter="fade">
                                      <p:cBhvr>
                                        <p:cTn id="13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P spid="13" grpId="0" animBg="1"/>
      <p:bldP spid="14" grpId="0" animBg="1"/>
      <p:bldP spid="15" grpId="0" animBg="1"/>
      <p:bldP spid="16" grpId="0" animBg="1"/>
      <p:bldP spid="8" grpId="0" animBg="1"/>
      <p:bldP spid="18" grpId="0" animBg="1"/>
      <p:bldP spid="19" grpId="0"/>
      <p:bldP spid="20" grpId="0"/>
      <p:bldP spid="21" grpId="0"/>
      <p:bldP spid="22" grpId="0"/>
      <p:bldP spid="23" grpId="0" animBg="1"/>
      <p:bldP spid="24" grpId="0" animBg="1"/>
      <p:bldP spid="25" grpId="0" animBg="1"/>
      <p:bldP spid="26" grpId="0" animBg="1"/>
      <p:bldP spid="27" grpId="0" animBg="1"/>
      <p:bldP spid="28" grpId="0"/>
      <p:bldP spid="29" grpId="0"/>
      <p:bldP spid="30" grpId="0"/>
      <p:bldP spid="31" grpId="0"/>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155" y="1879988"/>
            <a:ext cx="2807667" cy="1868721"/>
          </a:xfrm>
          <a:prstGeom prst="rect">
            <a:avLst/>
          </a:prstGeom>
          <a:effectLst>
            <a:outerShdw blurRad="50800" dist="50800" dir="5400000" algn="ctr" rotWithShape="0">
              <a:srgbClr val="000000">
                <a:alpha val="43137"/>
              </a:srgbClr>
            </a:outerShdw>
          </a:effectLst>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3866" y="1877380"/>
            <a:ext cx="2724211" cy="1816141"/>
          </a:xfrm>
          <a:prstGeom prst="rect">
            <a:avLst/>
          </a:prstGeom>
          <a:effectLst>
            <a:outerShdw blurRad="50800" dist="50800" dir="5400000" algn="ctr" rotWithShape="0">
              <a:srgbClr val="000000">
                <a:alpha val="43137"/>
              </a:srgbClr>
            </a:outerShdw>
          </a:effectLst>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94" y="1877380"/>
            <a:ext cx="2845404" cy="1816141"/>
          </a:xfrm>
          <a:prstGeom prst="rect">
            <a:avLst/>
          </a:prstGeom>
          <a:effectLst>
            <a:outerShdw blurRad="50800" dist="50800" dir="5400000" algn="ctr" rotWithShape="0">
              <a:srgbClr val="000000">
                <a:alpha val="43137"/>
              </a:srgbClr>
            </a:outerShdw>
          </a:effectLst>
        </p:spPr>
      </p:pic>
      <p:grpSp>
        <p:nvGrpSpPr>
          <p:cNvPr id="24" name="组合 23"/>
          <p:cNvGrpSpPr/>
          <p:nvPr/>
        </p:nvGrpSpPr>
        <p:grpSpPr>
          <a:xfrm>
            <a:off x="1710690" y="4541520"/>
            <a:ext cx="1981200" cy="711835"/>
            <a:chOff x="2408" y="3190"/>
            <a:chExt cx="3120" cy="1121"/>
          </a:xfrm>
        </p:grpSpPr>
        <p:sp>
          <p:nvSpPr>
            <p:cNvPr id="1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4" name="组合 13"/>
          <p:cNvGrpSpPr/>
          <p:nvPr/>
        </p:nvGrpSpPr>
        <p:grpSpPr>
          <a:xfrm>
            <a:off x="5236845" y="454152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8411210" y="4541520"/>
            <a:ext cx="1981200" cy="711835"/>
            <a:chOff x="2408" y="3190"/>
            <a:chExt cx="3120" cy="1121"/>
          </a:xfrm>
        </p:grpSpPr>
        <p:sp>
          <p:nvSpPr>
            <p:cNvPr id="2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5" presetClass="entr" presetSubtype="1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heckerboard(across)">
                                      <p:cBhvr>
                                        <p:cTn id="25" dur="500"/>
                                        <p:tgtEl>
                                          <p:spTgt spid="24"/>
                                        </p:tgtEl>
                                      </p:cBhvr>
                                    </p:animEffect>
                                  </p:childTnLst>
                                </p:cTn>
                              </p:par>
                            </p:childTnLst>
                          </p:cTn>
                        </p:par>
                        <p:par>
                          <p:cTn id="26" fill="hold">
                            <p:stCondLst>
                              <p:cond delay="3500"/>
                            </p:stCondLst>
                            <p:childTnLst>
                              <p:par>
                                <p:cTn id="27" presetID="5" presetClass="entr" presetSubtype="1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par>
                          <p:cTn id="30" fill="hold">
                            <p:stCondLst>
                              <p:cond delay="4000"/>
                            </p:stCondLst>
                            <p:childTnLst>
                              <p:par>
                                <p:cTn id="31" presetID="5" presetClass="entr" presetSubtype="1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across)">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560203" y="2594589"/>
            <a:ext cx="3334480" cy="2681812"/>
            <a:chOff x="4244340" y="2218227"/>
            <a:chExt cx="3707126" cy="2981518"/>
          </a:xfrm>
          <a:solidFill>
            <a:srgbClr val="90A08D"/>
          </a:solidFill>
        </p:grpSpPr>
        <p:sp>
          <p:nvSpPr>
            <p:cNvPr id="16" name="Right Arrow 9"/>
            <p:cNvSpPr/>
            <p:nvPr/>
          </p:nvSpPr>
          <p:spPr>
            <a:xfrm rot="10800000">
              <a:off x="4244340" y="2218227"/>
              <a:ext cx="3031014" cy="1342667"/>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Condensed Light" charset="0"/>
              </a:endParaRPr>
            </a:p>
          </p:txBody>
        </p:sp>
        <p:sp>
          <p:nvSpPr>
            <p:cNvPr id="3" name="Oval 7"/>
            <p:cNvSpPr/>
            <p:nvPr/>
          </p:nvSpPr>
          <p:spPr>
            <a:xfrm>
              <a:off x="6751394" y="2554857"/>
              <a:ext cx="669382" cy="669382"/>
            </a:xfrm>
            <a:prstGeom prst="ellipse">
              <a:avLst/>
            </a:prstGeom>
            <a:grpFill/>
            <a:ln w="41275">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3200" dirty="0">
                  <a:solidFill>
                    <a:srgbClr val="FFFFFF"/>
                  </a:solidFill>
                  <a:latin typeface="Roboto Condensed Light" charset="0"/>
                </a:rPr>
                <a:t>01</a:t>
              </a:r>
            </a:p>
          </p:txBody>
        </p:sp>
        <p:grpSp>
          <p:nvGrpSpPr>
            <p:cNvPr id="8" name="组合 7"/>
            <p:cNvGrpSpPr/>
            <p:nvPr/>
          </p:nvGrpSpPr>
          <p:grpSpPr>
            <a:xfrm>
              <a:off x="4364733" y="3857078"/>
              <a:ext cx="3586733" cy="1342667"/>
              <a:chOff x="4306021" y="3840758"/>
              <a:chExt cx="3586734" cy="1342667"/>
            </a:xfrm>
            <a:grpFill/>
          </p:grpSpPr>
          <p:sp>
            <p:nvSpPr>
              <p:cNvPr id="19" name="Right Arrow 10"/>
              <p:cNvSpPr/>
              <p:nvPr/>
            </p:nvSpPr>
            <p:spPr>
              <a:xfrm>
                <a:off x="4520588" y="3840758"/>
                <a:ext cx="3372167" cy="1342667"/>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Condensed Light" charset="0"/>
                </a:endParaRPr>
              </a:p>
            </p:txBody>
          </p:sp>
          <p:sp>
            <p:nvSpPr>
              <p:cNvPr id="25" name="Oval 11"/>
              <p:cNvSpPr/>
              <p:nvPr/>
            </p:nvSpPr>
            <p:spPr>
              <a:xfrm>
                <a:off x="4306021" y="4177400"/>
                <a:ext cx="669382" cy="669382"/>
              </a:xfrm>
              <a:prstGeom prst="ellipse">
                <a:avLst/>
              </a:prstGeom>
              <a:grpFill/>
              <a:ln w="41275">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3200" dirty="0">
                    <a:solidFill>
                      <a:srgbClr val="FFFFFF"/>
                    </a:solidFill>
                    <a:latin typeface="Roboto Condensed Light" charset="0"/>
                  </a:rPr>
                  <a:t>02</a:t>
                </a:r>
              </a:p>
            </p:txBody>
          </p:sp>
        </p:grpSp>
      </p:grpSp>
      <p:sp>
        <p:nvSpPr>
          <p:cNvPr id="10" name="矩形 9"/>
          <p:cNvSpPr>
            <a:spLocks noChangeArrowheads="1"/>
          </p:cNvSpPr>
          <p:nvPr/>
        </p:nvSpPr>
        <p:spPr bwMode="auto">
          <a:xfrm>
            <a:off x="998207" y="2266566"/>
            <a:ext cx="4465620" cy="238379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880235" y="1579245"/>
            <a:ext cx="1407160" cy="829945"/>
          </a:xfrm>
          <a:prstGeom prst="rect">
            <a:avLst/>
          </a:prstGeom>
          <a:noFill/>
        </p:spPr>
        <p:txBody>
          <a:bodyPr wrap="none" rtlCol="0" anchor="t">
            <a:spAutoFit/>
          </a:bodyPr>
          <a:lstStyle/>
          <a:p>
            <a:r>
              <a:rPr lang="zh-CN" altLang="en-US" sz="4800" b="1">
                <a:solidFill>
                  <a:schemeClr val="tx1">
                    <a:lumMod val="75000"/>
                    <a:lumOff val="25000"/>
                  </a:schemeClr>
                </a:solidFill>
                <a:latin typeface="仿宋" panose="02010609060101010101" charset="-122"/>
                <a:ea typeface="仿宋" panose="02010609060101010101" charset="-122"/>
                <a:sym typeface="+mn-ea"/>
              </a:rPr>
              <a:t>重点</a:t>
            </a:r>
          </a:p>
        </p:txBody>
      </p:sp>
      <p:sp>
        <p:nvSpPr>
          <p:cNvPr id="21" name="矩形 20"/>
          <p:cNvSpPr>
            <a:spLocks noChangeArrowheads="1"/>
          </p:cNvSpPr>
          <p:nvPr/>
        </p:nvSpPr>
        <p:spPr bwMode="auto">
          <a:xfrm>
            <a:off x="7894942" y="4322696"/>
            <a:ext cx="4465620" cy="238379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4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776970" y="3635375"/>
            <a:ext cx="1407160" cy="829945"/>
          </a:xfrm>
          <a:prstGeom prst="rect">
            <a:avLst/>
          </a:prstGeom>
          <a:noFill/>
        </p:spPr>
        <p:txBody>
          <a:bodyPr wrap="none" rtlCol="0" anchor="t">
            <a:spAutoFit/>
          </a:bodyPr>
          <a:lstStyle/>
          <a:p>
            <a:r>
              <a:rPr lang="zh-CN" altLang="en-US" sz="4800" b="1">
                <a:solidFill>
                  <a:schemeClr val="tx1">
                    <a:lumMod val="75000"/>
                    <a:lumOff val="25000"/>
                  </a:schemeClr>
                </a:solidFill>
                <a:latin typeface="仿宋" panose="02010609060101010101" charset="-122"/>
                <a:ea typeface="仿宋" panose="02010609060101010101" charset="-122"/>
                <a:sym typeface="+mn-ea"/>
              </a:rPr>
              <a:t>难点</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120390" y="1313815"/>
            <a:ext cx="6395085" cy="4603750"/>
            <a:chOff x="3987" y="1330"/>
            <a:chExt cx="11226" cy="8162"/>
          </a:xfrm>
        </p:grpSpPr>
        <p:grpSp>
          <p:nvGrpSpPr>
            <p:cNvPr id="3" name="Group 729"/>
            <p:cNvGrpSpPr/>
            <p:nvPr/>
          </p:nvGrpSpPr>
          <p:grpSpPr bwMode="auto">
            <a:xfrm>
              <a:off x="4767" y="2945"/>
              <a:ext cx="9693" cy="5759"/>
              <a:chOff x="596144" y="241065"/>
              <a:chExt cx="7676207" cy="4563235"/>
            </a:xfrm>
          </p:grpSpPr>
          <p:sp>
            <p:nvSpPr>
              <p:cNvPr id="8" name="Shape 719"/>
              <p:cNvSpPr/>
              <p:nvPr/>
            </p:nvSpPr>
            <p:spPr>
              <a:xfrm flipV="1">
                <a:off x="1459658" y="241065"/>
                <a:ext cx="2955506" cy="2479707"/>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0" name="Shape 720"/>
              <p:cNvSpPr/>
              <p:nvPr/>
            </p:nvSpPr>
            <p:spPr>
              <a:xfrm flipV="1">
                <a:off x="3461005" y="241065"/>
                <a:ext cx="954159" cy="2520280"/>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3" name="Shape 721"/>
              <p:cNvSpPr/>
              <p:nvPr/>
            </p:nvSpPr>
            <p:spPr>
              <a:xfrm flipH="1" flipV="1">
                <a:off x="4415164" y="241065"/>
                <a:ext cx="975628" cy="2515507"/>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4" name="Shape 722"/>
              <p:cNvSpPr/>
              <p:nvPr/>
            </p:nvSpPr>
            <p:spPr>
              <a:xfrm flipH="1" flipV="1">
                <a:off x="4415164" y="241065"/>
                <a:ext cx="2974591" cy="2489253"/>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5" name="Shape 723"/>
              <p:cNvSpPr/>
              <p:nvPr/>
            </p:nvSpPr>
            <p:spPr>
              <a:xfrm flipH="1">
                <a:off x="596144" y="2720772"/>
                <a:ext cx="863514" cy="2057274"/>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6" name="Shape 724"/>
              <p:cNvSpPr/>
              <p:nvPr/>
            </p:nvSpPr>
            <p:spPr>
              <a:xfrm>
                <a:off x="3461005" y="2761345"/>
                <a:ext cx="2266127" cy="2026247"/>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8" name="Shape 725"/>
              <p:cNvSpPr/>
              <p:nvPr/>
            </p:nvSpPr>
            <p:spPr>
              <a:xfrm>
                <a:off x="7389754" y="2730318"/>
                <a:ext cx="882597" cy="2073982"/>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19" name="Shape 726"/>
              <p:cNvSpPr/>
              <p:nvPr/>
            </p:nvSpPr>
            <p:spPr>
              <a:xfrm flipH="1">
                <a:off x="5719976" y="2730318"/>
                <a:ext cx="1669778" cy="2038181"/>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0" name="Shape 727"/>
              <p:cNvSpPr/>
              <p:nvPr/>
            </p:nvSpPr>
            <p:spPr>
              <a:xfrm flipH="1">
                <a:off x="3174757" y="2756572"/>
                <a:ext cx="2216034" cy="2023862"/>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1" name="Shape 728"/>
              <p:cNvSpPr/>
              <p:nvPr/>
            </p:nvSpPr>
            <p:spPr>
              <a:xfrm flipH="1" flipV="1">
                <a:off x="1464428" y="2756572"/>
                <a:ext cx="1688861" cy="2021474"/>
              </a:xfrm>
              <a:prstGeom prst="line">
                <a:avLst/>
              </a:prstGeom>
              <a:noFill/>
              <a:ln w="12700" cap="flat" cmpd="sng">
                <a:solidFill>
                  <a:schemeClr val="bg1">
                    <a:lumMod val="75000"/>
                  </a:schemeClr>
                </a:solidFill>
                <a:prstDash val="solid"/>
                <a:miter lim="400000"/>
              </a:ln>
              <a:effectLst/>
            </p:spPr>
            <p:txBody>
              <a:bodyPr lIns="25400" tIns="25400" rIns="25400" bIns="25400" anchor="ctr"/>
              <a:lstStyle/>
              <a:p>
                <a:pPr algn="ctr" defTabSz="913765">
                  <a:defRPr sz="1200">
                    <a:solidFill>
                      <a:srgbClr val="000000"/>
                    </a:solidFill>
                    <a:latin typeface="Helvetica"/>
                    <a:ea typeface="Helvetica"/>
                    <a:cs typeface="Helvetica"/>
                    <a:sym typeface="Helvetica"/>
                  </a:defRPr>
                </a:pPr>
                <a:endParaRPr sz="600">
                  <a:solidFill>
                    <a:srgbClr val="000000"/>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grpSp>
        <p:sp>
          <p:nvSpPr>
            <p:cNvPr id="22" name="Shape 730"/>
            <p:cNvSpPr/>
            <p:nvPr/>
          </p:nvSpPr>
          <p:spPr bwMode="auto">
            <a:xfrm>
              <a:off x="7996" y="1330"/>
              <a:ext cx="3208" cy="320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0A08D"/>
            </a:solidFill>
            <a:ln>
              <a:noFill/>
            </a:ln>
          </p:spPr>
          <p:txBody>
            <a:bodyPr lIns="0" tIns="0" rIns="0" bIns="0" anchor="ctr"/>
            <a:lstStyle/>
            <a:p>
              <a:endParaRPr lang="zh-CN" altLang="en-US"/>
            </a:p>
          </p:txBody>
        </p:sp>
        <p:sp>
          <p:nvSpPr>
            <p:cNvPr id="23" name="Shape 731"/>
            <p:cNvSpPr/>
            <p:nvPr/>
          </p:nvSpPr>
          <p:spPr>
            <a:xfrm>
              <a:off x="13611" y="7884"/>
              <a:ext cx="1602" cy="16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0A08D"/>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4" name="Shape 734"/>
            <p:cNvSpPr/>
            <p:nvPr/>
          </p:nvSpPr>
          <p:spPr>
            <a:xfrm>
              <a:off x="3987" y="7884"/>
              <a:ext cx="1605" cy="16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25F5C"/>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5" name="Shape 735"/>
            <p:cNvSpPr/>
            <p:nvPr/>
          </p:nvSpPr>
          <p:spPr>
            <a:xfrm>
              <a:off x="4433" y="8330"/>
              <a:ext cx="714" cy="717"/>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rgbClr val="FFFFFF"/>
            </a:solidFill>
            <a:ln w="12700" cap="flat">
              <a:noFill/>
              <a:miter lim="400000"/>
            </a:ln>
            <a:effectLst/>
          </p:spPr>
          <p:txBody>
            <a:bodyPr lIns="0" tIns="0" rIns="0" bIns="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6" name="Shape 737"/>
            <p:cNvSpPr/>
            <p:nvPr/>
          </p:nvSpPr>
          <p:spPr>
            <a:xfrm>
              <a:off x="5029" y="5306"/>
              <a:ext cx="1605" cy="16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0A08D"/>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7" name="Shape 740"/>
            <p:cNvSpPr/>
            <p:nvPr/>
          </p:nvSpPr>
          <p:spPr>
            <a:xfrm>
              <a:off x="10400" y="7884"/>
              <a:ext cx="1605" cy="16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25F5C"/>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8" name="Shape 741"/>
            <p:cNvSpPr/>
            <p:nvPr/>
          </p:nvSpPr>
          <p:spPr>
            <a:xfrm>
              <a:off x="10845" y="8421"/>
              <a:ext cx="714" cy="536"/>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solidFill>
              <a:srgbClr val="FFFFFF"/>
            </a:solidFill>
            <a:ln w="12700" cap="flat">
              <a:noFill/>
              <a:miter lim="400000"/>
            </a:ln>
            <a:effectLst/>
          </p:spPr>
          <p:txBody>
            <a:bodyPr lIns="19050" tIns="19050" rIns="19050" bIns="1905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29" name="Shape 743"/>
            <p:cNvSpPr/>
            <p:nvPr/>
          </p:nvSpPr>
          <p:spPr>
            <a:xfrm>
              <a:off x="10056" y="5306"/>
              <a:ext cx="1602" cy="16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0A08D"/>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0" name="Shape 744"/>
            <p:cNvSpPr/>
            <p:nvPr/>
          </p:nvSpPr>
          <p:spPr>
            <a:xfrm>
              <a:off x="14141" y="8360"/>
              <a:ext cx="711" cy="663"/>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8"/>
                    <a:pt x="5656" y="8619"/>
                    <a:pt x="6897" y="8662"/>
                  </a:cubicBezTo>
                  <a:lnTo>
                    <a:pt x="6916" y="8662"/>
                  </a:lnTo>
                  <a:cubicBezTo>
                    <a:pt x="7385" y="8662"/>
                    <a:pt x="7778" y="8457"/>
                    <a:pt x="8085" y="8070"/>
                  </a:cubicBezTo>
                  <a:cubicBezTo>
                    <a:pt x="8561" y="7463"/>
                    <a:pt x="8773" y="6468"/>
                    <a:pt x="8648" y="5409"/>
                  </a:cubicBezTo>
                  <a:cubicBezTo>
                    <a:pt x="8648" y="5409"/>
                    <a:pt x="8648" y="5409"/>
                    <a:pt x="8648" y="5409"/>
                  </a:cubicBezTo>
                  <a:close/>
                  <a:moveTo>
                    <a:pt x="2967" y="16668"/>
                  </a:moveTo>
                  <a:cubicBezTo>
                    <a:pt x="2967" y="18299"/>
                    <a:pt x="4433" y="19576"/>
                    <a:pt x="6303" y="19576"/>
                  </a:cubicBezTo>
                  <a:cubicBezTo>
                    <a:pt x="8773" y="19576"/>
                    <a:pt x="10022" y="18631"/>
                    <a:pt x="10022" y="16763"/>
                  </a:cubicBezTo>
                  <a:cubicBezTo>
                    <a:pt x="10022" y="16587"/>
                    <a:pt x="10003" y="16402"/>
                    <a:pt x="9965" y="16220"/>
                  </a:cubicBezTo>
                  <a:cubicBezTo>
                    <a:pt x="9800" y="15495"/>
                    <a:pt x="9201" y="15043"/>
                    <a:pt x="8298" y="14355"/>
                  </a:cubicBezTo>
                  <a:cubicBezTo>
                    <a:pt x="8173" y="14263"/>
                    <a:pt x="8044" y="14164"/>
                    <a:pt x="7911" y="14063"/>
                  </a:cubicBezTo>
                  <a:cubicBezTo>
                    <a:pt x="7520" y="13931"/>
                    <a:pt x="7106" y="13857"/>
                    <a:pt x="6683" y="13855"/>
                  </a:cubicBezTo>
                  <a:lnTo>
                    <a:pt x="6629" y="13852"/>
                  </a:lnTo>
                  <a:cubicBezTo>
                    <a:pt x="4680" y="13852"/>
                    <a:pt x="2967" y="15167"/>
                    <a:pt x="2967" y="16668"/>
                  </a:cubicBezTo>
                  <a:cubicBezTo>
                    <a:pt x="2967" y="16668"/>
                    <a:pt x="2967" y="16668"/>
                    <a:pt x="2967" y="16668"/>
                  </a:cubicBezTo>
                  <a:close/>
                  <a:moveTo>
                    <a:pt x="12670" y="907"/>
                  </a:moveTo>
                  <a:lnTo>
                    <a:pt x="11388" y="1940"/>
                  </a:lnTo>
                  <a:cubicBezTo>
                    <a:pt x="11312" y="2002"/>
                    <a:pt x="11218" y="2035"/>
                    <a:pt x="11123" y="2035"/>
                  </a:cubicBezTo>
                  <a:lnTo>
                    <a:pt x="10665" y="2035"/>
                  </a:lnTo>
                  <a:cubicBezTo>
                    <a:pt x="11255" y="2824"/>
                    <a:pt x="11605" y="3949"/>
                    <a:pt x="11605" y="5219"/>
                  </a:cubicBezTo>
                  <a:cubicBezTo>
                    <a:pt x="11605" y="6615"/>
                    <a:pt x="10968" y="7937"/>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2"/>
                    <a:pt x="908" y="19953"/>
                    <a:pt x="358" y="18858"/>
                  </a:cubicBezTo>
                  <a:cubicBezTo>
                    <a:pt x="122" y="18382"/>
                    <a:pt x="0" y="17877"/>
                    <a:pt x="0" y="17354"/>
                  </a:cubicBezTo>
                  <a:cubicBezTo>
                    <a:pt x="0" y="16815"/>
                    <a:pt x="117" y="16269"/>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4"/>
                    <a:pt x="5870" y="10538"/>
                    <a:pt x="5924" y="10311"/>
                  </a:cubicBezTo>
                  <a:cubicBezTo>
                    <a:pt x="3244" y="10243"/>
                    <a:pt x="1238" y="8057"/>
                    <a:pt x="1238" y="5179"/>
                  </a:cubicBezTo>
                  <a:cubicBezTo>
                    <a:pt x="1238" y="3144"/>
                    <a:pt x="2699" y="1162"/>
                    <a:pt x="4786" y="362"/>
                  </a:cubicBezTo>
                  <a:cubicBezTo>
                    <a:pt x="5412" y="121"/>
                    <a:pt x="6049" y="0"/>
                    <a:pt x="6675" y="0"/>
                  </a:cubicBezTo>
                  <a:lnTo>
                    <a:pt x="12404" y="0"/>
                  </a:lnTo>
                  <a:cubicBezTo>
                    <a:pt x="12599" y="0"/>
                    <a:pt x="12772" y="139"/>
                    <a:pt x="12833" y="347"/>
                  </a:cubicBezTo>
                  <a:cubicBezTo>
                    <a:pt x="12895" y="553"/>
                    <a:pt x="12827" y="781"/>
                    <a:pt x="12670" y="907"/>
                  </a:cubicBezTo>
                  <a:cubicBezTo>
                    <a:pt x="12670" y="907"/>
                    <a:pt x="12670" y="907"/>
                    <a:pt x="12670" y="907"/>
                  </a:cubicBezTo>
                  <a:close/>
                  <a:moveTo>
                    <a:pt x="21151" y="10807"/>
                  </a:moveTo>
                  <a:lnTo>
                    <a:pt x="17892" y="10807"/>
                  </a:lnTo>
                  <a:lnTo>
                    <a:pt x="17892" y="14433"/>
                  </a:lnTo>
                  <a:cubicBezTo>
                    <a:pt x="17892" y="14711"/>
                    <a:pt x="17691" y="14934"/>
                    <a:pt x="17443" y="14934"/>
                  </a:cubicBezTo>
                  <a:lnTo>
                    <a:pt x="16515"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4"/>
                  </a:lnTo>
                  <a:cubicBezTo>
                    <a:pt x="16063" y="4869"/>
                    <a:pt x="16266" y="4643"/>
                    <a:pt x="16515" y="4643"/>
                  </a:cubicBezTo>
                  <a:lnTo>
                    <a:pt x="17443" y="4643"/>
                  </a:lnTo>
                  <a:cubicBezTo>
                    <a:pt x="17691" y="4643"/>
                    <a:pt x="17892" y="4869"/>
                    <a:pt x="17892" y="5144"/>
                  </a:cubicBezTo>
                  <a:lnTo>
                    <a:pt x="17892" y="8769"/>
                  </a:lnTo>
                  <a:lnTo>
                    <a:pt x="21151" y="8769"/>
                  </a:lnTo>
                  <a:cubicBezTo>
                    <a:pt x="21396" y="8769"/>
                    <a:pt x="21600" y="8994"/>
                    <a:pt x="21600" y="9273"/>
                  </a:cubicBezTo>
                  <a:lnTo>
                    <a:pt x="21600" y="10305"/>
                  </a:lnTo>
                  <a:cubicBezTo>
                    <a:pt x="21600" y="10582"/>
                    <a:pt x="21396" y="10807"/>
                    <a:pt x="21151" y="10807"/>
                  </a:cubicBezTo>
                  <a:cubicBezTo>
                    <a:pt x="21151" y="10807"/>
                    <a:pt x="21151" y="10807"/>
                    <a:pt x="21151" y="10807"/>
                  </a:cubicBezTo>
                  <a:close/>
                </a:path>
              </a:pathLst>
            </a:custGeom>
            <a:solidFill>
              <a:srgbClr val="FFFFFF"/>
            </a:solidFill>
            <a:ln w="12700" cap="flat">
              <a:noFill/>
              <a:miter lim="400000"/>
            </a:ln>
            <a:effectLst/>
          </p:spPr>
          <p:txBody>
            <a:bodyPr lIns="0" tIns="0" rIns="0" bIns="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1" name="Shape 746"/>
            <p:cNvSpPr/>
            <p:nvPr/>
          </p:nvSpPr>
          <p:spPr>
            <a:xfrm>
              <a:off x="7195" y="7884"/>
              <a:ext cx="1602" cy="16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0A08D"/>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2" name="Shape 747"/>
            <p:cNvSpPr/>
            <p:nvPr/>
          </p:nvSpPr>
          <p:spPr>
            <a:xfrm>
              <a:off x="5469" y="5770"/>
              <a:ext cx="714" cy="711"/>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rgbClr val="FFFFFF"/>
            </a:solidFill>
            <a:ln w="12700" cap="flat">
              <a:noFill/>
              <a:miter lim="400000"/>
            </a:ln>
            <a:effectLst/>
          </p:spPr>
          <p:txBody>
            <a:bodyPr lIns="0" tIns="0" rIns="0" bIns="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3" name="Shape 749"/>
            <p:cNvSpPr/>
            <p:nvPr/>
          </p:nvSpPr>
          <p:spPr>
            <a:xfrm>
              <a:off x="12568" y="5306"/>
              <a:ext cx="1602" cy="16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25F5C"/>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4" name="Shape 753"/>
            <p:cNvSpPr/>
            <p:nvPr/>
          </p:nvSpPr>
          <p:spPr bwMode="auto">
            <a:xfrm>
              <a:off x="13243" y="5758"/>
              <a:ext cx="322" cy="6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endParaRPr lang="zh-CN" altLang="en-US"/>
            </a:p>
          </p:txBody>
        </p:sp>
        <p:sp>
          <p:nvSpPr>
            <p:cNvPr id="35" name="Shape 738"/>
            <p:cNvSpPr/>
            <p:nvPr/>
          </p:nvSpPr>
          <p:spPr>
            <a:xfrm>
              <a:off x="7680" y="8475"/>
              <a:ext cx="714" cy="584"/>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rgbClr val="FFFFFF"/>
            </a:solidFill>
            <a:ln w="12700" cap="flat">
              <a:noFill/>
              <a:miter lim="400000"/>
            </a:ln>
            <a:effectLst/>
          </p:spPr>
          <p:txBody>
            <a:bodyPr lIns="0" tIns="0" rIns="0" bIns="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6" name="Shape 732"/>
            <p:cNvSpPr/>
            <p:nvPr/>
          </p:nvSpPr>
          <p:spPr>
            <a:xfrm>
              <a:off x="10496" y="5788"/>
              <a:ext cx="708" cy="620"/>
            </a:xfrm>
            <a:custGeom>
              <a:avLst/>
              <a:gdLst/>
              <a:ahLst/>
              <a:cxnLst>
                <a:cxn ang="0">
                  <a:pos x="wd2" y="hd2"/>
                </a:cxn>
                <a:cxn ang="5400000">
                  <a:pos x="wd2" y="hd2"/>
                </a:cxn>
                <a:cxn ang="10800000">
                  <a:pos x="wd2" y="hd2"/>
                </a:cxn>
                <a:cxn ang="16200000">
                  <a:pos x="wd2" y="hd2"/>
                </a:cxn>
              </a:cxnLst>
              <a:rect l="0" t="0" r="r" b="b"/>
              <a:pathLst>
                <a:path w="21491" h="21491" extrusionOk="0">
                  <a:moveTo>
                    <a:pt x="1003" y="7253"/>
                  </a:moveTo>
                  <a:lnTo>
                    <a:pt x="0" y="5736"/>
                  </a:lnTo>
                  <a:lnTo>
                    <a:pt x="3122" y="2502"/>
                  </a:lnTo>
                  <a:cubicBezTo>
                    <a:pt x="4546" y="1076"/>
                    <a:pt x="5606" y="337"/>
                    <a:pt x="6302" y="281"/>
                  </a:cubicBezTo>
                  <a:cubicBezTo>
                    <a:pt x="7973" y="108"/>
                    <a:pt x="8999" y="1428"/>
                    <a:pt x="9375" y="4240"/>
                  </a:cubicBezTo>
                  <a:cubicBezTo>
                    <a:pt x="9814" y="7350"/>
                    <a:pt x="10106" y="9248"/>
                    <a:pt x="10255" y="9940"/>
                  </a:cubicBezTo>
                  <a:cubicBezTo>
                    <a:pt x="10735" y="12464"/>
                    <a:pt x="11262" y="13725"/>
                    <a:pt x="11839" y="13725"/>
                  </a:cubicBezTo>
                  <a:cubicBezTo>
                    <a:pt x="12297" y="13725"/>
                    <a:pt x="12968" y="12904"/>
                    <a:pt x="13855" y="11266"/>
                  </a:cubicBezTo>
                  <a:cubicBezTo>
                    <a:pt x="14769" y="9632"/>
                    <a:pt x="15253" y="8388"/>
                    <a:pt x="15302" y="7529"/>
                  </a:cubicBezTo>
                  <a:cubicBezTo>
                    <a:pt x="15433" y="6117"/>
                    <a:pt x="14950" y="5410"/>
                    <a:pt x="13855" y="5410"/>
                  </a:cubicBezTo>
                  <a:cubicBezTo>
                    <a:pt x="13337" y="5410"/>
                    <a:pt x="12809" y="5544"/>
                    <a:pt x="12271" y="5807"/>
                  </a:cubicBezTo>
                  <a:cubicBezTo>
                    <a:pt x="13326" y="1824"/>
                    <a:pt x="15346" y="-109"/>
                    <a:pt x="18333" y="5"/>
                  </a:cubicBezTo>
                  <a:cubicBezTo>
                    <a:pt x="20552" y="73"/>
                    <a:pt x="21600" y="1724"/>
                    <a:pt x="21482" y="4961"/>
                  </a:cubicBezTo>
                  <a:cubicBezTo>
                    <a:pt x="21373" y="7384"/>
                    <a:pt x="19910" y="10695"/>
                    <a:pt x="17094" y="14896"/>
                  </a:cubicBezTo>
                  <a:cubicBezTo>
                    <a:pt x="14167" y="19291"/>
                    <a:pt x="11695" y="21491"/>
                    <a:pt x="9673" y="21491"/>
                  </a:cubicBezTo>
                  <a:cubicBezTo>
                    <a:pt x="8430" y="21491"/>
                    <a:pt x="7370" y="20150"/>
                    <a:pt x="6494" y="17463"/>
                  </a:cubicBezTo>
                  <a:lnTo>
                    <a:pt x="4762" y="10095"/>
                  </a:lnTo>
                  <a:cubicBezTo>
                    <a:pt x="4117" y="7418"/>
                    <a:pt x="3425" y="6082"/>
                    <a:pt x="2689" y="6082"/>
                  </a:cubicBezTo>
                  <a:cubicBezTo>
                    <a:pt x="2539" y="6082"/>
                    <a:pt x="1976" y="6473"/>
                    <a:pt x="1003" y="7253"/>
                  </a:cubicBezTo>
                  <a:cubicBezTo>
                    <a:pt x="1003" y="7253"/>
                    <a:pt x="1003" y="7253"/>
                    <a:pt x="1003" y="7253"/>
                  </a:cubicBezTo>
                  <a:close/>
                </a:path>
              </a:pathLst>
            </a:custGeom>
            <a:solidFill>
              <a:srgbClr val="FFFFFF"/>
            </a:solidFill>
            <a:ln w="12700" cap="flat">
              <a:noFill/>
              <a:miter lim="400000"/>
            </a:ln>
            <a:effectLst/>
          </p:spPr>
          <p:txBody>
            <a:bodyPr lIns="19050" tIns="19050" rIns="19050" bIns="1905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7" name="Shape 752"/>
            <p:cNvSpPr/>
            <p:nvPr/>
          </p:nvSpPr>
          <p:spPr>
            <a:xfrm>
              <a:off x="7544" y="5306"/>
              <a:ext cx="1602" cy="16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525F5C"/>
            </a:solidFill>
            <a:ln w="12700" cap="flat">
              <a:noFill/>
              <a:miter lim="400000"/>
            </a:ln>
            <a:effectLst/>
          </p:spPr>
          <p:txBody>
            <a:bodyPr lIns="0" tIns="0" rIns="0" bIns="0" anchor="ctr"/>
            <a:lstStyle/>
            <a:p>
              <a:pPr algn="ctr" defTabSz="292100">
                <a:defRPr sz="3500" cap="all">
                  <a:solidFill>
                    <a:srgbClr val="FFFFFF"/>
                  </a:solidFill>
                </a:defRPr>
              </a:pPr>
              <a:endParaRPr sz="1750" cap="all">
                <a:solidFill>
                  <a:srgbClr val="FFFFFF"/>
                </a:solidFill>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8" name="Shape 750"/>
            <p:cNvSpPr/>
            <p:nvPr/>
          </p:nvSpPr>
          <p:spPr>
            <a:xfrm>
              <a:off x="8062" y="5752"/>
              <a:ext cx="536" cy="711"/>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solidFill>
              <a:srgbClr val="FFFFFF"/>
            </a:solidFill>
            <a:ln w="12700" cap="flat">
              <a:noFill/>
              <a:miter lim="400000"/>
            </a:ln>
            <a:effectLst/>
          </p:spPr>
          <p:txBody>
            <a:bodyPr lIns="0" tIns="0" rIns="0" bIns="0" anchor="ctr"/>
            <a:lstStyle/>
            <a:p>
              <a:pPr algn="ctr" defTabSz="9137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Century Gothic" panose="020B0502020202020204" pitchFamily="34" charset="0"/>
                <a:ea typeface="微软雅黑" panose="020B0503020204020204" pitchFamily="34" charset="-122"/>
                <a:cs typeface="Lato Light"/>
                <a:sym typeface="Century Gothic" panose="020B0502020202020204" pitchFamily="34" charset="0"/>
              </a:endParaRPr>
            </a:p>
          </p:txBody>
        </p:sp>
        <p:sp>
          <p:nvSpPr>
            <p:cNvPr id="39" name="Rectangle 61"/>
            <p:cNvSpPr/>
            <p:nvPr/>
          </p:nvSpPr>
          <p:spPr>
            <a:xfrm>
              <a:off x="8062" y="2116"/>
              <a:ext cx="3039" cy="174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spAutoFit/>
            </a:bodyPr>
            <a:lstStyle/>
            <a:p>
              <a:pPr algn="ctr">
                <a:defRPr/>
              </a:pPr>
              <a:r>
                <a:rPr lang="zh-CN" altLang="en-US" sz="2800" b="1" dirty="0">
                  <a:solidFill>
                    <a:schemeClr val="bg1"/>
                  </a:solidFill>
                  <a:latin typeface="仿宋" panose="02010609060101010101" charset="-122"/>
                  <a:ea typeface="仿宋" panose="02010609060101010101" charset="-122"/>
                  <a:sym typeface="Century Gothic" panose="020B0502020202020204" pitchFamily="34" charset="0"/>
                </a:rPr>
                <a:t>技术的难点</a:t>
              </a:r>
            </a:p>
          </p:txBody>
        </p:sp>
      </p:gr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40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1985645" y="2065020"/>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028700" cy="1106805"/>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04</a:t>
            </a:r>
          </a:p>
        </p:txBody>
      </p:sp>
      <p:cxnSp>
        <p:nvCxnSpPr>
          <p:cNvPr id="8" name="直接连接符 7"/>
          <p:cNvCxnSpPr/>
          <p:nvPr/>
        </p:nvCxnSpPr>
        <p:spPr>
          <a:xfrm flipH="1">
            <a:off x="-283845"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5405"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211070" y="2218690"/>
            <a:ext cx="7734935" cy="1990090"/>
            <a:chOff x="3482" y="3494"/>
            <a:chExt cx="12181" cy="3134"/>
          </a:xfrm>
        </p:grpSpPr>
        <p:grpSp>
          <p:nvGrpSpPr>
            <p:cNvPr id="19" name="组合 18"/>
            <p:cNvGrpSpPr/>
            <p:nvPr/>
          </p:nvGrpSpPr>
          <p:grpSpPr>
            <a:xfrm>
              <a:off x="3482" y="3494"/>
              <a:ext cx="2909" cy="3134"/>
              <a:chOff x="2065139" y="1556792"/>
              <a:chExt cx="2088232" cy="2250250"/>
            </a:xfrm>
            <a:solidFill>
              <a:srgbClr val="90A08D"/>
            </a:solidFill>
          </p:grpSpPr>
          <p:sp>
            <p:nvSpPr>
              <p:cNvPr id="20" name="椭圆 19"/>
              <p:cNvSpPr/>
              <p:nvPr/>
            </p:nvSpPr>
            <p:spPr>
              <a:xfrm>
                <a:off x="2065139" y="1556792"/>
                <a:ext cx="2088232" cy="2088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等腰三角形 20"/>
              <p:cNvSpPr/>
              <p:nvPr/>
            </p:nvSpPr>
            <p:spPr>
              <a:xfrm rot="10800000">
                <a:off x="2921314" y="3483006"/>
                <a:ext cx="375882" cy="3240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2" name="组合 21"/>
            <p:cNvGrpSpPr/>
            <p:nvPr/>
          </p:nvGrpSpPr>
          <p:grpSpPr>
            <a:xfrm>
              <a:off x="7930" y="3494"/>
              <a:ext cx="2909" cy="3134"/>
              <a:chOff x="2065139" y="1556792"/>
              <a:chExt cx="2088232" cy="2250250"/>
            </a:xfrm>
            <a:solidFill>
              <a:srgbClr val="C0C9BE"/>
            </a:solidFill>
          </p:grpSpPr>
          <p:sp>
            <p:nvSpPr>
              <p:cNvPr id="23" name="椭圆 22"/>
              <p:cNvSpPr/>
              <p:nvPr/>
            </p:nvSpPr>
            <p:spPr>
              <a:xfrm>
                <a:off x="2065139" y="1556792"/>
                <a:ext cx="2088232" cy="2088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等腰三角形 23"/>
              <p:cNvSpPr/>
              <p:nvPr/>
            </p:nvSpPr>
            <p:spPr>
              <a:xfrm rot="10800000">
                <a:off x="2921314" y="3483006"/>
                <a:ext cx="375882" cy="3240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组合 32"/>
            <p:cNvGrpSpPr/>
            <p:nvPr/>
          </p:nvGrpSpPr>
          <p:grpSpPr>
            <a:xfrm>
              <a:off x="12755" y="3494"/>
              <a:ext cx="2909" cy="3134"/>
              <a:chOff x="2065139" y="1556792"/>
              <a:chExt cx="2088232" cy="2250250"/>
            </a:xfrm>
            <a:solidFill>
              <a:srgbClr val="90A08D"/>
            </a:solidFill>
          </p:grpSpPr>
          <p:sp>
            <p:nvSpPr>
              <p:cNvPr id="37" name="椭圆 36"/>
              <p:cNvSpPr/>
              <p:nvPr/>
            </p:nvSpPr>
            <p:spPr>
              <a:xfrm>
                <a:off x="2065139" y="1556792"/>
                <a:ext cx="2088232" cy="2088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等腰三角形 37"/>
              <p:cNvSpPr/>
              <p:nvPr/>
            </p:nvSpPr>
            <p:spPr>
              <a:xfrm rot="10800000">
                <a:off x="2921314" y="3483006"/>
                <a:ext cx="375882" cy="3240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 name="矩形 2"/>
            <p:cNvSpPr/>
            <p:nvPr/>
          </p:nvSpPr>
          <p:spPr>
            <a:xfrm>
              <a:off x="3983" y="5196"/>
              <a:ext cx="1888" cy="628"/>
            </a:xfrm>
            <a:prstGeom prst="rect">
              <a:avLst/>
            </a:prstGeom>
          </p:spPr>
          <p:txBody>
            <a:bodyPr wrap="none">
              <a:spAutoFit/>
            </a:bodyPr>
            <a:lstStyle/>
            <a:p>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未来计划</a:t>
              </a:r>
              <a:endParaRPr lang="zh-CN" altLang="en-US">
                <a:solidFill>
                  <a:schemeClr val="bg1"/>
                </a:solidFill>
              </a:endParaRPr>
            </a:p>
          </p:txBody>
        </p:sp>
        <p:sp>
          <p:nvSpPr>
            <p:cNvPr id="50" name="矩形 49"/>
            <p:cNvSpPr/>
            <p:nvPr/>
          </p:nvSpPr>
          <p:spPr>
            <a:xfrm>
              <a:off x="8489" y="5222"/>
              <a:ext cx="1888" cy="628"/>
            </a:xfrm>
            <a:prstGeom prst="rect">
              <a:avLst/>
            </a:prstGeom>
          </p:spPr>
          <p:txBody>
            <a:bodyPr wrap="none">
              <a:spAutoFit/>
            </a:bodyPr>
            <a:lstStyle/>
            <a:p>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未来计划</a:t>
              </a:r>
              <a:endParaRPr lang="zh-CN" altLang="en-US">
                <a:solidFill>
                  <a:schemeClr val="bg1"/>
                </a:solidFill>
              </a:endParaRPr>
            </a:p>
          </p:txBody>
        </p:sp>
        <p:sp>
          <p:nvSpPr>
            <p:cNvPr id="51" name="矩形 50"/>
            <p:cNvSpPr/>
            <p:nvPr/>
          </p:nvSpPr>
          <p:spPr>
            <a:xfrm>
              <a:off x="13257" y="5222"/>
              <a:ext cx="1888" cy="628"/>
            </a:xfrm>
            <a:prstGeom prst="rect">
              <a:avLst/>
            </a:prstGeom>
          </p:spPr>
          <p:txBody>
            <a:bodyPr wrap="none">
              <a:spAutoFit/>
            </a:bodyPr>
            <a:lstStyle/>
            <a:p>
              <a:pPr algn="l"/>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未来计划</a:t>
              </a:r>
              <a:endParaRPr lang="zh-CN" altLang="en-US">
                <a:solidFill>
                  <a:schemeClr val="bg1"/>
                </a:solidFill>
              </a:endParaRPr>
            </a:p>
          </p:txBody>
        </p:sp>
        <p:sp>
          <p:nvSpPr>
            <p:cNvPr id="52" name="Freeform 12"/>
            <p:cNvSpPr>
              <a:spLocks noEditPoints="1"/>
            </p:cNvSpPr>
            <p:nvPr/>
          </p:nvSpPr>
          <p:spPr bwMode="auto">
            <a:xfrm>
              <a:off x="13726" y="4093"/>
              <a:ext cx="968" cy="968"/>
            </a:xfrm>
            <a:custGeom>
              <a:avLst/>
              <a:gdLst>
                <a:gd name="T0" fmla="*/ 473 w 548"/>
                <a:gd name="T1" fmla="*/ 86 h 548"/>
                <a:gd name="T2" fmla="*/ 468 w 548"/>
                <a:gd name="T3" fmla="*/ 82 h 548"/>
                <a:gd name="T4" fmla="*/ 464 w 548"/>
                <a:gd name="T5" fmla="*/ 77 h 548"/>
                <a:gd name="T6" fmla="*/ 458 w 548"/>
                <a:gd name="T7" fmla="*/ 73 h 548"/>
                <a:gd name="T8" fmla="*/ 90 w 548"/>
                <a:gd name="T9" fmla="*/ 73 h 548"/>
                <a:gd name="T10" fmla="*/ 86 w 548"/>
                <a:gd name="T11" fmla="*/ 77 h 548"/>
                <a:gd name="T12" fmla="*/ 81 w 548"/>
                <a:gd name="T13" fmla="*/ 82 h 548"/>
                <a:gd name="T14" fmla="*/ 75 w 548"/>
                <a:gd name="T15" fmla="*/ 86 h 548"/>
                <a:gd name="T16" fmla="*/ 0 w 548"/>
                <a:gd name="T17" fmla="*/ 273 h 548"/>
                <a:gd name="T18" fmla="*/ 90 w 548"/>
                <a:gd name="T19" fmla="*/ 476 h 548"/>
                <a:gd name="T20" fmla="*/ 458 w 548"/>
                <a:gd name="T21" fmla="*/ 476 h 548"/>
                <a:gd name="T22" fmla="*/ 548 w 548"/>
                <a:gd name="T23" fmla="*/ 273 h 548"/>
                <a:gd name="T24" fmla="*/ 229 w 548"/>
                <a:gd name="T25" fmla="*/ 37 h 548"/>
                <a:gd name="T26" fmla="*/ 112 w 548"/>
                <a:gd name="T27" fmla="*/ 95 h 548"/>
                <a:gd name="T28" fmla="*/ 90 w 548"/>
                <a:gd name="T29" fmla="*/ 118 h 548"/>
                <a:gd name="T30" fmla="*/ 120 w 548"/>
                <a:gd name="T31" fmla="*/ 259 h 548"/>
                <a:gd name="T32" fmla="*/ 90 w 548"/>
                <a:gd name="T33" fmla="*/ 118 h 548"/>
                <a:gd name="T34" fmla="*/ 120 w 548"/>
                <a:gd name="T35" fmla="*/ 290 h 548"/>
                <a:gd name="T36" fmla="*/ 90 w 548"/>
                <a:gd name="T37" fmla="*/ 430 h 548"/>
                <a:gd name="T38" fmla="*/ 112 w 548"/>
                <a:gd name="T39" fmla="*/ 454 h 548"/>
                <a:gd name="T40" fmla="*/ 229 w 548"/>
                <a:gd name="T41" fmla="*/ 511 h 548"/>
                <a:gd name="T42" fmla="*/ 259 w 548"/>
                <a:gd name="T43" fmla="*/ 493 h 548"/>
                <a:gd name="T44" fmla="*/ 217 w 548"/>
                <a:gd name="T45" fmla="*/ 456 h 548"/>
                <a:gd name="T46" fmla="*/ 185 w 548"/>
                <a:gd name="T47" fmla="*/ 408 h 548"/>
                <a:gd name="T48" fmla="*/ 259 w 548"/>
                <a:gd name="T49" fmla="*/ 493 h 548"/>
                <a:gd name="T50" fmla="*/ 171 w 548"/>
                <a:gd name="T51" fmla="*/ 378 h 548"/>
                <a:gd name="T52" fmla="*/ 154 w 548"/>
                <a:gd name="T53" fmla="*/ 315 h 548"/>
                <a:gd name="T54" fmla="*/ 259 w 548"/>
                <a:gd name="T55" fmla="*/ 290 h 548"/>
                <a:gd name="T56" fmla="*/ 259 w 548"/>
                <a:gd name="T57" fmla="*/ 259 h 548"/>
                <a:gd name="T58" fmla="*/ 154 w 548"/>
                <a:gd name="T59" fmla="*/ 232 h 548"/>
                <a:gd name="T60" fmla="*/ 171 w 548"/>
                <a:gd name="T61" fmla="*/ 170 h 548"/>
                <a:gd name="T62" fmla="*/ 259 w 548"/>
                <a:gd name="T63" fmla="*/ 259 h 548"/>
                <a:gd name="T64" fmla="*/ 185 w 548"/>
                <a:gd name="T65" fmla="*/ 141 h 548"/>
                <a:gd name="T66" fmla="*/ 217 w 548"/>
                <a:gd name="T67" fmla="*/ 92 h 548"/>
                <a:gd name="T68" fmla="*/ 259 w 548"/>
                <a:gd name="T69" fmla="*/ 53 h 548"/>
                <a:gd name="T70" fmla="*/ 515 w 548"/>
                <a:gd name="T71" fmla="*/ 259 h 548"/>
                <a:gd name="T72" fmla="*/ 406 w 548"/>
                <a:gd name="T73" fmla="*/ 155 h 548"/>
                <a:gd name="T74" fmla="*/ 515 w 548"/>
                <a:gd name="T75" fmla="*/ 259 h 548"/>
                <a:gd name="T76" fmla="*/ 393 w 548"/>
                <a:gd name="T77" fmla="*/ 127 h 548"/>
                <a:gd name="T78" fmla="*/ 436 w 548"/>
                <a:gd name="T79" fmla="*/ 95 h 548"/>
                <a:gd name="T80" fmla="*/ 304 w 548"/>
                <a:gd name="T81" fmla="*/ 65 h 548"/>
                <a:gd name="T82" fmla="*/ 353 w 548"/>
                <a:gd name="T83" fmla="*/ 123 h 548"/>
                <a:gd name="T84" fmla="*/ 289 w 548"/>
                <a:gd name="T85" fmla="*/ 157 h 548"/>
                <a:gd name="T86" fmla="*/ 289 w 548"/>
                <a:gd name="T87" fmla="*/ 189 h 548"/>
                <a:gd name="T88" fmla="*/ 385 w 548"/>
                <a:gd name="T89" fmla="*/ 194 h 548"/>
                <a:gd name="T90" fmla="*/ 397 w 548"/>
                <a:gd name="T91" fmla="*/ 259 h 548"/>
                <a:gd name="T92" fmla="*/ 289 w 548"/>
                <a:gd name="T93" fmla="*/ 189 h 548"/>
                <a:gd name="T94" fmla="*/ 397 w 548"/>
                <a:gd name="T95" fmla="*/ 290 h 548"/>
                <a:gd name="T96" fmla="*/ 385 w 548"/>
                <a:gd name="T97" fmla="*/ 355 h 548"/>
                <a:gd name="T98" fmla="*/ 289 w 548"/>
                <a:gd name="T99" fmla="*/ 359 h 548"/>
                <a:gd name="T100" fmla="*/ 289 w 548"/>
                <a:gd name="T101" fmla="*/ 493 h 548"/>
                <a:gd name="T102" fmla="*/ 363 w 548"/>
                <a:gd name="T103" fmla="*/ 408 h 548"/>
                <a:gd name="T104" fmla="*/ 331 w 548"/>
                <a:gd name="T105" fmla="*/ 456 h 548"/>
                <a:gd name="T106" fmla="*/ 289 w 548"/>
                <a:gd name="T107" fmla="*/ 493 h 548"/>
                <a:gd name="T108" fmla="*/ 393 w 548"/>
                <a:gd name="T109" fmla="*/ 421 h 548"/>
                <a:gd name="T110" fmla="*/ 319 w 548"/>
                <a:gd name="T111" fmla="*/ 511 h 548"/>
                <a:gd name="T112" fmla="*/ 406 w 548"/>
                <a:gd name="T113" fmla="*/ 392 h 548"/>
                <a:gd name="T114" fmla="*/ 515 w 548"/>
                <a:gd name="T115" fmla="*/ 29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548">
                  <a:moveTo>
                    <a:pt x="481" y="95"/>
                  </a:moveTo>
                  <a:cubicBezTo>
                    <a:pt x="478" y="92"/>
                    <a:pt x="475" y="89"/>
                    <a:pt x="473" y="86"/>
                  </a:cubicBezTo>
                  <a:cubicBezTo>
                    <a:pt x="473" y="86"/>
                    <a:pt x="473" y="86"/>
                    <a:pt x="471" y="84"/>
                  </a:cubicBezTo>
                  <a:cubicBezTo>
                    <a:pt x="471" y="83"/>
                    <a:pt x="470" y="83"/>
                    <a:pt x="468" y="82"/>
                  </a:cubicBezTo>
                  <a:cubicBezTo>
                    <a:pt x="468" y="82"/>
                    <a:pt x="468" y="80"/>
                    <a:pt x="467" y="80"/>
                  </a:cubicBezTo>
                  <a:cubicBezTo>
                    <a:pt x="467" y="79"/>
                    <a:pt x="465" y="77"/>
                    <a:pt x="464" y="77"/>
                  </a:cubicBezTo>
                  <a:cubicBezTo>
                    <a:pt x="462" y="76"/>
                    <a:pt x="462" y="76"/>
                    <a:pt x="462" y="76"/>
                  </a:cubicBezTo>
                  <a:cubicBezTo>
                    <a:pt x="461" y="74"/>
                    <a:pt x="459" y="73"/>
                    <a:pt x="458" y="73"/>
                  </a:cubicBezTo>
                  <a:cubicBezTo>
                    <a:pt x="411" y="27"/>
                    <a:pt x="346" y="0"/>
                    <a:pt x="275" y="0"/>
                  </a:cubicBezTo>
                  <a:cubicBezTo>
                    <a:pt x="204" y="0"/>
                    <a:pt x="139" y="27"/>
                    <a:pt x="90" y="73"/>
                  </a:cubicBezTo>
                  <a:cubicBezTo>
                    <a:pt x="89" y="73"/>
                    <a:pt x="87" y="74"/>
                    <a:pt x="86" y="76"/>
                  </a:cubicBezTo>
                  <a:cubicBezTo>
                    <a:pt x="86" y="76"/>
                    <a:pt x="86" y="76"/>
                    <a:pt x="86" y="77"/>
                  </a:cubicBezTo>
                  <a:cubicBezTo>
                    <a:pt x="84" y="77"/>
                    <a:pt x="83" y="79"/>
                    <a:pt x="81" y="80"/>
                  </a:cubicBezTo>
                  <a:cubicBezTo>
                    <a:pt x="81" y="82"/>
                    <a:pt x="81" y="82"/>
                    <a:pt x="81" y="82"/>
                  </a:cubicBezTo>
                  <a:cubicBezTo>
                    <a:pt x="80" y="83"/>
                    <a:pt x="78" y="83"/>
                    <a:pt x="77" y="84"/>
                  </a:cubicBezTo>
                  <a:cubicBezTo>
                    <a:pt x="77" y="86"/>
                    <a:pt x="77" y="86"/>
                    <a:pt x="75" y="86"/>
                  </a:cubicBezTo>
                  <a:cubicBezTo>
                    <a:pt x="74" y="89"/>
                    <a:pt x="71" y="92"/>
                    <a:pt x="68" y="95"/>
                  </a:cubicBezTo>
                  <a:cubicBezTo>
                    <a:pt x="25" y="144"/>
                    <a:pt x="0" y="206"/>
                    <a:pt x="0" y="273"/>
                  </a:cubicBezTo>
                  <a:cubicBezTo>
                    <a:pt x="0" y="343"/>
                    <a:pt x="25" y="405"/>
                    <a:pt x="68" y="454"/>
                  </a:cubicBezTo>
                  <a:cubicBezTo>
                    <a:pt x="74" y="461"/>
                    <a:pt x="83" y="468"/>
                    <a:pt x="90" y="476"/>
                  </a:cubicBezTo>
                  <a:cubicBezTo>
                    <a:pt x="139" y="520"/>
                    <a:pt x="204" y="548"/>
                    <a:pt x="275" y="548"/>
                  </a:cubicBezTo>
                  <a:cubicBezTo>
                    <a:pt x="346" y="548"/>
                    <a:pt x="409" y="520"/>
                    <a:pt x="458" y="476"/>
                  </a:cubicBezTo>
                  <a:cubicBezTo>
                    <a:pt x="467" y="468"/>
                    <a:pt x="474" y="461"/>
                    <a:pt x="481" y="454"/>
                  </a:cubicBezTo>
                  <a:cubicBezTo>
                    <a:pt x="523" y="405"/>
                    <a:pt x="548" y="343"/>
                    <a:pt x="548" y="273"/>
                  </a:cubicBezTo>
                  <a:cubicBezTo>
                    <a:pt x="548" y="206"/>
                    <a:pt x="523" y="144"/>
                    <a:pt x="481" y="95"/>
                  </a:cubicBezTo>
                  <a:close/>
                  <a:moveTo>
                    <a:pt x="229" y="37"/>
                  </a:moveTo>
                  <a:cubicBezTo>
                    <a:pt x="199" y="61"/>
                    <a:pt x="174" y="92"/>
                    <a:pt x="157" y="127"/>
                  </a:cubicBezTo>
                  <a:cubicBezTo>
                    <a:pt x="140" y="118"/>
                    <a:pt x="126" y="107"/>
                    <a:pt x="112" y="95"/>
                  </a:cubicBezTo>
                  <a:cubicBezTo>
                    <a:pt x="145" y="65"/>
                    <a:pt x="185" y="45"/>
                    <a:pt x="229" y="37"/>
                  </a:cubicBezTo>
                  <a:close/>
                  <a:moveTo>
                    <a:pt x="90" y="118"/>
                  </a:moveTo>
                  <a:cubicBezTo>
                    <a:pt x="106" y="133"/>
                    <a:pt x="124" y="145"/>
                    <a:pt x="142" y="155"/>
                  </a:cubicBezTo>
                  <a:cubicBezTo>
                    <a:pt x="130" y="188"/>
                    <a:pt x="121" y="222"/>
                    <a:pt x="120" y="259"/>
                  </a:cubicBezTo>
                  <a:cubicBezTo>
                    <a:pt x="34" y="259"/>
                    <a:pt x="34" y="259"/>
                    <a:pt x="34" y="259"/>
                  </a:cubicBezTo>
                  <a:cubicBezTo>
                    <a:pt x="37" y="206"/>
                    <a:pt x="58" y="157"/>
                    <a:pt x="90" y="118"/>
                  </a:cubicBezTo>
                  <a:close/>
                  <a:moveTo>
                    <a:pt x="34" y="290"/>
                  </a:moveTo>
                  <a:cubicBezTo>
                    <a:pt x="120" y="290"/>
                    <a:pt x="120" y="290"/>
                    <a:pt x="120" y="290"/>
                  </a:cubicBezTo>
                  <a:cubicBezTo>
                    <a:pt x="121" y="327"/>
                    <a:pt x="130" y="361"/>
                    <a:pt x="142" y="392"/>
                  </a:cubicBezTo>
                  <a:cubicBezTo>
                    <a:pt x="124" y="402"/>
                    <a:pt x="106" y="415"/>
                    <a:pt x="90" y="430"/>
                  </a:cubicBezTo>
                  <a:cubicBezTo>
                    <a:pt x="58" y="392"/>
                    <a:pt x="37" y="343"/>
                    <a:pt x="34" y="290"/>
                  </a:cubicBezTo>
                  <a:close/>
                  <a:moveTo>
                    <a:pt x="112" y="454"/>
                  </a:moveTo>
                  <a:cubicBezTo>
                    <a:pt x="126" y="440"/>
                    <a:pt x="140" y="430"/>
                    <a:pt x="157" y="421"/>
                  </a:cubicBezTo>
                  <a:cubicBezTo>
                    <a:pt x="174" y="456"/>
                    <a:pt x="199" y="486"/>
                    <a:pt x="229" y="511"/>
                  </a:cubicBezTo>
                  <a:cubicBezTo>
                    <a:pt x="185" y="502"/>
                    <a:pt x="145" y="482"/>
                    <a:pt x="112" y="454"/>
                  </a:cubicBezTo>
                  <a:close/>
                  <a:moveTo>
                    <a:pt x="259" y="493"/>
                  </a:moveTo>
                  <a:cubicBezTo>
                    <a:pt x="254" y="490"/>
                    <a:pt x="250" y="486"/>
                    <a:pt x="244" y="483"/>
                  </a:cubicBezTo>
                  <a:cubicBezTo>
                    <a:pt x="235" y="474"/>
                    <a:pt x="226" y="465"/>
                    <a:pt x="217" y="456"/>
                  </a:cubicBezTo>
                  <a:cubicBezTo>
                    <a:pt x="210" y="446"/>
                    <a:pt x="202" y="436"/>
                    <a:pt x="195" y="425"/>
                  </a:cubicBezTo>
                  <a:cubicBezTo>
                    <a:pt x="191" y="420"/>
                    <a:pt x="188" y="414"/>
                    <a:pt x="185" y="408"/>
                  </a:cubicBezTo>
                  <a:cubicBezTo>
                    <a:pt x="208" y="399"/>
                    <a:pt x="232" y="393"/>
                    <a:pt x="259" y="390"/>
                  </a:cubicBezTo>
                  <a:lnTo>
                    <a:pt x="259" y="493"/>
                  </a:lnTo>
                  <a:close/>
                  <a:moveTo>
                    <a:pt x="259" y="359"/>
                  </a:moveTo>
                  <a:cubicBezTo>
                    <a:pt x="227" y="361"/>
                    <a:pt x="198" y="368"/>
                    <a:pt x="171" y="378"/>
                  </a:cubicBezTo>
                  <a:cubicBezTo>
                    <a:pt x="168" y="371"/>
                    <a:pt x="166" y="362"/>
                    <a:pt x="163" y="355"/>
                  </a:cubicBezTo>
                  <a:cubicBezTo>
                    <a:pt x="158" y="341"/>
                    <a:pt x="157" y="328"/>
                    <a:pt x="154" y="315"/>
                  </a:cubicBezTo>
                  <a:cubicBezTo>
                    <a:pt x="152" y="307"/>
                    <a:pt x="152" y="299"/>
                    <a:pt x="151" y="290"/>
                  </a:cubicBezTo>
                  <a:cubicBezTo>
                    <a:pt x="259" y="290"/>
                    <a:pt x="259" y="290"/>
                    <a:pt x="259" y="290"/>
                  </a:cubicBezTo>
                  <a:lnTo>
                    <a:pt x="259" y="359"/>
                  </a:lnTo>
                  <a:close/>
                  <a:moveTo>
                    <a:pt x="259" y="259"/>
                  </a:moveTo>
                  <a:cubicBezTo>
                    <a:pt x="151" y="259"/>
                    <a:pt x="151" y="259"/>
                    <a:pt x="151" y="259"/>
                  </a:cubicBezTo>
                  <a:cubicBezTo>
                    <a:pt x="152" y="250"/>
                    <a:pt x="152" y="241"/>
                    <a:pt x="154" y="232"/>
                  </a:cubicBezTo>
                  <a:cubicBezTo>
                    <a:pt x="157" y="219"/>
                    <a:pt x="158" y="207"/>
                    <a:pt x="163" y="194"/>
                  </a:cubicBezTo>
                  <a:cubicBezTo>
                    <a:pt x="166" y="185"/>
                    <a:pt x="168" y="177"/>
                    <a:pt x="171" y="170"/>
                  </a:cubicBezTo>
                  <a:cubicBezTo>
                    <a:pt x="198" y="180"/>
                    <a:pt x="227" y="188"/>
                    <a:pt x="259" y="189"/>
                  </a:cubicBezTo>
                  <a:lnTo>
                    <a:pt x="259" y="259"/>
                  </a:lnTo>
                  <a:close/>
                  <a:moveTo>
                    <a:pt x="259" y="157"/>
                  </a:moveTo>
                  <a:cubicBezTo>
                    <a:pt x="232" y="155"/>
                    <a:pt x="208" y="149"/>
                    <a:pt x="185" y="141"/>
                  </a:cubicBezTo>
                  <a:cubicBezTo>
                    <a:pt x="188" y="135"/>
                    <a:pt x="191" y="129"/>
                    <a:pt x="195" y="123"/>
                  </a:cubicBezTo>
                  <a:cubicBezTo>
                    <a:pt x="202" y="113"/>
                    <a:pt x="210" y="102"/>
                    <a:pt x="217" y="92"/>
                  </a:cubicBezTo>
                  <a:cubicBezTo>
                    <a:pt x="226" y="83"/>
                    <a:pt x="235" y="74"/>
                    <a:pt x="244" y="65"/>
                  </a:cubicBezTo>
                  <a:cubicBezTo>
                    <a:pt x="250" y="61"/>
                    <a:pt x="254" y="58"/>
                    <a:pt x="259" y="53"/>
                  </a:cubicBezTo>
                  <a:lnTo>
                    <a:pt x="259" y="157"/>
                  </a:lnTo>
                  <a:close/>
                  <a:moveTo>
                    <a:pt x="515" y="259"/>
                  </a:moveTo>
                  <a:cubicBezTo>
                    <a:pt x="428" y="259"/>
                    <a:pt x="428" y="259"/>
                    <a:pt x="428" y="259"/>
                  </a:cubicBezTo>
                  <a:cubicBezTo>
                    <a:pt x="427" y="222"/>
                    <a:pt x="419" y="188"/>
                    <a:pt x="406" y="155"/>
                  </a:cubicBezTo>
                  <a:cubicBezTo>
                    <a:pt x="425" y="145"/>
                    <a:pt x="443" y="133"/>
                    <a:pt x="458" y="118"/>
                  </a:cubicBezTo>
                  <a:cubicBezTo>
                    <a:pt x="490" y="157"/>
                    <a:pt x="512" y="206"/>
                    <a:pt x="515" y="259"/>
                  </a:cubicBezTo>
                  <a:close/>
                  <a:moveTo>
                    <a:pt x="436" y="95"/>
                  </a:moveTo>
                  <a:cubicBezTo>
                    <a:pt x="422" y="107"/>
                    <a:pt x="408" y="118"/>
                    <a:pt x="393" y="127"/>
                  </a:cubicBezTo>
                  <a:cubicBezTo>
                    <a:pt x="374" y="92"/>
                    <a:pt x="349" y="61"/>
                    <a:pt x="319" y="37"/>
                  </a:cubicBezTo>
                  <a:cubicBezTo>
                    <a:pt x="363" y="45"/>
                    <a:pt x="403" y="65"/>
                    <a:pt x="436" y="95"/>
                  </a:cubicBezTo>
                  <a:close/>
                  <a:moveTo>
                    <a:pt x="289" y="53"/>
                  </a:moveTo>
                  <a:cubicBezTo>
                    <a:pt x="295" y="58"/>
                    <a:pt x="300" y="61"/>
                    <a:pt x="304" y="65"/>
                  </a:cubicBezTo>
                  <a:cubicBezTo>
                    <a:pt x="313" y="74"/>
                    <a:pt x="322" y="83"/>
                    <a:pt x="331" y="92"/>
                  </a:cubicBezTo>
                  <a:cubicBezTo>
                    <a:pt x="340" y="102"/>
                    <a:pt x="347" y="113"/>
                    <a:pt x="353" y="123"/>
                  </a:cubicBezTo>
                  <a:cubicBezTo>
                    <a:pt x="357" y="129"/>
                    <a:pt x="360" y="135"/>
                    <a:pt x="363" y="141"/>
                  </a:cubicBezTo>
                  <a:cubicBezTo>
                    <a:pt x="341" y="149"/>
                    <a:pt x="316" y="155"/>
                    <a:pt x="289" y="157"/>
                  </a:cubicBezTo>
                  <a:lnTo>
                    <a:pt x="289" y="53"/>
                  </a:lnTo>
                  <a:close/>
                  <a:moveTo>
                    <a:pt x="289" y="189"/>
                  </a:moveTo>
                  <a:cubicBezTo>
                    <a:pt x="321" y="188"/>
                    <a:pt x="350" y="180"/>
                    <a:pt x="378" y="170"/>
                  </a:cubicBezTo>
                  <a:cubicBezTo>
                    <a:pt x="381" y="177"/>
                    <a:pt x="384" y="185"/>
                    <a:pt x="385" y="194"/>
                  </a:cubicBezTo>
                  <a:cubicBezTo>
                    <a:pt x="390" y="207"/>
                    <a:pt x="393" y="219"/>
                    <a:pt x="394" y="232"/>
                  </a:cubicBezTo>
                  <a:cubicBezTo>
                    <a:pt x="396" y="241"/>
                    <a:pt x="397" y="250"/>
                    <a:pt x="397" y="259"/>
                  </a:cubicBezTo>
                  <a:cubicBezTo>
                    <a:pt x="289" y="259"/>
                    <a:pt x="289" y="259"/>
                    <a:pt x="289" y="259"/>
                  </a:cubicBezTo>
                  <a:lnTo>
                    <a:pt x="289" y="189"/>
                  </a:lnTo>
                  <a:close/>
                  <a:moveTo>
                    <a:pt x="289" y="290"/>
                  </a:moveTo>
                  <a:cubicBezTo>
                    <a:pt x="397" y="290"/>
                    <a:pt x="397" y="290"/>
                    <a:pt x="397" y="290"/>
                  </a:cubicBezTo>
                  <a:cubicBezTo>
                    <a:pt x="397" y="299"/>
                    <a:pt x="396" y="307"/>
                    <a:pt x="394" y="315"/>
                  </a:cubicBezTo>
                  <a:cubicBezTo>
                    <a:pt x="393" y="328"/>
                    <a:pt x="390" y="341"/>
                    <a:pt x="385" y="355"/>
                  </a:cubicBezTo>
                  <a:cubicBezTo>
                    <a:pt x="384" y="362"/>
                    <a:pt x="381" y="371"/>
                    <a:pt x="378" y="378"/>
                  </a:cubicBezTo>
                  <a:cubicBezTo>
                    <a:pt x="350" y="368"/>
                    <a:pt x="321" y="361"/>
                    <a:pt x="289" y="359"/>
                  </a:cubicBezTo>
                  <a:lnTo>
                    <a:pt x="289" y="290"/>
                  </a:lnTo>
                  <a:close/>
                  <a:moveTo>
                    <a:pt x="289" y="493"/>
                  </a:moveTo>
                  <a:cubicBezTo>
                    <a:pt x="289" y="390"/>
                    <a:pt x="289" y="390"/>
                    <a:pt x="289" y="390"/>
                  </a:cubicBezTo>
                  <a:cubicBezTo>
                    <a:pt x="316" y="393"/>
                    <a:pt x="341" y="399"/>
                    <a:pt x="363" y="408"/>
                  </a:cubicBezTo>
                  <a:cubicBezTo>
                    <a:pt x="360" y="414"/>
                    <a:pt x="357" y="420"/>
                    <a:pt x="353" y="425"/>
                  </a:cubicBezTo>
                  <a:cubicBezTo>
                    <a:pt x="347" y="436"/>
                    <a:pt x="340" y="446"/>
                    <a:pt x="331" y="456"/>
                  </a:cubicBezTo>
                  <a:cubicBezTo>
                    <a:pt x="322" y="465"/>
                    <a:pt x="313" y="474"/>
                    <a:pt x="304" y="483"/>
                  </a:cubicBezTo>
                  <a:cubicBezTo>
                    <a:pt x="300" y="486"/>
                    <a:pt x="295" y="490"/>
                    <a:pt x="289" y="493"/>
                  </a:cubicBezTo>
                  <a:close/>
                  <a:moveTo>
                    <a:pt x="319" y="511"/>
                  </a:moveTo>
                  <a:cubicBezTo>
                    <a:pt x="349" y="486"/>
                    <a:pt x="374" y="456"/>
                    <a:pt x="393" y="421"/>
                  </a:cubicBezTo>
                  <a:cubicBezTo>
                    <a:pt x="408" y="430"/>
                    <a:pt x="422" y="440"/>
                    <a:pt x="436" y="454"/>
                  </a:cubicBezTo>
                  <a:cubicBezTo>
                    <a:pt x="403" y="482"/>
                    <a:pt x="363" y="502"/>
                    <a:pt x="319" y="511"/>
                  </a:cubicBezTo>
                  <a:close/>
                  <a:moveTo>
                    <a:pt x="458" y="430"/>
                  </a:moveTo>
                  <a:cubicBezTo>
                    <a:pt x="443" y="415"/>
                    <a:pt x="425" y="402"/>
                    <a:pt x="406" y="392"/>
                  </a:cubicBezTo>
                  <a:cubicBezTo>
                    <a:pt x="419" y="361"/>
                    <a:pt x="427" y="327"/>
                    <a:pt x="428" y="290"/>
                  </a:cubicBezTo>
                  <a:cubicBezTo>
                    <a:pt x="515" y="290"/>
                    <a:pt x="515" y="290"/>
                    <a:pt x="515" y="290"/>
                  </a:cubicBezTo>
                  <a:cubicBezTo>
                    <a:pt x="512" y="343"/>
                    <a:pt x="490" y="392"/>
                    <a:pt x="458" y="430"/>
                  </a:cubicBezTo>
                  <a:close/>
                </a:path>
              </a:pathLst>
            </a:custGeom>
            <a:solidFill>
              <a:schemeClr val="bg1"/>
            </a:solid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nvGrpSpPr>
            <p:cNvPr id="53" name="Group 85"/>
            <p:cNvGrpSpPr/>
            <p:nvPr/>
          </p:nvGrpSpPr>
          <p:grpSpPr>
            <a:xfrm>
              <a:off x="4423" y="4063"/>
              <a:ext cx="1026" cy="1026"/>
              <a:chOff x="1200150" y="3768725"/>
              <a:chExt cx="446088" cy="446088"/>
            </a:xfrm>
            <a:solidFill>
              <a:schemeClr val="bg1"/>
            </a:solidFill>
          </p:grpSpPr>
          <p:sp>
            <p:nvSpPr>
              <p:cNvPr id="5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7" name="Group 216"/>
            <p:cNvGrpSpPr/>
            <p:nvPr/>
          </p:nvGrpSpPr>
          <p:grpSpPr>
            <a:xfrm>
              <a:off x="8868" y="4158"/>
              <a:ext cx="1033" cy="836"/>
              <a:chOff x="1209675" y="6354763"/>
              <a:chExt cx="449263" cy="363538"/>
            </a:xfrm>
            <a:solidFill>
              <a:schemeClr val="bg1"/>
            </a:solidFill>
          </p:grpSpPr>
          <p:sp>
            <p:nvSpPr>
              <p:cNvPr id="58"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grpSp>
        <p:nvGrpSpPr>
          <p:cNvPr id="2" name="组合 1"/>
          <p:cNvGrpSpPr/>
          <p:nvPr/>
        </p:nvGrpSpPr>
        <p:grpSpPr>
          <a:xfrm>
            <a:off x="1710690" y="4541520"/>
            <a:ext cx="1981200" cy="711835"/>
            <a:chOff x="2408" y="3190"/>
            <a:chExt cx="3120" cy="1121"/>
          </a:xfrm>
        </p:grpSpPr>
        <p:sp>
          <p:nvSpPr>
            <p:cNvPr id="1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4" name="组合 13"/>
          <p:cNvGrpSpPr/>
          <p:nvPr/>
        </p:nvGrpSpPr>
        <p:grpSpPr>
          <a:xfrm>
            <a:off x="5236845" y="4541520"/>
            <a:ext cx="1981200" cy="711835"/>
            <a:chOff x="2408" y="3190"/>
            <a:chExt cx="3120" cy="1121"/>
          </a:xfrm>
        </p:grpSpPr>
        <p:sp>
          <p:nvSpPr>
            <p:cNvPr id="1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6" name="组合 15"/>
          <p:cNvGrpSpPr/>
          <p:nvPr/>
        </p:nvGrpSpPr>
        <p:grpSpPr>
          <a:xfrm>
            <a:off x="8411210" y="4541520"/>
            <a:ext cx="1981200" cy="711835"/>
            <a:chOff x="2408" y="3190"/>
            <a:chExt cx="3120" cy="1121"/>
          </a:xfrm>
        </p:grpSpPr>
        <p:sp>
          <p:nvSpPr>
            <p:cNvPr id="18"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22225"/>
            <a:ext cx="12293600" cy="6915150"/>
          </a:xfrm>
          <a:prstGeom prst="rect">
            <a:avLst/>
          </a:prstGeom>
        </p:spPr>
      </p:pic>
      <p:grpSp>
        <p:nvGrpSpPr>
          <p:cNvPr id="12" name="组合 11"/>
          <p:cNvGrpSpPr/>
          <p:nvPr/>
        </p:nvGrpSpPr>
        <p:grpSpPr>
          <a:xfrm>
            <a:off x="1680122" y="2273400"/>
            <a:ext cx="2629437" cy="2493177"/>
            <a:chOff x="3028" y="3041"/>
            <a:chExt cx="5420" cy="5361"/>
          </a:xfrm>
        </p:grpSpPr>
        <p:sp>
          <p:nvSpPr>
            <p:cNvPr id="9" name="椭圆 8"/>
            <p:cNvSpPr/>
            <p:nvPr/>
          </p:nvSpPr>
          <p:spPr>
            <a:xfrm>
              <a:off x="3028" y="3041"/>
              <a:ext cx="4511" cy="4907"/>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37" y="3495"/>
              <a:ext cx="4511" cy="4907"/>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32"/>
          <p:cNvSpPr txBox="1">
            <a:spLocks noChangeArrowheads="1"/>
          </p:cNvSpPr>
          <p:nvPr/>
        </p:nvSpPr>
        <p:spPr bwMode="auto">
          <a:xfrm>
            <a:off x="6475730" y="3184525"/>
            <a:ext cx="3717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4" name="TextBox 32"/>
          <p:cNvSpPr txBox="1">
            <a:spLocks noChangeArrowheads="1"/>
          </p:cNvSpPr>
          <p:nvPr/>
        </p:nvSpPr>
        <p:spPr bwMode="auto">
          <a:xfrm>
            <a:off x="6475095" y="4138930"/>
            <a:ext cx="37103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15" name="TextBox 32"/>
          <p:cNvSpPr txBox="1">
            <a:spLocks noChangeArrowheads="1"/>
          </p:cNvSpPr>
          <p:nvPr/>
        </p:nvSpPr>
        <p:spPr bwMode="auto">
          <a:xfrm>
            <a:off x="5375841" y="4080116"/>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04</a:t>
            </a:r>
            <a:endParaRPr lang="zh-CN" altLang="en-US" sz="2800" b="1" dirty="0">
              <a:solidFill>
                <a:schemeClr val="bg1"/>
              </a:solidFill>
              <a:latin typeface="Yuanti SC" charset="-122"/>
              <a:ea typeface="Yuanti SC" charset="-122"/>
              <a:cs typeface="Yuanti SC" charset="-122"/>
            </a:endParaRPr>
          </a:p>
        </p:txBody>
      </p:sp>
      <p:sp>
        <p:nvSpPr>
          <p:cNvPr id="16" name="TextBox 32"/>
          <p:cNvSpPr txBox="1">
            <a:spLocks noChangeArrowheads="1"/>
          </p:cNvSpPr>
          <p:nvPr/>
        </p:nvSpPr>
        <p:spPr bwMode="auto">
          <a:xfrm>
            <a:off x="5375841" y="3184840"/>
            <a:ext cx="681677" cy="578882"/>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03</a:t>
            </a:r>
            <a:endParaRPr lang="zh-CN" altLang="en-US" sz="2800" b="1" dirty="0">
              <a:solidFill>
                <a:schemeClr val="bg1"/>
              </a:solidFill>
              <a:latin typeface="Yuanti SC" charset="-122"/>
              <a:ea typeface="Yuanti SC" charset="-122"/>
              <a:cs typeface="Yuanti SC" charset="-122"/>
            </a:endParaRPr>
          </a:p>
        </p:txBody>
      </p:sp>
      <p:sp>
        <p:nvSpPr>
          <p:cNvPr id="17" name="TextBox 32"/>
          <p:cNvSpPr txBox="1">
            <a:spLocks noChangeArrowheads="1"/>
          </p:cNvSpPr>
          <p:nvPr/>
        </p:nvSpPr>
        <p:spPr bwMode="auto">
          <a:xfrm>
            <a:off x="6475730" y="1367790"/>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rPr>
              <a:t>单击此处添加标题</a:t>
            </a:r>
          </a:p>
        </p:txBody>
      </p:sp>
      <p:sp>
        <p:nvSpPr>
          <p:cNvPr id="18" name="TextBox 32"/>
          <p:cNvSpPr txBox="1">
            <a:spLocks noChangeArrowheads="1"/>
          </p:cNvSpPr>
          <p:nvPr/>
        </p:nvSpPr>
        <p:spPr bwMode="auto">
          <a:xfrm>
            <a:off x="5351554" y="1308810"/>
            <a:ext cx="712949" cy="578882"/>
          </a:xfrm>
          <a:prstGeom prst="roundRect">
            <a:avLst/>
          </a:prstGeom>
          <a:solidFill>
            <a:srgbClr val="90A08D"/>
          </a:solidFill>
          <a:ln w="28575">
            <a:noFill/>
          </a:ln>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01</a:t>
            </a:r>
            <a:endParaRPr lang="zh-CN" altLang="en-US" sz="2800" b="1" dirty="0">
              <a:solidFill>
                <a:schemeClr val="bg1"/>
              </a:solidFill>
              <a:latin typeface="Yuanti SC" charset="-122"/>
              <a:ea typeface="Yuanti SC" charset="-122"/>
              <a:cs typeface="Yuanti SC" charset="-122"/>
            </a:endParaRPr>
          </a:p>
        </p:txBody>
      </p:sp>
      <p:sp>
        <p:nvSpPr>
          <p:cNvPr id="19" name="TextBox 32"/>
          <p:cNvSpPr txBox="1">
            <a:spLocks noChangeArrowheads="1"/>
          </p:cNvSpPr>
          <p:nvPr/>
        </p:nvSpPr>
        <p:spPr bwMode="auto">
          <a:xfrm>
            <a:off x="6475730" y="2270125"/>
            <a:ext cx="37928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20" name="TextBox 32"/>
          <p:cNvSpPr txBox="1">
            <a:spLocks noChangeArrowheads="1"/>
          </p:cNvSpPr>
          <p:nvPr/>
        </p:nvSpPr>
        <p:spPr bwMode="auto">
          <a:xfrm>
            <a:off x="5351554" y="2211070"/>
            <a:ext cx="681677" cy="578882"/>
          </a:xfrm>
          <a:prstGeom prst="roundRect">
            <a:avLst/>
          </a:prstGeom>
          <a:solidFill>
            <a:srgbClr val="C0C9BE"/>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02</a:t>
            </a:r>
            <a:endParaRPr lang="zh-CN" altLang="en-US" sz="2800" b="1" dirty="0">
              <a:solidFill>
                <a:schemeClr val="bg1"/>
              </a:solidFill>
              <a:latin typeface="Yuanti SC" charset="-122"/>
              <a:ea typeface="Yuanti SC" charset="-122"/>
              <a:cs typeface="Yuanti SC" charset="-122"/>
            </a:endParaRPr>
          </a:p>
        </p:txBody>
      </p:sp>
      <p:sp>
        <p:nvSpPr>
          <p:cNvPr id="5" name="TextBox 32"/>
          <p:cNvSpPr txBox="1">
            <a:spLocks noChangeArrowheads="1"/>
          </p:cNvSpPr>
          <p:nvPr/>
        </p:nvSpPr>
        <p:spPr bwMode="auto">
          <a:xfrm>
            <a:off x="6432549" y="4911090"/>
            <a:ext cx="37611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24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24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sp>
        <p:nvSpPr>
          <p:cNvPr id="7" name="TextBox 32"/>
          <p:cNvSpPr txBox="1">
            <a:spLocks noChangeArrowheads="1"/>
          </p:cNvSpPr>
          <p:nvPr/>
        </p:nvSpPr>
        <p:spPr bwMode="auto">
          <a:xfrm>
            <a:off x="5375841" y="4911331"/>
            <a:ext cx="598806" cy="578486"/>
          </a:xfrm>
          <a:prstGeom prst="roundRect">
            <a:avLst/>
          </a:prstGeom>
          <a:solidFill>
            <a:srgbClr val="90A08D"/>
          </a:solidFill>
          <a:ln w="28575">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Yuanti SC" charset="-122"/>
                <a:ea typeface="Yuanti SC" charset="-122"/>
                <a:cs typeface="Yuanti SC" charset="-122"/>
              </a:rPr>
              <a:t>05</a:t>
            </a:r>
            <a:endParaRPr lang="zh-CN" altLang="en-US" sz="2800" b="1" dirty="0">
              <a:solidFill>
                <a:schemeClr val="bg1"/>
              </a:solidFill>
              <a:latin typeface="Yuanti SC" charset="-122"/>
              <a:ea typeface="Yuanti SC" charset="-122"/>
              <a:cs typeface="Yuanti SC" charset="-122"/>
            </a:endParaRPr>
          </a:p>
        </p:txBody>
      </p:sp>
      <p:sp>
        <p:nvSpPr>
          <p:cNvPr id="8" name="文本框 7"/>
          <p:cNvSpPr txBox="1"/>
          <p:nvPr/>
        </p:nvSpPr>
        <p:spPr>
          <a:xfrm>
            <a:off x="2710180" y="2074545"/>
            <a:ext cx="1009015" cy="2584450"/>
          </a:xfrm>
          <a:prstGeom prst="rect">
            <a:avLst/>
          </a:prstGeom>
          <a:noFill/>
        </p:spPr>
        <p:txBody>
          <a:bodyPr wrap="square" rtlCol="0">
            <a:spAutoFit/>
          </a:bodyPr>
          <a:lstStyle/>
          <a:p>
            <a:pPr algn="ctr">
              <a:lnSpc>
                <a:spcPct val="150000"/>
              </a:lnSpc>
            </a:pPr>
            <a:r>
              <a:rPr lang="zh-CN" altLang="en-US" sz="5400" dirty="0">
                <a:solidFill>
                  <a:prstClr val="black"/>
                </a:solidFill>
                <a:latin typeface="仿宋" panose="02010609060101010101" charset="-122"/>
                <a:ea typeface="仿宋" panose="02010609060101010101" charset="-122"/>
              </a:rPr>
              <a:t>目录</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strVal val="#ppt_w*0.70"/>
                                          </p:val>
                                        </p:tav>
                                        <p:tav tm="100000">
                                          <p:val>
                                            <p:strVal val="#ppt_w"/>
                                          </p:val>
                                        </p:tav>
                                      </p:tavLst>
                                    </p:anim>
                                    <p:anim calcmode="lin" valueType="num">
                                      <p:cBhvr>
                                        <p:cTn id="24" dur="1000" fill="hold"/>
                                        <p:tgtEl>
                                          <p:spTgt spid="14"/>
                                        </p:tgtEl>
                                        <p:attrNameLst>
                                          <p:attrName>ppt_h</p:attrName>
                                        </p:attrNameLst>
                                      </p:cBhvr>
                                      <p:tavLst>
                                        <p:tav tm="0">
                                          <p:val>
                                            <p:strVal val="#ppt_h"/>
                                          </p:val>
                                        </p:tav>
                                        <p:tav tm="100000">
                                          <p:val>
                                            <p:strVal val="#ppt_h"/>
                                          </p:val>
                                        </p:tav>
                                      </p:tavLst>
                                    </p:anim>
                                    <p:animEffect transition="in" filter="fade">
                                      <p:cBhvr>
                                        <p:cTn id="25" dur="1000"/>
                                        <p:tgtEl>
                                          <p:spTgt spid="14"/>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strVal val="#ppt_w*0.70"/>
                                          </p:val>
                                        </p:tav>
                                        <p:tav tm="100000">
                                          <p:val>
                                            <p:strVal val="#ppt_w"/>
                                          </p:val>
                                        </p:tav>
                                      </p:tavLst>
                                    </p:anim>
                                    <p:anim calcmode="lin" valueType="num">
                                      <p:cBhvr>
                                        <p:cTn id="29" dur="1000" fill="hold"/>
                                        <p:tgtEl>
                                          <p:spTgt spid="15"/>
                                        </p:tgtEl>
                                        <p:attrNameLst>
                                          <p:attrName>ppt_h</p:attrName>
                                        </p:attrNameLst>
                                      </p:cBhvr>
                                      <p:tavLst>
                                        <p:tav tm="0">
                                          <p:val>
                                            <p:strVal val="#ppt_h"/>
                                          </p:val>
                                        </p:tav>
                                        <p:tav tm="100000">
                                          <p:val>
                                            <p:strVal val="#ppt_h"/>
                                          </p:val>
                                        </p:tav>
                                      </p:tavLst>
                                    </p:anim>
                                    <p:animEffect transition="in" filter="fade">
                                      <p:cBhvr>
                                        <p:cTn id="30" dur="1000"/>
                                        <p:tgtEl>
                                          <p:spTgt spid="15"/>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strVal val="#ppt_w*0.70"/>
                                          </p:val>
                                        </p:tav>
                                        <p:tav tm="100000">
                                          <p:val>
                                            <p:strVal val="#ppt_w"/>
                                          </p:val>
                                        </p:tav>
                                      </p:tavLst>
                                    </p:anim>
                                    <p:anim calcmode="lin" valueType="num">
                                      <p:cBhvr>
                                        <p:cTn id="34" dur="1000" fill="hold"/>
                                        <p:tgtEl>
                                          <p:spTgt spid="16"/>
                                        </p:tgtEl>
                                        <p:attrNameLst>
                                          <p:attrName>ppt_h</p:attrName>
                                        </p:attrNameLst>
                                      </p:cBhvr>
                                      <p:tavLst>
                                        <p:tav tm="0">
                                          <p:val>
                                            <p:strVal val="#ppt_h"/>
                                          </p:val>
                                        </p:tav>
                                        <p:tav tm="100000">
                                          <p:val>
                                            <p:strVal val="#ppt_h"/>
                                          </p:val>
                                        </p:tav>
                                      </p:tavLst>
                                    </p:anim>
                                    <p:animEffect transition="in" filter="fade">
                                      <p:cBhvr>
                                        <p:cTn id="35" dur="1000"/>
                                        <p:tgtEl>
                                          <p:spTgt spid="16"/>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1000" fill="hold"/>
                                        <p:tgtEl>
                                          <p:spTgt spid="17"/>
                                        </p:tgtEl>
                                        <p:attrNameLst>
                                          <p:attrName>ppt_w</p:attrName>
                                        </p:attrNameLst>
                                      </p:cBhvr>
                                      <p:tavLst>
                                        <p:tav tm="0">
                                          <p:val>
                                            <p:strVal val="#ppt_w*0.70"/>
                                          </p:val>
                                        </p:tav>
                                        <p:tav tm="100000">
                                          <p:val>
                                            <p:strVal val="#ppt_w"/>
                                          </p:val>
                                        </p:tav>
                                      </p:tavLst>
                                    </p:anim>
                                    <p:anim calcmode="lin" valueType="num">
                                      <p:cBhvr>
                                        <p:cTn id="39" dur="1000" fill="hold"/>
                                        <p:tgtEl>
                                          <p:spTgt spid="17"/>
                                        </p:tgtEl>
                                        <p:attrNameLst>
                                          <p:attrName>ppt_h</p:attrName>
                                        </p:attrNameLst>
                                      </p:cBhvr>
                                      <p:tavLst>
                                        <p:tav tm="0">
                                          <p:val>
                                            <p:strVal val="#ppt_h"/>
                                          </p:val>
                                        </p:tav>
                                        <p:tav tm="100000">
                                          <p:val>
                                            <p:strVal val="#ppt_h"/>
                                          </p:val>
                                        </p:tav>
                                      </p:tavLst>
                                    </p:anim>
                                    <p:animEffect transition="in" filter="fade">
                                      <p:cBhvr>
                                        <p:cTn id="40" dur="1000"/>
                                        <p:tgtEl>
                                          <p:spTgt spid="17"/>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strVal val="#ppt_w*0.70"/>
                                          </p:val>
                                        </p:tav>
                                        <p:tav tm="100000">
                                          <p:val>
                                            <p:strVal val="#ppt_w"/>
                                          </p:val>
                                        </p:tav>
                                      </p:tavLst>
                                    </p:anim>
                                    <p:anim calcmode="lin" valueType="num">
                                      <p:cBhvr>
                                        <p:cTn id="44" dur="1000" fill="hold"/>
                                        <p:tgtEl>
                                          <p:spTgt spid="18"/>
                                        </p:tgtEl>
                                        <p:attrNameLst>
                                          <p:attrName>ppt_h</p:attrName>
                                        </p:attrNameLst>
                                      </p:cBhvr>
                                      <p:tavLst>
                                        <p:tav tm="0">
                                          <p:val>
                                            <p:strVal val="#ppt_h"/>
                                          </p:val>
                                        </p:tav>
                                        <p:tav tm="100000">
                                          <p:val>
                                            <p:strVal val="#ppt_h"/>
                                          </p:val>
                                        </p:tav>
                                      </p:tavLst>
                                    </p:anim>
                                    <p:animEffect transition="in" filter="fade">
                                      <p:cBhvr>
                                        <p:cTn id="45" dur="1000"/>
                                        <p:tgtEl>
                                          <p:spTgt spid="18"/>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1000" fill="hold"/>
                                        <p:tgtEl>
                                          <p:spTgt spid="19"/>
                                        </p:tgtEl>
                                        <p:attrNameLst>
                                          <p:attrName>ppt_w</p:attrName>
                                        </p:attrNameLst>
                                      </p:cBhvr>
                                      <p:tavLst>
                                        <p:tav tm="0">
                                          <p:val>
                                            <p:strVal val="#ppt_w*0.70"/>
                                          </p:val>
                                        </p:tav>
                                        <p:tav tm="100000">
                                          <p:val>
                                            <p:strVal val="#ppt_w"/>
                                          </p:val>
                                        </p:tav>
                                      </p:tavLst>
                                    </p:anim>
                                    <p:anim calcmode="lin" valueType="num">
                                      <p:cBhvr>
                                        <p:cTn id="49" dur="1000" fill="hold"/>
                                        <p:tgtEl>
                                          <p:spTgt spid="19"/>
                                        </p:tgtEl>
                                        <p:attrNameLst>
                                          <p:attrName>ppt_h</p:attrName>
                                        </p:attrNameLst>
                                      </p:cBhvr>
                                      <p:tavLst>
                                        <p:tav tm="0">
                                          <p:val>
                                            <p:strVal val="#ppt_h"/>
                                          </p:val>
                                        </p:tav>
                                        <p:tav tm="100000">
                                          <p:val>
                                            <p:strVal val="#ppt_h"/>
                                          </p:val>
                                        </p:tav>
                                      </p:tavLst>
                                    </p:anim>
                                    <p:animEffect transition="in" filter="fade">
                                      <p:cBhvr>
                                        <p:cTn id="50" dur="1000"/>
                                        <p:tgtEl>
                                          <p:spTgt spid="19"/>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000" fill="hold"/>
                                        <p:tgtEl>
                                          <p:spTgt spid="20"/>
                                        </p:tgtEl>
                                        <p:attrNameLst>
                                          <p:attrName>ppt_w</p:attrName>
                                        </p:attrNameLst>
                                      </p:cBhvr>
                                      <p:tavLst>
                                        <p:tav tm="0">
                                          <p:val>
                                            <p:strVal val="#ppt_w*0.70"/>
                                          </p:val>
                                        </p:tav>
                                        <p:tav tm="100000">
                                          <p:val>
                                            <p:strVal val="#ppt_w"/>
                                          </p:val>
                                        </p:tav>
                                      </p:tavLst>
                                    </p:anim>
                                    <p:anim calcmode="lin" valueType="num">
                                      <p:cBhvr>
                                        <p:cTn id="54" dur="1000" fill="hold"/>
                                        <p:tgtEl>
                                          <p:spTgt spid="20"/>
                                        </p:tgtEl>
                                        <p:attrNameLst>
                                          <p:attrName>ppt_h</p:attrName>
                                        </p:attrNameLst>
                                      </p:cBhvr>
                                      <p:tavLst>
                                        <p:tav tm="0">
                                          <p:val>
                                            <p:strVal val="#ppt_h"/>
                                          </p:val>
                                        </p:tav>
                                        <p:tav tm="100000">
                                          <p:val>
                                            <p:strVal val="#ppt_h"/>
                                          </p:val>
                                        </p:tav>
                                      </p:tavLst>
                                    </p:anim>
                                    <p:animEffect transition="in" filter="fade">
                                      <p:cBhvr>
                                        <p:cTn id="55" dur="1000"/>
                                        <p:tgtEl>
                                          <p:spTgt spid="20"/>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1000" fill="hold"/>
                                        <p:tgtEl>
                                          <p:spTgt spid="5"/>
                                        </p:tgtEl>
                                        <p:attrNameLst>
                                          <p:attrName>ppt_w</p:attrName>
                                        </p:attrNameLst>
                                      </p:cBhvr>
                                      <p:tavLst>
                                        <p:tav tm="0">
                                          <p:val>
                                            <p:strVal val="#ppt_w*0.70"/>
                                          </p:val>
                                        </p:tav>
                                        <p:tav tm="100000">
                                          <p:val>
                                            <p:strVal val="#ppt_w"/>
                                          </p:val>
                                        </p:tav>
                                      </p:tavLst>
                                    </p:anim>
                                    <p:anim calcmode="lin" valueType="num">
                                      <p:cBhvr>
                                        <p:cTn id="59" dur="1000" fill="hold"/>
                                        <p:tgtEl>
                                          <p:spTgt spid="5"/>
                                        </p:tgtEl>
                                        <p:attrNameLst>
                                          <p:attrName>ppt_h</p:attrName>
                                        </p:attrNameLst>
                                      </p:cBhvr>
                                      <p:tavLst>
                                        <p:tav tm="0">
                                          <p:val>
                                            <p:strVal val="#ppt_h"/>
                                          </p:val>
                                        </p:tav>
                                        <p:tav tm="100000">
                                          <p:val>
                                            <p:strVal val="#ppt_h"/>
                                          </p:val>
                                        </p:tav>
                                      </p:tavLst>
                                    </p:anim>
                                    <p:animEffect transition="in" filter="fade">
                                      <p:cBhvr>
                                        <p:cTn id="60" dur="1000"/>
                                        <p:tgtEl>
                                          <p:spTgt spid="5"/>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strVal val="#ppt_w*0.70"/>
                                          </p:val>
                                        </p:tav>
                                        <p:tav tm="100000">
                                          <p:val>
                                            <p:strVal val="#ppt_w"/>
                                          </p:val>
                                        </p:tav>
                                      </p:tavLst>
                                    </p:anim>
                                    <p:anim calcmode="lin" valueType="num">
                                      <p:cBhvr>
                                        <p:cTn id="64" dur="1000" fill="hold"/>
                                        <p:tgtEl>
                                          <p:spTgt spid="7"/>
                                        </p:tgtEl>
                                        <p:attrNameLst>
                                          <p:attrName>ppt_h</p:attrName>
                                        </p:attrNameLst>
                                      </p:cBhvr>
                                      <p:tavLst>
                                        <p:tav tm="0">
                                          <p:val>
                                            <p:strVal val="#ppt_h"/>
                                          </p:val>
                                        </p:tav>
                                        <p:tav tm="100000">
                                          <p:val>
                                            <p:strVal val="#ppt_h"/>
                                          </p:val>
                                        </p:tav>
                                      </p:tavLst>
                                    </p:anim>
                                    <p:animEffect transition="in" filter="fade">
                                      <p:cBhvr>
                                        <p:cTn id="6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bldLvl="0" animBg="1"/>
      <p:bldP spid="16" grpId="0" bldLvl="0" animBg="1"/>
      <p:bldP spid="17" grpId="0"/>
      <p:bldP spid="18" grpId="0" bldLvl="0" animBg="1"/>
      <p:bldP spid="19" grpId="0"/>
      <p:bldP spid="20" grpId="0" bldLvl="0" animBg="1"/>
      <p:bldP spid="5" grpId="0"/>
      <p:bldP spid="7" grpId="0" bldLvl="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Bent Arrow 6"/>
          <p:cNvSpPr/>
          <p:nvPr/>
        </p:nvSpPr>
        <p:spPr>
          <a:xfrm>
            <a:off x="1064986" y="2047216"/>
            <a:ext cx="7225947" cy="3993146"/>
          </a:xfrm>
          <a:prstGeom prst="bentArrow">
            <a:avLst>
              <a:gd name="adj1" fmla="val 11604"/>
              <a:gd name="adj2" fmla="val 11343"/>
              <a:gd name="adj3" fmla="val 16368"/>
              <a:gd name="adj4" fmla="val 28890"/>
            </a:avLst>
          </a:prstGeom>
          <a:solidFill>
            <a:srgbClr val="C0C9BE"/>
          </a:solidFill>
          <a:ln>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tx1">
                  <a:lumMod val="75000"/>
                  <a:lumOff val="25000"/>
                </a:schemeClr>
              </a:solidFill>
            </a:endParaRPr>
          </a:p>
        </p:txBody>
      </p:sp>
      <p:sp>
        <p:nvSpPr>
          <p:cNvPr id="2" name="Bent Arrow 7"/>
          <p:cNvSpPr/>
          <p:nvPr/>
        </p:nvSpPr>
        <p:spPr>
          <a:xfrm>
            <a:off x="1627002" y="2988778"/>
            <a:ext cx="5766161" cy="3051583"/>
          </a:xfrm>
          <a:prstGeom prst="bentArrow">
            <a:avLst>
              <a:gd name="adj1" fmla="val 14971"/>
              <a:gd name="adj2" fmla="val 14123"/>
              <a:gd name="adj3" fmla="val 19508"/>
              <a:gd name="adj4" fmla="val 36697"/>
            </a:avLst>
          </a:prstGeom>
          <a:solidFill>
            <a:srgbClr val="90A08D"/>
          </a:solidFill>
          <a:ln>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tx1">
                  <a:lumMod val="75000"/>
                  <a:lumOff val="25000"/>
                </a:schemeClr>
              </a:solidFill>
            </a:endParaRPr>
          </a:p>
        </p:txBody>
      </p:sp>
      <p:sp>
        <p:nvSpPr>
          <p:cNvPr id="3" name="Bent Arrow 8"/>
          <p:cNvSpPr/>
          <p:nvPr/>
        </p:nvSpPr>
        <p:spPr>
          <a:xfrm>
            <a:off x="2714545" y="4843343"/>
            <a:ext cx="2620319" cy="1197653"/>
          </a:xfrm>
          <a:prstGeom prst="bentArrow">
            <a:avLst>
              <a:gd name="adj1" fmla="val 38174"/>
              <a:gd name="adj2" fmla="val 37864"/>
              <a:gd name="adj3" fmla="val 43466"/>
              <a:gd name="adj4" fmla="val 51758"/>
            </a:avLst>
          </a:prstGeom>
          <a:solidFill>
            <a:srgbClr val="90A08D"/>
          </a:solidFill>
          <a:ln>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tx1">
                  <a:lumMod val="75000"/>
                  <a:lumOff val="25000"/>
                </a:schemeClr>
              </a:solidFill>
            </a:endParaRPr>
          </a:p>
        </p:txBody>
      </p:sp>
      <p:sp>
        <p:nvSpPr>
          <p:cNvPr id="13" name="Bent Arrow 9"/>
          <p:cNvSpPr/>
          <p:nvPr/>
        </p:nvSpPr>
        <p:spPr>
          <a:xfrm>
            <a:off x="2174424" y="3981433"/>
            <a:ext cx="4204187" cy="2058927"/>
          </a:xfrm>
          <a:prstGeom prst="bentArrow">
            <a:avLst>
              <a:gd name="adj1" fmla="val 22380"/>
              <a:gd name="adj2" fmla="val 19457"/>
              <a:gd name="adj3" fmla="val 28232"/>
              <a:gd name="adj4" fmla="val 45359"/>
            </a:avLst>
          </a:prstGeom>
          <a:solidFill>
            <a:srgbClr val="C0C9BE"/>
          </a:solidFill>
          <a:ln>
            <a:noFill/>
          </a:ln>
          <a:effectLst>
            <a:outerShdw dist="381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chemeClr val="tx1">
                  <a:lumMod val="75000"/>
                  <a:lumOff val="25000"/>
                </a:schemeClr>
              </a:solidFill>
            </a:endParaRPr>
          </a:p>
        </p:txBody>
      </p:sp>
      <p:sp>
        <p:nvSpPr>
          <p:cNvPr id="14" name="Rectangle 15"/>
          <p:cNvSpPr/>
          <p:nvPr/>
        </p:nvSpPr>
        <p:spPr>
          <a:xfrm>
            <a:off x="5082255" y="2277104"/>
            <a:ext cx="2598421" cy="346249"/>
          </a:xfrm>
          <a:prstGeom prst="rect">
            <a:avLst/>
          </a:prstGeom>
        </p:spPr>
        <p:txBody>
          <a:bodyPr wrap="square" lIns="68580" tIns="34290" rIns="68580" bIns="34290">
            <a:spAutoFit/>
          </a:bodyPr>
          <a:lstStyle/>
          <a:p>
            <a:pPr algn="r"/>
            <a:r>
              <a:rPr lang="en-US" b="1">
                <a:solidFill>
                  <a:schemeClr val="bg1"/>
                </a:solidFill>
              </a:rPr>
              <a:t>Step 01</a:t>
            </a:r>
            <a:endParaRPr lang="en-US" b="1" dirty="0">
              <a:solidFill>
                <a:schemeClr val="bg1"/>
              </a:solidFill>
            </a:endParaRPr>
          </a:p>
        </p:txBody>
      </p:sp>
      <p:sp>
        <p:nvSpPr>
          <p:cNvPr id="15" name="Rectangle 16"/>
          <p:cNvSpPr/>
          <p:nvPr/>
        </p:nvSpPr>
        <p:spPr>
          <a:xfrm>
            <a:off x="4200110" y="3205366"/>
            <a:ext cx="2598421" cy="346249"/>
          </a:xfrm>
          <a:prstGeom prst="rect">
            <a:avLst/>
          </a:prstGeom>
          <a:solidFill>
            <a:srgbClr val="90A08D"/>
          </a:solidFill>
        </p:spPr>
        <p:txBody>
          <a:bodyPr wrap="square" lIns="68580" tIns="34290" rIns="68580" bIns="34290">
            <a:spAutoFit/>
          </a:bodyPr>
          <a:lstStyle/>
          <a:p>
            <a:pPr algn="r"/>
            <a:r>
              <a:rPr lang="en-US" b="1">
                <a:solidFill>
                  <a:schemeClr val="bg1"/>
                </a:solidFill>
              </a:rPr>
              <a:t>Step 02</a:t>
            </a:r>
            <a:endParaRPr lang="en-US" b="1" dirty="0">
              <a:solidFill>
                <a:schemeClr val="bg1"/>
              </a:solidFill>
            </a:endParaRPr>
          </a:p>
        </p:txBody>
      </p:sp>
      <p:sp>
        <p:nvSpPr>
          <p:cNvPr id="16" name="Rectangle 17"/>
          <p:cNvSpPr/>
          <p:nvPr/>
        </p:nvSpPr>
        <p:spPr>
          <a:xfrm>
            <a:off x="3210871" y="4169710"/>
            <a:ext cx="2598421" cy="346249"/>
          </a:xfrm>
          <a:prstGeom prst="rect">
            <a:avLst/>
          </a:prstGeom>
          <a:solidFill>
            <a:srgbClr val="C0C9BE"/>
          </a:solidFill>
        </p:spPr>
        <p:txBody>
          <a:bodyPr wrap="square" lIns="68580" tIns="34290" rIns="68580" bIns="34290">
            <a:spAutoFit/>
          </a:bodyPr>
          <a:lstStyle/>
          <a:p>
            <a:pPr algn="r"/>
            <a:r>
              <a:rPr lang="en-US" b="1">
                <a:solidFill>
                  <a:schemeClr val="bg1"/>
                </a:solidFill>
              </a:rPr>
              <a:t>Step 03</a:t>
            </a:r>
            <a:endParaRPr lang="en-US" b="1" dirty="0">
              <a:solidFill>
                <a:schemeClr val="bg1"/>
              </a:solidFill>
            </a:endParaRPr>
          </a:p>
        </p:txBody>
      </p:sp>
      <p:sp>
        <p:nvSpPr>
          <p:cNvPr id="8" name="Rectangle 18"/>
          <p:cNvSpPr/>
          <p:nvPr/>
        </p:nvSpPr>
        <p:spPr>
          <a:xfrm>
            <a:off x="2265659" y="5100274"/>
            <a:ext cx="2598421" cy="346249"/>
          </a:xfrm>
          <a:prstGeom prst="rect">
            <a:avLst/>
          </a:prstGeom>
        </p:spPr>
        <p:txBody>
          <a:bodyPr wrap="square" lIns="68580" tIns="34290" rIns="68580" bIns="34290">
            <a:spAutoFit/>
          </a:bodyPr>
          <a:lstStyle/>
          <a:p>
            <a:pPr algn="r"/>
            <a:r>
              <a:rPr lang="en-US" b="1">
                <a:solidFill>
                  <a:schemeClr val="bg1"/>
                </a:solidFill>
              </a:rPr>
              <a:t>Step 04</a:t>
            </a:r>
            <a:endParaRPr lang="en-US" b="1" dirty="0">
              <a:solidFill>
                <a:schemeClr val="bg1"/>
              </a:solidFill>
            </a:endParaRPr>
          </a:p>
        </p:txBody>
      </p:sp>
      <p:sp>
        <p:nvSpPr>
          <p:cNvPr id="18" name="文本框 17"/>
          <p:cNvSpPr txBox="1"/>
          <p:nvPr/>
        </p:nvSpPr>
        <p:spPr>
          <a:xfrm>
            <a:off x="8393598" y="2482632"/>
            <a:ext cx="3145983" cy="55308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19" name="文本框 18"/>
          <p:cNvSpPr txBox="1"/>
          <p:nvPr/>
        </p:nvSpPr>
        <p:spPr>
          <a:xfrm>
            <a:off x="8393599" y="2217360"/>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20" name="文本框 19"/>
          <p:cNvSpPr txBox="1"/>
          <p:nvPr/>
        </p:nvSpPr>
        <p:spPr>
          <a:xfrm>
            <a:off x="7511453" y="3497476"/>
            <a:ext cx="3145983"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1" name="文本框 20"/>
          <p:cNvSpPr txBox="1"/>
          <p:nvPr/>
        </p:nvSpPr>
        <p:spPr>
          <a:xfrm>
            <a:off x="7511454" y="3232204"/>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22" name="文本框 21"/>
          <p:cNvSpPr txBox="1"/>
          <p:nvPr/>
        </p:nvSpPr>
        <p:spPr>
          <a:xfrm>
            <a:off x="6541498" y="4439184"/>
            <a:ext cx="3145983"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3" name="文本框 22"/>
          <p:cNvSpPr txBox="1"/>
          <p:nvPr/>
        </p:nvSpPr>
        <p:spPr>
          <a:xfrm>
            <a:off x="6541499" y="4173912"/>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
        <p:nvSpPr>
          <p:cNvPr id="24" name="文本框 23"/>
          <p:cNvSpPr txBox="1"/>
          <p:nvPr/>
        </p:nvSpPr>
        <p:spPr>
          <a:xfrm>
            <a:off x="5508628" y="5341965"/>
            <a:ext cx="3145983"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p>
        </p:txBody>
      </p:sp>
      <p:sp>
        <p:nvSpPr>
          <p:cNvPr id="25" name="文本框 24"/>
          <p:cNvSpPr txBox="1"/>
          <p:nvPr/>
        </p:nvSpPr>
        <p:spPr>
          <a:xfrm>
            <a:off x="5508629" y="5076693"/>
            <a:ext cx="23743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仿宋" panose="02010609060101010101" charset="-122"/>
                <a:ea typeface="仿宋" panose="02010609060101010101" charset="-122"/>
              </a:rPr>
              <a:t>添加标题</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strVal val="#ppt_w*0.7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Effect transition="in" filter="fade">
                                      <p:cBhvr>
                                        <p:cTn id="19" dur="1000"/>
                                        <p:tgtEl>
                                          <p:spTgt spid="3"/>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strVal val="#ppt_w*0.70"/>
                                          </p:val>
                                        </p:tav>
                                        <p:tav tm="100000">
                                          <p:val>
                                            <p:strVal val="#ppt_w"/>
                                          </p:val>
                                        </p:tav>
                                      </p:tavLst>
                                    </p:anim>
                                    <p:anim calcmode="lin" valueType="num">
                                      <p:cBhvr>
                                        <p:cTn id="23" dur="1000" fill="hold"/>
                                        <p:tgtEl>
                                          <p:spTgt spid="13"/>
                                        </p:tgtEl>
                                        <p:attrNameLst>
                                          <p:attrName>ppt_h</p:attrName>
                                        </p:attrNameLst>
                                      </p:cBhvr>
                                      <p:tavLst>
                                        <p:tav tm="0">
                                          <p:val>
                                            <p:strVal val="#ppt_h"/>
                                          </p:val>
                                        </p:tav>
                                        <p:tav tm="100000">
                                          <p:val>
                                            <p:strVal val="#ppt_h"/>
                                          </p:val>
                                        </p:tav>
                                      </p:tavLst>
                                    </p:anim>
                                    <p:animEffect transition="in" filter="fade">
                                      <p:cBhvr>
                                        <p:cTn id="24" dur="1000"/>
                                        <p:tgtEl>
                                          <p:spTgt spid="13"/>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strVal val="#ppt_w*0.70"/>
                                          </p:val>
                                        </p:tav>
                                        <p:tav tm="100000">
                                          <p:val>
                                            <p:strVal val="#ppt_w"/>
                                          </p:val>
                                        </p:tav>
                                      </p:tavLst>
                                    </p:anim>
                                    <p:anim calcmode="lin" valueType="num">
                                      <p:cBhvr>
                                        <p:cTn id="28" dur="1000" fill="hold"/>
                                        <p:tgtEl>
                                          <p:spTgt spid="14"/>
                                        </p:tgtEl>
                                        <p:attrNameLst>
                                          <p:attrName>ppt_h</p:attrName>
                                        </p:attrNameLst>
                                      </p:cBhvr>
                                      <p:tavLst>
                                        <p:tav tm="0">
                                          <p:val>
                                            <p:strVal val="#ppt_h"/>
                                          </p:val>
                                        </p:tav>
                                        <p:tav tm="100000">
                                          <p:val>
                                            <p:strVal val="#ppt_h"/>
                                          </p:val>
                                        </p:tav>
                                      </p:tavLst>
                                    </p:anim>
                                    <p:animEffect transition="in" filter="fade">
                                      <p:cBhvr>
                                        <p:cTn id="29" dur="1000"/>
                                        <p:tgtEl>
                                          <p:spTgt spid="1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strVal val="#ppt_w*0.70"/>
                                          </p:val>
                                        </p:tav>
                                        <p:tav tm="100000">
                                          <p:val>
                                            <p:strVal val="#ppt_w"/>
                                          </p:val>
                                        </p:tav>
                                      </p:tavLst>
                                    </p:anim>
                                    <p:anim calcmode="lin" valueType="num">
                                      <p:cBhvr>
                                        <p:cTn id="33" dur="1000" fill="hold"/>
                                        <p:tgtEl>
                                          <p:spTgt spid="15"/>
                                        </p:tgtEl>
                                        <p:attrNameLst>
                                          <p:attrName>ppt_h</p:attrName>
                                        </p:attrNameLst>
                                      </p:cBhvr>
                                      <p:tavLst>
                                        <p:tav tm="0">
                                          <p:val>
                                            <p:strVal val="#ppt_h"/>
                                          </p:val>
                                        </p:tav>
                                        <p:tav tm="100000">
                                          <p:val>
                                            <p:strVal val="#ppt_h"/>
                                          </p:val>
                                        </p:tav>
                                      </p:tavLst>
                                    </p:anim>
                                    <p:animEffect transition="in" filter="fade">
                                      <p:cBhvr>
                                        <p:cTn id="34" dur="1000"/>
                                        <p:tgtEl>
                                          <p:spTgt spid="15"/>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ppt_w*0.70"/>
                                          </p:val>
                                        </p:tav>
                                        <p:tav tm="100000">
                                          <p:val>
                                            <p:strVal val="#ppt_w"/>
                                          </p:val>
                                        </p:tav>
                                      </p:tavLst>
                                    </p:anim>
                                    <p:anim calcmode="lin" valueType="num">
                                      <p:cBhvr>
                                        <p:cTn id="38" dur="1000" fill="hold"/>
                                        <p:tgtEl>
                                          <p:spTgt spid="16"/>
                                        </p:tgtEl>
                                        <p:attrNameLst>
                                          <p:attrName>ppt_h</p:attrName>
                                        </p:attrNameLst>
                                      </p:cBhvr>
                                      <p:tavLst>
                                        <p:tav tm="0">
                                          <p:val>
                                            <p:strVal val="#ppt_h"/>
                                          </p:val>
                                        </p:tav>
                                        <p:tav tm="100000">
                                          <p:val>
                                            <p:strVal val="#ppt_h"/>
                                          </p:val>
                                        </p:tav>
                                      </p:tavLst>
                                    </p:anim>
                                    <p:animEffect transition="in" filter="fade">
                                      <p:cBhvr>
                                        <p:cTn id="39" dur="1000"/>
                                        <p:tgtEl>
                                          <p:spTgt spid="16"/>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strVal val="#ppt_w*0.70"/>
                                          </p:val>
                                        </p:tav>
                                        <p:tav tm="100000">
                                          <p:val>
                                            <p:strVal val="#ppt_w"/>
                                          </p:val>
                                        </p:tav>
                                      </p:tavLst>
                                    </p:anim>
                                    <p:anim calcmode="lin" valueType="num">
                                      <p:cBhvr>
                                        <p:cTn id="43" dur="1000" fill="hold"/>
                                        <p:tgtEl>
                                          <p:spTgt spid="8"/>
                                        </p:tgtEl>
                                        <p:attrNameLst>
                                          <p:attrName>ppt_h</p:attrName>
                                        </p:attrNameLst>
                                      </p:cBhvr>
                                      <p:tavLst>
                                        <p:tav tm="0">
                                          <p:val>
                                            <p:strVal val="#ppt_h"/>
                                          </p:val>
                                        </p:tav>
                                        <p:tav tm="100000">
                                          <p:val>
                                            <p:strVal val="#ppt_h"/>
                                          </p:val>
                                        </p:tav>
                                      </p:tavLst>
                                    </p:anim>
                                    <p:animEffect transition="in" filter="fade">
                                      <p:cBhvr>
                                        <p:cTn id="44" dur="1000"/>
                                        <p:tgtEl>
                                          <p:spTgt spid="8"/>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strVal val="#ppt_w*0.70"/>
                                          </p:val>
                                        </p:tav>
                                        <p:tav tm="100000">
                                          <p:val>
                                            <p:strVal val="#ppt_w"/>
                                          </p:val>
                                        </p:tav>
                                      </p:tavLst>
                                    </p:anim>
                                    <p:anim calcmode="lin" valueType="num">
                                      <p:cBhvr>
                                        <p:cTn id="48" dur="1000" fill="hold"/>
                                        <p:tgtEl>
                                          <p:spTgt spid="18"/>
                                        </p:tgtEl>
                                        <p:attrNameLst>
                                          <p:attrName>ppt_h</p:attrName>
                                        </p:attrNameLst>
                                      </p:cBhvr>
                                      <p:tavLst>
                                        <p:tav tm="0">
                                          <p:val>
                                            <p:strVal val="#ppt_h"/>
                                          </p:val>
                                        </p:tav>
                                        <p:tav tm="100000">
                                          <p:val>
                                            <p:strVal val="#ppt_h"/>
                                          </p:val>
                                        </p:tav>
                                      </p:tavLst>
                                    </p:anim>
                                    <p:animEffect transition="in" filter="fade">
                                      <p:cBhvr>
                                        <p:cTn id="49" dur="1000"/>
                                        <p:tgtEl>
                                          <p:spTgt spid="18"/>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1000" fill="hold"/>
                                        <p:tgtEl>
                                          <p:spTgt spid="19"/>
                                        </p:tgtEl>
                                        <p:attrNameLst>
                                          <p:attrName>ppt_w</p:attrName>
                                        </p:attrNameLst>
                                      </p:cBhvr>
                                      <p:tavLst>
                                        <p:tav tm="0">
                                          <p:val>
                                            <p:strVal val="#ppt_w*0.70"/>
                                          </p:val>
                                        </p:tav>
                                        <p:tav tm="100000">
                                          <p:val>
                                            <p:strVal val="#ppt_w"/>
                                          </p:val>
                                        </p:tav>
                                      </p:tavLst>
                                    </p:anim>
                                    <p:anim calcmode="lin" valueType="num">
                                      <p:cBhvr>
                                        <p:cTn id="53" dur="1000" fill="hold"/>
                                        <p:tgtEl>
                                          <p:spTgt spid="19"/>
                                        </p:tgtEl>
                                        <p:attrNameLst>
                                          <p:attrName>ppt_h</p:attrName>
                                        </p:attrNameLst>
                                      </p:cBhvr>
                                      <p:tavLst>
                                        <p:tav tm="0">
                                          <p:val>
                                            <p:strVal val="#ppt_h"/>
                                          </p:val>
                                        </p:tav>
                                        <p:tav tm="100000">
                                          <p:val>
                                            <p:strVal val="#ppt_h"/>
                                          </p:val>
                                        </p:tav>
                                      </p:tavLst>
                                    </p:anim>
                                    <p:animEffect transition="in" filter="fade">
                                      <p:cBhvr>
                                        <p:cTn id="54" dur="1000"/>
                                        <p:tgtEl>
                                          <p:spTgt spid="19"/>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strVal val="#ppt_w*0.70"/>
                                          </p:val>
                                        </p:tav>
                                        <p:tav tm="100000">
                                          <p:val>
                                            <p:strVal val="#ppt_w"/>
                                          </p:val>
                                        </p:tav>
                                      </p:tavLst>
                                    </p:anim>
                                    <p:anim calcmode="lin" valueType="num">
                                      <p:cBhvr>
                                        <p:cTn id="58" dur="1000" fill="hold"/>
                                        <p:tgtEl>
                                          <p:spTgt spid="20"/>
                                        </p:tgtEl>
                                        <p:attrNameLst>
                                          <p:attrName>ppt_h</p:attrName>
                                        </p:attrNameLst>
                                      </p:cBhvr>
                                      <p:tavLst>
                                        <p:tav tm="0">
                                          <p:val>
                                            <p:strVal val="#ppt_h"/>
                                          </p:val>
                                        </p:tav>
                                        <p:tav tm="100000">
                                          <p:val>
                                            <p:strVal val="#ppt_h"/>
                                          </p:val>
                                        </p:tav>
                                      </p:tavLst>
                                    </p:anim>
                                    <p:animEffect transition="in" filter="fade">
                                      <p:cBhvr>
                                        <p:cTn id="59" dur="1000"/>
                                        <p:tgtEl>
                                          <p:spTgt spid="20"/>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1000" fill="hold"/>
                                        <p:tgtEl>
                                          <p:spTgt spid="21"/>
                                        </p:tgtEl>
                                        <p:attrNameLst>
                                          <p:attrName>ppt_w</p:attrName>
                                        </p:attrNameLst>
                                      </p:cBhvr>
                                      <p:tavLst>
                                        <p:tav tm="0">
                                          <p:val>
                                            <p:strVal val="#ppt_w*0.70"/>
                                          </p:val>
                                        </p:tav>
                                        <p:tav tm="100000">
                                          <p:val>
                                            <p:strVal val="#ppt_w"/>
                                          </p:val>
                                        </p:tav>
                                      </p:tavLst>
                                    </p:anim>
                                    <p:anim calcmode="lin" valueType="num">
                                      <p:cBhvr>
                                        <p:cTn id="63" dur="1000" fill="hold"/>
                                        <p:tgtEl>
                                          <p:spTgt spid="21"/>
                                        </p:tgtEl>
                                        <p:attrNameLst>
                                          <p:attrName>ppt_h</p:attrName>
                                        </p:attrNameLst>
                                      </p:cBhvr>
                                      <p:tavLst>
                                        <p:tav tm="0">
                                          <p:val>
                                            <p:strVal val="#ppt_h"/>
                                          </p:val>
                                        </p:tav>
                                        <p:tav tm="100000">
                                          <p:val>
                                            <p:strVal val="#ppt_h"/>
                                          </p:val>
                                        </p:tav>
                                      </p:tavLst>
                                    </p:anim>
                                    <p:animEffect transition="in" filter="fade">
                                      <p:cBhvr>
                                        <p:cTn id="64" dur="1000"/>
                                        <p:tgtEl>
                                          <p:spTgt spid="21"/>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strVal val="#ppt_w*0.70"/>
                                          </p:val>
                                        </p:tav>
                                        <p:tav tm="100000">
                                          <p:val>
                                            <p:strVal val="#ppt_w"/>
                                          </p:val>
                                        </p:tav>
                                      </p:tavLst>
                                    </p:anim>
                                    <p:anim calcmode="lin" valueType="num">
                                      <p:cBhvr>
                                        <p:cTn id="68" dur="1000" fill="hold"/>
                                        <p:tgtEl>
                                          <p:spTgt spid="22"/>
                                        </p:tgtEl>
                                        <p:attrNameLst>
                                          <p:attrName>ppt_h</p:attrName>
                                        </p:attrNameLst>
                                      </p:cBhvr>
                                      <p:tavLst>
                                        <p:tav tm="0">
                                          <p:val>
                                            <p:strVal val="#ppt_h"/>
                                          </p:val>
                                        </p:tav>
                                        <p:tav tm="100000">
                                          <p:val>
                                            <p:strVal val="#ppt_h"/>
                                          </p:val>
                                        </p:tav>
                                      </p:tavLst>
                                    </p:anim>
                                    <p:animEffect transition="in" filter="fade">
                                      <p:cBhvr>
                                        <p:cTn id="69" dur="1000"/>
                                        <p:tgtEl>
                                          <p:spTgt spid="22"/>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1000" fill="hold"/>
                                        <p:tgtEl>
                                          <p:spTgt spid="23"/>
                                        </p:tgtEl>
                                        <p:attrNameLst>
                                          <p:attrName>ppt_w</p:attrName>
                                        </p:attrNameLst>
                                      </p:cBhvr>
                                      <p:tavLst>
                                        <p:tav tm="0">
                                          <p:val>
                                            <p:strVal val="#ppt_w*0.70"/>
                                          </p:val>
                                        </p:tav>
                                        <p:tav tm="100000">
                                          <p:val>
                                            <p:strVal val="#ppt_w"/>
                                          </p:val>
                                        </p:tav>
                                      </p:tavLst>
                                    </p:anim>
                                    <p:anim calcmode="lin" valueType="num">
                                      <p:cBhvr>
                                        <p:cTn id="73" dur="1000" fill="hold"/>
                                        <p:tgtEl>
                                          <p:spTgt spid="23"/>
                                        </p:tgtEl>
                                        <p:attrNameLst>
                                          <p:attrName>ppt_h</p:attrName>
                                        </p:attrNameLst>
                                      </p:cBhvr>
                                      <p:tavLst>
                                        <p:tav tm="0">
                                          <p:val>
                                            <p:strVal val="#ppt_h"/>
                                          </p:val>
                                        </p:tav>
                                        <p:tav tm="100000">
                                          <p:val>
                                            <p:strVal val="#ppt_h"/>
                                          </p:val>
                                        </p:tav>
                                      </p:tavLst>
                                    </p:anim>
                                    <p:animEffect transition="in" filter="fade">
                                      <p:cBhvr>
                                        <p:cTn id="74" dur="1000"/>
                                        <p:tgtEl>
                                          <p:spTgt spid="23"/>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p:cTn id="77" dur="1000" fill="hold"/>
                                        <p:tgtEl>
                                          <p:spTgt spid="24"/>
                                        </p:tgtEl>
                                        <p:attrNameLst>
                                          <p:attrName>ppt_w</p:attrName>
                                        </p:attrNameLst>
                                      </p:cBhvr>
                                      <p:tavLst>
                                        <p:tav tm="0">
                                          <p:val>
                                            <p:strVal val="#ppt_w*0.70"/>
                                          </p:val>
                                        </p:tav>
                                        <p:tav tm="100000">
                                          <p:val>
                                            <p:strVal val="#ppt_w"/>
                                          </p:val>
                                        </p:tav>
                                      </p:tavLst>
                                    </p:anim>
                                    <p:anim calcmode="lin" valueType="num">
                                      <p:cBhvr>
                                        <p:cTn id="78" dur="1000" fill="hold"/>
                                        <p:tgtEl>
                                          <p:spTgt spid="24"/>
                                        </p:tgtEl>
                                        <p:attrNameLst>
                                          <p:attrName>ppt_h</p:attrName>
                                        </p:attrNameLst>
                                      </p:cBhvr>
                                      <p:tavLst>
                                        <p:tav tm="0">
                                          <p:val>
                                            <p:strVal val="#ppt_h"/>
                                          </p:val>
                                        </p:tav>
                                        <p:tav tm="100000">
                                          <p:val>
                                            <p:strVal val="#ppt_h"/>
                                          </p:val>
                                        </p:tav>
                                      </p:tavLst>
                                    </p:anim>
                                    <p:animEffect transition="in" filter="fade">
                                      <p:cBhvr>
                                        <p:cTn id="79" dur="1000"/>
                                        <p:tgtEl>
                                          <p:spTgt spid="24"/>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strVal val="#ppt_w*0.70"/>
                                          </p:val>
                                        </p:tav>
                                        <p:tav tm="100000">
                                          <p:val>
                                            <p:strVal val="#ppt_w"/>
                                          </p:val>
                                        </p:tav>
                                      </p:tavLst>
                                    </p:anim>
                                    <p:anim calcmode="lin" valueType="num">
                                      <p:cBhvr>
                                        <p:cTn id="83" dur="1000" fill="hold"/>
                                        <p:tgtEl>
                                          <p:spTgt spid="25"/>
                                        </p:tgtEl>
                                        <p:attrNameLst>
                                          <p:attrName>ppt_h</p:attrName>
                                        </p:attrNameLst>
                                      </p:cBhvr>
                                      <p:tavLst>
                                        <p:tav tm="0">
                                          <p:val>
                                            <p:strVal val="#ppt_h"/>
                                          </p:val>
                                        </p:tav>
                                        <p:tav tm="100000">
                                          <p:val>
                                            <p:strVal val="#ppt_h"/>
                                          </p:val>
                                        </p:tav>
                                      </p:tavLst>
                                    </p:anim>
                                    <p:animEffect transition="in" filter="fade">
                                      <p:cBhvr>
                                        <p:cTn id="84"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P spid="13" grpId="0" animBg="1"/>
      <p:bldP spid="14" grpId="0"/>
      <p:bldP spid="15" grpId="0" animBg="1"/>
      <p:bldP spid="16" grpId="0" animBg="1"/>
      <p:bldP spid="8" grpId="0"/>
      <p:bldP spid="18" grpId="0"/>
      <p:bldP spid="19" grpId="0"/>
      <p:bldP spid="20" grpId="0"/>
      <p:bldP spid="21" grpId="0"/>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40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1985645" y="2065020"/>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028700" cy="1106805"/>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04</a:t>
            </a:r>
          </a:p>
        </p:txBody>
      </p:sp>
      <p:cxnSp>
        <p:nvCxnSpPr>
          <p:cNvPr id="8" name="直接连接符 7"/>
          <p:cNvCxnSpPr/>
          <p:nvPr/>
        </p:nvCxnSpPr>
        <p:spPr>
          <a:xfrm flipH="1">
            <a:off x="-283845"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5405"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0"/>
          <p:cNvSpPr/>
          <p:nvPr/>
        </p:nvSpPr>
        <p:spPr>
          <a:xfrm>
            <a:off x="855345" y="1870710"/>
            <a:ext cx="5431155" cy="41173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32"/>
          <p:cNvSpPr txBox="1">
            <a:spLocks noChangeArrowheads="1"/>
          </p:cNvSpPr>
          <p:nvPr/>
        </p:nvSpPr>
        <p:spPr bwMode="auto">
          <a:xfrm>
            <a:off x="6831330" y="2218690"/>
            <a:ext cx="266509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a:solidFill>
                  <a:schemeClr val="tx1">
                    <a:lumMod val="75000"/>
                    <a:lumOff val="25000"/>
                  </a:schemeClr>
                </a:solidFill>
                <a:latin typeface="仿宋" panose="02010609060101010101" charset="-122"/>
                <a:ea typeface="仿宋" panose="02010609060101010101" charset="-122"/>
                <a:sym typeface="+mn-ea"/>
              </a:rPr>
              <a:t>论文总结</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cxnSp>
        <p:nvCxnSpPr>
          <p:cNvPr id="3" name="直接连接符 2"/>
          <p:cNvCxnSpPr/>
          <p:nvPr/>
        </p:nvCxnSpPr>
        <p:spPr>
          <a:xfrm flipH="1">
            <a:off x="8904605" y="18707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a:spLocks noChangeArrowheads="1"/>
          </p:cNvSpPr>
          <p:nvPr/>
        </p:nvSpPr>
        <p:spPr bwMode="auto">
          <a:xfrm>
            <a:off x="6830047" y="3337811"/>
            <a:ext cx="4465620" cy="270700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p>
          <a:p>
            <a:pPr algn="just">
              <a:lnSpc>
                <a:spcPct val="150000"/>
              </a:lnSpc>
            </a:pPr>
            <a:r>
              <a:rPr lang="zh-CN" altLang="en-US" sz="1600" dirty="0">
                <a:solidFill>
                  <a:schemeClr val="tx1">
                    <a:lumMod val="75000"/>
                    <a:lumOff val="25000"/>
                  </a:schemeClr>
                </a:solidFill>
                <a:latin typeface="仿宋" panose="02010609060101010101" charset="-122"/>
                <a:ea typeface="仿宋" panose="02010609060101010101" charset="-122"/>
                <a:cs typeface="仿宋" panose="02010609060101010101" charset="-122"/>
              </a:rPr>
              <a:t>点击增加文本内容    点击增加文本内容</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L 形 9"/>
          <p:cNvSpPr/>
          <p:nvPr/>
        </p:nvSpPr>
        <p:spPr>
          <a:xfrm rot="16200000">
            <a:off x="10575205" y="5366186"/>
            <a:ext cx="457385" cy="407148"/>
          </a:xfrm>
          <a:prstGeom prst="corner">
            <a:avLst>
              <a:gd name="adj1" fmla="val 25014"/>
              <a:gd name="adj2" fmla="val 23544"/>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500"/>
                            </p:stCondLst>
                            <p:childTnLst>
                              <p:par>
                                <p:cTn id="17" presetID="2" presetClass="entr" presetSubtype="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8" grpId="0"/>
      <p:bldP spid="1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Chart 2"/>
          <p:cNvGraphicFramePr/>
          <p:nvPr/>
        </p:nvGraphicFramePr>
        <p:xfrm>
          <a:off x="617220" y="1313815"/>
          <a:ext cx="4940935" cy="4412615"/>
        </p:xfrm>
        <a:graphic>
          <a:graphicData uri="http://schemas.openxmlformats.org/drawingml/2006/chart">
            <c:chart xmlns:c="http://schemas.openxmlformats.org/drawingml/2006/chart" xmlns:r="http://schemas.openxmlformats.org/officeDocument/2006/relationships" r:id="rId3"/>
          </a:graphicData>
        </a:graphic>
      </p:graphicFrame>
      <p:grpSp>
        <p:nvGrpSpPr>
          <p:cNvPr id="37" name="组合 36"/>
          <p:cNvGrpSpPr/>
          <p:nvPr/>
        </p:nvGrpSpPr>
        <p:grpSpPr>
          <a:xfrm>
            <a:off x="6265388" y="2441137"/>
            <a:ext cx="4333614" cy="1211487"/>
            <a:chOff x="1323426" y="4972160"/>
            <a:chExt cx="4333614" cy="1211487"/>
          </a:xfrm>
        </p:grpSpPr>
        <p:grpSp>
          <p:nvGrpSpPr>
            <p:cNvPr id="38" name="Group 35"/>
            <p:cNvGrpSpPr/>
            <p:nvPr/>
          </p:nvGrpSpPr>
          <p:grpSpPr>
            <a:xfrm>
              <a:off x="1323426" y="5243657"/>
              <a:ext cx="590471" cy="590471"/>
              <a:chOff x="633817" y="2071684"/>
              <a:chExt cx="449414" cy="449414"/>
            </a:xfrm>
          </p:grpSpPr>
          <p:sp>
            <p:nvSpPr>
              <p:cNvPr id="41"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2"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7F7F7F"/>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39" name="文本框 38"/>
            <p:cNvSpPr txBox="1"/>
            <p:nvPr/>
          </p:nvSpPr>
          <p:spPr>
            <a:xfrm>
              <a:off x="2113564" y="4972160"/>
              <a:ext cx="1713230" cy="460375"/>
            </a:xfrm>
            <a:prstGeom prst="rect">
              <a:avLst/>
            </a:prstGeom>
            <a:noFill/>
          </p:spPr>
          <p:txBody>
            <a:bodyPr wrap="none" rtlCol="0">
              <a:spAutoFit/>
            </a:bodyPr>
            <a:lstStyle/>
            <a:p>
              <a:r>
                <a:rPr lang="zh-CN" altLang="en-US" sz="2400" b="1" dirty="0">
                  <a:solidFill>
                    <a:schemeClr val="tx1">
                      <a:lumMod val="75000"/>
                      <a:lumOff val="25000"/>
                    </a:schemeClr>
                  </a:solidFill>
                  <a:latin typeface="仿宋" panose="02010609060101010101" charset="-122"/>
                  <a:ea typeface="仿宋" panose="02010609060101010101" charset="-122"/>
                </a:rPr>
                <a:t>总结与向往</a:t>
              </a:r>
            </a:p>
          </p:txBody>
        </p:sp>
        <p:sp>
          <p:nvSpPr>
            <p:cNvPr id="40" name="矩形 39"/>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grpSp>
        <p:nvGrpSpPr>
          <p:cNvPr id="43" name="组合 42"/>
          <p:cNvGrpSpPr/>
          <p:nvPr/>
        </p:nvGrpSpPr>
        <p:grpSpPr>
          <a:xfrm>
            <a:off x="6265388" y="4027400"/>
            <a:ext cx="4333614" cy="1211487"/>
            <a:chOff x="1323426" y="4972160"/>
            <a:chExt cx="4333614" cy="1211487"/>
          </a:xfrm>
        </p:grpSpPr>
        <p:grpSp>
          <p:nvGrpSpPr>
            <p:cNvPr id="44" name="Group 35"/>
            <p:cNvGrpSpPr/>
            <p:nvPr/>
          </p:nvGrpSpPr>
          <p:grpSpPr>
            <a:xfrm>
              <a:off x="1323426" y="5243657"/>
              <a:ext cx="590471" cy="590471"/>
              <a:chOff x="633817" y="2071684"/>
              <a:chExt cx="449414" cy="449414"/>
            </a:xfrm>
          </p:grpSpPr>
          <p:sp>
            <p:nvSpPr>
              <p:cNvPr id="47" name="Oval 61"/>
              <p:cNvSpPr/>
              <p:nvPr/>
            </p:nvSpPr>
            <p:spPr>
              <a:xfrm>
                <a:off x="633817" y="2071684"/>
                <a:ext cx="449414" cy="449414"/>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5">
                  <a:solidFill>
                    <a:schemeClr val="tx1">
                      <a:lumMod val="75000"/>
                      <a:lumOff val="25000"/>
                    </a:schemeClr>
                  </a:solidFill>
                  <a:latin typeface="仿宋" panose="02010609060101010101" charset="-122"/>
                  <a:ea typeface="仿宋" panose="02010609060101010101" charset="-122"/>
                </a:endParaRPr>
              </a:p>
            </p:txBody>
          </p:sp>
          <p:sp>
            <p:nvSpPr>
              <p:cNvPr id="48" name="Freeform 26"/>
              <p:cNvSpPr/>
              <p:nvPr/>
            </p:nvSpPr>
            <p:spPr bwMode="auto">
              <a:xfrm>
                <a:off x="785786" y="2214560"/>
                <a:ext cx="166924" cy="17311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7F7F7F"/>
              </a:solidFill>
              <a:ln>
                <a:noFill/>
              </a:ln>
            </p:spPr>
            <p:txBody>
              <a:bodyPr vert="horz" wrap="square" lIns="120140" tIns="60070" rIns="120140" bIns="60070" numCol="1" anchor="t" anchorCtr="0" compatLnSpc="1"/>
              <a:lstStyle/>
              <a:p>
                <a:endParaRPr lang="en-US" sz="2365" dirty="0">
                  <a:solidFill>
                    <a:schemeClr val="tx1">
                      <a:lumMod val="75000"/>
                      <a:lumOff val="25000"/>
                    </a:schemeClr>
                  </a:solidFill>
                  <a:latin typeface="仿宋" panose="02010609060101010101" charset="-122"/>
                  <a:ea typeface="仿宋" panose="02010609060101010101" charset="-122"/>
                </a:endParaRPr>
              </a:p>
            </p:txBody>
          </p:sp>
        </p:grpSp>
        <p:sp>
          <p:nvSpPr>
            <p:cNvPr id="45" name="文本框 44"/>
            <p:cNvSpPr txBox="1"/>
            <p:nvPr/>
          </p:nvSpPr>
          <p:spPr>
            <a:xfrm>
              <a:off x="2113564" y="4972160"/>
              <a:ext cx="1713230" cy="460375"/>
            </a:xfrm>
            <a:prstGeom prst="rect">
              <a:avLst/>
            </a:prstGeom>
            <a:noFill/>
          </p:spPr>
          <p:txBody>
            <a:bodyPr wrap="none" rtlCol="0">
              <a:spAutoFit/>
            </a:bodyPr>
            <a:lstStyle/>
            <a:p>
              <a:pPr algn="l"/>
              <a:r>
                <a:rPr lang="zh-CN" altLang="en-US" sz="2400" b="1" dirty="0">
                  <a:solidFill>
                    <a:schemeClr val="tx1">
                      <a:lumMod val="75000"/>
                      <a:lumOff val="25000"/>
                    </a:schemeClr>
                  </a:solidFill>
                  <a:latin typeface="仿宋" panose="02010609060101010101" charset="-122"/>
                  <a:ea typeface="仿宋" panose="02010609060101010101" charset="-122"/>
                  <a:sym typeface="+mn-ea"/>
                </a:rPr>
                <a:t>总结与向往</a:t>
              </a:r>
            </a:p>
          </p:txBody>
        </p:sp>
        <p:sp>
          <p:nvSpPr>
            <p:cNvPr id="46" name="矩形 45"/>
            <p:cNvSpPr/>
            <p:nvPr/>
          </p:nvSpPr>
          <p:spPr>
            <a:xfrm>
              <a:off x="2113564" y="5484609"/>
              <a:ext cx="3543476" cy="699038"/>
            </a:xfrm>
            <a:prstGeom prst="rect">
              <a:avLst/>
            </a:prstGeom>
          </p:spPr>
          <p:txBody>
            <a:bodyPr wrap="square">
              <a:spAutoFit/>
              <a:scene3d>
                <a:camera prst="orthographicFront"/>
                <a:lightRig rig="threePt" dir="t"/>
              </a:scene3d>
              <a:sp3d contourW="12700"/>
            </a:bodyPr>
            <a:lstStyle/>
            <a:p>
              <a:pPr>
                <a:lnSpc>
                  <a:spcPct val="150000"/>
                </a:lnSpc>
              </a:pPr>
              <a:r>
                <a:rPr lang="zh-CN" altLang="en-US" sz="1315" dirty="0">
                  <a:solidFill>
                    <a:schemeClr val="tx1">
                      <a:lumMod val="75000"/>
                      <a:lumOff val="25000"/>
                    </a:schemeClr>
                  </a:solidFill>
                  <a:latin typeface="仿宋" panose="02010609060101010101" charset="-122"/>
                  <a:ea typeface="仿宋" panose="02010609060101010101" charset="-122"/>
                </a:rPr>
                <a:t>单击此处添加段落文本单击此处添加段落文本单击此处添加段落文本</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500"/>
                                        <p:tgtEl>
                                          <p:spTgt spid="3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down)">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El"/>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 y="-22225"/>
            <a:ext cx="12293600" cy="6915150"/>
          </a:xfrm>
          <a:prstGeom prst="rect">
            <a:avLst/>
          </a:prstGeom>
        </p:spPr>
      </p:pic>
      <p:sp>
        <p:nvSpPr>
          <p:cNvPr id="15" name="椭圆 14"/>
          <p:cNvSpPr/>
          <p:nvPr/>
        </p:nvSpPr>
        <p:spPr>
          <a:xfrm>
            <a:off x="6349365" y="1848485"/>
            <a:ext cx="2864485" cy="3115945"/>
          </a:xfrm>
          <a:prstGeom prst="ellipse">
            <a:avLst/>
          </a:prstGeom>
          <a:solidFill>
            <a:srgbClr val="C0C9B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30714" y="2132303"/>
            <a:ext cx="442913" cy="2861310"/>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简约清新论文总结模板</a:t>
            </a:r>
          </a:p>
        </p:txBody>
      </p:sp>
      <p:sp>
        <p:nvSpPr>
          <p:cNvPr id="8" name="文本框 7"/>
          <p:cNvSpPr txBox="1">
            <a:spLocks noChangeArrowheads="1"/>
          </p:cNvSpPr>
          <p:nvPr/>
        </p:nvSpPr>
        <p:spPr bwMode="auto">
          <a:xfrm>
            <a:off x="5062974" y="2748915"/>
            <a:ext cx="1169551" cy="414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sz="1500">
                <a:solidFill>
                  <a:schemeClr val="tx1"/>
                </a:solidFill>
                <a:latin typeface="Calibri" panose="020F0502020204030204" pitchFamily="34" charset="0"/>
                <a:ea typeface="宋体" panose="02010600030101010101" pitchFamily="2" charset="-122"/>
              </a:defRPr>
            </a:lvl1pPr>
            <a:lvl2pPr marL="742950" indent="-285750">
              <a:defRPr sz="1500">
                <a:solidFill>
                  <a:schemeClr val="tx1"/>
                </a:solidFill>
                <a:latin typeface="Calibri" panose="020F0502020204030204" pitchFamily="34" charset="0"/>
                <a:ea typeface="宋体" panose="02010600030101010101" pitchFamily="2" charset="-122"/>
              </a:defRPr>
            </a:lvl2pPr>
            <a:lvl3pPr marL="1143000" indent="-228600">
              <a:defRPr sz="1500">
                <a:solidFill>
                  <a:schemeClr val="tx1"/>
                </a:solidFill>
                <a:latin typeface="Calibri" panose="020F0502020204030204" pitchFamily="34" charset="0"/>
                <a:ea typeface="宋体" panose="02010600030101010101" pitchFamily="2" charset="-122"/>
              </a:defRPr>
            </a:lvl3pPr>
            <a:lvl4pPr marL="1600200" indent="-228600">
              <a:defRPr sz="1500">
                <a:solidFill>
                  <a:schemeClr val="tx1"/>
                </a:solidFill>
                <a:latin typeface="Calibri" panose="020F0502020204030204" pitchFamily="34" charset="0"/>
                <a:ea typeface="宋体" panose="02010600030101010101" pitchFamily="2" charset="-122"/>
              </a:defRPr>
            </a:lvl4pPr>
            <a:lvl5pPr marL="2057400" indent="-228600">
              <a:defRPr sz="1500">
                <a:solidFill>
                  <a:schemeClr val="tx1"/>
                </a:solidFill>
                <a:latin typeface="Calibri" panose="020F0502020204030204" pitchFamily="34" charset="0"/>
                <a:ea typeface="宋体" panose="02010600030101010101" pitchFamily="2" charset="-122"/>
              </a:defRPr>
            </a:lvl5pPr>
            <a:lvl6pPr marL="25146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6pPr>
            <a:lvl7pPr marL="29718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7pPr>
            <a:lvl8pPr marL="34290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8pPr>
            <a:lvl9pPr marL="3886200" indent="-228600" defTabSz="775970" fontAlgn="base">
              <a:spcBef>
                <a:spcPct val="0"/>
              </a:spcBef>
              <a:spcAft>
                <a:spcPct val="0"/>
              </a:spcAft>
              <a:defRPr sz="1500">
                <a:solidFill>
                  <a:schemeClr val="tx1"/>
                </a:solidFill>
                <a:latin typeface="Calibri" panose="020F0502020204030204" pitchFamily="34" charset="0"/>
                <a:ea typeface="宋体" panose="02010600030101010101" pitchFamily="2" charset="-122"/>
              </a:defRPr>
            </a:lvl9pPr>
          </a:lstStyle>
          <a:p>
            <a:pPr>
              <a:lnSpc>
                <a:spcPct val="200000"/>
              </a:lnSpc>
            </a:pPr>
            <a:r>
              <a:rPr lang="zh-CN" altLang="en-US" sz="3200" dirty="0">
                <a:latin typeface="仿宋" panose="02010609060101010101" pitchFamily="49" charset="-122"/>
                <a:ea typeface="仿宋" panose="02010609060101010101" pitchFamily="49" charset="-122"/>
              </a:rPr>
              <a:t>汇报人：优品</a:t>
            </a:r>
          </a:p>
        </p:txBody>
      </p:sp>
      <p:cxnSp>
        <p:nvCxnSpPr>
          <p:cNvPr id="9" name="直接连接符 8"/>
          <p:cNvCxnSpPr/>
          <p:nvPr/>
        </p:nvCxnSpPr>
        <p:spPr>
          <a:xfrm flipH="1">
            <a:off x="6232525" y="2434590"/>
            <a:ext cx="6985" cy="303403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44901" y="866435"/>
            <a:ext cx="1362622" cy="1568450"/>
          </a:xfrm>
          <a:prstGeom prst="rect">
            <a:avLst/>
          </a:prstGeom>
          <a:noFill/>
        </p:spPr>
        <p:txBody>
          <a:bodyPr wrap="square" rtlCol="0">
            <a:spAutoFit/>
          </a:bodyPr>
          <a:lstStyle/>
          <a:p>
            <a:r>
              <a:rPr lang="zh-CN" altLang="en-US" sz="9600" dirty="0">
                <a:latin typeface="仿宋" panose="02010609060101010101" pitchFamily="49" charset="-122"/>
                <a:ea typeface="仿宋" panose="02010609060101010101" pitchFamily="49" charset="-122"/>
              </a:rPr>
              <a:t>感</a:t>
            </a:r>
          </a:p>
        </p:txBody>
      </p:sp>
      <p:sp>
        <p:nvSpPr>
          <p:cNvPr id="19" name="文本框 18"/>
          <p:cNvSpPr txBox="1"/>
          <p:nvPr/>
        </p:nvSpPr>
        <p:spPr>
          <a:xfrm>
            <a:off x="6933908" y="2002651"/>
            <a:ext cx="1362622" cy="1445260"/>
          </a:xfrm>
          <a:prstGeom prst="rect">
            <a:avLst/>
          </a:prstGeom>
          <a:noFill/>
        </p:spPr>
        <p:txBody>
          <a:bodyPr wrap="square" rtlCol="0">
            <a:spAutoFit/>
          </a:bodyPr>
          <a:lstStyle/>
          <a:p>
            <a:r>
              <a:rPr lang="zh-CN" altLang="en-US" sz="8800" dirty="0">
                <a:latin typeface="仿宋" panose="02010609060101010101" pitchFamily="49" charset="-122"/>
                <a:ea typeface="仿宋" panose="02010609060101010101" pitchFamily="49" charset="-122"/>
              </a:rPr>
              <a:t>谢</a:t>
            </a:r>
          </a:p>
        </p:txBody>
      </p:sp>
      <p:sp>
        <p:nvSpPr>
          <p:cNvPr id="20" name="文本框 19"/>
          <p:cNvSpPr txBox="1"/>
          <p:nvPr/>
        </p:nvSpPr>
        <p:spPr>
          <a:xfrm>
            <a:off x="7345242" y="3228879"/>
            <a:ext cx="1362622" cy="1445260"/>
          </a:xfrm>
          <a:prstGeom prst="rect">
            <a:avLst/>
          </a:prstGeom>
          <a:noFill/>
        </p:spPr>
        <p:txBody>
          <a:bodyPr wrap="square" rtlCol="0">
            <a:spAutoFit/>
          </a:bodyPr>
          <a:lstStyle/>
          <a:p>
            <a:r>
              <a:rPr lang="zh-CN" altLang="en-US" sz="8800" dirty="0">
                <a:latin typeface="仿宋" panose="02010609060101010101" pitchFamily="49" charset="-122"/>
                <a:ea typeface="仿宋" panose="02010609060101010101" pitchFamily="49" charset="-122"/>
              </a:rPr>
              <a:t>聆</a:t>
            </a:r>
          </a:p>
        </p:txBody>
      </p:sp>
      <p:sp>
        <p:nvSpPr>
          <p:cNvPr id="21" name="文本框 20"/>
          <p:cNvSpPr txBox="1"/>
          <p:nvPr/>
        </p:nvSpPr>
        <p:spPr>
          <a:xfrm>
            <a:off x="6936619" y="4390247"/>
            <a:ext cx="1362622" cy="1445260"/>
          </a:xfrm>
          <a:prstGeom prst="rect">
            <a:avLst/>
          </a:prstGeom>
          <a:noFill/>
        </p:spPr>
        <p:txBody>
          <a:bodyPr wrap="square" rtlCol="0">
            <a:spAutoFit/>
          </a:bodyPr>
          <a:lstStyle/>
          <a:p>
            <a:r>
              <a:rPr lang="zh-CN" altLang="en-US" sz="8800" dirty="0">
                <a:latin typeface="仿宋" panose="02010609060101010101" pitchFamily="49" charset="-122"/>
                <a:ea typeface="仿宋" panose="02010609060101010101" pitchFamily="49" charset="-122"/>
              </a:rPr>
              <a:t>听</a:t>
            </a:r>
          </a:p>
        </p:txBody>
      </p:sp>
      <p:cxnSp>
        <p:nvCxnSpPr>
          <p:cNvPr id="10" name="直接连接符 9"/>
          <p:cNvCxnSpPr/>
          <p:nvPr/>
        </p:nvCxnSpPr>
        <p:spPr>
          <a:xfrm flipH="1">
            <a:off x="6604635" y="3949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934200" y="499364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826885" y="5362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823075" y="-2222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684645" y="2002790"/>
            <a:ext cx="2864485" cy="311594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55"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p:cTn id="68" dur="1000" fill="hold"/>
                                        <p:tgtEl>
                                          <p:spTgt spid="8"/>
                                        </p:tgtEl>
                                        <p:attrNameLst>
                                          <p:attrName>ppt_w</p:attrName>
                                        </p:attrNameLst>
                                      </p:cBhvr>
                                      <p:tavLst>
                                        <p:tav tm="0">
                                          <p:val>
                                            <p:strVal val="#ppt_w*0.70"/>
                                          </p:val>
                                        </p:tav>
                                        <p:tav tm="100000">
                                          <p:val>
                                            <p:strVal val="#ppt_w"/>
                                          </p:val>
                                        </p:tav>
                                      </p:tavLst>
                                    </p:anim>
                                    <p:anim calcmode="lin" valueType="num">
                                      <p:cBhvr>
                                        <p:cTn id="69" dur="1000" fill="hold"/>
                                        <p:tgtEl>
                                          <p:spTgt spid="8"/>
                                        </p:tgtEl>
                                        <p:attrNameLst>
                                          <p:attrName>ppt_h</p:attrName>
                                        </p:attrNameLst>
                                      </p:cBhvr>
                                      <p:tavLst>
                                        <p:tav tm="0">
                                          <p:val>
                                            <p:strVal val="#ppt_h"/>
                                          </p:val>
                                        </p:tav>
                                        <p:tav tm="100000">
                                          <p:val>
                                            <p:strVal val="#ppt_h"/>
                                          </p:val>
                                        </p:tav>
                                      </p:tavLst>
                                    </p:anim>
                                    <p:animEffect transition="in" filter="fade">
                                      <p:cBhvr>
                                        <p:cTn id="7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7" grpId="0"/>
      <p:bldP spid="8" grpId="0"/>
      <p:bldP spid="18" grpId="0"/>
      <p:bldP spid="19" grpId="0"/>
      <p:bldP spid="20" grpId="0"/>
      <p:bldP spid="21" grpId="0"/>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40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1985646" y="2065021"/>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028700" cy="1106805"/>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01</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Oval 17"/>
          <p:cNvSpPr/>
          <p:nvPr/>
        </p:nvSpPr>
        <p:spPr>
          <a:xfrm>
            <a:off x="6506277" y="2251040"/>
            <a:ext cx="644056" cy="644056"/>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仿宋" panose="02010609060101010101" charset="-122"/>
              <a:ea typeface="仿宋" panose="02010609060101010101" charset="-122"/>
            </a:endParaRPr>
          </a:p>
        </p:txBody>
      </p:sp>
      <p:sp>
        <p:nvSpPr>
          <p:cNvPr id="13" name="Freeform 193"/>
          <p:cNvSpPr>
            <a:spLocks noChangeArrowheads="1"/>
          </p:cNvSpPr>
          <p:nvPr/>
        </p:nvSpPr>
        <p:spPr bwMode="auto">
          <a:xfrm>
            <a:off x="6683146" y="2449821"/>
            <a:ext cx="290318" cy="246494"/>
          </a:xfrm>
          <a:custGeom>
            <a:avLst/>
            <a:gdLst>
              <a:gd name="T0" fmla="*/ 117 w 232"/>
              <a:gd name="T1" fmla="*/ 196 h 197"/>
              <a:gd name="T2" fmla="*/ 25 w 232"/>
              <a:gd name="T3" fmla="*/ 104 h 197"/>
              <a:gd name="T4" fmla="*/ 25 w 232"/>
              <a:gd name="T5" fmla="*/ 104 h 197"/>
              <a:gd name="T6" fmla="*/ 25 w 232"/>
              <a:gd name="T7" fmla="*/ 22 h 197"/>
              <a:gd name="T8" fmla="*/ 25 w 232"/>
              <a:gd name="T9" fmla="*/ 22 h 197"/>
              <a:gd name="T10" fmla="*/ 107 w 232"/>
              <a:gd name="T11" fmla="*/ 22 h 197"/>
              <a:gd name="T12" fmla="*/ 117 w 232"/>
              <a:gd name="T13" fmla="*/ 32 h 197"/>
              <a:gd name="T14" fmla="*/ 127 w 232"/>
              <a:gd name="T15" fmla="*/ 22 h 197"/>
              <a:gd name="T16" fmla="*/ 127 w 232"/>
              <a:gd name="T17" fmla="*/ 22 h 197"/>
              <a:gd name="T18" fmla="*/ 209 w 232"/>
              <a:gd name="T19" fmla="*/ 22 h 197"/>
              <a:gd name="T20" fmla="*/ 209 w 232"/>
              <a:gd name="T21" fmla="*/ 22 h 197"/>
              <a:gd name="T22" fmla="*/ 209 w 232"/>
              <a:gd name="T23" fmla="*/ 104 h 197"/>
              <a:gd name="T24" fmla="*/ 117 w 232"/>
              <a:gd name="T25" fmla="*/ 196 h 197"/>
              <a:gd name="T26" fmla="*/ 66 w 232"/>
              <a:gd name="T27" fmla="*/ 14 h 197"/>
              <a:gd name="T28" fmla="*/ 66 w 232"/>
              <a:gd name="T29" fmla="*/ 14 h 197"/>
              <a:gd name="T30" fmla="*/ 31 w 232"/>
              <a:gd name="T31" fmla="*/ 98 h 197"/>
              <a:gd name="T32" fmla="*/ 117 w 232"/>
              <a:gd name="T33" fmla="*/ 184 h 197"/>
              <a:gd name="T34" fmla="*/ 203 w 232"/>
              <a:gd name="T35" fmla="*/ 98 h 197"/>
              <a:gd name="T36" fmla="*/ 203 w 232"/>
              <a:gd name="T37" fmla="*/ 98 h 197"/>
              <a:gd name="T38" fmla="*/ 203 w 232"/>
              <a:gd name="T39" fmla="*/ 28 h 197"/>
              <a:gd name="T40" fmla="*/ 203 w 232"/>
              <a:gd name="T41" fmla="*/ 28 h 197"/>
              <a:gd name="T42" fmla="*/ 133 w 232"/>
              <a:gd name="T43" fmla="*/ 28 h 197"/>
              <a:gd name="T44" fmla="*/ 117 w 232"/>
              <a:gd name="T45" fmla="*/ 44 h 197"/>
              <a:gd name="T46" fmla="*/ 101 w 232"/>
              <a:gd name="T47" fmla="*/ 28 h 197"/>
              <a:gd name="T48" fmla="*/ 101 w 232"/>
              <a:gd name="T49" fmla="*/ 28 h 197"/>
              <a:gd name="T50" fmla="*/ 66 w 232"/>
              <a:gd name="T51" fmla="*/ 1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197">
                <a:moveTo>
                  <a:pt x="117" y="196"/>
                </a:moveTo>
                <a:lnTo>
                  <a:pt x="25" y="104"/>
                </a:lnTo>
                <a:lnTo>
                  <a:pt x="25" y="104"/>
                </a:lnTo>
                <a:cubicBezTo>
                  <a:pt x="3" y="81"/>
                  <a:pt x="3" y="45"/>
                  <a:pt x="25" y="22"/>
                </a:cubicBezTo>
                <a:lnTo>
                  <a:pt x="25" y="22"/>
                </a:lnTo>
                <a:cubicBezTo>
                  <a:pt x="48" y="0"/>
                  <a:pt x="84" y="0"/>
                  <a:pt x="107" y="22"/>
                </a:cubicBezTo>
                <a:lnTo>
                  <a:pt x="117" y="32"/>
                </a:lnTo>
                <a:lnTo>
                  <a:pt x="127" y="22"/>
                </a:lnTo>
                <a:lnTo>
                  <a:pt x="127" y="22"/>
                </a:lnTo>
                <a:cubicBezTo>
                  <a:pt x="149" y="0"/>
                  <a:pt x="186" y="0"/>
                  <a:pt x="209" y="22"/>
                </a:cubicBezTo>
                <a:lnTo>
                  <a:pt x="209" y="22"/>
                </a:lnTo>
                <a:cubicBezTo>
                  <a:pt x="231" y="45"/>
                  <a:pt x="231" y="81"/>
                  <a:pt x="209" y="104"/>
                </a:cubicBezTo>
                <a:lnTo>
                  <a:pt x="117" y="196"/>
                </a:lnTo>
                <a:close/>
                <a:moveTo>
                  <a:pt x="66" y="14"/>
                </a:moveTo>
                <a:lnTo>
                  <a:pt x="66" y="14"/>
                </a:lnTo>
                <a:cubicBezTo>
                  <a:pt x="22" y="14"/>
                  <a:pt x="0" y="67"/>
                  <a:pt x="31" y="98"/>
                </a:cubicBezTo>
                <a:lnTo>
                  <a:pt x="117" y="184"/>
                </a:lnTo>
                <a:lnTo>
                  <a:pt x="203" y="98"/>
                </a:lnTo>
                <a:lnTo>
                  <a:pt x="203" y="98"/>
                </a:lnTo>
                <a:cubicBezTo>
                  <a:pt x="221" y="79"/>
                  <a:pt x="221" y="47"/>
                  <a:pt x="203" y="28"/>
                </a:cubicBezTo>
                <a:lnTo>
                  <a:pt x="203" y="28"/>
                </a:lnTo>
                <a:cubicBezTo>
                  <a:pt x="183" y="9"/>
                  <a:pt x="152" y="9"/>
                  <a:pt x="133" y="28"/>
                </a:cubicBezTo>
                <a:lnTo>
                  <a:pt x="117" y="44"/>
                </a:lnTo>
                <a:lnTo>
                  <a:pt x="101" y="28"/>
                </a:lnTo>
                <a:lnTo>
                  <a:pt x="101" y="28"/>
                </a:lnTo>
                <a:cubicBezTo>
                  <a:pt x="92" y="19"/>
                  <a:pt x="79" y="14"/>
                  <a:pt x="66" y="14"/>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14" name="Oval 27"/>
          <p:cNvSpPr/>
          <p:nvPr/>
        </p:nvSpPr>
        <p:spPr>
          <a:xfrm>
            <a:off x="6506277" y="3935635"/>
            <a:ext cx="644056" cy="644056"/>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仿宋" panose="02010609060101010101" charset="-122"/>
              <a:ea typeface="仿宋" panose="02010609060101010101" charset="-122"/>
            </a:endParaRPr>
          </a:p>
        </p:txBody>
      </p:sp>
      <p:sp>
        <p:nvSpPr>
          <p:cNvPr id="15" name="Freeform 217"/>
          <p:cNvSpPr>
            <a:spLocks noChangeArrowheads="1"/>
          </p:cNvSpPr>
          <p:nvPr/>
        </p:nvSpPr>
        <p:spPr bwMode="auto">
          <a:xfrm>
            <a:off x="6691097" y="4150849"/>
            <a:ext cx="268410" cy="213628"/>
          </a:xfrm>
          <a:custGeom>
            <a:avLst/>
            <a:gdLst>
              <a:gd name="T0" fmla="*/ 25 w 216"/>
              <a:gd name="T1" fmla="*/ 171 h 172"/>
              <a:gd name="T2" fmla="*/ 0 w 216"/>
              <a:gd name="T3" fmla="*/ 146 h 172"/>
              <a:gd name="T4" fmla="*/ 0 w 216"/>
              <a:gd name="T5" fmla="*/ 44 h 172"/>
              <a:gd name="T6" fmla="*/ 59 w 216"/>
              <a:gd name="T7" fmla="*/ 19 h 172"/>
              <a:gd name="T8" fmla="*/ 62 w 216"/>
              <a:gd name="T9" fmla="*/ 9 h 172"/>
              <a:gd name="T10" fmla="*/ 141 w 216"/>
              <a:gd name="T11" fmla="*/ 0 h 172"/>
              <a:gd name="T12" fmla="*/ 153 w 216"/>
              <a:gd name="T13" fmla="*/ 9 h 172"/>
              <a:gd name="T14" fmla="*/ 156 w 216"/>
              <a:gd name="T15" fmla="*/ 19 h 172"/>
              <a:gd name="T16" fmla="*/ 190 w 216"/>
              <a:gd name="T17" fmla="*/ 19 h 172"/>
              <a:gd name="T18" fmla="*/ 215 w 216"/>
              <a:gd name="T19" fmla="*/ 146 h 172"/>
              <a:gd name="T20" fmla="*/ 190 w 216"/>
              <a:gd name="T21" fmla="*/ 171 h 172"/>
              <a:gd name="T22" fmla="*/ 25 w 216"/>
              <a:gd name="T23" fmla="*/ 28 h 172"/>
              <a:gd name="T24" fmla="*/ 8 w 216"/>
              <a:gd name="T25" fmla="*/ 146 h 172"/>
              <a:gd name="T26" fmla="*/ 25 w 216"/>
              <a:gd name="T27" fmla="*/ 163 h 172"/>
              <a:gd name="T28" fmla="*/ 190 w 216"/>
              <a:gd name="T29" fmla="*/ 163 h 172"/>
              <a:gd name="T30" fmla="*/ 207 w 216"/>
              <a:gd name="T31" fmla="*/ 44 h 172"/>
              <a:gd name="T32" fmla="*/ 190 w 216"/>
              <a:gd name="T33" fmla="*/ 28 h 172"/>
              <a:gd name="T34" fmla="*/ 145 w 216"/>
              <a:gd name="T35" fmla="*/ 11 h 172"/>
              <a:gd name="T36" fmla="*/ 141 w 216"/>
              <a:gd name="T37" fmla="*/ 8 h 172"/>
              <a:gd name="T38" fmla="*/ 74 w 216"/>
              <a:gd name="T39" fmla="*/ 8 h 172"/>
              <a:gd name="T40" fmla="*/ 65 w 216"/>
              <a:gd name="T41" fmla="*/ 28 h 172"/>
              <a:gd name="T42" fmla="*/ 108 w 216"/>
              <a:gd name="T43" fmla="*/ 146 h 172"/>
              <a:gd name="T44" fmla="*/ 70 w 216"/>
              <a:gd name="T45" fmla="*/ 55 h 172"/>
              <a:gd name="T46" fmla="*/ 160 w 216"/>
              <a:gd name="T47" fmla="*/ 93 h 172"/>
              <a:gd name="T48" fmla="*/ 108 w 216"/>
              <a:gd name="T49" fmla="*/ 146 h 172"/>
              <a:gd name="T50" fmla="*/ 108 w 216"/>
              <a:gd name="T51" fmla="*/ 48 h 172"/>
              <a:gd name="T52" fmla="*/ 76 w 216"/>
              <a:gd name="T53" fmla="*/ 124 h 172"/>
              <a:gd name="T54" fmla="*/ 152 w 216"/>
              <a:gd name="T55" fmla="*/ 93 h 172"/>
              <a:gd name="T56" fmla="*/ 185 w 216"/>
              <a:gd name="T57" fmla="*/ 43 h 172"/>
              <a:gd name="T58" fmla="*/ 180 w 216"/>
              <a:gd name="T59" fmla="*/ 56 h 172"/>
              <a:gd name="T60" fmla="*/ 193 w 216"/>
              <a:gd name="T61" fmla="*/ 51 h 172"/>
              <a:gd name="T62" fmla="*/ 185 w 216"/>
              <a:gd name="T63" fmla="*/ 4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 h="172">
                <a:moveTo>
                  <a:pt x="190" y="171"/>
                </a:moveTo>
                <a:lnTo>
                  <a:pt x="25" y="171"/>
                </a:lnTo>
                <a:lnTo>
                  <a:pt x="25" y="171"/>
                </a:lnTo>
                <a:cubicBezTo>
                  <a:pt x="11" y="171"/>
                  <a:pt x="0" y="160"/>
                  <a:pt x="0" y="146"/>
                </a:cubicBezTo>
                <a:lnTo>
                  <a:pt x="0" y="44"/>
                </a:lnTo>
                <a:lnTo>
                  <a:pt x="0" y="44"/>
                </a:lnTo>
                <a:cubicBezTo>
                  <a:pt x="0" y="31"/>
                  <a:pt x="11" y="19"/>
                  <a:pt x="25" y="19"/>
                </a:cubicBezTo>
                <a:lnTo>
                  <a:pt x="59" y="19"/>
                </a:lnTo>
                <a:lnTo>
                  <a:pt x="62" y="9"/>
                </a:lnTo>
                <a:lnTo>
                  <a:pt x="62" y="9"/>
                </a:lnTo>
                <a:cubicBezTo>
                  <a:pt x="63" y="4"/>
                  <a:pt x="68" y="0"/>
                  <a:pt x="74" y="0"/>
                </a:cubicBezTo>
                <a:lnTo>
                  <a:pt x="141" y="0"/>
                </a:lnTo>
                <a:lnTo>
                  <a:pt x="141" y="0"/>
                </a:lnTo>
                <a:cubicBezTo>
                  <a:pt x="147" y="0"/>
                  <a:pt x="152" y="4"/>
                  <a:pt x="153" y="9"/>
                </a:cubicBezTo>
                <a:lnTo>
                  <a:pt x="154" y="10"/>
                </a:lnTo>
                <a:lnTo>
                  <a:pt x="156" y="19"/>
                </a:lnTo>
                <a:lnTo>
                  <a:pt x="190" y="19"/>
                </a:lnTo>
                <a:lnTo>
                  <a:pt x="190" y="19"/>
                </a:lnTo>
                <a:cubicBezTo>
                  <a:pt x="204" y="19"/>
                  <a:pt x="215" y="31"/>
                  <a:pt x="215" y="44"/>
                </a:cubicBezTo>
                <a:lnTo>
                  <a:pt x="215" y="146"/>
                </a:lnTo>
                <a:lnTo>
                  <a:pt x="215" y="146"/>
                </a:lnTo>
                <a:cubicBezTo>
                  <a:pt x="215" y="160"/>
                  <a:pt x="204" y="171"/>
                  <a:pt x="190" y="171"/>
                </a:cubicBezTo>
                <a:close/>
                <a:moveTo>
                  <a:pt x="25" y="28"/>
                </a:moveTo>
                <a:lnTo>
                  <a:pt x="25" y="28"/>
                </a:lnTo>
                <a:cubicBezTo>
                  <a:pt x="15" y="28"/>
                  <a:pt x="8" y="35"/>
                  <a:pt x="8" y="44"/>
                </a:cubicBezTo>
                <a:lnTo>
                  <a:pt x="8" y="146"/>
                </a:lnTo>
                <a:lnTo>
                  <a:pt x="8" y="146"/>
                </a:lnTo>
                <a:cubicBezTo>
                  <a:pt x="8" y="155"/>
                  <a:pt x="15" y="163"/>
                  <a:pt x="25" y="163"/>
                </a:cubicBezTo>
                <a:lnTo>
                  <a:pt x="190" y="163"/>
                </a:lnTo>
                <a:lnTo>
                  <a:pt x="190" y="163"/>
                </a:lnTo>
                <a:cubicBezTo>
                  <a:pt x="200" y="163"/>
                  <a:pt x="207" y="155"/>
                  <a:pt x="207" y="146"/>
                </a:cubicBezTo>
                <a:lnTo>
                  <a:pt x="207" y="44"/>
                </a:lnTo>
                <a:lnTo>
                  <a:pt x="207" y="44"/>
                </a:lnTo>
                <a:cubicBezTo>
                  <a:pt x="207" y="35"/>
                  <a:pt x="200" y="28"/>
                  <a:pt x="190" y="28"/>
                </a:cubicBezTo>
                <a:lnTo>
                  <a:pt x="150" y="28"/>
                </a:lnTo>
                <a:lnTo>
                  <a:pt x="145" y="11"/>
                </a:lnTo>
                <a:lnTo>
                  <a:pt x="145" y="11"/>
                </a:lnTo>
                <a:cubicBezTo>
                  <a:pt x="145" y="9"/>
                  <a:pt x="143" y="8"/>
                  <a:pt x="141" y="8"/>
                </a:cubicBezTo>
                <a:lnTo>
                  <a:pt x="74" y="8"/>
                </a:lnTo>
                <a:lnTo>
                  <a:pt x="74" y="8"/>
                </a:lnTo>
                <a:cubicBezTo>
                  <a:pt x="72" y="8"/>
                  <a:pt x="70" y="9"/>
                  <a:pt x="70" y="11"/>
                </a:cubicBezTo>
                <a:lnTo>
                  <a:pt x="65" y="28"/>
                </a:lnTo>
                <a:lnTo>
                  <a:pt x="25" y="28"/>
                </a:lnTo>
                <a:close/>
                <a:moveTo>
                  <a:pt x="108" y="146"/>
                </a:moveTo>
                <a:lnTo>
                  <a:pt x="108" y="146"/>
                </a:lnTo>
                <a:cubicBezTo>
                  <a:pt x="61" y="146"/>
                  <a:pt x="37" y="89"/>
                  <a:pt x="70" y="55"/>
                </a:cubicBezTo>
                <a:lnTo>
                  <a:pt x="70" y="55"/>
                </a:lnTo>
                <a:cubicBezTo>
                  <a:pt x="104" y="22"/>
                  <a:pt x="160" y="46"/>
                  <a:pt x="160" y="93"/>
                </a:cubicBezTo>
                <a:lnTo>
                  <a:pt x="160" y="93"/>
                </a:lnTo>
                <a:cubicBezTo>
                  <a:pt x="160" y="122"/>
                  <a:pt x="136" y="146"/>
                  <a:pt x="108" y="146"/>
                </a:cubicBezTo>
                <a:close/>
                <a:moveTo>
                  <a:pt x="108" y="48"/>
                </a:moveTo>
                <a:lnTo>
                  <a:pt x="108" y="48"/>
                </a:lnTo>
                <a:cubicBezTo>
                  <a:pt x="68" y="48"/>
                  <a:pt x="48" y="96"/>
                  <a:pt x="76" y="124"/>
                </a:cubicBezTo>
                <a:lnTo>
                  <a:pt x="76" y="124"/>
                </a:lnTo>
                <a:cubicBezTo>
                  <a:pt x="104" y="152"/>
                  <a:pt x="152" y="133"/>
                  <a:pt x="152" y="93"/>
                </a:cubicBezTo>
                <a:lnTo>
                  <a:pt x="152" y="93"/>
                </a:lnTo>
                <a:cubicBezTo>
                  <a:pt x="152" y="68"/>
                  <a:pt x="132" y="48"/>
                  <a:pt x="108" y="48"/>
                </a:cubicBezTo>
                <a:close/>
                <a:moveTo>
                  <a:pt x="185" y="43"/>
                </a:moveTo>
                <a:lnTo>
                  <a:pt x="185" y="43"/>
                </a:lnTo>
                <a:cubicBezTo>
                  <a:pt x="178" y="43"/>
                  <a:pt x="175" y="52"/>
                  <a:pt x="180" y="56"/>
                </a:cubicBezTo>
                <a:lnTo>
                  <a:pt x="180" y="56"/>
                </a:lnTo>
                <a:cubicBezTo>
                  <a:pt x="184" y="61"/>
                  <a:pt x="193" y="58"/>
                  <a:pt x="193" y="51"/>
                </a:cubicBezTo>
                <a:lnTo>
                  <a:pt x="193" y="51"/>
                </a:lnTo>
                <a:cubicBezTo>
                  <a:pt x="193" y="46"/>
                  <a:pt x="189" y="43"/>
                  <a:pt x="185" y="43"/>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16" name="Oval 32"/>
          <p:cNvSpPr/>
          <p:nvPr/>
        </p:nvSpPr>
        <p:spPr>
          <a:xfrm>
            <a:off x="8850052" y="2251040"/>
            <a:ext cx="644056" cy="644056"/>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仿宋" panose="02010609060101010101" charset="-122"/>
              <a:ea typeface="仿宋" panose="02010609060101010101" charset="-122"/>
            </a:endParaRPr>
          </a:p>
        </p:txBody>
      </p:sp>
      <p:sp>
        <p:nvSpPr>
          <p:cNvPr id="19" name="Oval 37"/>
          <p:cNvSpPr/>
          <p:nvPr/>
        </p:nvSpPr>
        <p:spPr>
          <a:xfrm>
            <a:off x="8850052" y="3935635"/>
            <a:ext cx="644056" cy="644056"/>
          </a:xfrm>
          <a:prstGeom prst="ellipse">
            <a:avLst/>
          </a:prstGeom>
          <a:solidFill>
            <a:srgbClr val="90A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仿宋" panose="02010609060101010101" charset="-122"/>
              <a:ea typeface="仿宋" panose="02010609060101010101" charset="-122"/>
            </a:endParaRPr>
          </a:p>
        </p:txBody>
      </p:sp>
      <p:sp>
        <p:nvSpPr>
          <p:cNvPr id="25" name="Freeform 222"/>
          <p:cNvSpPr>
            <a:spLocks noChangeArrowheads="1"/>
          </p:cNvSpPr>
          <p:nvPr/>
        </p:nvSpPr>
        <p:spPr bwMode="auto">
          <a:xfrm>
            <a:off x="9037875" y="2457238"/>
            <a:ext cx="268410" cy="262930"/>
          </a:xfrm>
          <a:custGeom>
            <a:avLst/>
            <a:gdLst>
              <a:gd name="T0" fmla="*/ 186 w 216"/>
              <a:gd name="T1" fmla="*/ 0 h 210"/>
              <a:gd name="T2" fmla="*/ 29 w 216"/>
              <a:gd name="T3" fmla="*/ 0 h 210"/>
              <a:gd name="T4" fmla="*/ 29 w 216"/>
              <a:gd name="T5" fmla="*/ 0 h 210"/>
              <a:gd name="T6" fmla="*/ 0 w 216"/>
              <a:gd name="T7" fmla="*/ 29 h 210"/>
              <a:gd name="T8" fmla="*/ 0 w 216"/>
              <a:gd name="T9" fmla="*/ 136 h 210"/>
              <a:gd name="T10" fmla="*/ 0 w 216"/>
              <a:gd name="T11" fmla="*/ 136 h 210"/>
              <a:gd name="T12" fmla="*/ 29 w 216"/>
              <a:gd name="T13" fmla="*/ 165 h 210"/>
              <a:gd name="T14" fmla="*/ 32 w 216"/>
              <a:gd name="T15" fmla="*/ 165 h 210"/>
              <a:gd name="T16" fmla="*/ 32 w 216"/>
              <a:gd name="T17" fmla="*/ 209 h 210"/>
              <a:gd name="T18" fmla="*/ 96 w 216"/>
              <a:gd name="T19" fmla="*/ 165 h 210"/>
              <a:gd name="T20" fmla="*/ 186 w 216"/>
              <a:gd name="T21" fmla="*/ 165 h 210"/>
              <a:gd name="T22" fmla="*/ 186 w 216"/>
              <a:gd name="T23" fmla="*/ 165 h 210"/>
              <a:gd name="T24" fmla="*/ 215 w 216"/>
              <a:gd name="T25" fmla="*/ 136 h 210"/>
              <a:gd name="T26" fmla="*/ 215 w 216"/>
              <a:gd name="T27" fmla="*/ 29 h 210"/>
              <a:gd name="T28" fmla="*/ 215 w 216"/>
              <a:gd name="T29" fmla="*/ 29 h 210"/>
              <a:gd name="T30" fmla="*/ 186 w 216"/>
              <a:gd name="T31" fmla="*/ 0 h 210"/>
              <a:gd name="T32" fmla="*/ 207 w 216"/>
              <a:gd name="T33" fmla="*/ 136 h 210"/>
              <a:gd name="T34" fmla="*/ 207 w 216"/>
              <a:gd name="T35" fmla="*/ 136 h 210"/>
              <a:gd name="T36" fmla="*/ 186 w 216"/>
              <a:gd name="T37" fmla="*/ 157 h 210"/>
              <a:gd name="T38" fmla="*/ 93 w 216"/>
              <a:gd name="T39" fmla="*/ 157 h 210"/>
              <a:gd name="T40" fmla="*/ 40 w 216"/>
              <a:gd name="T41" fmla="*/ 193 h 210"/>
              <a:gd name="T42" fmla="*/ 41 w 216"/>
              <a:gd name="T43" fmla="*/ 157 h 210"/>
              <a:gd name="T44" fmla="*/ 29 w 216"/>
              <a:gd name="T45" fmla="*/ 157 h 210"/>
              <a:gd name="T46" fmla="*/ 29 w 216"/>
              <a:gd name="T47" fmla="*/ 157 h 210"/>
              <a:gd name="T48" fmla="*/ 8 w 216"/>
              <a:gd name="T49" fmla="*/ 136 h 210"/>
              <a:gd name="T50" fmla="*/ 8 w 216"/>
              <a:gd name="T51" fmla="*/ 29 h 210"/>
              <a:gd name="T52" fmla="*/ 8 w 216"/>
              <a:gd name="T53" fmla="*/ 29 h 210"/>
              <a:gd name="T54" fmla="*/ 29 w 216"/>
              <a:gd name="T55" fmla="*/ 8 h 210"/>
              <a:gd name="T56" fmla="*/ 186 w 216"/>
              <a:gd name="T57" fmla="*/ 8 h 210"/>
              <a:gd name="T58" fmla="*/ 186 w 216"/>
              <a:gd name="T59" fmla="*/ 8 h 210"/>
              <a:gd name="T60" fmla="*/ 207 w 216"/>
              <a:gd name="T61" fmla="*/ 29 h 210"/>
              <a:gd name="T62" fmla="*/ 207 w 216"/>
              <a:gd name="T63" fmla="*/ 136 h 210"/>
              <a:gd name="T64" fmla="*/ 78 w 216"/>
              <a:gd name="T65" fmla="*/ 80 h 210"/>
              <a:gd name="T66" fmla="*/ 78 w 216"/>
              <a:gd name="T67" fmla="*/ 80 h 210"/>
              <a:gd name="T68" fmla="*/ 57 w 216"/>
              <a:gd name="T69" fmla="*/ 88 h 210"/>
              <a:gd name="T70" fmla="*/ 57 w 216"/>
              <a:gd name="T71" fmla="*/ 88 h 210"/>
              <a:gd name="T72" fmla="*/ 65 w 216"/>
              <a:gd name="T73" fmla="*/ 67 h 210"/>
              <a:gd name="T74" fmla="*/ 65 w 216"/>
              <a:gd name="T75" fmla="*/ 67 h 210"/>
              <a:gd name="T76" fmla="*/ 78 w 216"/>
              <a:gd name="T77" fmla="*/ 80 h 210"/>
              <a:gd name="T78" fmla="*/ 120 w 216"/>
              <a:gd name="T79" fmla="*/ 80 h 210"/>
              <a:gd name="T80" fmla="*/ 120 w 216"/>
              <a:gd name="T81" fmla="*/ 80 h 210"/>
              <a:gd name="T82" fmla="*/ 99 w 216"/>
              <a:gd name="T83" fmla="*/ 88 h 210"/>
              <a:gd name="T84" fmla="*/ 99 w 216"/>
              <a:gd name="T85" fmla="*/ 88 h 210"/>
              <a:gd name="T86" fmla="*/ 108 w 216"/>
              <a:gd name="T87" fmla="*/ 67 h 210"/>
              <a:gd name="T88" fmla="*/ 108 w 216"/>
              <a:gd name="T89" fmla="*/ 67 h 210"/>
              <a:gd name="T90" fmla="*/ 120 w 216"/>
              <a:gd name="T91" fmla="*/ 80 h 210"/>
              <a:gd name="T92" fmla="*/ 162 w 216"/>
              <a:gd name="T93" fmla="*/ 81 h 210"/>
              <a:gd name="T94" fmla="*/ 162 w 216"/>
              <a:gd name="T95" fmla="*/ 81 h 210"/>
              <a:gd name="T96" fmla="*/ 141 w 216"/>
              <a:gd name="T97" fmla="*/ 90 h 210"/>
              <a:gd name="T98" fmla="*/ 141 w 216"/>
              <a:gd name="T99" fmla="*/ 90 h 210"/>
              <a:gd name="T100" fmla="*/ 150 w 216"/>
              <a:gd name="T101" fmla="*/ 69 h 210"/>
              <a:gd name="T102" fmla="*/ 150 w 216"/>
              <a:gd name="T103" fmla="*/ 69 h 210"/>
              <a:gd name="T104" fmla="*/ 162 w 216"/>
              <a:gd name="T105" fmla="*/ 8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210">
                <a:moveTo>
                  <a:pt x="186" y="0"/>
                </a:moveTo>
                <a:lnTo>
                  <a:pt x="29" y="0"/>
                </a:lnTo>
                <a:lnTo>
                  <a:pt x="29" y="0"/>
                </a:lnTo>
                <a:cubicBezTo>
                  <a:pt x="13" y="0"/>
                  <a:pt x="0" y="13"/>
                  <a:pt x="0" y="29"/>
                </a:cubicBezTo>
                <a:lnTo>
                  <a:pt x="0" y="136"/>
                </a:lnTo>
                <a:lnTo>
                  <a:pt x="0" y="136"/>
                </a:lnTo>
                <a:cubicBezTo>
                  <a:pt x="0" y="152"/>
                  <a:pt x="13" y="165"/>
                  <a:pt x="29" y="165"/>
                </a:cubicBezTo>
                <a:lnTo>
                  <a:pt x="32" y="165"/>
                </a:lnTo>
                <a:lnTo>
                  <a:pt x="32" y="209"/>
                </a:lnTo>
                <a:lnTo>
                  <a:pt x="96" y="165"/>
                </a:lnTo>
                <a:lnTo>
                  <a:pt x="186" y="165"/>
                </a:lnTo>
                <a:lnTo>
                  <a:pt x="186" y="165"/>
                </a:lnTo>
                <a:cubicBezTo>
                  <a:pt x="202" y="165"/>
                  <a:pt x="215" y="152"/>
                  <a:pt x="215" y="136"/>
                </a:cubicBezTo>
                <a:lnTo>
                  <a:pt x="215" y="29"/>
                </a:lnTo>
                <a:lnTo>
                  <a:pt x="215" y="29"/>
                </a:lnTo>
                <a:cubicBezTo>
                  <a:pt x="215" y="13"/>
                  <a:pt x="202" y="0"/>
                  <a:pt x="186" y="0"/>
                </a:cubicBezTo>
                <a:close/>
                <a:moveTo>
                  <a:pt x="207" y="136"/>
                </a:moveTo>
                <a:lnTo>
                  <a:pt x="207" y="136"/>
                </a:lnTo>
                <a:cubicBezTo>
                  <a:pt x="207" y="147"/>
                  <a:pt x="198" y="157"/>
                  <a:pt x="186" y="157"/>
                </a:cubicBezTo>
                <a:lnTo>
                  <a:pt x="93" y="157"/>
                </a:lnTo>
                <a:lnTo>
                  <a:pt x="40" y="193"/>
                </a:lnTo>
                <a:lnTo>
                  <a:pt x="41" y="157"/>
                </a:lnTo>
                <a:lnTo>
                  <a:pt x="29" y="157"/>
                </a:lnTo>
                <a:lnTo>
                  <a:pt x="29" y="157"/>
                </a:lnTo>
                <a:cubicBezTo>
                  <a:pt x="17" y="157"/>
                  <a:pt x="8" y="147"/>
                  <a:pt x="8" y="136"/>
                </a:cubicBezTo>
                <a:lnTo>
                  <a:pt x="8" y="29"/>
                </a:lnTo>
                <a:lnTo>
                  <a:pt x="8" y="29"/>
                </a:lnTo>
                <a:cubicBezTo>
                  <a:pt x="8" y="17"/>
                  <a:pt x="17" y="8"/>
                  <a:pt x="29" y="8"/>
                </a:cubicBezTo>
                <a:lnTo>
                  <a:pt x="186" y="8"/>
                </a:lnTo>
                <a:lnTo>
                  <a:pt x="186" y="8"/>
                </a:lnTo>
                <a:cubicBezTo>
                  <a:pt x="198" y="8"/>
                  <a:pt x="207" y="17"/>
                  <a:pt x="207" y="29"/>
                </a:cubicBezTo>
                <a:lnTo>
                  <a:pt x="207" y="136"/>
                </a:lnTo>
                <a:close/>
                <a:moveTo>
                  <a:pt x="78" y="80"/>
                </a:moveTo>
                <a:lnTo>
                  <a:pt x="78" y="80"/>
                </a:lnTo>
                <a:cubicBezTo>
                  <a:pt x="78" y="91"/>
                  <a:pt x="65" y="97"/>
                  <a:pt x="57" y="88"/>
                </a:cubicBezTo>
                <a:lnTo>
                  <a:pt x="57" y="88"/>
                </a:lnTo>
                <a:cubicBezTo>
                  <a:pt x="49" y="81"/>
                  <a:pt x="54" y="67"/>
                  <a:pt x="65" y="67"/>
                </a:cubicBezTo>
                <a:lnTo>
                  <a:pt x="65" y="67"/>
                </a:lnTo>
                <a:cubicBezTo>
                  <a:pt x="72" y="67"/>
                  <a:pt x="78" y="73"/>
                  <a:pt x="78" y="80"/>
                </a:cubicBezTo>
                <a:close/>
                <a:moveTo>
                  <a:pt x="120" y="80"/>
                </a:moveTo>
                <a:lnTo>
                  <a:pt x="120" y="80"/>
                </a:lnTo>
                <a:cubicBezTo>
                  <a:pt x="120" y="91"/>
                  <a:pt x="107" y="97"/>
                  <a:pt x="99" y="88"/>
                </a:cubicBezTo>
                <a:lnTo>
                  <a:pt x="99" y="88"/>
                </a:lnTo>
                <a:cubicBezTo>
                  <a:pt x="91" y="81"/>
                  <a:pt x="97" y="67"/>
                  <a:pt x="108" y="67"/>
                </a:cubicBezTo>
                <a:lnTo>
                  <a:pt x="108" y="67"/>
                </a:lnTo>
                <a:cubicBezTo>
                  <a:pt x="114" y="67"/>
                  <a:pt x="120" y="73"/>
                  <a:pt x="120" y="80"/>
                </a:cubicBezTo>
                <a:close/>
                <a:moveTo>
                  <a:pt x="162" y="81"/>
                </a:moveTo>
                <a:lnTo>
                  <a:pt x="162" y="81"/>
                </a:lnTo>
                <a:cubicBezTo>
                  <a:pt x="162" y="93"/>
                  <a:pt x="149" y="98"/>
                  <a:pt x="141" y="90"/>
                </a:cubicBezTo>
                <a:lnTo>
                  <a:pt x="141" y="90"/>
                </a:lnTo>
                <a:cubicBezTo>
                  <a:pt x="133" y="82"/>
                  <a:pt x="138" y="69"/>
                  <a:pt x="150" y="69"/>
                </a:cubicBezTo>
                <a:lnTo>
                  <a:pt x="150" y="69"/>
                </a:lnTo>
                <a:cubicBezTo>
                  <a:pt x="156" y="69"/>
                  <a:pt x="162" y="74"/>
                  <a:pt x="162" y="81"/>
                </a:cubicBez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26" name="Freeform 160"/>
          <p:cNvSpPr>
            <a:spLocks noChangeArrowheads="1"/>
          </p:cNvSpPr>
          <p:nvPr/>
        </p:nvSpPr>
        <p:spPr bwMode="auto">
          <a:xfrm>
            <a:off x="9037875" y="4137418"/>
            <a:ext cx="257452" cy="219108"/>
          </a:xfrm>
          <a:custGeom>
            <a:avLst/>
            <a:gdLst>
              <a:gd name="T0" fmla="*/ 0 w 209"/>
              <a:gd name="T1" fmla="*/ 175 h 176"/>
              <a:gd name="T2" fmla="*/ 39 w 209"/>
              <a:gd name="T3" fmla="*/ 175 h 176"/>
              <a:gd name="T4" fmla="*/ 39 w 209"/>
              <a:gd name="T5" fmla="*/ 103 h 176"/>
              <a:gd name="T6" fmla="*/ 0 w 209"/>
              <a:gd name="T7" fmla="*/ 103 h 176"/>
              <a:gd name="T8" fmla="*/ 0 w 209"/>
              <a:gd name="T9" fmla="*/ 175 h 176"/>
              <a:gd name="T10" fmla="*/ 9 w 209"/>
              <a:gd name="T11" fmla="*/ 112 h 176"/>
              <a:gd name="T12" fmla="*/ 31 w 209"/>
              <a:gd name="T13" fmla="*/ 112 h 176"/>
              <a:gd name="T14" fmla="*/ 31 w 209"/>
              <a:gd name="T15" fmla="*/ 166 h 176"/>
              <a:gd name="T16" fmla="*/ 9 w 209"/>
              <a:gd name="T17" fmla="*/ 166 h 176"/>
              <a:gd name="T18" fmla="*/ 9 w 209"/>
              <a:gd name="T19" fmla="*/ 112 h 176"/>
              <a:gd name="T20" fmla="*/ 57 w 209"/>
              <a:gd name="T21" fmla="*/ 175 h 176"/>
              <a:gd name="T22" fmla="*/ 96 w 209"/>
              <a:gd name="T23" fmla="*/ 175 h 176"/>
              <a:gd name="T24" fmla="*/ 96 w 209"/>
              <a:gd name="T25" fmla="*/ 38 h 176"/>
              <a:gd name="T26" fmla="*/ 57 w 209"/>
              <a:gd name="T27" fmla="*/ 38 h 176"/>
              <a:gd name="T28" fmla="*/ 57 w 209"/>
              <a:gd name="T29" fmla="*/ 175 h 176"/>
              <a:gd name="T30" fmla="*/ 65 w 209"/>
              <a:gd name="T31" fmla="*/ 47 h 176"/>
              <a:gd name="T32" fmla="*/ 87 w 209"/>
              <a:gd name="T33" fmla="*/ 47 h 176"/>
              <a:gd name="T34" fmla="*/ 87 w 209"/>
              <a:gd name="T35" fmla="*/ 166 h 176"/>
              <a:gd name="T36" fmla="*/ 65 w 209"/>
              <a:gd name="T37" fmla="*/ 166 h 176"/>
              <a:gd name="T38" fmla="*/ 65 w 209"/>
              <a:gd name="T39" fmla="*/ 47 h 176"/>
              <a:gd name="T40" fmla="*/ 169 w 209"/>
              <a:gd name="T41" fmla="*/ 69 h 176"/>
              <a:gd name="T42" fmla="*/ 169 w 209"/>
              <a:gd name="T43" fmla="*/ 175 h 176"/>
              <a:gd name="T44" fmla="*/ 208 w 209"/>
              <a:gd name="T45" fmla="*/ 175 h 176"/>
              <a:gd name="T46" fmla="*/ 208 w 209"/>
              <a:gd name="T47" fmla="*/ 69 h 176"/>
              <a:gd name="T48" fmla="*/ 169 w 209"/>
              <a:gd name="T49" fmla="*/ 69 h 176"/>
              <a:gd name="T50" fmla="*/ 200 w 209"/>
              <a:gd name="T51" fmla="*/ 166 h 176"/>
              <a:gd name="T52" fmla="*/ 177 w 209"/>
              <a:gd name="T53" fmla="*/ 166 h 176"/>
              <a:gd name="T54" fmla="*/ 177 w 209"/>
              <a:gd name="T55" fmla="*/ 77 h 176"/>
              <a:gd name="T56" fmla="*/ 200 w 209"/>
              <a:gd name="T57" fmla="*/ 77 h 176"/>
              <a:gd name="T58" fmla="*/ 200 w 209"/>
              <a:gd name="T59" fmla="*/ 166 h 176"/>
              <a:gd name="T60" fmla="*/ 113 w 209"/>
              <a:gd name="T61" fmla="*/ 175 h 176"/>
              <a:gd name="T62" fmla="*/ 152 w 209"/>
              <a:gd name="T63" fmla="*/ 175 h 176"/>
              <a:gd name="T64" fmla="*/ 152 w 209"/>
              <a:gd name="T65" fmla="*/ 0 h 176"/>
              <a:gd name="T66" fmla="*/ 113 w 209"/>
              <a:gd name="T67" fmla="*/ 0 h 176"/>
              <a:gd name="T68" fmla="*/ 113 w 209"/>
              <a:gd name="T69" fmla="*/ 175 h 176"/>
              <a:gd name="T70" fmla="*/ 121 w 209"/>
              <a:gd name="T71" fmla="*/ 8 h 176"/>
              <a:gd name="T72" fmla="*/ 144 w 209"/>
              <a:gd name="T73" fmla="*/ 8 h 176"/>
              <a:gd name="T74" fmla="*/ 144 w 209"/>
              <a:gd name="T75" fmla="*/ 166 h 176"/>
              <a:gd name="T76" fmla="*/ 121 w 209"/>
              <a:gd name="T77" fmla="*/ 166 h 176"/>
              <a:gd name="T78" fmla="*/ 121 w 209"/>
              <a:gd name="T7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 h="176">
                <a:moveTo>
                  <a:pt x="0" y="175"/>
                </a:moveTo>
                <a:lnTo>
                  <a:pt x="39" y="175"/>
                </a:lnTo>
                <a:lnTo>
                  <a:pt x="39" y="103"/>
                </a:lnTo>
                <a:lnTo>
                  <a:pt x="0" y="103"/>
                </a:lnTo>
                <a:lnTo>
                  <a:pt x="0" y="175"/>
                </a:lnTo>
                <a:close/>
                <a:moveTo>
                  <a:pt x="9" y="112"/>
                </a:moveTo>
                <a:lnTo>
                  <a:pt x="31" y="112"/>
                </a:lnTo>
                <a:lnTo>
                  <a:pt x="31" y="166"/>
                </a:lnTo>
                <a:lnTo>
                  <a:pt x="9" y="166"/>
                </a:lnTo>
                <a:lnTo>
                  <a:pt x="9" y="112"/>
                </a:lnTo>
                <a:close/>
                <a:moveTo>
                  <a:pt x="57" y="175"/>
                </a:moveTo>
                <a:lnTo>
                  <a:pt x="96" y="175"/>
                </a:lnTo>
                <a:lnTo>
                  <a:pt x="96" y="38"/>
                </a:lnTo>
                <a:lnTo>
                  <a:pt x="57" y="38"/>
                </a:lnTo>
                <a:lnTo>
                  <a:pt x="57" y="175"/>
                </a:lnTo>
                <a:close/>
                <a:moveTo>
                  <a:pt x="65" y="47"/>
                </a:moveTo>
                <a:lnTo>
                  <a:pt x="87" y="47"/>
                </a:lnTo>
                <a:lnTo>
                  <a:pt x="87" y="166"/>
                </a:lnTo>
                <a:lnTo>
                  <a:pt x="65" y="166"/>
                </a:lnTo>
                <a:lnTo>
                  <a:pt x="65" y="47"/>
                </a:lnTo>
                <a:close/>
                <a:moveTo>
                  <a:pt x="169" y="69"/>
                </a:moveTo>
                <a:lnTo>
                  <a:pt x="169" y="175"/>
                </a:lnTo>
                <a:lnTo>
                  <a:pt x="208" y="175"/>
                </a:lnTo>
                <a:lnTo>
                  <a:pt x="208" y="69"/>
                </a:lnTo>
                <a:lnTo>
                  <a:pt x="169" y="69"/>
                </a:lnTo>
                <a:close/>
                <a:moveTo>
                  <a:pt x="200" y="166"/>
                </a:moveTo>
                <a:lnTo>
                  <a:pt x="177" y="166"/>
                </a:lnTo>
                <a:lnTo>
                  <a:pt x="177" y="77"/>
                </a:lnTo>
                <a:lnTo>
                  <a:pt x="200" y="77"/>
                </a:lnTo>
                <a:lnTo>
                  <a:pt x="200" y="166"/>
                </a:lnTo>
                <a:close/>
                <a:moveTo>
                  <a:pt x="113" y="175"/>
                </a:moveTo>
                <a:lnTo>
                  <a:pt x="152" y="175"/>
                </a:lnTo>
                <a:lnTo>
                  <a:pt x="152" y="0"/>
                </a:lnTo>
                <a:lnTo>
                  <a:pt x="113" y="0"/>
                </a:lnTo>
                <a:lnTo>
                  <a:pt x="113" y="175"/>
                </a:lnTo>
                <a:close/>
                <a:moveTo>
                  <a:pt x="121" y="8"/>
                </a:moveTo>
                <a:lnTo>
                  <a:pt x="144" y="8"/>
                </a:lnTo>
                <a:lnTo>
                  <a:pt x="144" y="166"/>
                </a:lnTo>
                <a:lnTo>
                  <a:pt x="121" y="166"/>
                </a:lnTo>
                <a:lnTo>
                  <a:pt x="121" y="8"/>
                </a:lnTo>
                <a:close/>
              </a:path>
            </a:pathLst>
          </a:custGeom>
          <a:solidFill>
            <a:schemeClr val="bg1"/>
          </a:solidFill>
          <a:ln>
            <a:noFill/>
          </a:ln>
          <a:effectLst/>
        </p:spPr>
        <p:txBody>
          <a:bodyPr wrap="none" anchor="ctr"/>
          <a:lstStyle/>
          <a:p>
            <a:endParaRPr lang="en-US">
              <a:latin typeface="仿宋" panose="02010609060101010101" charset="-122"/>
              <a:ea typeface="仿宋" panose="02010609060101010101" charset="-122"/>
            </a:endParaRPr>
          </a:p>
        </p:txBody>
      </p:sp>
      <p:sp>
        <p:nvSpPr>
          <p:cNvPr id="27" name="Rectangle 11"/>
          <p:cNvSpPr/>
          <p:nvPr/>
        </p:nvSpPr>
        <p:spPr>
          <a:xfrm>
            <a:off x="6506277" y="3150783"/>
            <a:ext cx="234377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28" name="Rectangle 11"/>
          <p:cNvSpPr/>
          <p:nvPr/>
        </p:nvSpPr>
        <p:spPr>
          <a:xfrm>
            <a:off x="6506278" y="2846881"/>
            <a:ext cx="1349581" cy="40011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sp>
        <p:nvSpPr>
          <p:cNvPr id="29" name="Rectangle 11"/>
          <p:cNvSpPr/>
          <p:nvPr/>
        </p:nvSpPr>
        <p:spPr>
          <a:xfrm>
            <a:off x="6506277" y="4884238"/>
            <a:ext cx="234377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30" name="Rectangle 11"/>
          <p:cNvSpPr/>
          <p:nvPr/>
        </p:nvSpPr>
        <p:spPr>
          <a:xfrm>
            <a:off x="6506278" y="4580336"/>
            <a:ext cx="1349581" cy="40011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sp>
        <p:nvSpPr>
          <p:cNvPr id="31" name="Rectangle 11"/>
          <p:cNvSpPr/>
          <p:nvPr/>
        </p:nvSpPr>
        <p:spPr>
          <a:xfrm>
            <a:off x="8908086" y="3150783"/>
            <a:ext cx="234377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32" name="Rectangle 11"/>
          <p:cNvSpPr/>
          <p:nvPr/>
        </p:nvSpPr>
        <p:spPr>
          <a:xfrm>
            <a:off x="8908087" y="284688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sp>
        <p:nvSpPr>
          <p:cNvPr id="33" name="Rectangle 11"/>
          <p:cNvSpPr/>
          <p:nvPr/>
        </p:nvSpPr>
        <p:spPr>
          <a:xfrm>
            <a:off x="8908086" y="4884238"/>
            <a:ext cx="234377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仿宋" panose="02010609060101010101" charset="-122"/>
                <a:ea typeface="仿宋" panose="02010609060101010101" charset="-122"/>
              </a:rPr>
              <a:t>点击文本框即可进行编辑输入相关内容点击文本框即可进行编辑输入相关内容</a:t>
            </a:r>
            <a:endParaRPr lang="zh-CN" altLang="en-US" sz="1200" dirty="0">
              <a:solidFill>
                <a:schemeClr val="tx1">
                  <a:lumMod val="75000"/>
                  <a:lumOff val="25000"/>
                </a:schemeClr>
              </a:solidFill>
              <a:latin typeface="仿宋" panose="02010609060101010101" charset="-122"/>
              <a:ea typeface="仿宋" panose="02010609060101010101" charset="-122"/>
              <a:cs typeface="Arial" panose="020B0604020202020204" pitchFamily="34" charset="0"/>
            </a:endParaRPr>
          </a:p>
        </p:txBody>
      </p:sp>
      <p:sp>
        <p:nvSpPr>
          <p:cNvPr id="34" name="Rectangle 11"/>
          <p:cNvSpPr/>
          <p:nvPr/>
        </p:nvSpPr>
        <p:spPr>
          <a:xfrm>
            <a:off x="8908087" y="4580336"/>
            <a:ext cx="1349581" cy="400110"/>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仿宋" panose="02010609060101010101" charset="-122"/>
                <a:ea typeface="仿宋" panose="02010609060101010101" charset="-122"/>
                <a:cs typeface="Arial" panose="020B0604020202020204" pitchFamily="34" charset="0"/>
              </a:rPr>
              <a:t>添加标题</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793" y="2250935"/>
            <a:ext cx="5083469" cy="3584029"/>
          </a:xfrm>
          <a:prstGeom prst="rect">
            <a:avLst/>
          </a:prstGeom>
        </p:spPr>
      </p:pic>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strVal val="#ppt_w*0.70"/>
                                          </p:val>
                                        </p:tav>
                                        <p:tav tm="100000">
                                          <p:val>
                                            <p:strVal val="#ppt_w"/>
                                          </p:val>
                                        </p:tav>
                                      </p:tavLst>
                                    </p:anim>
                                    <p:anim calcmode="lin" valueType="num">
                                      <p:cBhvr>
                                        <p:cTn id="14" dur="1000" fill="hold"/>
                                        <p:tgtEl>
                                          <p:spTgt spid="8"/>
                                        </p:tgtEl>
                                        <p:attrNameLst>
                                          <p:attrName>ppt_h</p:attrName>
                                        </p:attrNameLst>
                                      </p:cBhvr>
                                      <p:tavLst>
                                        <p:tav tm="0">
                                          <p:val>
                                            <p:strVal val="#ppt_h"/>
                                          </p:val>
                                        </p:tav>
                                        <p:tav tm="100000">
                                          <p:val>
                                            <p:strVal val="#ppt_h"/>
                                          </p:val>
                                        </p:tav>
                                      </p:tavLst>
                                    </p:anim>
                                    <p:animEffect transition="in" filter="fade">
                                      <p:cBhvr>
                                        <p:cTn id="15" dur="1000"/>
                                        <p:tgtEl>
                                          <p:spTgt spid="8"/>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1000" fill="hold"/>
                                        <p:tgtEl>
                                          <p:spTgt spid="13"/>
                                        </p:tgtEl>
                                        <p:attrNameLst>
                                          <p:attrName>ppt_w</p:attrName>
                                        </p:attrNameLst>
                                      </p:cBhvr>
                                      <p:tavLst>
                                        <p:tav tm="0">
                                          <p:val>
                                            <p:strVal val="#ppt_w*0.70"/>
                                          </p:val>
                                        </p:tav>
                                        <p:tav tm="100000">
                                          <p:val>
                                            <p:strVal val="#ppt_w"/>
                                          </p:val>
                                        </p:tav>
                                      </p:tavLst>
                                    </p:anim>
                                    <p:anim calcmode="lin" valueType="num">
                                      <p:cBhvr>
                                        <p:cTn id="19" dur="1000" fill="hold"/>
                                        <p:tgtEl>
                                          <p:spTgt spid="13"/>
                                        </p:tgtEl>
                                        <p:attrNameLst>
                                          <p:attrName>ppt_h</p:attrName>
                                        </p:attrNameLst>
                                      </p:cBhvr>
                                      <p:tavLst>
                                        <p:tav tm="0">
                                          <p:val>
                                            <p:strVal val="#ppt_h"/>
                                          </p:val>
                                        </p:tav>
                                        <p:tav tm="100000">
                                          <p:val>
                                            <p:strVal val="#ppt_h"/>
                                          </p:val>
                                        </p:tav>
                                      </p:tavLst>
                                    </p:anim>
                                    <p:animEffect transition="in" filter="fade">
                                      <p:cBhvr>
                                        <p:cTn id="20" dur="1000"/>
                                        <p:tgtEl>
                                          <p:spTgt spid="13"/>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strVal val="#ppt_w*0.70"/>
                                          </p:val>
                                        </p:tav>
                                        <p:tav tm="100000">
                                          <p:val>
                                            <p:strVal val="#ppt_w"/>
                                          </p:val>
                                        </p:tav>
                                      </p:tavLst>
                                    </p:anim>
                                    <p:anim calcmode="lin" valueType="num">
                                      <p:cBhvr>
                                        <p:cTn id="24" dur="1000" fill="hold"/>
                                        <p:tgtEl>
                                          <p:spTgt spid="14"/>
                                        </p:tgtEl>
                                        <p:attrNameLst>
                                          <p:attrName>ppt_h</p:attrName>
                                        </p:attrNameLst>
                                      </p:cBhvr>
                                      <p:tavLst>
                                        <p:tav tm="0">
                                          <p:val>
                                            <p:strVal val="#ppt_h"/>
                                          </p:val>
                                        </p:tav>
                                        <p:tav tm="100000">
                                          <p:val>
                                            <p:strVal val="#ppt_h"/>
                                          </p:val>
                                        </p:tav>
                                      </p:tavLst>
                                    </p:anim>
                                    <p:animEffect transition="in" filter="fade">
                                      <p:cBhvr>
                                        <p:cTn id="25" dur="1000"/>
                                        <p:tgtEl>
                                          <p:spTgt spid="14"/>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strVal val="#ppt_w*0.70"/>
                                          </p:val>
                                        </p:tav>
                                        <p:tav tm="100000">
                                          <p:val>
                                            <p:strVal val="#ppt_w"/>
                                          </p:val>
                                        </p:tav>
                                      </p:tavLst>
                                    </p:anim>
                                    <p:anim calcmode="lin" valueType="num">
                                      <p:cBhvr>
                                        <p:cTn id="29" dur="1000" fill="hold"/>
                                        <p:tgtEl>
                                          <p:spTgt spid="15"/>
                                        </p:tgtEl>
                                        <p:attrNameLst>
                                          <p:attrName>ppt_h</p:attrName>
                                        </p:attrNameLst>
                                      </p:cBhvr>
                                      <p:tavLst>
                                        <p:tav tm="0">
                                          <p:val>
                                            <p:strVal val="#ppt_h"/>
                                          </p:val>
                                        </p:tav>
                                        <p:tav tm="100000">
                                          <p:val>
                                            <p:strVal val="#ppt_h"/>
                                          </p:val>
                                        </p:tav>
                                      </p:tavLst>
                                    </p:anim>
                                    <p:animEffect transition="in" filter="fade">
                                      <p:cBhvr>
                                        <p:cTn id="30" dur="1000"/>
                                        <p:tgtEl>
                                          <p:spTgt spid="15"/>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strVal val="#ppt_w*0.70"/>
                                          </p:val>
                                        </p:tav>
                                        <p:tav tm="100000">
                                          <p:val>
                                            <p:strVal val="#ppt_w"/>
                                          </p:val>
                                        </p:tav>
                                      </p:tavLst>
                                    </p:anim>
                                    <p:anim calcmode="lin" valueType="num">
                                      <p:cBhvr>
                                        <p:cTn id="34" dur="1000" fill="hold"/>
                                        <p:tgtEl>
                                          <p:spTgt spid="16"/>
                                        </p:tgtEl>
                                        <p:attrNameLst>
                                          <p:attrName>ppt_h</p:attrName>
                                        </p:attrNameLst>
                                      </p:cBhvr>
                                      <p:tavLst>
                                        <p:tav tm="0">
                                          <p:val>
                                            <p:strVal val="#ppt_h"/>
                                          </p:val>
                                        </p:tav>
                                        <p:tav tm="100000">
                                          <p:val>
                                            <p:strVal val="#ppt_h"/>
                                          </p:val>
                                        </p:tav>
                                      </p:tavLst>
                                    </p:anim>
                                    <p:animEffect transition="in" filter="fade">
                                      <p:cBhvr>
                                        <p:cTn id="35" dur="1000"/>
                                        <p:tgtEl>
                                          <p:spTgt spid="16"/>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strVal val="#ppt_w*0.70"/>
                                          </p:val>
                                        </p:tav>
                                        <p:tav tm="100000">
                                          <p:val>
                                            <p:strVal val="#ppt_w"/>
                                          </p:val>
                                        </p:tav>
                                      </p:tavLst>
                                    </p:anim>
                                    <p:anim calcmode="lin" valueType="num">
                                      <p:cBhvr>
                                        <p:cTn id="39" dur="1000" fill="hold"/>
                                        <p:tgtEl>
                                          <p:spTgt spid="19"/>
                                        </p:tgtEl>
                                        <p:attrNameLst>
                                          <p:attrName>ppt_h</p:attrName>
                                        </p:attrNameLst>
                                      </p:cBhvr>
                                      <p:tavLst>
                                        <p:tav tm="0">
                                          <p:val>
                                            <p:strVal val="#ppt_h"/>
                                          </p:val>
                                        </p:tav>
                                        <p:tav tm="100000">
                                          <p:val>
                                            <p:strVal val="#ppt_h"/>
                                          </p:val>
                                        </p:tav>
                                      </p:tavLst>
                                    </p:anim>
                                    <p:animEffect transition="in" filter="fade">
                                      <p:cBhvr>
                                        <p:cTn id="40" dur="1000"/>
                                        <p:tgtEl>
                                          <p:spTgt spid="1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strVal val="#ppt_w*0.70"/>
                                          </p:val>
                                        </p:tav>
                                        <p:tav tm="100000">
                                          <p:val>
                                            <p:strVal val="#ppt_w"/>
                                          </p:val>
                                        </p:tav>
                                      </p:tavLst>
                                    </p:anim>
                                    <p:anim calcmode="lin" valueType="num">
                                      <p:cBhvr>
                                        <p:cTn id="44" dur="1000" fill="hold"/>
                                        <p:tgtEl>
                                          <p:spTgt spid="25"/>
                                        </p:tgtEl>
                                        <p:attrNameLst>
                                          <p:attrName>ppt_h</p:attrName>
                                        </p:attrNameLst>
                                      </p:cBhvr>
                                      <p:tavLst>
                                        <p:tav tm="0">
                                          <p:val>
                                            <p:strVal val="#ppt_h"/>
                                          </p:val>
                                        </p:tav>
                                        <p:tav tm="100000">
                                          <p:val>
                                            <p:strVal val="#ppt_h"/>
                                          </p:val>
                                        </p:tav>
                                      </p:tavLst>
                                    </p:anim>
                                    <p:animEffect transition="in" filter="fade">
                                      <p:cBhvr>
                                        <p:cTn id="45" dur="1000"/>
                                        <p:tgtEl>
                                          <p:spTgt spid="25"/>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1000" fill="hold"/>
                                        <p:tgtEl>
                                          <p:spTgt spid="26"/>
                                        </p:tgtEl>
                                        <p:attrNameLst>
                                          <p:attrName>ppt_w</p:attrName>
                                        </p:attrNameLst>
                                      </p:cBhvr>
                                      <p:tavLst>
                                        <p:tav tm="0">
                                          <p:val>
                                            <p:strVal val="#ppt_w*0.70"/>
                                          </p:val>
                                        </p:tav>
                                        <p:tav tm="100000">
                                          <p:val>
                                            <p:strVal val="#ppt_w"/>
                                          </p:val>
                                        </p:tav>
                                      </p:tavLst>
                                    </p:anim>
                                    <p:anim calcmode="lin" valueType="num">
                                      <p:cBhvr>
                                        <p:cTn id="49" dur="1000" fill="hold"/>
                                        <p:tgtEl>
                                          <p:spTgt spid="26"/>
                                        </p:tgtEl>
                                        <p:attrNameLst>
                                          <p:attrName>ppt_h</p:attrName>
                                        </p:attrNameLst>
                                      </p:cBhvr>
                                      <p:tavLst>
                                        <p:tav tm="0">
                                          <p:val>
                                            <p:strVal val="#ppt_h"/>
                                          </p:val>
                                        </p:tav>
                                        <p:tav tm="100000">
                                          <p:val>
                                            <p:strVal val="#ppt_h"/>
                                          </p:val>
                                        </p:tav>
                                      </p:tavLst>
                                    </p:anim>
                                    <p:animEffect transition="in" filter="fade">
                                      <p:cBhvr>
                                        <p:cTn id="50" dur="1000"/>
                                        <p:tgtEl>
                                          <p:spTgt spid="2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1000" fill="hold"/>
                                        <p:tgtEl>
                                          <p:spTgt spid="27"/>
                                        </p:tgtEl>
                                        <p:attrNameLst>
                                          <p:attrName>ppt_w</p:attrName>
                                        </p:attrNameLst>
                                      </p:cBhvr>
                                      <p:tavLst>
                                        <p:tav tm="0">
                                          <p:val>
                                            <p:strVal val="#ppt_w*0.70"/>
                                          </p:val>
                                        </p:tav>
                                        <p:tav tm="100000">
                                          <p:val>
                                            <p:strVal val="#ppt_w"/>
                                          </p:val>
                                        </p:tav>
                                      </p:tavLst>
                                    </p:anim>
                                    <p:anim calcmode="lin" valueType="num">
                                      <p:cBhvr>
                                        <p:cTn id="54" dur="1000" fill="hold"/>
                                        <p:tgtEl>
                                          <p:spTgt spid="27"/>
                                        </p:tgtEl>
                                        <p:attrNameLst>
                                          <p:attrName>ppt_h</p:attrName>
                                        </p:attrNameLst>
                                      </p:cBhvr>
                                      <p:tavLst>
                                        <p:tav tm="0">
                                          <p:val>
                                            <p:strVal val="#ppt_h"/>
                                          </p:val>
                                        </p:tav>
                                        <p:tav tm="100000">
                                          <p:val>
                                            <p:strVal val="#ppt_h"/>
                                          </p:val>
                                        </p:tav>
                                      </p:tavLst>
                                    </p:anim>
                                    <p:animEffect transition="in" filter="fade">
                                      <p:cBhvr>
                                        <p:cTn id="55" dur="1000"/>
                                        <p:tgtEl>
                                          <p:spTgt spid="27"/>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1000" fill="hold"/>
                                        <p:tgtEl>
                                          <p:spTgt spid="28"/>
                                        </p:tgtEl>
                                        <p:attrNameLst>
                                          <p:attrName>ppt_w</p:attrName>
                                        </p:attrNameLst>
                                      </p:cBhvr>
                                      <p:tavLst>
                                        <p:tav tm="0">
                                          <p:val>
                                            <p:strVal val="#ppt_w*0.70"/>
                                          </p:val>
                                        </p:tav>
                                        <p:tav tm="100000">
                                          <p:val>
                                            <p:strVal val="#ppt_w"/>
                                          </p:val>
                                        </p:tav>
                                      </p:tavLst>
                                    </p:anim>
                                    <p:anim calcmode="lin" valueType="num">
                                      <p:cBhvr>
                                        <p:cTn id="59" dur="1000" fill="hold"/>
                                        <p:tgtEl>
                                          <p:spTgt spid="28"/>
                                        </p:tgtEl>
                                        <p:attrNameLst>
                                          <p:attrName>ppt_h</p:attrName>
                                        </p:attrNameLst>
                                      </p:cBhvr>
                                      <p:tavLst>
                                        <p:tav tm="0">
                                          <p:val>
                                            <p:strVal val="#ppt_h"/>
                                          </p:val>
                                        </p:tav>
                                        <p:tav tm="100000">
                                          <p:val>
                                            <p:strVal val="#ppt_h"/>
                                          </p:val>
                                        </p:tav>
                                      </p:tavLst>
                                    </p:anim>
                                    <p:animEffect transition="in" filter="fade">
                                      <p:cBhvr>
                                        <p:cTn id="60" dur="1000"/>
                                        <p:tgtEl>
                                          <p:spTgt spid="28"/>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1000" fill="hold"/>
                                        <p:tgtEl>
                                          <p:spTgt spid="29"/>
                                        </p:tgtEl>
                                        <p:attrNameLst>
                                          <p:attrName>ppt_w</p:attrName>
                                        </p:attrNameLst>
                                      </p:cBhvr>
                                      <p:tavLst>
                                        <p:tav tm="0">
                                          <p:val>
                                            <p:strVal val="#ppt_w*0.70"/>
                                          </p:val>
                                        </p:tav>
                                        <p:tav tm="100000">
                                          <p:val>
                                            <p:strVal val="#ppt_w"/>
                                          </p:val>
                                        </p:tav>
                                      </p:tavLst>
                                    </p:anim>
                                    <p:anim calcmode="lin" valueType="num">
                                      <p:cBhvr>
                                        <p:cTn id="64" dur="1000" fill="hold"/>
                                        <p:tgtEl>
                                          <p:spTgt spid="29"/>
                                        </p:tgtEl>
                                        <p:attrNameLst>
                                          <p:attrName>ppt_h</p:attrName>
                                        </p:attrNameLst>
                                      </p:cBhvr>
                                      <p:tavLst>
                                        <p:tav tm="0">
                                          <p:val>
                                            <p:strVal val="#ppt_h"/>
                                          </p:val>
                                        </p:tav>
                                        <p:tav tm="100000">
                                          <p:val>
                                            <p:strVal val="#ppt_h"/>
                                          </p:val>
                                        </p:tav>
                                      </p:tavLst>
                                    </p:anim>
                                    <p:animEffect transition="in" filter="fade">
                                      <p:cBhvr>
                                        <p:cTn id="65" dur="1000"/>
                                        <p:tgtEl>
                                          <p:spTgt spid="29"/>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 calcmode="lin" valueType="num">
                                      <p:cBhvr>
                                        <p:cTn id="68" dur="1000" fill="hold"/>
                                        <p:tgtEl>
                                          <p:spTgt spid="30"/>
                                        </p:tgtEl>
                                        <p:attrNameLst>
                                          <p:attrName>ppt_w</p:attrName>
                                        </p:attrNameLst>
                                      </p:cBhvr>
                                      <p:tavLst>
                                        <p:tav tm="0">
                                          <p:val>
                                            <p:strVal val="#ppt_w*0.70"/>
                                          </p:val>
                                        </p:tav>
                                        <p:tav tm="100000">
                                          <p:val>
                                            <p:strVal val="#ppt_w"/>
                                          </p:val>
                                        </p:tav>
                                      </p:tavLst>
                                    </p:anim>
                                    <p:anim calcmode="lin" valueType="num">
                                      <p:cBhvr>
                                        <p:cTn id="69" dur="1000" fill="hold"/>
                                        <p:tgtEl>
                                          <p:spTgt spid="30"/>
                                        </p:tgtEl>
                                        <p:attrNameLst>
                                          <p:attrName>ppt_h</p:attrName>
                                        </p:attrNameLst>
                                      </p:cBhvr>
                                      <p:tavLst>
                                        <p:tav tm="0">
                                          <p:val>
                                            <p:strVal val="#ppt_h"/>
                                          </p:val>
                                        </p:tav>
                                        <p:tav tm="100000">
                                          <p:val>
                                            <p:strVal val="#ppt_h"/>
                                          </p:val>
                                        </p:tav>
                                      </p:tavLst>
                                    </p:anim>
                                    <p:animEffect transition="in" filter="fade">
                                      <p:cBhvr>
                                        <p:cTn id="70" dur="1000"/>
                                        <p:tgtEl>
                                          <p:spTgt spid="30"/>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1000" fill="hold"/>
                                        <p:tgtEl>
                                          <p:spTgt spid="31"/>
                                        </p:tgtEl>
                                        <p:attrNameLst>
                                          <p:attrName>ppt_w</p:attrName>
                                        </p:attrNameLst>
                                      </p:cBhvr>
                                      <p:tavLst>
                                        <p:tav tm="0">
                                          <p:val>
                                            <p:strVal val="#ppt_w*0.70"/>
                                          </p:val>
                                        </p:tav>
                                        <p:tav tm="100000">
                                          <p:val>
                                            <p:strVal val="#ppt_w"/>
                                          </p:val>
                                        </p:tav>
                                      </p:tavLst>
                                    </p:anim>
                                    <p:anim calcmode="lin" valueType="num">
                                      <p:cBhvr>
                                        <p:cTn id="74" dur="1000" fill="hold"/>
                                        <p:tgtEl>
                                          <p:spTgt spid="31"/>
                                        </p:tgtEl>
                                        <p:attrNameLst>
                                          <p:attrName>ppt_h</p:attrName>
                                        </p:attrNameLst>
                                      </p:cBhvr>
                                      <p:tavLst>
                                        <p:tav tm="0">
                                          <p:val>
                                            <p:strVal val="#ppt_h"/>
                                          </p:val>
                                        </p:tav>
                                        <p:tav tm="100000">
                                          <p:val>
                                            <p:strVal val="#ppt_h"/>
                                          </p:val>
                                        </p:tav>
                                      </p:tavLst>
                                    </p:anim>
                                    <p:animEffect transition="in" filter="fade">
                                      <p:cBhvr>
                                        <p:cTn id="75" dur="1000"/>
                                        <p:tgtEl>
                                          <p:spTgt spid="31"/>
                                        </p:tgtEl>
                                      </p:cBhvr>
                                    </p:animEffect>
                                  </p:childTnLst>
                                </p:cTn>
                              </p:par>
                              <p:par>
                                <p:cTn id="76" presetID="55"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p:cTn id="78" dur="1000" fill="hold"/>
                                        <p:tgtEl>
                                          <p:spTgt spid="32"/>
                                        </p:tgtEl>
                                        <p:attrNameLst>
                                          <p:attrName>ppt_w</p:attrName>
                                        </p:attrNameLst>
                                      </p:cBhvr>
                                      <p:tavLst>
                                        <p:tav tm="0">
                                          <p:val>
                                            <p:strVal val="#ppt_w*0.70"/>
                                          </p:val>
                                        </p:tav>
                                        <p:tav tm="100000">
                                          <p:val>
                                            <p:strVal val="#ppt_w"/>
                                          </p:val>
                                        </p:tav>
                                      </p:tavLst>
                                    </p:anim>
                                    <p:anim calcmode="lin" valueType="num">
                                      <p:cBhvr>
                                        <p:cTn id="79" dur="1000" fill="hold"/>
                                        <p:tgtEl>
                                          <p:spTgt spid="32"/>
                                        </p:tgtEl>
                                        <p:attrNameLst>
                                          <p:attrName>ppt_h</p:attrName>
                                        </p:attrNameLst>
                                      </p:cBhvr>
                                      <p:tavLst>
                                        <p:tav tm="0">
                                          <p:val>
                                            <p:strVal val="#ppt_h"/>
                                          </p:val>
                                        </p:tav>
                                        <p:tav tm="100000">
                                          <p:val>
                                            <p:strVal val="#ppt_h"/>
                                          </p:val>
                                        </p:tav>
                                      </p:tavLst>
                                    </p:anim>
                                    <p:animEffect transition="in" filter="fade">
                                      <p:cBhvr>
                                        <p:cTn id="80" dur="1000"/>
                                        <p:tgtEl>
                                          <p:spTgt spid="32"/>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p:cTn id="83" dur="1000" fill="hold"/>
                                        <p:tgtEl>
                                          <p:spTgt spid="33"/>
                                        </p:tgtEl>
                                        <p:attrNameLst>
                                          <p:attrName>ppt_w</p:attrName>
                                        </p:attrNameLst>
                                      </p:cBhvr>
                                      <p:tavLst>
                                        <p:tav tm="0">
                                          <p:val>
                                            <p:strVal val="#ppt_w*0.70"/>
                                          </p:val>
                                        </p:tav>
                                        <p:tav tm="100000">
                                          <p:val>
                                            <p:strVal val="#ppt_w"/>
                                          </p:val>
                                        </p:tav>
                                      </p:tavLst>
                                    </p:anim>
                                    <p:anim calcmode="lin" valueType="num">
                                      <p:cBhvr>
                                        <p:cTn id="84" dur="1000" fill="hold"/>
                                        <p:tgtEl>
                                          <p:spTgt spid="33"/>
                                        </p:tgtEl>
                                        <p:attrNameLst>
                                          <p:attrName>ppt_h</p:attrName>
                                        </p:attrNameLst>
                                      </p:cBhvr>
                                      <p:tavLst>
                                        <p:tav tm="0">
                                          <p:val>
                                            <p:strVal val="#ppt_h"/>
                                          </p:val>
                                        </p:tav>
                                        <p:tav tm="100000">
                                          <p:val>
                                            <p:strVal val="#ppt_h"/>
                                          </p:val>
                                        </p:tav>
                                      </p:tavLst>
                                    </p:anim>
                                    <p:animEffect transition="in" filter="fade">
                                      <p:cBhvr>
                                        <p:cTn id="85" dur="1000"/>
                                        <p:tgtEl>
                                          <p:spTgt spid="33"/>
                                        </p:tgtEl>
                                      </p:cBhvr>
                                    </p:animEffect>
                                  </p:childTnLst>
                                </p:cTn>
                              </p:par>
                              <p:par>
                                <p:cTn id="86" presetID="55"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 calcmode="lin" valueType="num">
                                      <p:cBhvr>
                                        <p:cTn id="88" dur="1000" fill="hold"/>
                                        <p:tgtEl>
                                          <p:spTgt spid="34"/>
                                        </p:tgtEl>
                                        <p:attrNameLst>
                                          <p:attrName>ppt_w</p:attrName>
                                        </p:attrNameLst>
                                      </p:cBhvr>
                                      <p:tavLst>
                                        <p:tav tm="0">
                                          <p:val>
                                            <p:strVal val="#ppt_w*0.70"/>
                                          </p:val>
                                        </p:tav>
                                        <p:tav tm="100000">
                                          <p:val>
                                            <p:strVal val="#ppt_w"/>
                                          </p:val>
                                        </p:tav>
                                      </p:tavLst>
                                    </p:anim>
                                    <p:anim calcmode="lin" valueType="num">
                                      <p:cBhvr>
                                        <p:cTn id="89" dur="1000" fill="hold"/>
                                        <p:tgtEl>
                                          <p:spTgt spid="34"/>
                                        </p:tgtEl>
                                        <p:attrNameLst>
                                          <p:attrName>ppt_h</p:attrName>
                                        </p:attrNameLst>
                                      </p:cBhvr>
                                      <p:tavLst>
                                        <p:tav tm="0">
                                          <p:val>
                                            <p:strVal val="#ppt_h"/>
                                          </p:val>
                                        </p:tav>
                                        <p:tav tm="100000">
                                          <p:val>
                                            <p:strVal val="#ppt_h"/>
                                          </p:val>
                                        </p:tav>
                                      </p:tavLst>
                                    </p:anim>
                                    <p:animEffect transition="in" filter="fade">
                                      <p:cBhvr>
                                        <p:cTn id="90"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6" grpId="0" animBg="1"/>
      <p:bldP spid="19" grpId="0" animBg="1"/>
      <p:bldP spid="25" grpId="0" animBg="1"/>
      <p:bldP spid="26" grpId="0" animBg="1"/>
      <p:bldP spid="27" grpId="0"/>
      <p:bldP spid="28" grpId="0"/>
      <p:bldP spid="29" grpId="0"/>
      <p:bldP spid="30"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Freeform 67"/>
          <p:cNvSpPr/>
          <p:nvPr/>
        </p:nvSpPr>
        <p:spPr>
          <a:xfrm>
            <a:off x="2306244" y="2519983"/>
            <a:ext cx="1168526" cy="1168526"/>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DCE0D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endParaRPr lang="en-US" sz="4800" dirty="0">
              <a:latin typeface="FontAwesome" pitchFamily="2" charset="0"/>
            </a:endParaRPr>
          </a:p>
        </p:txBody>
      </p:sp>
      <p:sp>
        <p:nvSpPr>
          <p:cNvPr id="16" name="Freeform 105"/>
          <p:cNvSpPr>
            <a:spLocks noEditPoints="1"/>
          </p:cNvSpPr>
          <p:nvPr/>
        </p:nvSpPr>
        <p:spPr bwMode="auto">
          <a:xfrm>
            <a:off x="2598553" y="2816521"/>
            <a:ext cx="583908" cy="5754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endParaRPr>
          </a:p>
        </p:txBody>
      </p:sp>
      <p:grpSp>
        <p:nvGrpSpPr>
          <p:cNvPr id="2" name="Group 124"/>
          <p:cNvGrpSpPr/>
          <p:nvPr/>
        </p:nvGrpSpPr>
        <p:grpSpPr>
          <a:xfrm>
            <a:off x="1836681" y="1630805"/>
            <a:ext cx="2172102" cy="2387532"/>
            <a:chOff x="920555" y="1310107"/>
            <a:chExt cx="1834954" cy="2016946"/>
          </a:xfrm>
          <a:solidFill>
            <a:srgbClr val="90A08D"/>
          </a:solidFill>
        </p:grpSpPr>
        <p:sp>
          <p:nvSpPr>
            <p:cNvPr id="18" name="U-Turn Arrow 64"/>
            <p:cNvSpPr/>
            <p:nvPr/>
          </p:nvSpPr>
          <p:spPr>
            <a:xfrm rot="10800000">
              <a:off x="920555" y="1672057"/>
              <a:ext cx="1672234" cy="1654996"/>
            </a:xfrm>
            <a:prstGeom prst="uturnArrow">
              <a:avLst>
                <a:gd name="adj1" fmla="val 12130"/>
                <a:gd name="adj2" fmla="val 12902"/>
                <a:gd name="adj3" fmla="val 0"/>
                <a:gd name="adj4" fmla="val 47102"/>
                <a:gd name="adj5" fmla="val 518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9" name="Isosceles Triangle 72"/>
            <p:cNvSpPr/>
            <p:nvPr/>
          </p:nvSpPr>
          <p:spPr>
            <a:xfrm>
              <a:off x="2222109" y="1310107"/>
              <a:ext cx="533400" cy="533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5" name="Straight Connector 73"/>
          <p:cNvCxnSpPr/>
          <p:nvPr/>
        </p:nvCxnSpPr>
        <p:spPr>
          <a:xfrm rot="5400000" flipH="1" flipV="1">
            <a:off x="2619905" y="4197799"/>
            <a:ext cx="541204" cy="1879"/>
          </a:xfrm>
          <a:prstGeom prst="line">
            <a:avLst/>
          </a:prstGeom>
          <a:ln w="12700">
            <a:solidFill>
              <a:srgbClr val="90A08D"/>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6" name="Group 125"/>
          <p:cNvGrpSpPr/>
          <p:nvPr/>
        </p:nvGrpSpPr>
        <p:grpSpPr>
          <a:xfrm>
            <a:off x="3978276" y="1630805"/>
            <a:ext cx="2172102" cy="2387532"/>
            <a:chOff x="2729736" y="1310107"/>
            <a:chExt cx="1834954" cy="2016946"/>
          </a:xfrm>
          <a:solidFill>
            <a:srgbClr val="C0C9BE"/>
          </a:solidFill>
        </p:grpSpPr>
        <p:sp>
          <p:nvSpPr>
            <p:cNvPr id="27" name="U-Turn Arrow 76"/>
            <p:cNvSpPr/>
            <p:nvPr/>
          </p:nvSpPr>
          <p:spPr>
            <a:xfrm rot="10800000">
              <a:off x="2729736" y="1672057"/>
              <a:ext cx="1672234" cy="1654996"/>
            </a:xfrm>
            <a:prstGeom prst="uturnArrow">
              <a:avLst>
                <a:gd name="adj1" fmla="val 12130"/>
                <a:gd name="adj2" fmla="val 12902"/>
                <a:gd name="adj3" fmla="val 0"/>
                <a:gd name="adj4" fmla="val 47102"/>
                <a:gd name="adj5" fmla="val 518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8" name="Isosceles Triangle 84"/>
            <p:cNvSpPr/>
            <p:nvPr/>
          </p:nvSpPr>
          <p:spPr>
            <a:xfrm>
              <a:off x="4031290" y="1310107"/>
              <a:ext cx="533400" cy="533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9" name="Straight Connector 86"/>
          <p:cNvCxnSpPr/>
          <p:nvPr/>
        </p:nvCxnSpPr>
        <p:spPr>
          <a:xfrm rot="5400000" flipH="1" flipV="1">
            <a:off x="4761500" y="4197799"/>
            <a:ext cx="541204" cy="1879"/>
          </a:xfrm>
          <a:prstGeom prst="line">
            <a:avLst/>
          </a:prstGeom>
          <a:ln w="12700">
            <a:solidFill>
              <a:srgbClr val="90A08D"/>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Group 126"/>
          <p:cNvGrpSpPr/>
          <p:nvPr/>
        </p:nvGrpSpPr>
        <p:grpSpPr>
          <a:xfrm>
            <a:off x="6151746" y="1630805"/>
            <a:ext cx="2172102" cy="2387532"/>
            <a:chOff x="4565846" y="1310107"/>
            <a:chExt cx="1834954" cy="2016946"/>
          </a:xfrm>
          <a:solidFill>
            <a:srgbClr val="90A08D"/>
          </a:solidFill>
        </p:grpSpPr>
        <p:sp>
          <p:nvSpPr>
            <p:cNvPr id="31" name="U-Turn Arrow 90"/>
            <p:cNvSpPr/>
            <p:nvPr/>
          </p:nvSpPr>
          <p:spPr>
            <a:xfrm rot="10800000">
              <a:off x="4565846" y="1672057"/>
              <a:ext cx="1672234" cy="1654996"/>
            </a:xfrm>
            <a:prstGeom prst="uturnArrow">
              <a:avLst>
                <a:gd name="adj1" fmla="val 12130"/>
                <a:gd name="adj2" fmla="val 12902"/>
                <a:gd name="adj3" fmla="val 0"/>
                <a:gd name="adj4" fmla="val 47102"/>
                <a:gd name="adj5" fmla="val 518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2" name="Isosceles Triangle 94"/>
            <p:cNvSpPr/>
            <p:nvPr/>
          </p:nvSpPr>
          <p:spPr>
            <a:xfrm>
              <a:off x="5867400" y="1310107"/>
              <a:ext cx="533400" cy="533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3" name="Straight Connector 95"/>
          <p:cNvCxnSpPr/>
          <p:nvPr/>
        </p:nvCxnSpPr>
        <p:spPr>
          <a:xfrm rot="5400000" flipH="1" flipV="1">
            <a:off x="6934971" y="4197799"/>
            <a:ext cx="541204" cy="1879"/>
          </a:xfrm>
          <a:prstGeom prst="line">
            <a:avLst/>
          </a:prstGeom>
          <a:ln w="12700">
            <a:solidFill>
              <a:srgbClr val="90A08D"/>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4" name="Group 127"/>
          <p:cNvGrpSpPr/>
          <p:nvPr/>
        </p:nvGrpSpPr>
        <p:grpSpPr>
          <a:xfrm>
            <a:off x="8316565" y="1630805"/>
            <a:ext cx="2172102" cy="2387532"/>
            <a:chOff x="6394646" y="1310107"/>
            <a:chExt cx="1834954" cy="2016946"/>
          </a:xfrm>
          <a:solidFill>
            <a:srgbClr val="C0C9BE"/>
          </a:solidFill>
        </p:grpSpPr>
        <p:sp>
          <p:nvSpPr>
            <p:cNvPr id="35" name="U-Turn Arrow 97"/>
            <p:cNvSpPr/>
            <p:nvPr/>
          </p:nvSpPr>
          <p:spPr>
            <a:xfrm rot="10800000">
              <a:off x="6394646" y="1672057"/>
              <a:ext cx="1672234" cy="1654996"/>
            </a:xfrm>
            <a:prstGeom prst="uturnArrow">
              <a:avLst>
                <a:gd name="adj1" fmla="val 12130"/>
                <a:gd name="adj2" fmla="val 12902"/>
                <a:gd name="adj3" fmla="val 0"/>
                <a:gd name="adj4" fmla="val 47102"/>
                <a:gd name="adj5" fmla="val 518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6" name="Isosceles Triangle 103"/>
            <p:cNvSpPr/>
            <p:nvPr/>
          </p:nvSpPr>
          <p:spPr>
            <a:xfrm>
              <a:off x="7696200" y="1310107"/>
              <a:ext cx="533400" cy="533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7" name="Straight Connector 106"/>
          <p:cNvCxnSpPr/>
          <p:nvPr/>
        </p:nvCxnSpPr>
        <p:spPr>
          <a:xfrm rot="5400000" flipH="1" flipV="1">
            <a:off x="9099789" y="4197799"/>
            <a:ext cx="541204" cy="1879"/>
          </a:xfrm>
          <a:prstGeom prst="line">
            <a:avLst/>
          </a:prstGeom>
          <a:ln w="12700">
            <a:solidFill>
              <a:srgbClr val="90A08D"/>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Freeform 79"/>
          <p:cNvSpPr/>
          <p:nvPr/>
        </p:nvSpPr>
        <p:spPr>
          <a:xfrm>
            <a:off x="4447839" y="2519983"/>
            <a:ext cx="1168526" cy="1168526"/>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90A08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endParaRPr lang="en-US" sz="4800" dirty="0">
              <a:latin typeface="FontAwesome" pitchFamily="2" charset="0"/>
            </a:endParaRPr>
          </a:p>
        </p:txBody>
      </p:sp>
      <p:sp>
        <p:nvSpPr>
          <p:cNvPr id="40" name="Freeform 144"/>
          <p:cNvSpPr>
            <a:spLocks noEditPoints="1"/>
          </p:cNvSpPr>
          <p:nvPr/>
        </p:nvSpPr>
        <p:spPr bwMode="auto">
          <a:xfrm>
            <a:off x="4727871" y="2840419"/>
            <a:ext cx="608463" cy="527654"/>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sp>
        <p:nvSpPr>
          <p:cNvPr id="42" name="Freeform 92"/>
          <p:cNvSpPr/>
          <p:nvPr/>
        </p:nvSpPr>
        <p:spPr>
          <a:xfrm>
            <a:off x="6621310" y="2519983"/>
            <a:ext cx="1168526" cy="1168526"/>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DCE0D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endParaRPr lang="en-US" sz="4800" dirty="0">
              <a:latin typeface="FontAwesome" pitchFamily="2" charset="0"/>
            </a:endParaRPr>
          </a:p>
        </p:txBody>
      </p:sp>
      <p:sp>
        <p:nvSpPr>
          <p:cNvPr id="43" name="Freeform 71"/>
          <p:cNvSpPr>
            <a:spLocks noEditPoints="1"/>
          </p:cNvSpPr>
          <p:nvPr/>
        </p:nvSpPr>
        <p:spPr bwMode="auto">
          <a:xfrm>
            <a:off x="6911257" y="2828470"/>
            <a:ext cx="588632" cy="551553"/>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ln>
        </p:spPr>
        <p:txBody>
          <a:bodyPr vert="horz" wrap="square" lIns="121920" tIns="60960" rIns="121920" bIns="60960" numCol="1" anchor="t" anchorCtr="0" compatLnSpc="1"/>
          <a:lstStyle/>
          <a:p>
            <a:endParaRPr lang="en-US" sz="2400"/>
          </a:p>
        </p:txBody>
      </p:sp>
      <p:sp>
        <p:nvSpPr>
          <p:cNvPr id="45" name="Freeform 99"/>
          <p:cNvSpPr/>
          <p:nvPr/>
        </p:nvSpPr>
        <p:spPr>
          <a:xfrm>
            <a:off x="8786128" y="2519983"/>
            <a:ext cx="1168526" cy="1168526"/>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90A08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4910">
              <a:lnSpc>
                <a:spcPct val="90000"/>
              </a:lnSpc>
              <a:spcBef>
                <a:spcPct val="0"/>
              </a:spcBef>
              <a:spcAft>
                <a:spcPct val="35000"/>
              </a:spcAft>
            </a:pPr>
            <a:endParaRPr lang="en-US" sz="4800" dirty="0">
              <a:latin typeface="FontAwesome" pitchFamily="2" charset="0"/>
            </a:endParaRPr>
          </a:p>
        </p:txBody>
      </p:sp>
      <p:grpSp>
        <p:nvGrpSpPr>
          <p:cNvPr id="46" name="Group 133"/>
          <p:cNvGrpSpPr/>
          <p:nvPr/>
        </p:nvGrpSpPr>
        <p:grpSpPr>
          <a:xfrm>
            <a:off x="9030422" y="2804797"/>
            <a:ext cx="597252" cy="598454"/>
            <a:chOff x="2436813" y="361950"/>
            <a:chExt cx="790575" cy="792163"/>
          </a:xfrm>
          <a:solidFill>
            <a:schemeClr val="bg1"/>
          </a:solidFill>
        </p:grpSpPr>
        <p:sp>
          <p:nvSpPr>
            <p:cNvPr id="47" name="Freeform 6"/>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vert="horz" wrap="square" lIns="121920" tIns="60960" rIns="121920" bIns="60960" numCol="1" anchor="t" anchorCtr="0" compatLnSpc="1"/>
            <a:lstStyle/>
            <a:p>
              <a:endParaRPr lang="en-US" sz="2400"/>
            </a:p>
          </p:txBody>
        </p:sp>
        <p:sp>
          <p:nvSpPr>
            <p:cNvPr id="48" name="Freeform 7"/>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vert="horz" wrap="square" lIns="121920" tIns="60960" rIns="121920" bIns="60960" numCol="1" anchor="t" anchorCtr="0" compatLnSpc="1"/>
            <a:lstStyle/>
            <a:p>
              <a:endParaRPr lang="en-US" sz="2400"/>
            </a:p>
          </p:txBody>
        </p:sp>
        <p:sp>
          <p:nvSpPr>
            <p:cNvPr id="49" name="Freeform 8"/>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121920" tIns="60960" rIns="121920" bIns="60960" numCol="1" anchor="t" anchorCtr="0" compatLnSpc="1"/>
            <a:lstStyle/>
            <a:p>
              <a:endParaRPr lang="en-US" sz="2400"/>
            </a:p>
          </p:txBody>
        </p:sp>
        <p:sp>
          <p:nvSpPr>
            <p:cNvPr id="50" name="Freeform 9"/>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121920" tIns="60960" rIns="121920" bIns="60960" numCol="1" anchor="t" anchorCtr="0" compatLnSpc="1"/>
            <a:lstStyle/>
            <a:p>
              <a:endParaRPr lang="en-US" sz="2400"/>
            </a:p>
          </p:txBody>
        </p:sp>
        <p:sp>
          <p:nvSpPr>
            <p:cNvPr id="51" name="Freeform 10"/>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vert="horz" wrap="square" lIns="121920" tIns="60960" rIns="121920" bIns="60960" numCol="1" anchor="t" anchorCtr="0" compatLnSpc="1"/>
            <a:lstStyle/>
            <a:p>
              <a:endParaRPr lang="en-US" sz="2400"/>
            </a:p>
          </p:txBody>
        </p:sp>
        <p:sp>
          <p:nvSpPr>
            <p:cNvPr id="52" name="Freeform 11"/>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vert="horz" wrap="square" lIns="121920" tIns="60960" rIns="121920" bIns="60960" numCol="1" anchor="t" anchorCtr="0" compatLnSpc="1"/>
            <a:lstStyle/>
            <a:p>
              <a:endParaRPr lang="en-US" sz="2400"/>
            </a:p>
          </p:txBody>
        </p:sp>
      </p:grpSp>
      <p:grpSp>
        <p:nvGrpSpPr>
          <p:cNvPr id="24" name="组合 23"/>
          <p:cNvGrpSpPr/>
          <p:nvPr/>
        </p:nvGrpSpPr>
        <p:grpSpPr>
          <a:xfrm>
            <a:off x="1694180" y="4686935"/>
            <a:ext cx="1981200" cy="711835"/>
            <a:chOff x="2408" y="3190"/>
            <a:chExt cx="3120" cy="1121"/>
          </a:xfrm>
        </p:grpSpPr>
        <p:sp>
          <p:nvSpPr>
            <p:cNvPr id="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0" name="组合 9"/>
          <p:cNvGrpSpPr/>
          <p:nvPr/>
        </p:nvGrpSpPr>
        <p:grpSpPr>
          <a:xfrm>
            <a:off x="4002405" y="4686935"/>
            <a:ext cx="1981200" cy="711835"/>
            <a:chOff x="2408" y="3190"/>
            <a:chExt cx="3120" cy="1121"/>
          </a:xfrm>
        </p:grpSpPr>
        <p:sp>
          <p:nvSpPr>
            <p:cNvPr id="1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4" name="组合 13"/>
          <p:cNvGrpSpPr/>
          <p:nvPr/>
        </p:nvGrpSpPr>
        <p:grpSpPr>
          <a:xfrm>
            <a:off x="6195695" y="4687570"/>
            <a:ext cx="1981200" cy="711835"/>
            <a:chOff x="2408" y="3190"/>
            <a:chExt cx="3120" cy="1121"/>
          </a:xfrm>
        </p:grpSpPr>
        <p:sp>
          <p:nvSpPr>
            <p:cNvPr id="2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21" name="组合 20"/>
          <p:cNvGrpSpPr/>
          <p:nvPr/>
        </p:nvGrpSpPr>
        <p:grpSpPr>
          <a:xfrm>
            <a:off x="8416925" y="4686935"/>
            <a:ext cx="1981200" cy="711835"/>
            <a:chOff x="2408" y="3190"/>
            <a:chExt cx="3120" cy="1121"/>
          </a:xfrm>
        </p:grpSpPr>
        <p:sp>
          <p:nvSpPr>
            <p:cNvPr id="2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2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5" presetClass="entr" presetSubtype="10" fill="hold"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checkerboard(across)">
                                      <p:cBhvr>
                                        <p:cTn id="88" dur="500"/>
                                        <p:tgtEl>
                                          <p:spTgt spid="24"/>
                                        </p:tgtEl>
                                      </p:cBhvr>
                                    </p:animEffect>
                                  </p:childTnLst>
                                </p:cTn>
                              </p:par>
                            </p:childTnLst>
                          </p:cTn>
                        </p:par>
                        <p:par>
                          <p:cTn id="89" fill="hold">
                            <p:stCondLst>
                              <p:cond delay="1500"/>
                            </p:stCondLst>
                            <p:childTnLst>
                              <p:par>
                                <p:cTn id="90" presetID="5" presetClass="entr" presetSubtype="10" fill="hold" nodeType="after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checkerboard(across)">
                                      <p:cBhvr>
                                        <p:cTn id="92" dur="500"/>
                                        <p:tgtEl>
                                          <p:spTgt spid="10"/>
                                        </p:tgtEl>
                                      </p:cBhvr>
                                    </p:animEffect>
                                  </p:childTnLst>
                                </p:cTn>
                              </p:par>
                            </p:childTnLst>
                          </p:cTn>
                        </p:par>
                        <p:par>
                          <p:cTn id="93" fill="hold">
                            <p:stCondLst>
                              <p:cond delay="2000"/>
                            </p:stCondLst>
                            <p:childTnLst>
                              <p:par>
                                <p:cTn id="94" presetID="5" presetClass="entr" presetSubtype="10" fill="hold" nodeType="after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checkerboard(across)">
                                      <p:cBhvr>
                                        <p:cTn id="96" dur="500"/>
                                        <p:tgtEl>
                                          <p:spTgt spid="14"/>
                                        </p:tgtEl>
                                      </p:cBhvr>
                                    </p:animEffect>
                                  </p:childTnLst>
                                </p:cTn>
                              </p:par>
                            </p:childTnLst>
                          </p:cTn>
                        </p:par>
                        <p:par>
                          <p:cTn id="97" fill="hold">
                            <p:stCondLst>
                              <p:cond delay="2500"/>
                            </p:stCondLst>
                            <p:childTnLst>
                              <p:par>
                                <p:cTn id="98" presetID="5" presetClass="entr" presetSubtype="10" fill="hold" nodeType="after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checkerboard(across)">
                                      <p:cBhvr>
                                        <p:cTn id="10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9" grpId="0" animBg="1"/>
      <p:bldP spid="40" grpId="0" animBg="1"/>
      <p:bldP spid="42" grpId="0" animBg="1"/>
      <p:bldP spid="43"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2" y="1857797"/>
            <a:ext cx="5486395" cy="3657597"/>
          </a:xfrm>
          <a:prstGeom prst="rect">
            <a:avLst/>
          </a:prstGeom>
        </p:spPr>
      </p:pic>
      <p:sp>
        <p:nvSpPr>
          <p:cNvPr id="8" name="矩形 7"/>
          <p:cNvSpPr/>
          <p:nvPr/>
        </p:nvSpPr>
        <p:spPr>
          <a:xfrm>
            <a:off x="6018900" y="1489818"/>
            <a:ext cx="154201" cy="4541914"/>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rot="16200000">
            <a:off x="6018552" y="943398"/>
            <a:ext cx="154897" cy="548639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9358630" y="2009140"/>
            <a:ext cx="1981200" cy="711835"/>
            <a:chOff x="2408" y="3190"/>
            <a:chExt cx="3120" cy="1121"/>
          </a:xfrm>
        </p:grpSpPr>
        <p:sp>
          <p:nvSpPr>
            <p:cNvPr id="4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5" name="组合 44"/>
          <p:cNvGrpSpPr/>
          <p:nvPr/>
        </p:nvGrpSpPr>
        <p:grpSpPr>
          <a:xfrm>
            <a:off x="9267825" y="4041140"/>
            <a:ext cx="1981200" cy="711835"/>
            <a:chOff x="2408" y="3190"/>
            <a:chExt cx="3120" cy="1121"/>
          </a:xfrm>
        </p:grpSpPr>
        <p:sp>
          <p:nvSpPr>
            <p:cNvPr id="46"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7"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48" name="组合 47"/>
          <p:cNvGrpSpPr/>
          <p:nvPr/>
        </p:nvGrpSpPr>
        <p:grpSpPr>
          <a:xfrm>
            <a:off x="1155065" y="2154555"/>
            <a:ext cx="1981200" cy="711835"/>
            <a:chOff x="2408" y="3190"/>
            <a:chExt cx="3120" cy="1121"/>
          </a:xfrm>
        </p:grpSpPr>
        <p:sp>
          <p:nvSpPr>
            <p:cNvPr id="49"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50"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51" name="组合 50"/>
          <p:cNvGrpSpPr/>
          <p:nvPr/>
        </p:nvGrpSpPr>
        <p:grpSpPr>
          <a:xfrm>
            <a:off x="1064260" y="4186555"/>
            <a:ext cx="1981200" cy="711835"/>
            <a:chOff x="2408" y="3190"/>
            <a:chExt cx="3120" cy="1121"/>
          </a:xfrm>
        </p:grpSpPr>
        <p:sp>
          <p:nvSpPr>
            <p:cNvPr id="52"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53"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checkerboard(across)">
                                      <p:cBhvr>
                                        <p:cTn id="11" dur="500"/>
                                        <p:tgtEl>
                                          <p:spTgt spid="45"/>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checkerboard(across)">
                                      <p:cBhvr>
                                        <p:cTn id="15" dur="500"/>
                                        <p:tgtEl>
                                          <p:spTgt spid="48"/>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checkerboard(across)">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Chart 8"/>
          <p:cNvGraphicFramePr/>
          <p:nvPr/>
        </p:nvGraphicFramePr>
        <p:xfrm>
          <a:off x="781050" y="1313815"/>
          <a:ext cx="10629265" cy="4053840"/>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2"/>
          <p:cNvSpPr/>
          <p:nvPr/>
        </p:nvSpPr>
        <p:spPr>
          <a:xfrm>
            <a:off x="2670175" y="5441315"/>
            <a:ext cx="6025515" cy="922020"/>
          </a:xfrm>
          <a:prstGeom prst="rect">
            <a:avLst/>
          </a:prstGeom>
        </p:spPr>
        <p:txBody>
          <a:bodyPr wrap="square">
            <a:spAutoFit/>
          </a:bodyPr>
          <a:lstStyle/>
          <a:p>
            <a:pPr>
              <a:lnSpc>
                <a:spcPct val="150000"/>
              </a:lnSpc>
            </a:pPr>
            <a:r>
              <a:rPr lang="zh-CN" altLang="en-US" spc="300" dirty="0">
                <a:solidFill>
                  <a:schemeClr val="tx1">
                    <a:lumMod val="75000"/>
                    <a:lumOff val="25000"/>
                  </a:schemeClr>
                </a:solidFill>
                <a:latin typeface="仿宋" panose="02010609060101010101" charset="-122"/>
                <a:ea typeface="仿宋" panose="02010609060101010101" charset="-122"/>
              </a:rPr>
              <a:t>内容打在这里，或者通过复制您的文本内容打在内容打在这里，或者通过复制您的文本内容打在</a:t>
            </a:r>
            <a:endParaRPr lang="zh-CN" altLang="en-US" b="0" i="0" spc="300" dirty="0">
              <a:solidFill>
                <a:schemeClr val="tx1">
                  <a:lumMod val="75000"/>
                  <a:lumOff val="25000"/>
                </a:schemeClr>
              </a:solidFill>
              <a:effectLst/>
              <a:latin typeface="仿宋" panose="02010609060101010101" charset="-122"/>
              <a:ea typeface="仿宋" panose="02010609060101010101" charset="-122"/>
            </a:endParaRP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28575"/>
            <a:ext cx="12293600" cy="6915150"/>
          </a:xfrm>
          <a:prstGeom prst="rect">
            <a:avLst/>
          </a:prstGeom>
        </p:spPr>
      </p:pic>
      <p:sp>
        <p:nvSpPr>
          <p:cNvPr id="17" name="TextBox 32"/>
          <p:cNvSpPr txBox="1">
            <a:spLocks noChangeArrowheads="1"/>
          </p:cNvSpPr>
          <p:nvPr/>
        </p:nvSpPr>
        <p:spPr bwMode="auto">
          <a:xfrm>
            <a:off x="4322445" y="3270250"/>
            <a:ext cx="5301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40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40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1985645" y="2065020"/>
            <a:ext cx="2628900" cy="2493645"/>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3046095" y="2870200"/>
            <a:ext cx="1028700" cy="1106805"/>
          </a:xfrm>
          <a:prstGeom prst="rect">
            <a:avLst/>
          </a:prstGeom>
          <a:noFill/>
        </p:spPr>
        <p:txBody>
          <a:bodyPr wrap="none" rtlCol="0" anchor="t">
            <a:spAutoFit/>
          </a:bodyPr>
          <a:lstStyle/>
          <a:p>
            <a:pPr eaLnBrk="1" hangingPunct="1"/>
            <a:r>
              <a:rPr lang="en-US" altLang="zh-CN" sz="6600" b="1" dirty="0">
                <a:solidFill>
                  <a:schemeClr val="bg1"/>
                </a:solidFill>
                <a:latin typeface="Yuanti SC" charset="-122"/>
                <a:ea typeface="Yuanti SC" charset="-122"/>
                <a:cs typeface="Yuanti SC" charset="-122"/>
                <a:sym typeface="+mn-ea"/>
              </a:rPr>
              <a:t>02</a:t>
            </a:r>
          </a:p>
        </p:txBody>
      </p:sp>
      <p:cxnSp>
        <p:nvCxnSpPr>
          <p:cNvPr id="8" name="直接连接符 7"/>
          <p:cNvCxnSpPr/>
          <p:nvPr/>
        </p:nvCxnSpPr>
        <p:spPr>
          <a:xfrm flipH="1">
            <a:off x="10344150" y="512318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562590" y="470598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310515"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92075"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50800" y="-2857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67640" y="-44577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599420" y="5515610"/>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0817860" y="5098415"/>
            <a:ext cx="1694815" cy="1607820"/>
          </a:xfrm>
          <a:prstGeom prst="line">
            <a:avLst/>
          </a:prstGeom>
          <a:ln>
            <a:solidFill>
              <a:srgbClr val="90A08D"/>
            </a:solidFill>
            <a:prstDash val="solid"/>
          </a:ln>
        </p:spPr>
        <p:style>
          <a:lnRef idx="1">
            <a:schemeClr val="accent1"/>
          </a:lnRef>
          <a:fillRef idx="0">
            <a:schemeClr val="accent1"/>
          </a:fillRef>
          <a:effectRef idx="0">
            <a:schemeClr val="accent1"/>
          </a:effectRef>
          <a:fontRef idx="minor">
            <a:schemeClr val="tx1"/>
          </a:fontRef>
        </p:style>
      </p:cxnSp>
      <p:sp>
        <p:nvSpPr>
          <p:cNvPr id="17" name="TextBox 32"/>
          <p:cNvSpPr txBox="1">
            <a:spLocks noChangeArrowheads="1"/>
          </p:cNvSpPr>
          <p:nvPr/>
        </p:nvSpPr>
        <p:spPr bwMode="auto">
          <a:xfrm>
            <a:off x="4057015" y="578485"/>
            <a:ext cx="45224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r>
              <a:rPr lang="zh-CN" altLang="en-US" sz="3200" b="1" dirty="0">
                <a:solidFill>
                  <a:schemeClr val="tx1">
                    <a:lumMod val="75000"/>
                    <a:lumOff val="25000"/>
                  </a:schemeClr>
                </a:solidFill>
                <a:latin typeface="仿宋" panose="02010609060101010101" charset="-122"/>
                <a:ea typeface="仿宋" panose="02010609060101010101" charset="-122"/>
                <a:sym typeface="+mn-ea"/>
              </a:rPr>
              <a:t>单击此处添加标题</a:t>
            </a:r>
            <a:endParaRPr lang="zh-CN" altLang="en-US" sz="3200" b="1" dirty="0">
              <a:solidFill>
                <a:schemeClr val="tx1">
                  <a:lumMod val="75000"/>
                  <a:lumOff val="25000"/>
                </a:schemeClr>
              </a:solidFill>
              <a:latin typeface="仿宋" panose="02010609060101010101" charset="-122"/>
              <a:ea typeface="仿宋" panose="02010609060101010101" charset="-122"/>
              <a:cs typeface="Yuanti SC" charset="-122"/>
              <a:sym typeface="+mn-ea"/>
            </a:endParaRPr>
          </a:p>
        </p:txBody>
      </p:sp>
      <p:grpSp>
        <p:nvGrpSpPr>
          <p:cNvPr id="6" name="组合 5"/>
          <p:cNvGrpSpPr/>
          <p:nvPr/>
        </p:nvGrpSpPr>
        <p:grpSpPr>
          <a:xfrm rot="2820000">
            <a:off x="3342005" y="454025"/>
            <a:ext cx="738505" cy="701040"/>
            <a:chOff x="2646" y="3580"/>
            <a:chExt cx="4140" cy="3927"/>
          </a:xfrm>
        </p:grpSpPr>
        <p:sp>
          <p:nvSpPr>
            <p:cNvPr id="9" name="椭圆 8"/>
            <p:cNvSpPr/>
            <p:nvPr/>
          </p:nvSpPr>
          <p:spPr>
            <a:xfrm>
              <a:off x="2646" y="3580"/>
              <a:ext cx="3446" cy="3594"/>
            </a:xfrm>
            <a:prstGeom prst="ellipse">
              <a:avLst/>
            </a:prstGeom>
            <a:solidFill>
              <a:srgbClr val="C0C9BE">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40" y="3913"/>
              <a:ext cx="3446" cy="3594"/>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Shape 1454"/>
          <p:cNvSpPr/>
          <p:nvPr/>
        </p:nvSpPr>
        <p:spPr>
          <a:xfrm>
            <a:off x="3305420" y="2932829"/>
            <a:ext cx="566553" cy="567770"/>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343" y="7344"/>
                </a:lnTo>
                <a:lnTo>
                  <a:pt x="7343" y="0"/>
                </a:lnTo>
                <a:lnTo>
                  <a:pt x="14255" y="0"/>
                </a:lnTo>
                <a:lnTo>
                  <a:pt x="14255" y="7344"/>
                </a:lnTo>
                <a:lnTo>
                  <a:pt x="21600" y="7344"/>
                </a:lnTo>
                <a:lnTo>
                  <a:pt x="21600" y="14256"/>
                </a:lnTo>
                <a:lnTo>
                  <a:pt x="14255" y="14256"/>
                </a:lnTo>
                <a:lnTo>
                  <a:pt x="14255" y="21600"/>
                </a:lnTo>
                <a:lnTo>
                  <a:pt x="7343" y="21600"/>
                </a:lnTo>
                <a:lnTo>
                  <a:pt x="7343" y="14256"/>
                </a:lnTo>
                <a:lnTo>
                  <a:pt x="0" y="14256"/>
                </a:lnTo>
                <a:cubicBezTo>
                  <a:pt x="0" y="14256"/>
                  <a:pt x="0" y="7344"/>
                  <a:pt x="0" y="7344"/>
                </a:cubicBezTo>
                <a:close/>
              </a:path>
            </a:pathLst>
          </a:custGeom>
          <a:solidFill>
            <a:schemeClr val="bg2">
              <a:lumMod val="75000"/>
            </a:schemeClr>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sp>
        <p:nvSpPr>
          <p:cNvPr id="3" name="Shape 1458"/>
          <p:cNvSpPr/>
          <p:nvPr/>
        </p:nvSpPr>
        <p:spPr>
          <a:xfrm>
            <a:off x="5840011" y="2932829"/>
            <a:ext cx="566553" cy="567770"/>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343" y="7344"/>
                </a:lnTo>
                <a:lnTo>
                  <a:pt x="7343" y="0"/>
                </a:lnTo>
                <a:lnTo>
                  <a:pt x="14255" y="0"/>
                </a:lnTo>
                <a:lnTo>
                  <a:pt x="14255" y="7344"/>
                </a:lnTo>
                <a:lnTo>
                  <a:pt x="21600" y="7344"/>
                </a:lnTo>
                <a:lnTo>
                  <a:pt x="21600" y="14256"/>
                </a:lnTo>
                <a:lnTo>
                  <a:pt x="14255" y="14256"/>
                </a:lnTo>
                <a:lnTo>
                  <a:pt x="14255" y="21600"/>
                </a:lnTo>
                <a:lnTo>
                  <a:pt x="7343" y="21600"/>
                </a:lnTo>
                <a:lnTo>
                  <a:pt x="7343" y="14256"/>
                </a:lnTo>
                <a:lnTo>
                  <a:pt x="0" y="14256"/>
                </a:lnTo>
                <a:cubicBezTo>
                  <a:pt x="0" y="14256"/>
                  <a:pt x="0" y="7344"/>
                  <a:pt x="0" y="7344"/>
                </a:cubicBezTo>
                <a:close/>
              </a:path>
            </a:pathLst>
          </a:custGeom>
          <a:solidFill>
            <a:schemeClr val="bg2">
              <a:lumMod val="75000"/>
            </a:schemeClr>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sp>
        <p:nvSpPr>
          <p:cNvPr id="16" name="Shape 1458"/>
          <p:cNvSpPr/>
          <p:nvPr/>
        </p:nvSpPr>
        <p:spPr>
          <a:xfrm>
            <a:off x="8441281" y="2932829"/>
            <a:ext cx="566553" cy="567770"/>
          </a:xfrm>
          <a:custGeom>
            <a:avLst/>
            <a:gdLst/>
            <a:ahLst/>
            <a:cxnLst>
              <a:cxn ang="0">
                <a:pos x="wd2" y="hd2"/>
              </a:cxn>
              <a:cxn ang="5400000">
                <a:pos x="wd2" y="hd2"/>
              </a:cxn>
              <a:cxn ang="10800000">
                <a:pos x="wd2" y="hd2"/>
              </a:cxn>
              <a:cxn ang="16200000">
                <a:pos x="wd2" y="hd2"/>
              </a:cxn>
            </a:cxnLst>
            <a:rect l="0" t="0" r="r" b="b"/>
            <a:pathLst>
              <a:path w="21600" h="21600" extrusionOk="0">
                <a:moveTo>
                  <a:pt x="0" y="7344"/>
                </a:moveTo>
                <a:lnTo>
                  <a:pt x="7343" y="7344"/>
                </a:lnTo>
                <a:lnTo>
                  <a:pt x="7343" y="0"/>
                </a:lnTo>
                <a:lnTo>
                  <a:pt x="14255" y="0"/>
                </a:lnTo>
                <a:lnTo>
                  <a:pt x="14255" y="7344"/>
                </a:lnTo>
                <a:lnTo>
                  <a:pt x="21600" y="7344"/>
                </a:lnTo>
                <a:lnTo>
                  <a:pt x="21600" y="14256"/>
                </a:lnTo>
                <a:lnTo>
                  <a:pt x="14255" y="14256"/>
                </a:lnTo>
                <a:lnTo>
                  <a:pt x="14255" y="21600"/>
                </a:lnTo>
                <a:lnTo>
                  <a:pt x="7343" y="21600"/>
                </a:lnTo>
                <a:lnTo>
                  <a:pt x="7343" y="14256"/>
                </a:lnTo>
                <a:lnTo>
                  <a:pt x="0" y="14256"/>
                </a:lnTo>
                <a:cubicBezTo>
                  <a:pt x="0" y="14256"/>
                  <a:pt x="0" y="7344"/>
                  <a:pt x="0" y="7344"/>
                </a:cubicBezTo>
                <a:close/>
              </a:path>
            </a:pathLst>
          </a:custGeom>
          <a:solidFill>
            <a:schemeClr val="bg2">
              <a:lumMod val="75000"/>
            </a:schemeClr>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grpSp>
        <p:nvGrpSpPr>
          <p:cNvPr id="8" name="Group 18"/>
          <p:cNvGrpSpPr/>
          <p:nvPr/>
        </p:nvGrpSpPr>
        <p:grpSpPr>
          <a:xfrm>
            <a:off x="6781821" y="2565593"/>
            <a:ext cx="1329125" cy="1332010"/>
            <a:chOff x="6757397" y="1911836"/>
            <a:chExt cx="1329125" cy="1332010"/>
          </a:xfrm>
        </p:grpSpPr>
        <p:sp>
          <p:nvSpPr>
            <p:cNvPr id="18" name="Shape 1459"/>
            <p:cNvSpPr/>
            <p:nvPr/>
          </p:nvSpPr>
          <p:spPr>
            <a:xfrm>
              <a:off x="6757397" y="1911836"/>
              <a:ext cx="1329125"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90A08D"/>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sp>
          <p:nvSpPr>
            <p:cNvPr id="19" name="Freeform 37"/>
            <p:cNvSpPr>
              <a:spLocks noEditPoints="1"/>
            </p:cNvSpPr>
            <p:nvPr/>
          </p:nvSpPr>
          <p:spPr bwMode="auto">
            <a:xfrm>
              <a:off x="7148741" y="2291772"/>
              <a:ext cx="576080" cy="572087"/>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lstStyle/>
            <a:p>
              <a:endParaRPr lang="en-US" sz="2400" dirty="0">
                <a:latin typeface="仿宋" panose="02010609060101010101" pitchFamily="49" charset="-122"/>
                <a:ea typeface="仿宋" panose="02010609060101010101" pitchFamily="49" charset="-122"/>
              </a:endParaRPr>
            </a:p>
          </p:txBody>
        </p:sp>
      </p:grpSp>
      <p:grpSp>
        <p:nvGrpSpPr>
          <p:cNvPr id="20" name="Group 15"/>
          <p:cNvGrpSpPr/>
          <p:nvPr/>
        </p:nvGrpSpPr>
        <p:grpSpPr>
          <a:xfrm>
            <a:off x="1636191" y="2565593"/>
            <a:ext cx="1329157" cy="1332010"/>
            <a:chOff x="1611767" y="1911836"/>
            <a:chExt cx="1329157" cy="1332010"/>
          </a:xfrm>
        </p:grpSpPr>
        <p:sp>
          <p:nvSpPr>
            <p:cNvPr id="21" name="Shape 1453"/>
            <p:cNvSpPr/>
            <p:nvPr/>
          </p:nvSpPr>
          <p:spPr>
            <a:xfrm>
              <a:off x="1611767" y="1911836"/>
              <a:ext cx="1329157"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90A08D"/>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grpSp>
          <p:nvGrpSpPr>
            <p:cNvPr id="22" name="Group 34"/>
            <p:cNvGrpSpPr/>
            <p:nvPr/>
          </p:nvGrpSpPr>
          <p:grpSpPr>
            <a:xfrm>
              <a:off x="1999275" y="2288454"/>
              <a:ext cx="549006" cy="549006"/>
              <a:chOff x="2522538" y="2108200"/>
              <a:chExt cx="376238" cy="376238"/>
            </a:xfrm>
            <a:solidFill>
              <a:schemeClr val="bg1"/>
            </a:solidFill>
          </p:grpSpPr>
          <p:sp>
            <p:nvSpPr>
              <p:cNvPr id="23" name="Freeform 54"/>
              <p:cNvSpPr/>
              <p:nvPr/>
            </p:nvSpPr>
            <p:spPr bwMode="auto">
              <a:xfrm>
                <a:off x="2522538" y="2319338"/>
                <a:ext cx="163513" cy="71438"/>
              </a:xfrm>
              <a:custGeom>
                <a:avLst/>
                <a:gdLst>
                  <a:gd name="T0" fmla="*/ 3 w 28"/>
                  <a:gd name="T1" fmla="*/ 10 h 12"/>
                  <a:gd name="T2" fmla="*/ 10 w 28"/>
                  <a:gd name="T3" fmla="*/ 12 h 12"/>
                  <a:gd name="T4" fmla="*/ 28 w 28"/>
                  <a:gd name="T5" fmla="*/ 8 h 12"/>
                  <a:gd name="T6" fmla="*/ 5 w 28"/>
                  <a:gd name="T7" fmla="*/ 1 h 12"/>
                  <a:gd name="T8" fmla="*/ 2 w 28"/>
                  <a:gd name="T9" fmla="*/ 1 h 12"/>
                  <a:gd name="T10" fmla="*/ 0 w 28"/>
                  <a:gd name="T11" fmla="*/ 5 h 12"/>
                  <a:gd name="T12" fmla="*/ 0 w 28"/>
                  <a:gd name="T13" fmla="*/ 6 h 12"/>
                  <a:gd name="T14" fmla="*/ 3 w 28"/>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3" y="10"/>
                    </a:moveTo>
                    <a:cubicBezTo>
                      <a:pt x="10" y="12"/>
                      <a:pt x="10" y="12"/>
                      <a:pt x="10" y="12"/>
                    </a:cubicBezTo>
                    <a:cubicBezTo>
                      <a:pt x="28" y="8"/>
                      <a:pt x="28" y="8"/>
                      <a:pt x="28" y="8"/>
                    </a:cubicBezTo>
                    <a:cubicBezTo>
                      <a:pt x="5" y="1"/>
                      <a:pt x="5" y="1"/>
                      <a:pt x="5" y="1"/>
                    </a:cubicBezTo>
                    <a:cubicBezTo>
                      <a:pt x="4" y="0"/>
                      <a:pt x="3" y="1"/>
                      <a:pt x="2" y="1"/>
                    </a:cubicBezTo>
                    <a:cubicBezTo>
                      <a:pt x="1" y="2"/>
                      <a:pt x="0" y="3"/>
                      <a:pt x="0" y="5"/>
                    </a:cubicBezTo>
                    <a:cubicBezTo>
                      <a:pt x="0" y="6"/>
                      <a:pt x="0" y="6"/>
                      <a:pt x="0" y="6"/>
                    </a:cubicBezTo>
                    <a:cubicBezTo>
                      <a:pt x="0" y="8"/>
                      <a:pt x="1" y="9"/>
                      <a:pt x="3" y="10"/>
                    </a:cubicBezTo>
                    <a:close/>
                  </a:path>
                </a:pathLst>
              </a:custGeom>
              <a:grpFill/>
              <a:ln>
                <a:noFill/>
              </a:ln>
            </p:spPr>
            <p:txBody>
              <a:bodyPr vert="horz" wrap="square" lIns="91440" tIns="45720" rIns="91440" bIns="45720" numCol="1" anchor="t" anchorCtr="0" compatLnSpc="1"/>
              <a:lstStyle/>
              <a:p>
                <a:endParaRPr lang="id-ID" dirty="0">
                  <a:latin typeface="仿宋" panose="02010609060101010101" pitchFamily="49" charset="-122"/>
                  <a:ea typeface="仿宋" panose="02010609060101010101" pitchFamily="49" charset="-122"/>
                </a:endParaRPr>
              </a:p>
            </p:txBody>
          </p:sp>
          <p:sp>
            <p:nvSpPr>
              <p:cNvPr id="24" name="Freeform 55"/>
              <p:cNvSpPr/>
              <p:nvPr/>
            </p:nvSpPr>
            <p:spPr bwMode="auto">
              <a:xfrm>
                <a:off x="2774950" y="2425700"/>
                <a:ext cx="123825" cy="58738"/>
              </a:xfrm>
              <a:custGeom>
                <a:avLst/>
                <a:gdLst>
                  <a:gd name="T0" fmla="*/ 18 w 21"/>
                  <a:gd name="T1" fmla="*/ 0 h 10"/>
                  <a:gd name="T2" fmla="*/ 18 w 21"/>
                  <a:gd name="T3" fmla="*/ 0 h 10"/>
                  <a:gd name="T4" fmla="*/ 0 w 21"/>
                  <a:gd name="T5" fmla="*/ 5 h 10"/>
                  <a:gd name="T6" fmla="*/ 16 w 21"/>
                  <a:gd name="T7" fmla="*/ 10 h 10"/>
                  <a:gd name="T8" fmla="*/ 19 w 21"/>
                  <a:gd name="T9" fmla="*/ 9 h 10"/>
                  <a:gd name="T10" fmla="*/ 21 w 21"/>
                  <a:gd name="T11" fmla="*/ 6 h 10"/>
                  <a:gd name="T12" fmla="*/ 21 w 21"/>
                  <a:gd name="T13" fmla="*/ 4 h 10"/>
                  <a:gd name="T14" fmla="*/ 18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8" y="0"/>
                    </a:moveTo>
                    <a:cubicBezTo>
                      <a:pt x="18" y="0"/>
                      <a:pt x="18" y="0"/>
                      <a:pt x="18" y="0"/>
                    </a:cubicBezTo>
                    <a:cubicBezTo>
                      <a:pt x="0" y="5"/>
                      <a:pt x="0" y="5"/>
                      <a:pt x="0" y="5"/>
                    </a:cubicBezTo>
                    <a:cubicBezTo>
                      <a:pt x="16" y="10"/>
                      <a:pt x="16" y="10"/>
                      <a:pt x="16" y="10"/>
                    </a:cubicBezTo>
                    <a:cubicBezTo>
                      <a:pt x="17" y="10"/>
                      <a:pt x="18" y="10"/>
                      <a:pt x="19" y="9"/>
                    </a:cubicBezTo>
                    <a:cubicBezTo>
                      <a:pt x="20" y="8"/>
                      <a:pt x="21" y="7"/>
                      <a:pt x="21" y="6"/>
                    </a:cubicBezTo>
                    <a:cubicBezTo>
                      <a:pt x="21" y="4"/>
                      <a:pt x="21" y="4"/>
                      <a:pt x="21" y="4"/>
                    </a:cubicBezTo>
                    <a:cubicBezTo>
                      <a:pt x="21" y="2"/>
                      <a:pt x="20" y="1"/>
                      <a:pt x="18" y="0"/>
                    </a:cubicBezTo>
                    <a:close/>
                  </a:path>
                </a:pathLst>
              </a:custGeom>
              <a:grpFill/>
              <a:ln>
                <a:noFill/>
              </a:ln>
            </p:spPr>
            <p:txBody>
              <a:bodyPr vert="horz" wrap="square" lIns="91440" tIns="45720" rIns="91440" bIns="45720" numCol="1" anchor="t" anchorCtr="0" compatLnSpc="1"/>
              <a:lstStyle/>
              <a:p>
                <a:endParaRPr lang="id-ID" dirty="0">
                  <a:latin typeface="仿宋" panose="02010609060101010101" pitchFamily="49" charset="-122"/>
                  <a:ea typeface="仿宋" panose="02010609060101010101" pitchFamily="49" charset="-122"/>
                </a:endParaRPr>
              </a:p>
            </p:txBody>
          </p:sp>
          <p:sp>
            <p:nvSpPr>
              <p:cNvPr id="25" name="Freeform 56"/>
              <p:cNvSpPr/>
              <p:nvPr/>
            </p:nvSpPr>
            <p:spPr bwMode="auto">
              <a:xfrm>
                <a:off x="2522538" y="2343150"/>
                <a:ext cx="376238" cy="141288"/>
              </a:xfrm>
              <a:custGeom>
                <a:avLst/>
                <a:gdLst>
                  <a:gd name="T0" fmla="*/ 62 w 64"/>
                  <a:gd name="T1" fmla="*/ 1 h 24"/>
                  <a:gd name="T2" fmla="*/ 60 w 64"/>
                  <a:gd name="T3" fmla="*/ 0 h 24"/>
                  <a:gd name="T4" fmla="*/ 59 w 64"/>
                  <a:gd name="T5" fmla="*/ 0 h 24"/>
                  <a:gd name="T6" fmla="*/ 3 w 64"/>
                  <a:gd name="T7" fmla="*/ 14 h 24"/>
                  <a:gd name="T8" fmla="*/ 0 w 64"/>
                  <a:gd name="T9" fmla="*/ 18 h 24"/>
                  <a:gd name="T10" fmla="*/ 0 w 64"/>
                  <a:gd name="T11" fmla="*/ 20 h 24"/>
                  <a:gd name="T12" fmla="*/ 2 w 64"/>
                  <a:gd name="T13" fmla="*/ 23 h 24"/>
                  <a:gd name="T14" fmla="*/ 4 w 64"/>
                  <a:gd name="T15" fmla="*/ 24 h 24"/>
                  <a:gd name="T16" fmla="*/ 5 w 64"/>
                  <a:gd name="T17" fmla="*/ 24 h 24"/>
                  <a:gd name="T18" fmla="*/ 61 w 64"/>
                  <a:gd name="T19" fmla="*/ 10 h 24"/>
                  <a:gd name="T20" fmla="*/ 64 w 64"/>
                  <a:gd name="T21" fmla="*/ 6 h 24"/>
                  <a:gd name="T22" fmla="*/ 64 w 64"/>
                  <a:gd name="T23" fmla="*/ 4 h 24"/>
                  <a:gd name="T24" fmla="*/ 62 w 64"/>
                  <a:gd name="T2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62" y="1"/>
                    </a:moveTo>
                    <a:cubicBezTo>
                      <a:pt x="62" y="1"/>
                      <a:pt x="61" y="0"/>
                      <a:pt x="60" y="0"/>
                    </a:cubicBezTo>
                    <a:cubicBezTo>
                      <a:pt x="59" y="0"/>
                      <a:pt x="59" y="0"/>
                      <a:pt x="59" y="0"/>
                    </a:cubicBezTo>
                    <a:cubicBezTo>
                      <a:pt x="3" y="14"/>
                      <a:pt x="3" y="14"/>
                      <a:pt x="3" y="14"/>
                    </a:cubicBezTo>
                    <a:cubicBezTo>
                      <a:pt x="1" y="15"/>
                      <a:pt x="0" y="16"/>
                      <a:pt x="0" y="18"/>
                    </a:cubicBezTo>
                    <a:cubicBezTo>
                      <a:pt x="0" y="20"/>
                      <a:pt x="0" y="20"/>
                      <a:pt x="0" y="20"/>
                    </a:cubicBezTo>
                    <a:cubicBezTo>
                      <a:pt x="0" y="21"/>
                      <a:pt x="1" y="22"/>
                      <a:pt x="2" y="23"/>
                    </a:cubicBezTo>
                    <a:cubicBezTo>
                      <a:pt x="2" y="24"/>
                      <a:pt x="3" y="24"/>
                      <a:pt x="4" y="24"/>
                    </a:cubicBezTo>
                    <a:cubicBezTo>
                      <a:pt x="5" y="24"/>
                      <a:pt x="5" y="24"/>
                      <a:pt x="5" y="24"/>
                    </a:cubicBezTo>
                    <a:cubicBezTo>
                      <a:pt x="61" y="10"/>
                      <a:pt x="61" y="10"/>
                      <a:pt x="61" y="10"/>
                    </a:cubicBezTo>
                    <a:cubicBezTo>
                      <a:pt x="63" y="9"/>
                      <a:pt x="64" y="8"/>
                      <a:pt x="64" y="6"/>
                    </a:cubicBezTo>
                    <a:cubicBezTo>
                      <a:pt x="64" y="4"/>
                      <a:pt x="64" y="4"/>
                      <a:pt x="64" y="4"/>
                    </a:cubicBezTo>
                    <a:cubicBezTo>
                      <a:pt x="64" y="3"/>
                      <a:pt x="63" y="2"/>
                      <a:pt x="62" y="1"/>
                    </a:cubicBezTo>
                    <a:close/>
                  </a:path>
                </a:pathLst>
              </a:custGeom>
              <a:grpFill/>
              <a:ln>
                <a:noFill/>
              </a:ln>
            </p:spPr>
            <p:txBody>
              <a:bodyPr vert="horz" wrap="square" lIns="91440" tIns="45720" rIns="91440" bIns="45720" numCol="1" anchor="t" anchorCtr="0" compatLnSpc="1"/>
              <a:lstStyle/>
              <a:p>
                <a:endParaRPr lang="id-ID" dirty="0">
                  <a:latin typeface="仿宋" panose="02010609060101010101" pitchFamily="49" charset="-122"/>
                  <a:ea typeface="仿宋" panose="02010609060101010101" pitchFamily="49" charset="-122"/>
                </a:endParaRPr>
              </a:p>
            </p:txBody>
          </p:sp>
          <p:sp>
            <p:nvSpPr>
              <p:cNvPr id="26" name="Freeform 57"/>
              <p:cNvSpPr>
                <a:spLocks noEditPoints="1"/>
              </p:cNvSpPr>
              <p:nvPr/>
            </p:nvSpPr>
            <p:spPr bwMode="auto">
              <a:xfrm>
                <a:off x="2605088" y="2108200"/>
                <a:ext cx="217488" cy="258763"/>
              </a:xfrm>
              <a:custGeom>
                <a:avLst/>
                <a:gdLst>
                  <a:gd name="T0" fmla="*/ 8 w 37"/>
                  <a:gd name="T1" fmla="*/ 32 h 44"/>
                  <a:gd name="T2" fmla="*/ 31 w 37"/>
                  <a:gd name="T3" fmla="*/ 35 h 44"/>
                  <a:gd name="T4" fmla="*/ 20 w 37"/>
                  <a:gd name="T5" fmla="*/ 0 h 44"/>
                  <a:gd name="T6" fmla="*/ 8 w 37"/>
                  <a:gd name="T7" fmla="*/ 32 h 44"/>
                  <a:gd name="T8" fmla="*/ 15 w 37"/>
                  <a:gd name="T9" fmla="*/ 28 h 44"/>
                  <a:gd name="T10" fmla="*/ 21 w 37"/>
                  <a:gd name="T11" fmla="*/ 16 h 44"/>
                  <a:gd name="T12" fmla="*/ 20 w 37"/>
                  <a:gd name="T13" fmla="*/ 36 h 44"/>
                  <a:gd name="T14" fmla="*/ 15 w 37"/>
                  <a:gd name="T15" fmla="*/ 2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8" y="32"/>
                    </a:moveTo>
                    <a:cubicBezTo>
                      <a:pt x="11" y="40"/>
                      <a:pt x="24" y="44"/>
                      <a:pt x="31" y="35"/>
                    </a:cubicBezTo>
                    <a:cubicBezTo>
                      <a:pt x="37" y="25"/>
                      <a:pt x="31" y="10"/>
                      <a:pt x="20" y="0"/>
                    </a:cubicBezTo>
                    <a:cubicBezTo>
                      <a:pt x="22" y="11"/>
                      <a:pt x="0" y="15"/>
                      <a:pt x="8" y="32"/>
                    </a:cubicBezTo>
                    <a:close/>
                    <a:moveTo>
                      <a:pt x="15" y="28"/>
                    </a:moveTo>
                    <a:cubicBezTo>
                      <a:pt x="17" y="26"/>
                      <a:pt x="21" y="24"/>
                      <a:pt x="21" y="16"/>
                    </a:cubicBezTo>
                    <a:cubicBezTo>
                      <a:pt x="31" y="22"/>
                      <a:pt x="27" y="38"/>
                      <a:pt x="20" y="36"/>
                    </a:cubicBezTo>
                    <a:cubicBezTo>
                      <a:pt x="13" y="35"/>
                      <a:pt x="13" y="30"/>
                      <a:pt x="15" y="28"/>
                    </a:cubicBezTo>
                    <a:close/>
                  </a:path>
                </a:pathLst>
              </a:custGeom>
              <a:grpFill/>
              <a:ln>
                <a:noFill/>
              </a:ln>
            </p:spPr>
            <p:txBody>
              <a:bodyPr vert="horz" wrap="square" lIns="91440" tIns="45720" rIns="91440" bIns="45720" numCol="1" anchor="t" anchorCtr="0" compatLnSpc="1"/>
              <a:lstStyle/>
              <a:p>
                <a:endParaRPr lang="id-ID" dirty="0">
                  <a:latin typeface="仿宋" panose="02010609060101010101" pitchFamily="49" charset="-122"/>
                  <a:ea typeface="仿宋" panose="02010609060101010101" pitchFamily="49" charset="-122"/>
                </a:endParaRPr>
              </a:p>
            </p:txBody>
          </p:sp>
        </p:grpSp>
      </p:grpSp>
      <p:grpSp>
        <p:nvGrpSpPr>
          <p:cNvPr id="27" name="Group 16"/>
          <p:cNvGrpSpPr/>
          <p:nvPr/>
        </p:nvGrpSpPr>
        <p:grpSpPr>
          <a:xfrm>
            <a:off x="4135415" y="2565593"/>
            <a:ext cx="1329125" cy="1332010"/>
            <a:chOff x="4110991" y="1911836"/>
            <a:chExt cx="1329125" cy="1332010"/>
          </a:xfrm>
        </p:grpSpPr>
        <p:sp>
          <p:nvSpPr>
            <p:cNvPr id="28" name="Shape 1455"/>
            <p:cNvSpPr/>
            <p:nvPr/>
          </p:nvSpPr>
          <p:spPr>
            <a:xfrm>
              <a:off x="4110991" y="1911836"/>
              <a:ext cx="1329125"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C0C9BE"/>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grpSp>
          <p:nvGrpSpPr>
            <p:cNvPr id="29" name="Group 14"/>
            <p:cNvGrpSpPr/>
            <p:nvPr/>
          </p:nvGrpSpPr>
          <p:grpSpPr>
            <a:xfrm>
              <a:off x="4451842" y="2392389"/>
              <a:ext cx="654608" cy="412493"/>
              <a:chOff x="4489942" y="2400010"/>
              <a:chExt cx="551353" cy="347428"/>
            </a:xfrm>
          </p:grpSpPr>
          <p:sp>
            <p:nvSpPr>
              <p:cNvPr id="30" name="AutoShape 455"/>
              <p:cNvSpPr/>
              <p:nvPr/>
            </p:nvSpPr>
            <p:spPr bwMode="auto">
              <a:xfrm>
                <a:off x="4489942" y="2499549"/>
                <a:ext cx="196569" cy="24788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p:spPr>
            <p:txBody>
              <a:bodyPr lIns="0" tIns="0" rIns="0" bIns="0"/>
              <a:lstStyle/>
              <a:p>
                <a:pPr defTabSz="608965"/>
                <a:endParaRPr lang="en-US" sz="2400" dirty="0">
                  <a:solidFill>
                    <a:prstClr val="black"/>
                  </a:solidFill>
                  <a:latin typeface="仿宋" panose="02010609060101010101" pitchFamily="49" charset="-122"/>
                  <a:ea typeface="仿宋" panose="02010609060101010101" pitchFamily="49" charset="-122"/>
                </a:endParaRPr>
              </a:p>
            </p:txBody>
          </p:sp>
          <p:sp>
            <p:nvSpPr>
              <p:cNvPr id="31" name="AutoShape 456"/>
              <p:cNvSpPr/>
              <p:nvPr/>
            </p:nvSpPr>
            <p:spPr bwMode="auto">
              <a:xfrm>
                <a:off x="4651033" y="2400010"/>
                <a:ext cx="390262" cy="3407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p:spPr>
            <p:txBody>
              <a:bodyPr lIns="0" tIns="0" rIns="0" bIns="0"/>
              <a:lstStyle/>
              <a:p>
                <a:pPr defTabSz="608965"/>
                <a:endParaRPr lang="en-US" sz="2400" dirty="0">
                  <a:solidFill>
                    <a:prstClr val="black"/>
                  </a:solidFill>
                  <a:latin typeface="仿宋" panose="02010609060101010101" pitchFamily="49" charset="-122"/>
                  <a:ea typeface="仿宋" panose="02010609060101010101" pitchFamily="49" charset="-122"/>
                </a:endParaRPr>
              </a:p>
            </p:txBody>
          </p:sp>
        </p:grpSp>
      </p:grpSp>
      <p:grpSp>
        <p:nvGrpSpPr>
          <p:cNvPr id="32" name="Group 19"/>
          <p:cNvGrpSpPr/>
          <p:nvPr/>
        </p:nvGrpSpPr>
        <p:grpSpPr>
          <a:xfrm>
            <a:off x="9275500" y="2565593"/>
            <a:ext cx="1329157" cy="1332010"/>
            <a:chOff x="9251076" y="1911836"/>
            <a:chExt cx="1329157" cy="1332010"/>
          </a:xfrm>
        </p:grpSpPr>
        <p:sp>
          <p:nvSpPr>
            <p:cNvPr id="33" name="Shape 1457"/>
            <p:cNvSpPr/>
            <p:nvPr/>
          </p:nvSpPr>
          <p:spPr>
            <a:xfrm>
              <a:off x="9251076" y="1911836"/>
              <a:ext cx="1329157"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4" y="0"/>
                    <a:pt x="21600" y="4835"/>
                    <a:pt x="21600" y="10800"/>
                  </a:cubicBezTo>
                  <a:cubicBezTo>
                    <a:pt x="21600" y="16765"/>
                    <a:pt x="16764" y="21600"/>
                    <a:pt x="10800" y="21600"/>
                  </a:cubicBezTo>
                  <a:cubicBezTo>
                    <a:pt x="4835" y="21600"/>
                    <a:pt x="0" y="16765"/>
                    <a:pt x="0" y="10800"/>
                  </a:cubicBezTo>
                  <a:close/>
                </a:path>
              </a:pathLst>
            </a:custGeom>
            <a:solidFill>
              <a:srgbClr val="C0C9BE"/>
            </a:solidFill>
            <a:ln w="12700">
              <a:miter lim="400000"/>
            </a:ln>
          </p:spPr>
          <p:txBody>
            <a:bodyPr lIns="38100" tIns="38100" rIns="38100" bIns="38100" anchor="ctr"/>
            <a:lstStyle/>
            <a:p>
              <a:pPr lvl="0"/>
              <a:endParaRPr dirty="0">
                <a:latin typeface="仿宋" panose="02010609060101010101" pitchFamily="49" charset="-122"/>
                <a:ea typeface="仿宋" panose="02010609060101010101" pitchFamily="49" charset="-122"/>
              </a:endParaRPr>
            </a:p>
          </p:txBody>
        </p:sp>
        <p:sp>
          <p:nvSpPr>
            <p:cNvPr id="34" name="Freeform 42"/>
            <p:cNvSpPr>
              <a:spLocks noChangeAspect="1" noChangeArrowheads="1"/>
            </p:cNvSpPr>
            <p:nvPr/>
          </p:nvSpPr>
          <p:spPr bwMode="auto">
            <a:xfrm>
              <a:off x="9708084" y="2329847"/>
              <a:ext cx="428630" cy="513005"/>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latin typeface="仿宋" panose="02010609060101010101" pitchFamily="49" charset="-122"/>
                <a:ea typeface="仿宋" panose="02010609060101010101" pitchFamily="49" charset="-122"/>
              </a:endParaRPr>
            </a:p>
          </p:txBody>
        </p:sp>
      </p:grpSp>
      <p:grpSp>
        <p:nvGrpSpPr>
          <p:cNvPr id="10" name="组合 9"/>
          <p:cNvGrpSpPr/>
          <p:nvPr/>
        </p:nvGrpSpPr>
        <p:grpSpPr>
          <a:xfrm>
            <a:off x="1867535" y="4620260"/>
            <a:ext cx="1981200" cy="711835"/>
            <a:chOff x="2408" y="3190"/>
            <a:chExt cx="3120" cy="1121"/>
          </a:xfrm>
        </p:grpSpPr>
        <p:sp>
          <p:nvSpPr>
            <p:cNvPr id="13"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14"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15" name="组合 14"/>
          <p:cNvGrpSpPr/>
          <p:nvPr/>
        </p:nvGrpSpPr>
        <p:grpSpPr>
          <a:xfrm>
            <a:off x="4175760" y="4620260"/>
            <a:ext cx="1981200" cy="711835"/>
            <a:chOff x="2408" y="3190"/>
            <a:chExt cx="3120" cy="1121"/>
          </a:xfrm>
        </p:grpSpPr>
        <p:sp>
          <p:nvSpPr>
            <p:cNvPr id="35"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38"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6" name="组合 35"/>
          <p:cNvGrpSpPr/>
          <p:nvPr/>
        </p:nvGrpSpPr>
        <p:grpSpPr>
          <a:xfrm>
            <a:off x="6369050" y="4620895"/>
            <a:ext cx="1981200" cy="711835"/>
            <a:chOff x="2408" y="3190"/>
            <a:chExt cx="3120" cy="1121"/>
          </a:xfrm>
        </p:grpSpPr>
        <p:sp>
          <p:nvSpPr>
            <p:cNvPr id="37"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1"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grpSp>
        <p:nvGrpSpPr>
          <p:cNvPr id="39" name="组合 38"/>
          <p:cNvGrpSpPr/>
          <p:nvPr/>
        </p:nvGrpSpPr>
        <p:grpSpPr>
          <a:xfrm>
            <a:off x="8590280" y="4620260"/>
            <a:ext cx="1981200" cy="711835"/>
            <a:chOff x="2408" y="3190"/>
            <a:chExt cx="3120" cy="1121"/>
          </a:xfrm>
        </p:grpSpPr>
        <p:sp>
          <p:nvSpPr>
            <p:cNvPr id="40" name="TextBox 45"/>
            <p:cNvSpPr txBox="1"/>
            <p:nvPr/>
          </p:nvSpPr>
          <p:spPr>
            <a:xfrm>
              <a:off x="2408" y="3190"/>
              <a:ext cx="3120" cy="663"/>
            </a:xfrm>
            <a:prstGeom prst="rect">
              <a:avLst/>
            </a:prstGeom>
          </p:spPr>
          <p:txBody>
            <a:bodyPr vert="horz" wrap="none" lIns="0" tIns="0" rIns="0" bIns="0" anchor="b" anchorCtr="1">
              <a:normAutofit/>
            </a:bodyPr>
            <a:lstStyle/>
            <a:p>
              <a:pPr algn="ctr"/>
              <a:r>
                <a:rPr lang="zh-CN" altLang="en-US" sz="2000" b="1" kern="900" dirty="0">
                  <a:solidFill>
                    <a:schemeClr val="tx1">
                      <a:lumMod val="75000"/>
                      <a:lumOff val="25000"/>
                    </a:schemeClr>
                  </a:solidFill>
                  <a:latin typeface="仿宋" panose="02010609060101010101" charset="-122"/>
                  <a:ea typeface="仿宋" panose="02010609060101010101" charset="-122"/>
                  <a:cs typeface="+mn-ea"/>
                  <a:sym typeface="+mn-lt"/>
                </a:rPr>
                <a:t>标题文本预设</a:t>
              </a:r>
            </a:p>
          </p:txBody>
        </p:sp>
        <p:sp>
          <p:nvSpPr>
            <p:cNvPr id="42" name="TextBox 46"/>
            <p:cNvSpPr txBox="1"/>
            <p:nvPr/>
          </p:nvSpPr>
          <p:spPr>
            <a:xfrm>
              <a:off x="2408" y="3853"/>
              <a:ext cx="2977" cy="459"/>
            </a:xfrm>
            <a:prstGeom prst="rect">
              <a:avLst/>
            </a:prstGeom>
          </p:spPr>
          <p:txBody>
            <a:bodyPr vert="horz" wrap="square" lIns="0" tIns="0" rIns="0" bIns="0" anchor="t" anchorCtr="1">
              <a:noAutofit/>
            </a:bodyPr>
            <a:lstStyle/>
            <a:p>
              <a:pPr lvl="0" algn="ctr">
                <a:lnSpc>
                  <a:spcPct val="120000"/>
                </a:lnSpc>
              </a:pP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此部分内容作为文字排版占位显示</a:t>
              </a:r>
              <a:b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br>
              <a:r>
                <a:rPr lang="zh-CN" altLang="en-US" sz="1200">
                  <a:solidFill>
                    <a:schemeClr val="tx1">
                      <a:lumMod val="75000"/>
                      <a:lumOff val="25000"/>
                    </a:schemeClr>
                  </a:solidFill>
                  <a:latin typeface="仿宋" panose="02010609060101010101" charset="-122"/>
                  <a:ea typeface="仿宋" panose="02010609060101010101" charset="-122"/>
                  <a:cs typeface="仿宋" panose="02010609060101010101" charset="-122"/>
                  <a:sym typeface="+mn-lt"/>
                </a:rPr>
                <a:t>（建议使用主题字体）</a:t>
              </a:r>
            </a:p>
          </p:txBody>
        </p:sp>
      </p:grpSp>
    </p:spTree>
    <p:custDataLst>
      <p:tags r:id="rId1"/>
    </p:custDataLst>
  </p:cSld>
  <p:clrMapOvr>
    <a:masterClrMapping/>
  </p:clrMapOvr>
  <p:transition spd="slow">
    <p:random/>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3500"/>
                            </p:stCondLst>
                            <p:childTnLst>
                              <p:par>
                                <p:cTn id="39" presetID="5" presetClass="entr" presetSubtype="1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500"/>
                                        <p:tgtEl>
                                          <p:spTgt spid="10"/>
                                        </p:tgtEl>
                                      </p:cBhvr>
                                    </p:animEffect>
                                  </p:childTnLst>
                                </p:cTn>
                              </p:par>
                            </p:childTnLst>
                          </p:cTn>
                        </p:par>
                        <p:par>
                          <p:cTn id="42" fill="hold">
                            <p:stCondLst>
                              <p:cond delay="4000"/>
                            </p:stCondLst>
                            <p:childTnLst>
                              <p:par>
                                <p:cTn id="43" presetID="5" presetClass="entr" presetSubtype="1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par>
                          <p:cTn id="46" fill="hold">
                            <p:stCondLst>
                              <p:cond delay="4500"/>
                            </p:stCondLst>
                            <p:childTnLst>
                              <p:par>
                                <p:cTn id="47" presetID="5" presetClass="entr" presetSubtype="10"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checkerboard(across)">
                                      <p:cBhvr>
                                        <p:cTn id="49" dur="500"/>
                                        <p:tgtEl>
                                          <p:spTgt spid="36"/>
                                        </p:tgtEl>
                                      </p:cBhvr>
                                    </p:animEffect>
                                  </p:childTnLst>
                                </p:cTn>
                              </p:par>
                            </p:childTnLst>
                          </p:cTn>
                        </p:par>
                        <p:par>
                          <p:cTn id="50" fill="hold">
                            <p:stCondLst>
                              <p:cond delay="5000"/>
                            </p:stCondLst>
                            <p:childTnLst>
                              <p:par>
                                <p:cTn id="51" presetID="5"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checkerboard(across)">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6"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千图网海量PPT模板www.58pic.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1154</Words>
  <Application>Microsoft Office PowerPoint</Application>
  <PresentationFormat>宽屏</PresentationFormat>
  <Paragraphs>175</Paragraphs>
  <Slides>24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FontAwesome</vt:lpstr>
      <vt:lpstr>Yuanti SC</vt:lpstr>
      <vt:lpstr>仿宋</vt:lpstr>
      <vt:lpstr>微软雅黑</vt:lpstr>
      <vt:lpstr>Arial</vt:lpstr>
      <vt:lpstr>Calibri</vt:lpstr>
      <vt:lpstr>Century Gothic</vt:lpstr>
      <vt:lpstr>Roboto Condensed Light</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5</cp:revision>
  <dcterms:created xsi:type="dcterms:W3CDTF">2018-03-01T02:03:00Z</dcterms:created>
  <dcterms:modified xsi:type="dcterms:W3CDTF">2024-01-09T05:24:29Z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