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diagrams/drawing2.xml" ContentType="application/vnd.ms-office.drawingml.diagramDrawing+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rawing3.xml" ContentType="application/vnd.ms-office.drawingml.diagramDrawing+xml"/>
  <Override PartName="/ppt/diagrams/drawing9.xml" ContentType="application/vnd.ms-office.drawingml.diagramDrawing+xml"/>
  <Override PartName="/ppt/diagrams/layout10.xml" ContentType="application/vnd.openxmlformats-officedocument.drawingml.diagramLayout+xml"/>
  <Override PartName="/ppt/diagrams/colors9.xml" ContentType="application/vnd.openxmlformats-officedocument.drawingml.diagramColors+xml"/>
  <Override PartName="/ppt/diagrams/quickStyle10.xml" ContentType="application/vnd.openxmlformats-officedocument.drawingml.diagramStyle+xml"/>
  <Override PartName="/ppt/diagrams/drawing5.xml" ContentType="application/vnd.ms-office.drawingml.diagramDrawing+xml"/>
  <Override PartName="/ppt/diagrams/colors10.xml" ContentType="application/vnd.openxmlformats-officedocument.drawingml.diagramColors+xml"/>
  <Override PartName="/ppt/diagrams/drawing10.xml" ContentType="application/vnd.ms-office.drawingml.diagramDrawing+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8"/>
  </p:notesMasterIdLst>
  <p:sldIdLst>
    <p:sldId id="256" r:id="rId2"/>
    <p:sldId id="261" r:id="rId3"/>
    <p:sldId id="259" r:id="rId4"/>
    <p:sldId id="258" r:id="rId5"/>
    <p:sldId id="328" r:id="rId6"/>
    <p:sldId id="260" r:id="rId7"/>
    <p:sldId id="331" r:id="rId8"/>
    <p:sldId id="329" r:id="rId9"/>
    <p:sldId id="340" r:id="rId10"/>
    <p:sldId id="339" r:id="rId11"/>
    <p:sldId id="332" r:id="rId12"/>
    <p:sldId id="330" r:id="rId13"/>
    <p:sldId id="265" r:id="rId14"/>
    <p:sldId id="356" r:id="rId15"/>
    <p:sldId id="262" r:id="rId16"/>
    <p:sldId id="346" r:id="rId17"/>
    <p:sldId id="347" r:id="rId18"/>
    <p:sldId id="348" r:id="rId19"/>
    <p:sldId id="349" r:id="rId20"/>
    <p:sldId id="345" r:id="rId21"/>
    <p:sldId id="350" r:id="rId22"/>
    <p:sldId id="351" r:id="rId23"/>
    <p:sldId id="352" r:id="rId24"/>
    <p:sldId id="333" r:id="rId25"/>
    <p:sldId id="338" r:id="rId26"/>
    <p:sldId id="336" r:id="rId27"/>
    <p:sldId id="325" r:id="rId28"/>
    <p:sldId id="302" r:id="rId29"/>
    <p:sldId id="303" r:id="rId30"/>
    <p:sldId id="304" r:id="rId31"/>
    <p:sldId id="354" r:id="rId32"/>
    <p:sldId id="305" r:id="rId33"/>
    <p:sldId id="355" r:id="rId34"/>
    <p:sldId id="308" r:id="rId35"/>
    <p:sldId id="309" r:id="rId36"/>
    <p:sldId id="310" r:id="rId37"/>
    <p:sldId id="357" r:id="rId38"/>
    <p:sldId id="358" r:id="rId39"/>
    <p:sldId id="359" r:id="rId40"/>
    <p:sldId id="362" r:id="rId41"/>
    <p:sldId id="360" r:id="rId42"/>
    <p:sldId id="361" r:id="rId43"/>
    <p:sldId id="313" r:id="rId44"/>
    <p:sldId id="306" r:id="rId45"/>
    <p:sldId id="307" r:id="rId46"/>
    <p:sldId id="280" r:id="rId47"/>
  </p:sldIdLst>
  <p:sldSz cx="9144000" cy="5143500" type="screen16x9"/>
  <p:notesSz cx="6858000" cy="9144000"/>
  <p:embeddedFontLst>
    <p:embeddedFont>
      <p:font typeface="Roboto Slab" panose="020B0604020202020204" charset="0"/>
      <p:regular r:id="rId49"/>
      <p:bold r:id="rId50"/>
    </p:embeddedFont>
    <p:embeddedFont>
      <p:font typeface="Sniglet" panose="020B0604020202020204" charset="0"/>
      <p:regular r:id="rId51"/>
    </p:embeddedFont>
    <p:embeddedFont>
      <p:font typeface="Source Sans Pro" panose="020B0503030403020204" pitchFamily="34" charset="0"/>
      <p:regular r:id="rId52"/>
      <p:bold r:id="rId53"/>
      <p:italic r:id="rId54"/>
      <p:boldItalic r:id="rId55"/>
    </p:embeddedFont>
    <p:embeddedFont>
      <p:font typeface="Walter Turncoat" panose="020B0604020202020204" charset="0"/>
      <p:regular r:id="rId56"/>
    </p:embeddedFont>
    <p:embeddedFont>
      <p:font typeface="Wingdings 2" panose="05020102010507070707" pitchFamily="18" charset="2"/>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68" autoAdjust="0"/>
  </p:normalViewPr>
  <p:slideViewPr>
    <p:cSldViewPr snapToGrid="0">
      <p:cViewPr varScale="1">
        <p:scale>
          <a:sx n="123" d="100"/>
          <a:sy n="123" d="100"/>
        </p:scale>
        <p:origin x="12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071169-7965-4248-9270-9336E442E1F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AR"/>
        </a:p>
      </dgm:t>
    </dgm:pt>
    <dgm:pt modelId="{B3AEB47C-CB3C-45D6-ABDE-D4192F7FF7E5}">
      <dgm:prSet phldrT="[Texto]"/>
      <dgm:spPr/>
      <dgm:t>
        <a:bodyPr/>
        <a:lstStyle/>
        <a:p>
          <a:r>
            <a:rPr lang="es-AR" dirty="0"/>
            <a:t>Definido (Repetible)</a:t>
          </a:r>
        </a:p>
      </dgm:t>
    </dgm:pt>
    <dgm:pt modelId="{C5417CB0-D5CD-4E12-851A-CEE37B44E8EF}" type="parTrans" cxnId="{4617D233-3F8D-4118-B29D-9E87332C1050}">
      <dgm:prSet/>
      <dgm:spPr/>
      <dgm:t>
        <a:bodyPr/>
        <a:lstStyle/>
        <a:p>
          <a:endParaRPr lang="es-AR"/>
        </a:p>
      </dgm:t>
    </dgm:pt>
    <dgm:pt modelId="{92EFF060-0D65-465B-B9DD-AF039A25582C}" type="sibTrans" cxnId="{4617D233-3F8D-4118-B29D-9E87332C1050}">
      <dgm:prSet/>
      <dgm:spPr/>
      <dgm:t>
        <a:bodyPr/>
        <a:lstStyle/>
        <a:p>
          <a:endParaRPr lang="es-AR"/>
        </a:p>
      </dgm:t>
    </dgm:pt>
    <dgm:pt modelId="{DE2A661A-29F9-48AD-82AE-B7A69A9A1D6E}">
      <dgm:prSet phldrT="[Texto]"/>
      <dgm:spPr/>
      <dgm:t>
        <a:bodyPr/>
        <a:lstStyle/>
        <a:p>
          <a:r>
            <a:rPr lang="es-AR" dirty="0"/>
            <a:t>Preciso</a:t>
          </a:r>
        </a:p>
      </dgm:t>
    </dgm:pt>
    <dgm:pt modelId="{AF3ECDD0-049D-4CD8-B363-79D5169401C2}" type="parTrans" cxnId="{97D64AD6-53E4-40FF-ACEE-23A2CE503E94}">
      <dgm:prSet/>
      <dgm:spPr/>
      <dgm:t>
        <a:bodyPr/>
        <a:lstStyle/>
        <a:p>
          <a:endParaRPr lang="es-AR"/>
        </a:p>
      </dgm:t>
    </dgm:pt>
    <dgm:pt modelId="{C0EB3DD9-371C-4EEF-A5BE-3D93E6832F29}" type="sibTrans" cxnId="{97D64AD6-53E4-40FF-ACEE-23A2CE503E94}">
      <dgm:prSet/>
      <dgm:spPr/>
      <dgm:t>
        <a:bodyPr/>
        <a:lstStyle/>
        <a:p>
          <a:endParaRPr lang="es-AR"/>
        </a:p>
      </dgm:t>
    </dgm:pt>
    <dgm:pt modelId="{08A28A75-124B-4FA6-A42D-8E000D78B859}">
      <dgm:prSet phldrT="[Texto]"/>
      <dgm:spPr/>
      <dgm:t>
        <a:bodyPr/>
        <a:lstStyle/>
        <a:p>
          <a:r>
            <a:rPr lang="es-AR" dirty="0"/>
            <a:t>Finito</a:t>
          </a:r>
        </a:p>
      </dgm:t>
    </dgm:pt>
    <dgm:pt modelId="{20071A1D-9233-4C62-BC37-A033CF21A920}" type="parTrans" cxnId="{7D5E60C3-6F71-4EF5-ACA8-934E81E51D92}">
      <dgm:prSet/>
      <dgm:spPr/>
      <dgm:t>
        <a:bodyPr/>
        <a:lstStyle/>
        <a:p>
          <a:endParaRPr lang="es-AR"/>
        </a:p>
      </dgm:t>
    </dgm:pt>
    <dgm:pt modelId="{076D31BA-EDE7-4369-A854-FE0C663E9CBE}" type="sibTrans" cxnId="{7D5E60C3-6F71-4EF5-ACA8-934E81E51D92}">
      <dgm:prSet/>
      <dgm:spPr/>
      <dgm:t>
        <a:bodyPr/>
        <a:lstStyle/>
        <a:p>
          <a:endParaRPr lang="es-AR"/>
        </a:p>
      </dgm:t>
    </dgm:pt>
    <dgm:pt modelId="{4AA0AD36-0DB6-4C7E-A46D-34AA7F4485BB}">
      <dgm:prSet phldrT="[Texto]"/>
      <dgm:spPr/>
      <dgm:t>
        <a:bodyPr/>
        <a:lstStyle/>
        <a:p>
          <a:r>
            <a:rPr lang="es-AR" dirty="0"/>
            <a:t>Bajo idénticas condiciones el algoritmo debe obtener el mismo resultado</a:t>
          </a:r>
        </a:p>
      </dgm:t>
    </dgm:pt>
    <dgm:pt modelId="{EE77B66C-6B9C-4999-8747-FCC7E2F7C084}" type="parTrans" cxnId="{F411CCE4-73D0-4056-9940-4C5192C20968}">
      <dgm:prSet/>
      <dgm:spPr/>
      <dgm:t>
        <a:bodyPr/>
        <a:lstStyle/>
        <a:p>
          <a:endParaRPr lang="es-AR"/>
        </a:p>
      </dgm:t>
    </dgm:pt>
    <dgm:pt modelId="{71C639B2-BD58-48B6-9F4F-BD020FD0C679}" type="sibTrans" cxnId="{F411CCE4-73D0-4056-9940-4C5192C20968}">
      <dgm:prSet/>
      <dgm:spPr/>
      <dgm:t>
        <a:bodyPr/>
        <a:lstStyle/>
        <a:p>
          <a:endParaRPr lang="es-AR"/>
        </a:p>
      </dgm:t>
    </dgm:pt>
    <dgm:pt modelId="{3CA15A6F-1F98-4740-9DB8-C249224A0C34}">
      <dgm:prSet phldrT="[Texto]"/>
      <dgm:spPr/>
      <dgm:t>
        <a:bodyPr/>
        <a:lstStyle/>
        <a:p>
          <a:r>
            <a:rPr lang="es-AR" dirty="0"/>
            <a:t>Indica el orden de ejecución de cada paso (secuencia) y </a:t>
          </a:r>
          <a:r>
            <a:rPr lang="es-ES" b="0" i="0" dirty="0"/>
            <a:t>se nos describe un procedimiento concreto y ordenado.</a:t>
          </a:r>
          <a:endParaRPr lang="es-AR" dirty="0"/>
        </a:p>
      </dgm:t>
    </dgm:pt>
    <dgm:pt modelId="{B7E11EDA-9A78-4DB9-B93A-F905B1763E0A}" type="parTrans" cxnId="{D40F8097-02A5-4CE1-AD8F-8CA0312ABA15}">
      <dgm:prSet/>
      <dgm:spPr/>
      <dgm:t>
        <a:bodyPr/>
        <a:lstStyle/>
        <a:p>
          <a:endParaRPr lang="es-AR"/>
        </a:p>
      </dgm:t>
    </dgm:pt>
    <dgm:pt modelId="{CDDEDF66-1398-4EF1-889F-CF4A7D23301A}" type="sibTrans" cxnId="{D40F8097-02A5-4CE1-AD8F-8CA0312ABA15}">
      <dgm:prSet/>
      <dgm:spPr/>
      <dgm:t>
        <a:bodyPr/>
        <a:lstStyle/>
        <a:p>
          <a:endParaRPr lang="es-AR"/>
        </a:p>
      </dgm:t>
    </dgm:pt>
    <dgm:pt modelId="{3D284AB7-7C2E-400A-BA5D-D34CF6F6E57A}">
      <dgm:prSet phldrT="[Texto]"/>
      <dgm:spPr/>
      <dgm:t>
        <a:bodyPr/>
        <a:lstStyle/>
        <a:p>
          <a:r>
            <a:rPr lang="es-AR" dirty="0"/>
            <a:t>Debe tener un inicio y un fin</a:t>
          </a:r>
        </a:p>
      </dgm:t>
    </dgm:pt>
    <dgm:pt modelId="{6851AA4E-2767-49BE-8987-A632EA459221}" type="parTrans" cxnId="{2194F5CF-B7A3-48F7-8FBF-49DF6AECD921}">
      <dgm:prSet/>
      <dgm:spPr/>
      <dgm:t>
        <a:bodyPr/>
        <a:lstStyle/>
        <a:p>
          <a:endParaRPr lang="es-AR"/>
        </a:p>
      </dgm:t>
    </dgm:pt>
    <dgm:pt modelId="{0E37D3C0-7E2F-4930-96BA-75955351263C}" type="sibTrans" cxnId="{2194F5CF-B7A3-48F7-8FBF-49DF6AECD921}">
      <dgm:prSet/>
      <dgm:spPr/>
      <dgm:t>
        <a:bodyPr/>
        <a:lstStyle/>
        <a:p>
          <a:endParaRPr lang="es-AR"/>
        </a:p>
      </dgm:t>
    </dgm:pt>
    <dgm:pt modelId="{9DDFBDE8-1A03-4156-B8A9-9B20E711C6F1}" type="pres">
      <dgm:prSet presAssocID="{FC071169-7965-4248-9270-9336E442E1F2}" presName="Name0" presStyleCnt="0">
        <dgm:presLayoutVars>
          <dgm:dir/>
          <dgm:animLvl val="lvl"/>
          <dgm:resizeHandles val="exact"/>
        </dgm:presLayoutVars>
      </dgm:prSet>
      <dgm:spPr/>
    </dgm:pt>
    <dgm:pt modelId="{DAFCDCCD-E9B8-4B71-8CAA-C9E12EC0DEDB}" type="pres">
      <dgm:prSet presAssocID="{B3AEB47C-CB3C-45D6-ABDE-D4192F7FF7E5}" presName="composite" presStyleCnt="0"/>
      <dgm:spPr/>
    </dgm:pt>
    <dgm:pt modelId="{7C2C5A19-355D-49DB-8C71-6480EE055B14}" type="pres">
      <dgm:prSet presAssocID="{B3AEB47C-CB3C-45D6-ABDE-D4192F7FF7E5}" presName="parTx" presStyleLbl="alignNode1" presStyleIdx="0" presStyleCnt="3">
        <dgm:presLayoutVars>
          <dgm:chMax val="0"/>
          <dgm:chPref val="0"/>
          <dgm:bulletEnabled val="1"/>
        </dgm:presLayoutVars>
      </dgm:prSet>
      <dgm:spPr/>
    </dgm:pt>
    <dgm:pt modelId="{7C809429-236D-4B98-B09E-8D0C6473C705}" type="pres">
      <dgm:prSet presAssocID="{B3AEB47C-CB3C-45D6-ABDE-D4192F7FF7E5}" presName="desTx" presStyleLbl="alignAccFollowNode1" presStyleIdx="0" presStyleCnt="3">
        <dgm:presLayoutVars>
          <dgm:bulletEnabled val="1"/>
        </dgm:presLayoutVars>
      </dgm:prSet>
      <dgm:spPr/>
    </dgm:pt>
    <dgm:pt modelId="{732CEC9A-658D-48EB-9CDB-B7520FC980F6}" type="pres">
      <dgm:prSet presAssocID="{92EFF060-0D65-465B-B9DD-AF039A25582C}" presName="space" presStyleCnt="0"/>
      <dgm:spPr/>
    </dgm:pt>
    <dgm:pt modelId="{1AE4150D-542D-41A8-BEC6-42082638CC0B}" type="pres">
      <dgm:prSet presAssocID="{DE2A661A-29F9-48AD-82AE-B7A69A9A1D6E}" presName="composite" presStyleCnt="0"/>
      <dgm:spPr/>
    </dgm:pt>
    <dgm:pt modelId="{2BDD3EE3-CFBC-41AE-BDFA-E4EED7F3EB8B}" type="pres">
      <dgm:prSet presAssocID="{DE2A661A-29F9-48AD-82AE-B7A69A9A1D6E}" presName="parTx" presStyleLbl="alignNode1" presStyleIdx="1" presStyleCnt="3">
        <dgm:presLayoutVars>
          <dgm:chMax val="0"/>
          <dgm:chPref val="0"/>
          <dgm:bulletEnabled val="1"/>
        </dgm:presLayoutVars>
      </dgm:prSet>
      <dgm:spPr/>
    </dgm:pt>
    <dgm:pt modelId="{B0674E96-2CE7-4DFF-A1C3-398F83EB9405}" type="pres">
      <dgm:prSet presAssocID="{DE2A661A-29F9-48AD-82AE-B7A69A9A1D6E}" presName="desTx" presStyleLbl="alignAccFollowNode1" presStyleIdx="1" presStyleCnt="3">
        <dgm:presLayoutVars>
          <dgm:bulletEnabled val="1"/>
        </dgm:presLayoutVars>
      </dgm:prSet>
      <dgm:spPr/>
    </dgm:pt>
    <dgm:pt modelId="{08581A8C-EA44-4B4B-8EB4-AFBAB4197BD7}" type="pres">
      <dgm:prSet presAssocID="{C0EB3DD9-371C-4EEF-A5BE-3D93E6832F29}" presName="space" presStyleCnt="0"/>
      <dgm:spPr/>
    </dgm:pt>
    <dgm:pt modelId="{C89AD107-430F-467C-829B-B4D0B43819B0}" type="pres">
      <dgm:prSet presAssocID="{08A28A75-124B-4FA6-A42D-8E000D78B859}" presName="composite" presStyleCnt="0"/>
      <dgm:spPr/>
    </dgm:pt>
    <dgm:pt modelId="{009DB356-DD79-4F2E-9A81-6F478C2EE05A}" type="pres">
      <dgm:prSet presAssocID="{08A28A75-124B-4FA6-A42D-8E000D78B859}" presName="parTx" presStyleLbl="alignNode1" presStyleIdx="2" presStyleCnt="3">
        <dgm:presLayoutVars>
          <dgm:chMax val="0"/>
          <dgm:chPref val="0"/>
          <dgm:bulletEnabled val="1"/>
        </dgm:presLayoutVars>
      </dgm:prSet>
      <dgm:spPr/>
    </dgm:pt>
    <dgm:pt modelId="{2328A8F6-A13F-4230-BC2C-F8D02D03EAE6}" type="pres">
      <dgm:prSet presAssocID="{08A28A75-124B-4FA6-A42D-8E000D78B859}" presName="desTx" presStyleLbl="alignAccFollowNode1" presStyleIdx="2" presStyleCnt="3">
        <dgm:presLayoutVars>
          <dgm:bulletEnabled val="1"/>
        </dgm:presLayoutVars>
      </dgm:prSet>
      <dgm:spPr/>
    </dgm:pt>
  </dgm:ptLst>
  <dgm:cxnLst>
    <dgm:cxn modelId="{09D76321-257D-4A45-A4FA-FA83F996AC92}" type="presOf" srcId="{3D284AB7-7C2E-400A-BA5D-D34CF6F6E57A}" destId="{2328A8F6-A13F-4230-BC2C-F8D02D03EAE6}" srcOrd="0" destOrd="0" presId="urn:microsoft.com/office/officeart/2005/8/layout/hList1"/>
    <dgm:cxn modelId="{4617D233-3F8D-4118-B29D-9E87332C1050}" srcId="{FC071169-7965-4248-9270-9336E442E1F2}" destId="{B3AEB47C-CB3C-45D6-ABDE-D4192F7FF7E5}" srcOrd="0" destOrd="0" parTransId="{C5417CB0-D5CD-4E12-851A-CEE37B44E8EF}" sibTransId="{92EFF060-0D65-465B-B9DD-AF039A25582C}"/>
    <dgm:cxn modelId="{3E1EB23B-B27D-4D58-94A2-105B4F18303F}" type="presOf" srcId="{3CA15A6F-1F98-4740-9DB8-C249224A0C34}" destId="{B0674E96-2CE7-4DFF-A1C3-398F83EB9405}" srcOrd="0" destOrd="0" presId="urn:microsoft.com/office/officeart/2005/8/layout/hList1"/>
    <dgm:cxn modelId="{0F7F4F73-D3D7-4AC3-A1BE-ADB888486680}" type="presOf" srcId="{B3AEB47C-CB3C-45D6-ABDE-D4192F7FF7E5}" destId="{7C2C5A19-355D-49DB-8C71-6480EE055B14}" srcOrd="0" destOrd="0" presId="urn:microsoft.com/office/officeart/2005/8/layout/hList1"/>
    <dgm:cxn modelId="{042DA254-CE81-45D1-981E-F3B191222C3C}" type="presOf" srcId="{DE2A661A-29F9-48AD-82AE-B7A69A9A1D6E}" destId="{2BDD3EE3-CFBC-41AE-BDFA-E4EED7F3EB8B}" srcOrd="0" destOrd="0" presId="urn:microsoft.com/office/officeart/2005/8/layout/hList1"/>
    <dgm:cxn modelId="{2CBC8C90-6421-4594-A5E1-51D1DC809952}" type="presOf" srcId="{4AA0AD36-0DB6-4C7E-A46D-34AA7F4485BB}" destId="{7C809429-236D-4B98-B09E-8D0C6473C705}" srcOrd="0" destOrd="0" presId="urn:microsoft.com/office/officeart/2005/8/layout/hList1"/>
    <dgm:cxn modelId="{D40F8097-02A5-4CE1-AD8F-8CA0312ABA15}" srcId="{DE2A661A-29F9-48AD-82AE-B7A69A9A1D6E}" destId="{3CA15A6F-1F98-4740-9DB8-C249224A0C34}" srcOrd="0" destOrd="0" parTransId="{B7E11EDA-9A78-4DB9-B93A-F905B1763E0A}" sibTransId="{CDDEDF66-1398-4EF1-889F-CF4A7D23301A}"/>
    <dgm:cxn modelId="{7D5E60C3-6F71-4EF5-ACA8-934E81E51D92}" srcId="{FC071169-7965-4248-9270-9336E442E1F2}" destId="{08A28A75-124B-4FA6-A42D-8E000D78B859}" srcOrd="2" destOrd="0" parTransId="{20071A1D-9233-4C62-BC37-A033CF21A920}" sibTransId="{076D31BA-EDE7-4369-A854-FE0C663E9CBE}"/>
    <dgm:cxn modelId="{2194F5CF-B7A3-48F7-8FBF-49DF6AECD921}" srcId="{08A28A75-124B-4FA6-A42D-8E000D78B859}" destId="{3D284AB7-7C2E-400A-BA5D-D34CF6F6E57A}" srcOrd="0" destOrd="0" parTransId="{6851AA4E-2767-49BE-8987-A632EA459221}" sibTransId="{0E37D3C0-7E2F-4930-96BA-75955351263C}"/>
    <dgm:cxn modelId="{97D64AD6-53E4-40FF-ACEE-23A2CE503E94}" srcId="{FC071169-7965-4248-9270-9336E442E1F2}" destId="{DE2A661A-29F9-48AD-82AE-B7A69A9A1D6E}" srcOrd="1" destOrd="0" parTransId="{AF3ECDD0-049D-4CD8-B363-79D5169401C2}" sibTransId="{C0EB3DD9-371C-4EEF-A5BE-3D93E6832F29}"/>
    <dgm:cxn modelId="{696132E3-64E5-4222-8FAA-C93B564AFC27}" type="presOf" srcId="{FC071169-7965-4248-9270-9336E442E1F2}" destId="{9DDFBDE8-1A03-4156-B8A9-9B20E711C6F1}" srcOrd="0" destOrd="0" presId="urn:microsoft.com/office/officeart/2005/8/layout/hList1"/>
    <dgm:cxn modelId="{F411CCE4-73D0-4056-9940-4C5192C20968}" srcId="{B3AEB47C-CB3C-45D6-ABDE-D4192F7FF7E5}" destId="{4AA0AD36-0DB6-4C7E-A46D-34AA7F4485BB}" srcOrd="0" destOrd="0" parTransId="{EE77B66C-6B9C-4999-8747-FCC7E2F7C084}" sibTransId="{71C639B2-BD58-48B6-9F4F-BD020FD0C679}"/>
    <dgm:cxn modelId="{779E83E8-2FF9-4438-BDB0-C0AC6A775A16}" type="presOf" srcId="{08A28A75-124B-4FA6-A42D-8E000D78B859}" destId="{009DB356-DD79-4F2E-9A81-6F478C2EE05A}" srcOrd="0" destOrd="0" presId="urn:microsoft.com/office/officeart/2005/8/layout/hList1"/>
    <dgm:cxn modelId="{086EDC09-42F6-4920-96AC-B14FCDAF6B36}" type="presParOf" srcId="{9DDFBDE8-1A03-4156-B8A9-9B20E711C6F1}" destId="{DAFCDCCD-E9B8-4B71-8CAA-C9E12EC0DEDB}" srcOrd="0" destOrd="0" presId="urn:microsoft.com/office/officeart/2005/8/layout/hList1"/>
    <dgm:cxn modelId="{FC194F7D-0B20-4A5F-A72E-9480ADFC76EE}" type="presParOf" srcId="{DAFCDCCD-E9B8-4B71-8CAA-C9E12EC0DEDB}" destId="{7C2C5A19-355D-49DB-8C71-6480EE055B14}" srcOrd="0" destOrd="0" presId="urn:microsoft.com/office/officeart/2005/8/layout/hList1"/>
    <dgm:cxn modelId="{160861B7-3E2A-489B-9703-A4125ADDA426}" type="presParOf" srcId="{DAFCDCCD-E9B8-4B71-8CAA-C9E12EC0DEDB}" destId="{7C809429-236D-4B98-B09E-8D0C6473C705}" srcOrd="1" destOrd="0" presId="urn:microsoft.com/office/officeart/2005/8/layout/hList1"/>
    <dgm:cxn modelId="{9D80475C-70AD-494E-921F-7A3931A3C674}" type="presParOf" srcId="{9DDFBDE8-1A03-4156-B8A9-9B20E711C6F1}" destId="{732CEC9A-658D-48EB-9CDB-B7520FC980F6}" srcOrd="1" destOrd="0" presId="urn:microsoft.com/office/officeart/2005/8/layout/hList1"/>
    <dgm:cxn modelId="{D7044FAA-246E-49CF-84A9-265FC466B589}" type="presParOf" srcId="{9DDFBDE8-1A03-4156-B8A9-9B20E711C6F1}" destId="{1AE4150D-542D-41A8-BEC6-42082638CC0B}" srcOrd="2" destOrd="0" presId="urn:microsoft.com/office/officeart/2005/8/layout/hList1"/>
    <dgm:cxn modelId="{1F3B4B21-D76F-4E81-B3CC-A3929D6DC256}" type="presParOf" srcId="{1AE4150D-542D-41A8-BEC6-42082638CC0B}" destId="{2BDD3EE3-CFBC-41AE-BDFA-E4EED7F3EB8B}" srcOrd="0" destOrd="0" presId="urn:microsoft.com/office/officeart/2005/8/layout/hList1"/>
    <dgm:cxn modelId="{9B7C6EF7-B202-4BE8-A0C4-B4849B0733AC}" type="presParOf" srcId="{1AE4150D-542D-41A8-BEC6-42082638CC0B}" destId="{B0674E96-2CE7-4DFF-A1C3-398F83EB9405}" srcOrd="1" destOrd="0" presId="urn:microsoft.com/office/officeart/2005/8/layout/hList1"/>
    <dgm:cxn modelId="{992BF5AB-25D5-4F92-99F1-8136086B225B}" type="presParOf" srcId="{9DDFBDE8-1A03-4156-B8A9-9B20E711C6F1}" destId="{08581A8C-EA44-4B4B-8EB4-AFBAB4197BD7}" srcOrd="3" destOrd="0" presId="urn:microsoft.com/office/officeart/2005/8/layout/hList1"/>
    <dgm:cxn modelId="{3401508B-8E32-448F-8B37-ACE778D59925}" type="presParOf" srcId="{9DDFBDE8-1A03-4156-B8A9-9B20E711C6F1}" destId="{C89AD107-430F-467C-829B-B4D0B43819B0}" srcOrd="4" destOrd="0" presId="urn:microsoft.com/office/officeart/2005/8/layout/hList1"/>
    <dgm:cxn modelId="{ECE9E030-6A41-4DB2-A654-D0709133CDA8}" type="presParOf" srcId="{C89AD107-430F-467C-829B-B4D0B43819B0}" destId="{009DB356-DD79-4F2E-9A81-6F478C2EE05A}" srcOrd="0" destOrd="0" presId="urn:microsoft.com/office/officeart/2005/8/layout/hList1"/>
    <dgm:cxn modelId="{CBF4A2FA-B15E-499A-AED3-C2C7630AD2C1}" type="presParOf" srcId="{C89AD107-430F-467C-829B-B4D0B43819B0}" destId="{2328A8F6-A13F-4230-BC2C-F8D02D03EAE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F45043C-6D21-4118-8BEF-8AEADE7193F6}"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s-AR"/>
        </a:p>
      </dgm:t>
    </dgm:pt>
    <dgm:pt modelId="{44BC23D1-29E2-43FF-9FB4-0AB9E292B119}">
      <dgm:prSet phldrT="[Texto]"/>
      <dgm:spPr/>
      <dgm:t>
        <a:bodyPr/>
        <a:lstStyle/>
        <a:p>
          <a:r>
            <a:rPr lang="es-AR" dirty="0"/>
            <a:t>Se traduce a lenguaje de máquina</a:t>
          </a:r>
        </a:p>
      </dgm:t>
    </dgm:pt>
    <dgm:pt modelId="{0D1D991A-CA3D-4D3C-9C56-5710D8758CD2}" type="parTrans" cxnId="{42CBB41E-E3B5-46F8-BFE1-EDEC1F7336A3}">
      <dgm:prSet/>
      <dgm:spPr/>
      <dgm:t>
        <a:bodyPr/>
        <a:lstStyle/>
        <a:p>
          <a:endParaRPr lang="es-AR"/>
        </a:p>
      </dgm:t>
    </dgm:pt>
    <dgm:pt modelId="{18459281-C8D9-4D05-A51F-8E398A396A0C}" type="sibTrans" cxnId="{42CBB41E-E3B5-46F8-BFE1-EDEC1F7336A3}">
      <dgm:prSet/>
      <dgm:spPr/>
      <dgm:t>
        <a:bodyPr/>
        <a:lstStyle/>
        <a:p>
          <a:endParaRPr lang="es-AR"/>
        </a:p>
      </dgm:t>
    </dgm:pt>
    <dgm:pt modelId="{F71E4745-C6E6-4757-BEBB-E3ADC8E66D50}">
      <dgm:prSet phldrT="[Texto]"/>
      <dgm:spPr/>
      <dgm:t>
        <a:bodyPr/>
        <a:lstStyle/>
        <a:p>
          <a:r>
            <a:rPr lang="es-AR" dirty="0"/>
            <a:t>Compiladores</a:t>
          </a:r>
        </a:p>
      </dgm:t>
    </dgm:pt>
    <dgm:pt modelId="{6A23CAD4-2E8C-4754-83DB-EEB44D9BC50B}" type="parTrans" cxnId="{836DAADF-B409-4F9C-AFB6-3542C00927F8}">
      <dgm:prSet/>
      <dgm:spPr/>
      <dgm:t>
        <a:bodyPr/>
        <a:lstStyle/>
        <a:p>
          <a:endParaRPr lang="es-AR"/>
        </a:p>
      </dgm:t>
    </dgm:pt>
    <dgm:pt modelId="{B60300D9-F396-4BAD-99F5-4BDF17AA8BCD}" type="sibTrans" cxnId="{836DAADF-B409-4F9C-AFB6-3542C00927F8}">
      <dgm:prSet/>
      <dgm:spPr/>
      <dgm:t>
        <a:bodyPr/>
        <a:lstStyle/>
        <a:p>
          <a:endParaRPr lang="es-AR"/>
        </a:p>
      </dgm:t>
    </dgm:pt>
    <dgm:pt modelId="{2003CF1D-BA88-45C1-94D0-8C28736C4D5A}">
      <dgm:prSet phldrT="[Texto]"/>
      <dgm:spPr/>
      <dgm:t>
        <a:bodyPr/>
        <a:lstStyle/>
        <a:p>
          <a:r>
            <a:rPr lang="es-AR" dirty="0"/>
            <a:t>Interpretes</a:t>
          </a:r>
        </a:p>
      </dgm:t>
    </dgm:pt>
    <dgm:pt modelId="{C6AE7FBE-FC48-44AE-9F19-CC43F640973B}" type="parTrans" cxnId="{275D3325-B19D-4DD3-81A9-1501FB2857AF}">
      <dgm:prSet/>
      <dgm:spPr/>
      <dgm:t>
        <a:bodyPr/>
        <a:lstStyle/>
        <a:p>
          <a:endParaRPr lang="es-AR"/>
        </a:p>
      </dgm:t>
    </dgm:pt>
    <dgm:pt modelId="{01342DEC-B05E-4268-B765-5B63433F1592}" type="sibTrans" cxnId="{275D3325-B19D-4DD3-81A9-1501FB2857AF}">
      <dgm:prSet/>
      <dgm:spPr/>
      <dgm:t>
        <a:bodyPr/>
        <a:lstStyle/>
        <a:p>
          <a:endParaRPr lang="es-AR"/>
        </a:p>
      </dgm:t>
    </dgm:pt>
    <dgm:pt modelId="{CE84E111-1D8F-4ADB-8B91-8749393D084F}">
      <dgm:prSet phldrT="[Texto]"/>
      <dgm:spPr/>
      <dgm:t>
        <a:bodyPr/>
        <a:lstStyle/>
        <a:p>
          <a:r>
            <a:rPr lang="es-AR" dirty="0"/>
            <a:t>Ensambladores</a:t>
          </a:r>
        </a:p>
      </dgm:t>
    </dgm:pt>
    <dgm:pt modelId="{8D8C3987-4167-4001-A950-64C790CBD26F}" type="parTrans" cxnId="{F52C0129-30E6-45B5-ACED-6D3E555AC15F}">
      <dgm:prSet/>
      <dgm:spPr/>
      <dgm:t>
        <a:bodyPr/>
        <a:lstStyle/>
        <a:p>
          <a:endParaRPr lang="es-AR"/>
        </a:p>
      </dgm:t>
    </dgm:pt>
    <dgm:pt modelId="{302B6EE3-FB43-4B8E-A5A5-89B5C0CFC301}" type="sibTrans" cxnId="{F52C0129-30E6-45B5-ACED-6D3E555AC15F}">
      <dgm:prSet/>
      <dgm:spPr/>
      <dgm:t>
        <a:bodyPr/>
        <a:lstStyle/>
        <a:p>
          <a:endParaRPr lang="es-AR"/>
        </a:p>
      </dgm:t>
    </dgm:pt>
    <dgm:pt modelId="{6D925B5B-C4B6-44E5-BFEA-0074A9D6FC09}" type="pres">
      <dgm:prSet presAssocID="{BF45043C-6D21-4118-8BEF-8AEADE7193F6}" presName="hierChild1" presStyleCnt="0">
        <dgm:presLayoutVars>
          <dgm:orgChart val="1"/>
          <dgm:chPref val="1"/>
          <dgm:dir/>
          <dgm:animOne val="branch"/>
          <dgm:animLvl val="lvl"/>
          <dgm:resizeHandles/>
        </dgm:presLayoutVars>
      </dgm:prSet>
      <dgm:spPr/>
    </dgm:pt>
    <dgm:pt modelId="{A101467B-D7D4-4851-9B46-F24244B695C2}" type="pres">
      <dgm:prSet presAssocID="{44BC23D1-29E2-43FF-9FB4-0AB9E292B119}" presName="hierRoot1" presStyleCnt="0">
        <dgm:presLayoutVars>
          <dgm:hierBranch val="init"/>
        </dgm:presLayoutVars>
      </dgm:prSet>
      <dgm:spPr/>
    </dgm:pt>
    <dgm:pt modelId="{93E3FE72-5904-4E38-A547-26243FBB8055}" type="pres">
      <dgm:prSet presAssocID="{44BC23D1-29E2-43FF-9FB4-0AB9E292B119}" presName="rootComposite1" presStyleCnt="0"/>
      <dgm:spPr/>
    </dgm:pt>
    <dgm:pt modelId="{5EF50CCE-49AA-4140-A28A-4D6225EA5AAE}" type="pres">
      <dgm:prSet presAssocID="{44BC23D1-29E2-43FF-9FB4-0AB9E292B119}" presName="rootText1" presStyleLbl="node0" presStyleIdx="0" presStyleCnt="1">
        <dgm:presLayoutVars>
          <dgm:chPref val="3"/>
        </dgm:presLayoutVars>
      </dgm:prSet>
      <dgm:spPr/>
    </dgm:pt>
    <dgm:pt modelId="{77BB1E8A-86B4-43D0-8C40-D549E8E65C6C}" type="pres">
      <dgm:prSet presAssocID="{44BC23D1-29E2-43FF-9FB4-0AB9E292B119}" presName="rootConnector1" presStyleLbl="node1" presStyleIdx="0" presStyleCnt="0"/>
      <dgm:spPr/>
    </dgm:pt>
    <dgm:pt modelId="{98CD84F2-F958-4303-BD73-F27B69B04A1C}" type="pres">
      <dgm:prSet presAssocID="{44BC23D1-29E2-43FF-9FB4-0AB9E292B119}" presName="hierChild2" presStyleCnt="0"/>
      <dgm:spPr/>
    </dgm:pt>
    <dgm:pt modelId="{EC6084BF-F063-4783-A56A-87DA33883CAA}" type="pres">
      <dgm:prSet presAssocID="{6A23CAD4-2E8C-4754-83DB-EEB44D9BC50B}" presName="Name37" presStyleLbl="parChTrans1D2" presStyleIdx="0" presStyleCnt="3"/>
      <dgm:spPr/>
    </dgm:pt>
    <dgm:pt modelId="{3B82B32C-5612-4943-9B8E-940271A87DED}" type="pres">
      <dgm:prSet presAssocID="{F71E4745-C6E6-4757-BEBB-E3ADC8E66D50}" presName="hierRoot2" presStyleCnt="0">
        <dgm:presLayoutVars>
          <dgm:hierBranch val="init"/>
        </dgm:presLayoutVars>
      </dgm:prSet>
      <dgm:spPr/>
    </dgm:pt>
    <dgm:pt modelId="{91EA5C81-166A-4131-977C-1037026BF09A}" type="pres">
      <dgm:prSet presAssocID="{F71E4745-C6E6-4757-BEBB-E3ADC8E66D50}" presName="rootComposite" presStyleCnt="0"/>
      <dgm:spPr/>
    </dgm:pt>
    <dgm:pt modelId="{7A1DD549-A0D2-404C-AC2B-C8238DF387FF}" type="pres">
      <dgm:prSet presAssocID="{F71E4745-C6E6-4757-BEBB-E3ADC8E66D50}" presName="rootText" presStyleLbl="node2" presStyleIdx="0" presStyleCnt="3">
        <dgm:presLayoutVars>
          <dgm:chPref val="3"/>
        </dgm:presLayoutVars>
      </dgm:prSet>
      <dgm:spPr/>
    </dgm:pt>
    <dgm:pt modelId="{7FF5F44D-38AE-4252-A1E6-5BD7FE6ABEA8}" type="pres">
      <dgm:prSet presAssocID="{F71E4745-C6E6-4757-BEBB-E3ADC8E66D50}" presName="rootConnector" presStyleLbl="node2" presStyleIdx="0" presStyleCnt="3"/>
      <dgm:spPr/>
    </dgm:pt>
    <dgm:pt modelId="{81246105-2BC7-401A-89DB-654142A654D4}" type="pres">
      <dgm:prSet presAssocID="{F71E4745-C6E6-4757-BEBB-E3ADC8E66D50}" presName="hierChild4" presStyleCnt="0"/>
      <dgm:spPr/>
    </dgm:pt>
    <dgm:pt modelId="{CAB6E4BF-C3B1-4C37-85DA-249D7D6BDA62}" type="pres">
      <dgm:prSet presAssocID="{F71E4745-C6E6-4757-BEBB-E3ADC8E66D50}" presName="hierChild5" presStyleCnt="0"/>
      <dgm:spPr/>
    </dgm:pt>
    <dgm:pt modelId="{9C2EC719-FC8F-4C71-8F2D-F62A1296D2DC}" type="pres">
      <dgm:prSet presAssocID="{C6AE7FBE-FC48-44AE-9F19-CC43F640973B}" presName="Name37" presStyleLbl="parChTrans1D2" presStyleIdx="1" presStyleCnt="3"/>
      <dgm:spPr/>
    </dgm:pt>
    <dgm:pt modelId="{8E8D1595-ADA4-403B-870F-724691F2FC1B}" type="pres">
      <dgm:prSet presAssocID="{2003CF1D-BA88-45C1-94D0-8C28736C4D5A}" presName="hierRoot2" presStyleCnt="0">
        <dgm:presLayoutVars>
          <dgm:hierBranch val="init"/>
        </dgm:presLayoutVars>
      </dgm:prSet>
      <dgm:spPr/>
    </dgm:pt>
    <dgm:pt modelId="{5B600FD4-A059-4001-8472-7BE169656825}" type="pres">
      <dgm:prSet presAssocID="{2003CF1D-BA88-45C1-94D0-8C28736C4D5A}" presName="rootComposite" presStyleCnt="0"/>
      <dgm:spPr/>
    </dgm:pt>
    <dgm:pt modelId="{ED001CC4-1A81-4BE2-B6DE-29142C6B2494}" type="pres">
      <dgm:prSet presAssocID="{2003CF1D-BA88-45C1-94D0-8C28736C4D5A}" presName="rootText" presStyleLbl="node2" presStyleIdx="1" presStyleCnt="3">
        <dgm:presLayoutVars>
          <dgm:chPref val="3"/>
        </dgm:presLayoutVars>
      </dgm:prSet>
      <dgm:spPr/>
    </dgm:pt>
    <dgm:pt modelId="{BCB4B65A-FA60-46CA-A105-4414552833CC}" type="pres">
      <dgm:prSet presAssocID="{2003CF1D-BA88-45C1-94D0-8C28736C4D5A}" presName="rootConnector" presStyleLbl="node2" presStyleIdx="1" presStyleCnt="3"/>
      <dgm:spPr/>
    </dgm:pt>
    <dgm:pt modelId="{B21C1EA6-F9F1-49B9-B5AF-834DD0E5AC86}" type="pres">
      <dgm:prSet presAssocID="{2003CF1D-BA88-45C1-94D0-8C28736C4D5A}" presName="hierChild4" presStyleCnt="0"/>
      <dgm:spPr/>
    </dgm:pt>
    <dgm:pt modelId="{10225A13-16C0-4F59-B4A5-1065A2769F20}" type="pres">
      <dgm:prSet presAssocID="{2003CF1D-BA88-45C1-94D0-8C28736C4D5A}" presName="hierChild5" presStyleCnt="0"/>
      <dgm:spPr/>
    </dgm:pt>
    <dgm:pt modelId="{4ED22038-DA16-4B8F-B39B-2877A5992176}" type="pres">
      <dgm:prSet presAssocID="{8D8C3987-4167-4001-A950-64C790CBD26F}" presName="Name37" presStyleLbl="parChTrans1D2" presStyleIdx="2" presStyleCnt="3"/>
      <dgm:spPr/>
    </dgm:pt>
    <dgm:pt modelId="{E6A340AD-57C1-4AB5-B9D1-E2DB8759F47A}" type="pres">
      <dgm:prSet presAssocID="{CE84E111-1D8F-4ADB-8B91-8749393D084F}" presName="hierRoot2" presStyleCnt="0">
        <dgm:presLayoutVars>
          <dgm:hierBranch val="init"/>
        </dgm:presLayoutVars>
      </dgm:prSet>
      <dgm:spPr/>
    </dgm:pt>
    <dgm:pt modelId="{F119A802-2B70-47ED-8E64-886F2319FE51}" type="pres">
      <dgm:prSet presAssocID="{CE84E111-1D8F-4ADB-8B91-8749393D084F}" presName="rootComposite" presStyleCnt="0"/>
      <dgm:spPr/>
    </dgm:pt>
    <dgm:pt modelId="{D3F879C9-3BA1-46FD-9F86-A87AA7522C8C}" type="pres">
      <dgm:prSet presAssocID="{CE84E111-1D8F-4ADB-8B91-8749393D084F}" presName="rootText" presStyleLbl="node2" presStyleIdx="2" presStyleCnt="3">
        <dgm:presLayoutVars>
          <dgm:chPref val="3"/>
        </dgm:presLayoutVars>
      </dgm:prSet>
      <dgm:spPr/>
    </dgm:pt>
    <dgm:pt modelId="{B62CC2C4-3A2E-4065-A8D4-99E48534F81B}" type="pres">
      <dgm:prSet presAssocID="{CE84E111-1D8F-4ADB-8B91-8749393D084F}" presName="rootConnector" presStyleLbl="node2" presStyleIdx="2" presStyleCnt="3"/>
      <dgm:spPr/>
    </dgm:pt>
    <dgm:pt modelId="{A3CD753E-61A9-4C3C-BCC4-215B6A5F5BC8}" type="pres">
      <dgm:prSet presAssocID="{CE84E111-1D8F-4ADB-8B91-8749393D084F}" presName="hierChild4" presStyleCnt="0"/>
      <dgm:spPr/>
    </dgm:pt>
    <dgm:pt modelId="{5F2A8933-A87D-4823-90C5-41AE71B4704B}" type="pres">
      <dgm:prSet presAssocID="{CE84E111-1D8F-4ADB-8B91-8749393D084F}" presName="hierChild5" presStyleCnt="0"/>
      <dgm:spPr/>
    </dgm:pt>
    <dgm:pt modelId="{3AD02D25-5685-47B6-8A22-29DEB149F54A}" type="pres">
      <dgm:prSet presAssocID="{44BC23D1-29E2-43FF-9FB4-0AB9E292B119}" presName="hierChild3" presStyleCnt="0"/>
      <dgm:spPr/>
    </dgm:pt>
  </dgm:ptLst>
  <dgm:cxnLst>
    <dgm:cxn modelId="{B392A20E-B44F-47BF-8747-A4D9D295C828}" type="presOf" srcId="{2003CF1D-BA88-45C1-94D0-8C28736C4D5A}" destId="{ED001CC4-1A81-4BE2-B6DE-29142C6B2494}" srcOrd="0" destOrd="0" presId="urn:microsoft.com/office/officeart/2005/8/layout/orgChart1"/>
    <dgm:cxn modelId="{42CBB41E-E3B5-46F8-BFE1-EDEC1F7336A3}" srcId="{BF45043C-6D21-4118-8BEF-8AEADE7193F6}" destId="{44BC23D1-29E2-43FF-9FB4-0AB9E292B119}" srcOrd="0" destOrd="0" parTransId="{0D1D991A-CA3D-4D3C-9C56-5710D8758CD2}" sibTransId="{18459281-C8D9-4D05-A51F-8E398A396A0C}"/>
    <dgm:cxn modelId="{36391B24-6333-4A84-AD80-6E41B87575DA}" type="presOf" srcId="{44BC23D1-29E2-43FF-9FB4-0AB9E292B119}" destId="{77BB1E8A-86B4-43D0-8C40-D549E8E65C6C}" srcOrd="1" destOrd="0" presId="urn:microsoft.com/office/officeart/2005/8/layout/orgChart1"/>
    <dgm:cxn modelId="{275D3325-B19D-4DD3-81A9-1501FB2857AF}" srcId="{44BC23D1-29E2-43FF-9FB4-0AB9E292B119}" destId="{2003CF1D-BA88-45C1-94D0-8C28736C4D5A}" srcOrd="1" destOrd="0" parTransId="{C6AE7FBE-FC48-44AE-9F19-CC43F640973B}" sibTransId="{01342DEC-B05E-4268-B765-5B63433F1592}"/>
    <dgm:cxn modelId="{F52C0129-30E6-45B5-ACED-6D3E555AC15F}" srcId="{44BC23D1-29E2-43FF-9FB4-0AB9E292B119}" destId="{CE84E111-1D8F-4ADB-8B91-8749393D084F}" srcOrd="2" destOrd="0" parTransId="{8D8C3987-4167-4001-A950-64C790CBD26F}" sibTransId="{302B6EE3-FB43-4B8E-A5A5-89B5C0CFC301}"/>
    <dgm:cxn modelId="{2624E929-AD3D-43CE-A0F7-1B9C17FA8512}" type="presOf" srcId="{F71E4745-C6E6-4757-BEBB-E3ADC8E66D50}" destId="{7A1DD549-A0D2-404C-AC2B-C8238DF387FF}" srcOrd="0" destOrd="0" presId="urn:microsoft.com/office/officeart/2005/8/layout/orgChart1"/>
    <dgm:cxn modelId="{7BC89D45-CBD5-49B7-91E9-EEBFF7AA99A7}" type="presOf" srcId="{CE84E111-1D8F-4ADB-8B91-8749393D084F}" destId="{D3F879C9-3BA1-46FD-9F86-A87AA7522C8C}" srcOrd="0" destOrd="0" presId="urn:microsoft.com/office/officeart/2005/8/layout/orgChart1"/>
    <dgm:cxn modelId="{6A0A7747-A4C3-494E-A605-67827789F81D}" type="presOf" srcId="{F71E4745-C6E6-4757-BEBB-E3ADC8E66D50}" destId="{7FF5F44D-38AE-4252-A1E6-5BD7FE6ABEA8}" srcOrd="1" destOrd="0" presId="urn:microsoft.com/office/officeart/2005/8/layout/orgChart1"/>
    <dgm:cxn modelId="{B1591376-1AA6-440C-B1FB-45B407CDA35A}" type="presOf" srcId="{6A23CAD4-2E8C-4754-83DB-EEB44D9BC50B}" destId="{EC6084BF-F063-4783-A56A-87DA33883CAA}" srcOrd="0" destOrd="0" presId="urn:microsoft.com/office/officeart/2005/8/layout/orgChart1"/>
    <dgm:cxn modelId="{40BF1187-2254-46C2-B7FC-1AB68E9AEEF9}" type="presOf" srcId="{CE84E111-1D8F-4ADB-8B91-8749393D084F}" destId="{B62CC2C4-3A2E-4065-A8D4-99E48534F81B}" srcOrd="1" destOrd="0" presId="urn:microsoft.com/office/officeart/2005/8/layout/orgChart1"/>
    <dgm:cxn modelId="{1A1BBA8F-E374-4561-856C-6A76B3B259A4}" type="presOf" srcId="{2003CF1D-BA88-45C1-94D0-8C28736C4D5A}" destId="{BCB4B65A-FA60-46CA-A105-4414552833CC}" srcOrd="1" destOrd="0" presId="urn:microsoft.com/office/officeart/2005/8/layout/orgChart1"/>
    <dgm:cxn modelId="{B761F390-4317-4C2F-A69B-59E605CA130C}" type="presOf" srcId="{C6AE7FBE-FC48-44AE-9F19-CC43F640973B}" destId="{9C2EC719-FC8F-4C71-8F2D-F62A1296D2DC}" srcOrd="0" destOrd="0" presId="urn:microsoft.com/office/officeart/2005/8/layout/orgChart1"/>
    <dgm:cxn modelId="{B6E5E3D7-18BD-43C4-A4CA-66DDB4ABBACD}" type="presOf" srcId="{44BC23D1-29E2-43FF-9FB4-0AB9E292B119}" destId="{5EF50CCE-49AA-4140-A28A-4D6225EA5AAE}" srcOrd="0" destOrd="0" presId="urn:microsoft.com/office/officeart/2005/8/layout/orgChart1"/>
    <dgm:cxn modelId="{64F1C6DD-8CD8-4E0F-A0BA-E76EFAEEEA8A}" type="presOf" srcId="{BF45043C-6D21-4118-8BEF-8AEADE7193F6}" destId="{6D925B5B-C4B6-44E5-BFEA-0074A9D6FC09}" srcOrd="0" destOrd="0" presId="urn:microsoft.com/office/officeart/2005/8/layout/orgChart1"/>
    <dgm:cxn modelId="{836DAADF-B409-4F9C-AFB6-3542C00927F8}" srcId="{44BC23D1-29E2-43FF-9FB4-0AB9E292B119}" destId="{F71E4745-C6E6-4757-BEBB-E3ADC8E66D50}" srcOrd="0" destOrd="0" parTransId="{6A23CAD4-2E8C-4754-83DB-EEB44D9BC50B}" sibTransId="{B60300D9-F396-4BAD-99F5-4BDF17AA8BCD}"/>
    <dgm:cxn modelId="{77FA6BFE-C737-4258-8D74-DD6EA247947E}" type="presOf" srcId="{8D8C3987-4167-4001-A950-64C790CBD26F}" destId="{4ED22038-DA16-4B8F-B39B-2877A5992176}" srcOrd="0" destOrd="0" presId="urn:microsoft.com/office/officeart/2005/8/layout/orgChart1"/>
    <dgm:cxn modelId="{F1DED573-735A-41E6-A9D6-77EE239A5FF9}" type="presParOf" srcId="{6D925B5B-C4B6-44E5-BFEA-0074A9D6FC09}" destId="{A101467B-D7D4-4851-9B46-F24244B695C2}" srcOrd="0" destOrd="0" presId="urn:microsoft.com/office/officeart/2005/8/layout/orgChart1"/>
    <dgm:cxn modelId="{343229CF-4FC7-41EF-AFAA-6DE8311716CD}" type="presParOf" srcId="{A101467B-D7D4-4851-9B46-F24244B695C2}" destId="{93E3FE72-5904-4E38-A547-26243FBB8055}" srcOrd="0" destOrd="0" presId="urn:microsoft.com/office/officeart/2005/8/layout/orgChart1"/>
    <dgm:cxn modelId="{C3FD90F6-0414-43D8-A862-447DAE4C98D0}" type="presParOf" srcId="{93E3FE72-5904-4E38-A547-26243FBB8055}" destId="{5EF50CCE-49AA-4140-A28A-4D6225EA5AAE}" srcOrd="0" destOrd="0" presId="urn:microsoft.com/office/officeart/2005/8/layout/orgChart1"/>
    <dgm:cxn modelId="{1F477DE2-84CE-4098-83AE-F5B299D43493}" type="presParOf" srcId="{93E3FE72-5904-4E38-A547-26243FBB8055}" destId="{77BB1E8A-86B4-43D0-8C40-D549E8E65C6C}" srcOrd="1" destOrd="0" presId="urn:microsoft.com/office/officeart/2005/8/layout/orgChart1"/>
    <dgm:cxn modelId="{84E093AC-BA2F-4919-B3DA-9AFDAF466357}" type="presParOf" srcId="{A101467B-D7D4-4851-9B46-F24244B695C2}" destId="{98CD84F2-F958-4303-BD73-F27B69B04A1C}" srcOrd="1" destOrd="0" presId="urn:microsoft.com/office/officeart/2005/8/layout/orgChart1"/>
    <dgm:cxn modelId="{0D95FA72-FE67-4756-8E37-1322B1168412}" type="presParOf" srcId="{98CD84F2-F958-4303-BD73-F27B69B04A1C}" destId="{EC6084BF-F063-4783-A56A-87DA33883CAA}" srcOrd="0" destOrd="0" presId="urn:microsoft.com/office/officeart/2005/8/layout/orgChart1"/>
    <dgm:cxn modelId="{0C80AC28-F50D-4990-AF11-4C0640C6D980}" type="presParOf" srcId="{98CD84F2-F958-4303-BD73-F27B69B04A1C}" destId="{3B82B32C-5612-4943-9B8E-940271A87DED}" srcOrd="1" destOrd="0" presId="urn:microsoft.com/office/officeart/2005/8/layout/orgChart1"/>
    <dgm:cxn modelId="{B9856CB9-0545-4401-9CC8-28130FE98BF7}" type="presParOf" srcId="{3B82B32C-5612-4943-9B8E-940271A87DED}" destId="{91EA5C81-166A-4131-977C-1037026BF09A}" srcOrd="0" destOrd="0" presId="urn:microsoft.com/office/officeart/2005/8/layout/orgChart1"/>
    <dgm:cxn modelId="{0D34DB6E-5116-4309-BA4E-3397D8FE2B8A}" type="presParOf" srcId="{91EA5C81-166A-4131-977C-1037026BF09A}" destId="{7A1DD549-A0D2-404C-AC2B-C8238DF387FF}" srcOrd="0" destOrd="0" presId="urn:microsoft.com/office/officeart/2005/8/layout/orgChart1"/>
    <dgm:cxn modelId="{6C320CFF-E310-4EEE-8289-3377CA224515}" type="presParOf" srcId="{91EA5C81-166A-4131-977C-1037026BF09A}" destId="{7FF5F44D-38AE-4252-A1E6-5BD7FE6ABEA8}" srcOrd="1" destOrd="0" presId="urn:microsoft.com/office/officeart/2005/8/layout/orgChart1"/>
    <dgm:cxn modelId="{66A02120-91CA-415F-B2F9-ADD119FE1EF5}" type="presParOf" srcId="{3B82B32C-5612-4943-9B8E-940271A87DED}" destId="{81246105-2BC7-401A-89DB-654142A654D4}" srcOrd="1" destOrd="0" presId="urn:microsoft.com/office/officeart/2005/8/layout/orgChart1"/>
    <dgm:cxn modelId="{E5510698-02F7-4210-A388-95135D6C0466}" type="presParOf" srcId="{3B82B32C-5612-4943-9B8E-940271A87DED}" destId="{CAB6E4BF-C3B1-4C37-85DA-249D7D6BDA62}" srcOrd="2" destOrd="0" presId="urn:microsoft.com/office/officeart/2005/8/layout/orgChart1"/>
    <dgm:cxn modelId="{79445721-9BE6-48A4-BF14-E5A48F4F40A0}" type="presParOf" srcId="{98CD84F2-F958-4303-BD73-F27B69B04A1C}" destId="{9C2EC719-FC8F-4C71-8F2D-F62A1296D2DC}" srcOrd="2" destOrd="0" presId="urn:microsoft.com/office/officeart/2005/8/layout/orgChart1"/>
    <dgm:cxn modelId="{7ED41FC8-2E14-4F5B-94A3-6FE77F669791}" type="presParOf" srcId="{98CD84F2-F958-4303-BD73-F27B69B04A1C}" destId="{8E8D1595-ADA4-403B-870F-724691F2FC1B}" srcOrd="3" destOrd="0" presId="urn:microsoft.com/office/officeart/2005/8/layout/orgChart1"/>
    <dgm:cxn modelId="{57FBF62F-AAF7-4468-94E3-C3C657FA45A8}" type="presParOf" srcId="{8E8D1595-ADA4-403B-870F-724691F2FC1B}" destId="{5B600FD4-A059-4001-8472-7BE169656825}" srcOrd="0" destOrd="0" presId="urn:microsoft.com/office/officeart/2005/8/layout/orgChart1"/>
    <dgm:cxn modelId="{ED0A1CCB-EF13-45FB-B064-EB0390397F28}" type="presParOf" srcId="{5B600FD4-A059-4001-8472-7BE169656825}" destId="{ED001CC4-1A81-4BE2-B6DE-29142C6B2494}" srcOrd="0" destOrd="0" presId="urn:microsoft.com/office/officeart/2005/8/layout/orgChart1"/>
    <dgm:cxn modelId="{DEEFF1AD-DD5A-4DB8-971D-F5F49CA5E33E}" type="presParOf" srcId="{5B600FD4-A059-4001-8472-7BE169656825}" destId="{BCB4B65A-FA60-46CA-A105-4414552833CC}" srcOrd="1" destOrd="0" presId="urn:microsoft.com/office/officeart/2005/8/layout/orgChart1"/>
    <dgm:cxn modelId="{64AA5474-111F-4B0E-9507-F5A2A3269308}" type="presParOf" srcId="{8E8D1595-ADA4-403B-870F-724691F2FC1B}" destId="{B21C1EA6-F9F1-49B9-B5AF-834DD0E5AC86}" srcOrd="1" destOrd="0" presId="urn:microsoft.com/office/officeart/2005/8/layout/orgChart1"/>
    <dgm:cxn modelId="{9F384122-FE61-4BCC-A546-B8E218D3B1E2}" type="presParOf" srcId="{8E8D1595-ADA4-403B-870F-724691F2FC1B}" destId="{10225A13-16C0-4F59-B4A5-1065A2769F20}" srcOrd="2" destOrd="0" presId="urn:microsoft.com/office/officeart/2005/8/layout/orgChart1"/>
    <dgm:cxn modelId="{B637BA0A-C548-47F0-A89B-86A21D86FB66}" type="presParOf" srcId="{98CD84F2-F958-4303-BD73-F27B69B04A1C}" destId="{4ED22038-DA16-4B8F-B39B-2877A5992176}" srcOrd="4" destOrd="0" presId="urn:microsoft.com/office/officeart/2005/8/layout/orgChart1"/>
    <dgm:cxn modelId="{1490B8FB-BE46-4891-8071-8C9217566C2A}" type="presParOf" srcId="{98CD84F2-F958-4303-BD73-F27B69B04A1C}" destId="{E6A340AD-57C1-4AB5-B9D1-E2DB8759F47A}" srcOrd="5" destOrd="0" presId="urn:microsoft.com/office/officeart/2005/8/layout/orgChart1"/>
    <dgm:cxn modelId="{AF4FE321-42C7-4E30-A028-9B48F9C94967}" type="presParOf" srcId="{E6A340AD-57C1-4AB5-B9D1-E2DB8759F47A}" destId="{F119A802-2B70-47ED-8E64-886F2319FE51}" srcOrd="0" destOrd="0" presId="urn:microsoft.com/office/officeart/2005/8/layout/orgChart1"/>
    <dgm:cxn modelId="{9A2F0888-D8B8-4DB3-9D9D-6E87CBD64232}" type="presParOf" srcId="{F119A802-2B70-47ED-8E64-886F2319FE51}" destId="{D3F879C9-3BA1-46FD-9F86-A87AA7522C8C}" srcOrd="0" destOrd="0" presId="urn:microsoft.com/office/officeart/2005/8/layout/orgChart1"/>
    <dgm:cxn modelId="{E7206223-0DE6-40A6-9B70-D6CB03D03B4A}" type="presParOf" srcId="{F119A802-2B70-47ED-8E64-886F2319FE51}" destId="{B62CC2C4-3A2E-4065-A8D4-99E48534F81B}" srcOrd="1" destOrd="0" presId="urn:microsoft.com/office/officeart/2005/8/layout/orgChart1"/>
    <dgm:cxn modelId="{FDB15A64-1069-4895-B795-82F176CB3DAC}" type="presParOf" srcId="{E6A340AD-57C1-4AB5-B9D1-E2DB8759F47A}" destId="{A3CD753E-61A9-4C3C-BCC4-215B6A5F5BC8}" srcOrd="1" destOrd="0" presId="urn:microsoft.com/office/officeart/2005/8/layout/orgChart1"/>
    <dgm:cxn modelId="{4D717976-F326-4448-8959-45189AC35D23}" type="presParOf" srcId="{E6A340AD-57C1-4AB5-B9D1-E2DB8759F47A}" destId="{5F2A8933-A87D-4823-90C5-41AE71B4704B}" srcOrd="2" destOrd="0" presId="urn:microsoft.com/office/officeart/2005/8/layout/orgChart1"/>
    <dgm:cxn modelId="{2503203F-1F61-4A3C-808F-5FAF5F752F54}" type="presParOf" srcId="{A101467B-D7D4-4851-9B46-F24244B695C2}" destId="{3AD02D25-5685-47B6-8A22-29DEB149F54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31421A-D819-4753-814A-E2A6967258F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AR"/>
        </a:p>
      </dgm:t>
    </dgm:pt>
    <dgm:pt modelId="{CA36233E-BECE-4546-B53A-919224EA2759}">
      <dgm:prSet phldrT="[Texto]"/>
      <dgm:spPr/>
      <dgm:t>
        <a:bodyPr/>
        <a:lstStyle/>
        <a:p>
          <a:r>
            <a:rPr lang="es-AR" dirty="0"/>
            <a:t>Instrucciones</a:t>
          </a:r>
        </a:p>
      </dgm:t>
    </dgm:pt>
    <dgm:pt modelId="{350D24D0-CAAB-4F0F-85FA-5A66620E175A}" type="parTrans" cxnId="{7919A750-54BB-4AE0-A3DA-53246B76620A}">
      <dgm:prSet/>
      <dgm:spPr/>
      <dgm:t>
        <a:bodyPr/>
        <a:lstStyle/>
        <a:p>
          <a:endParaRPr lang="es-AR"/>
        </a:p>
      </dgm:t>
    </dgm:pt>
    <dgm:pt modelId="{522966E0-2838-4F10-97BC-0EE51597CD31}" type="sibTrans" cxnId="{7919A750-54BB-4AE0-A3DA-53246B76620A}">
      <dgm:prSet/>
      <dgm:spPr/>
      <dgm:t>
        <a:bodyPr/>
        <a:lstStyle/>
        <a:p>
          <a:endParaRPr lang="es-AR"/>
        </a:p>
      </dgm:t>
    </dgm:pt>
    <dgm:pt modelId="{F857BB8C-FC5B-412E-94D6-921609B0DFC7}">
      <dgm:prSet phldrT="[Texto]"/>
      <dgm:spPr/>
      <dgm:t>
        <a:bodyPr/>
        <a:lstStyle/>
        <a:p>
          <a:r>
            <a:rPr lang="es-AR" dirty="0"/>
            <a:t>Objetivo</a:t>
          </a:r>
        </a:p>
      </dgm:t>
    </dgm:pt>
    <dgm:pt modelId="{C23E8F01-366D-4BDF-9C7E-E3461FEA226A}" type="parTrans" cxnId="{6E5B955A-5EB2-45B7-8C0E-202E696A4B32}">
      <dgm:prSet/>
      <dgm:spPr/>
      <dgm:t>
        <a:bodyPr/>
        <a:lstStyle/>
        <a:p>
          <a:endParaRPr lang="es-AR"/>
        </a:p>
      </dgm:t>
    </dgm:pt>
    <dgm:pt modelId="{D0CDAB06-FD9D-45AD-A8B5-A00DBD5B2FC4}" type="sibTrans" cxnId="{6E5B955A-5EB2-45B7-8C0E-202E696A4B32}">
      <dgm:prSet/>
      <dgm:spPr/>
      <dgm:t>
        <a:bodyPr/>
        <a:lstStyle/>
        <a:p>
          <a:endParaRPr lang="es-AR"/>
        </a:p>
      </dgm:t>
    </dgm:pt>
    <dgm:pt modelId="{937B3826-2C79-409B-8D79-1900C3AEDE9B}">
      <dgm:prSet phldrT="[Texto]"/>
      <dgm:spPr/>
      <dgm:t>
        <a:bodyPr/>
        <a:lstStyle/>
        <a:p>
          <a:r>
            <a:rPr lang="es-AR" dirty="0"/>
            <a:t>Intangible</a:t>
          </a:r>
        </a:p>
      </dgm:t>
    </dgm:pt>
    <dgm:pt modelId="{129E54A8-7491-4449-B9E1-73C5E0553D18}" type="parTrans" cxnId="{8717A131-D31C-40BC-A29C-475EE0015418}">
      <dgm:prSet/>
      <dgm:spPr/>
      <dgm:t>
        <a:bodyPr/>
        <a:lstStyle/>
        <a:p>
          <a:endParaRPr lang="es-AR"/>
        </a:p>
      </dgm:t>
    </dgm:pt>
    <dgm:pt modelId="{487DACC6-F487-4414-BDF3-4069D211F502}" type="sibTrans" cxnId="{8717A131-D31C-40BC-A29C-475EE0015418}">
      <dgm:prSet/>
      <dgm:spPr/>
      <dgm:t>
        <a:bodyPr/>
        <a:lstStyle/>
        <a:p>
          <a:endParaRPr lang="es-AR"/>
        </a:p>
      </dgm:t>
    </dgm:pt>
    <dgm:pt modelId="{A251C61D-E011-4B29-9140-B685EF5EAE92}" type="pres">
      <dgm:prSet presAssocID="{2931421A-D819-4753-814A-E2A6967258FD}" presName="diagram" presStyleCnt="0">
        <dgm:presLayoutVars>
          <dgm:dir/>
          <dgm:resizeHandles val="exact"/>
        </dgm:presLayoutVars>
      </dgm:prSet>
      <dgm:spPr/>
    </dgm:pt>
    <dgm:pt modelId="{7D08246A-069E-4605-89FE-A8B083D3B370}" type="pres">
      <dgm:prSet presAssocID="{CA36233E-BECE-4546-B53A-919224EA2759}" presName="node" presStyleLbl="node1" presStyleIdx="0" presStyleCnt="3">
        <dgm:presLayoutVars>
          <dgm:bulletEnabled val="1"/>
        </dgm:presLayoutVars>
      </dgm:prSet>
      <dgm:spPr/>
    </dgm:pt>
    <dgm:pt modelId="{C5C730B2-7158-4327-8235-2E259822EF82}" type="pres">
      <dgm:prSet presAssocID="{522966E0-2838-4F10-97BC-0EE51597CD31}" presName="sibTrans" presStyleCnt="0"/>
      <dgm:spPr/>
    </dgm:pt>
    <dgm:pt modelId="{DA8BA2D9-3577-430E-BE0B-C40BF612806A}" type="pres">
      <dgm:prSet presAssocID="{F857BB8C-FC5B-412E-94D6-921609B0DFC7}" presName="node" presStyleLbl="node1" presStyleIdx="1" presStyleCnt="3">
        <dgm:presLayoutVars>
          <dgm:bulletEnabled val="1"/>
        </dgm:presLayoutVars>
      </dgm:prSet>
      <dgm:spPr/>
    </dgm:pt>
    <dgm:pt modelId="{E7D51566-7F45-4F17-8803-8D558D3C6FB8}" type="pres">
      <dgm:prSet presAssocID="{D0CDAB06-FD9D-45AD-A8B5-A00DBD5B2FC4}" presName="sibTrans" presStyleCnt="0"/>
      <dgm:spPr/>
    </dgm:pt>
    <dgm:pt modelId="{D5D89784-9059-4A93-8A32-6D6733A5EA1A}" type="pres">
      <dgm:prSet presAssocID="{937B3826-2C79-409B-8D79-1900C3AEDE9B}" presName="node" presStyleLbl="node1" presStyleIdx="2" presStyleCnt="3">
        <dgm:presLayoutVars>
          <dgm:bulletEnabled val="1"/>
        </dgm:presLayoutVars>
      </dgm:prSet>
      <dgm:spPr/>
    </dgm:pt>
  </dgm:ptLst>
  <dgm:cxnLst>
    <dgm:cxn modelId="{C04CB820-716D-4014-BEBC-1148E68D1093}" type="presOf" srcId="{2931421A-D819-4753-814A-E2A6967258FD}" destId="{A251C61D-E011-4B29-9140-B685EF5EAE92}" srcOrd="0" destOrd="0" presId="urn:microsoft.com/office/officeart/2005/8/layout/default"/>
    <dgm:cxn modelId="{8717A131-D31C-40BC-A29C-475EE0015418}" srcId="{2931421A-D819-4753-814A-E2A6967258FD}" destId="{937B3826-2C79-409B-8D79-1900C3AEDE9B}" srcOrd="2" destOrd="0" parTransId="{129E54A8-7491-4449-B9E1-73C5E0553D18}" sibTransId="{487DACC6-F487-4414-BDF3-4069D211F502}"/>
    <dgm:cxn modelId="{7919A750-54BB-4AE0-A3DA-53246B76620A}" srcId="{2931421A-D819-4753-814A-E2A6967258FD}" destId="{CA36233E-BECE-4546-B53A-919224EA2759}" srcOrd="0" destOrd="0" parTransId="{350D24D0-CAAB-4F0F-85FA-5A66620E175A}" sibTransId="{522966E0-2838-4F10-97BC-0EE51597CD31}"/>
    <dgm:cxn modelId="{60D25076-3280-4952-80D0-66EA561C6F60}" type="presOf" srcId="{F857BB8C-FC5B-412E-94D6-921609B0DFC7}" destId="{DA8BA2D9-3577-430E-BE0B-C40BF612806A}" srcOrd="0" destOrd="0" presId="urn:microsoft.com/office/officeart/2005/8/layout/default"/>
    <dgm:cxn modelId="{6E5B955A-5EB2-45B7-8C0E-202E696A4B32}" srcId="{2931421A-D819-4753-814A-E2A6967258FD}" destId="{F857BB8C-FC5B-412E-94D6-921609B0DFC7}" srcOrd="1" destOrd="0" parTransId="{C23E8F01-366D-4BDF-9C7E-E3461FEA226A}" sibTransId="{D0CDAB06-FD9D-45AD-A8B5-A00DBD5B2FC4}"/>
    <dgm:cxn modelId="{435B2391-F226-446B-A07F-B2BB959066C7}" type="presOf" srcId="{CA36233E-BECE-4546-B53A-919224EA2759}" destId="{7D08246A-069E-4605-89FE-A8B083D3B370}" srcOrd="0" destOrd="0" presId="urn:microsoft.com/office/officeart/2005/8/layout/default"/>
    <dgm:cxn modelId="{59E489EF-DBB2-41B7-A400-756880A80761}" type="presOf" srcId="{937B3826-2C79-409B-8D79-1900C3AEDE9B}" destId="{D5D89784-9059-4A93-8A32-6D6733A5EA1A}" srcOrd="0" destOrd="0" presId="urn:microsoft.com/office/officeart/2005/8/layout/default"/>
    <dgm:cxn modelId="{274CA0FE-8781-4B9A-8B7D-28C887257E5F}" type="presParOf" srcId="{A251C61D-E011-4B29-9140-B685EF5EAE92}" destId="{7D08246A-069E-4605-89FE-A8B083D3B370}" srcOrd="0" destOrd="0" presId="urn:microsoft.com/office/officeart/2005/8/layout/default"/>
    <dgm:cxn modelId="{0009779E-F137-4836-9A8A-2913D5E1C2FF}" type="presParOf" srcId="{A251C61D-E011-4B29-9140-B685EF5EAE92}" destId="{C5C730B2-7158-4327-8235-2E259822EF82}" srcOrd="1" destOrd="0" presId="urn:microsoft.com/office/officeart/2005/8/layout/default"/>
    <dgm:cxn modelId="{B805F9B8-B21F-4DE0-8B6D-9B3596D601E8}" type="presParOf" srcId="{A251C61D-E011-4B29-9140-B685EF5EAE92}" destId="{DA8BA2D9-3577-430E-BE0B-C40BF612806A}" srcOrd="2" destOrd="0" presId="urn:microsoft.com/office/officeart/2005/8/layout/default"/>
    <dgm:cxn modelId="{5CB214D7-3683-4975-9C54-B02974383E1C}" type="presParOf" srcId="{A251C61D-E011-4B29-9140-B685EF5EAE92}" destId="{E7D51566-7F45-4F17-8803-8D558D3C6FB8}" srcOrd="3" destOrd="0" presId="urn:microsoft.com/office/officeart/2005/8/layout/default"/>
    <dgm:cxn modelId="{16B8E3C0-0B2C-4D29-B2BE-CDF7D46B2A93}" type="presParOf" srcId="{A251C61D-E011-4B29-9140-B685EF5EAE92}" destId="{D5D89784-9059-4A93-8A32-6D6733A5EA1A}" srcOrd="4"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E3B7A1E-C5E0-45E1-89EE-281E89AD690D}" type="doc">
      <dgm:prSet loTypeId="urn:microsoft.com/office/officeart/2005/8/layout/process1" loCatId="process" qsTypeId="urn:microsoft.com/office/officeart/2005/8/quickstyle/simple1" qsCatId="simple" csTypeId="urn:microsoft.com/office/officeart/2005/8/colors/colorful2" csCatId="colorful" phldr="1"/>
      <dgm:spPr/>
    </dgm:pt>
    <dgm:pt modelId="{7F412267-5D5C-44E4-816C-31EC6672E7C4}">
      <dgm:prSet phldrT="[Texto]" custT="1"/>
      <dgm:spPr/>
      <dgm:t>
        <a:bodyPr/>
        <a:lstStyle/>
        <a:p>
          <a:pPr algn="ctr"/>
          <a:r>
            <a:rPr lang="es-AR" sz="1400" dirty="0"/>
            <a:t>Escribir el código fuente (Lenguaje de Programación)</a:t>
          </a:r>
        </a:p>
      </dgm:t>
    </dgm:pt>
    <dgm:pt modelId="{97D9CC8E-E884-4A52-8EE9-1C886CFC811C}" type="parTrans" cxnId="{2026A0B7-0446-4118-80CC-421ABCD5F4E5}">
      <dgm:prSet/>
      <dgm:spPr/>
      <dgm:t>
        <a:bodyPr/>
        <a:lstStyle/>
        <a:p>
          <a:pPr algn="ctr"/>
          <a:endParaRPr lang="es-AR" sz="1400"/>
        </a:p>
      </dgm:t>
    </dgm:pt>
    <dgm:pt modelId="{36346586-08D5-45F3-8AE2-FE3DF9AC3DA4}" type="sibTrans" cxnId="{2026A0B7-0446-4118-80CC-421ABCD5F4E5}">
      <dgm:prSet custT="1"/>
      <dgm:spPr/>
      <dgm:t>
        <a:bodyPr/>
        <a:lstStyle/>
        <a:p>
          <a:pPr algn="ctr"/>
          <a:endParaRPr lang="es-AR" sz="1400"/>
        </a:p>
      </dgm:t>
    </dgm:pt>
    <dgm:pt modelId="{2A721047-5A17-4125-B0CD-08F4D36F37C4}">
      <dgm:prSet phldrT="[Texto]" custT="1"/>
      <dgm:spPr/>
      <dgm:t>
        <a:bodyPr/>
        <a:lstStyle/>
        <a:p>
          <a:pPr algn="ctr"/>
          <a:r>
            <a:rPr lang="es-AR" sz="1400" dirty="0"/>
            <a:t>Programa Ejecutable</a:t>
          </a:r>
        </a:p>
      </dgm:t>
    </dgm:pt>
    <dgm:pt modelId="{F06CB9E7-D3D5-4FD3-9E8C-F0C6534D0DE5}" type="parTrans" cxnId="{21DB4BAB-2331-4C0B-A984-0AB63804D964}">
      <dgm:prSet/>
      <dgm:spPr/>
      <dgm:t>
        <a:bodyPr/>
        <a:lstStyle/>
        <a:p>
          <a:pPr algn="ctr"/>
          <a:endParaRPr lang="es-AR" sz="1400"/>
        </a:p>
      </dgm:t>
    </dgm:pt>
    <dgm:pt modelId="{22E2A641-D682-43BF-96D5-4ADA05DFA938}" type="sibTrans" cxnId="{21DB4BAB-2331-4C0B-A984-0AB63804D964}">
      <dgm:prSet/>
      <dgm:spPr/>
      <dgm:t>
        <a:bodyPr/>
        <a:lstStyle/>
        <a:p>
          <a:pPr algn="ctr"/>
          <a:endParaRPr lang="es-AR" sz="1400"/>
        </a:p>
      </dgm:t>
    </dgm:pt>
    <dgm:pt modelId="{A08757AA-0DE4-4CA3-8652-F80210BF94CE}">
      <dgm:prSet phldrT="[Texto]" custT="1"/>
      <dgm:spPr/>
      <dgm:t>
        <a:bodyPr/>
        <a:lstStyle/>
        <a:p>
          <a:pPr algn="ctr"/>
          <a:r>
            <a:rPr lang="es-AR" sz="1400" dirty="0"/>
            <a:t>Compilar / Interpretar</a:t>
          </a:r>
        </a:p>
      </dgm:t>
    </dgm:pt>
    <dgm:pt modelId="{24452F06-8365-4518-B6B4-430ED09FE0C4}" type="parTrans" cxnId="{52044422-A4CA-4704-8335-5BC4EA6DCC70}">
      <dgm:prSet/>
      <dgm:spPr/>
      <dgm:t>
        <a:bodyPr/>
        <a:lstStyle/>
        <a:p>
          <a:pPr algn="ctr"/>
          <a:endParaRPr lang="es-AR" sz="1400"/>
        </a:p>
      </dgm:t>
    </dgm:pt>
    <dgm:pt modelId="{7D4B476C-07EE-4A03-924C-3F68337D971E}" type="sibTrans" cxnId="{52044422-A4CA-4704-8335-5BC4EA6DCC70}">
      <dgm:prSet custT="1"/>
      <dgm:spPr/>
      <dgm:t>
        <a:bodyPr/>
        <a:lstStyle/>
        <a:p>
          <a:pPr algn="ctr"/>
          <a:endParaRPr lang="es-AR" sz="1400"/>
        </a:p>
      </dgm:t>
    </dgm:pt>
    <dgm:pt modelId="{68529E8F-61FE-4CC3-953A-6DE11CF66598}">
      <dgm:prSet phldrT="[Texto]" custT="1"/>
      <dgm:spPr/>
      <dgm:t>
        <a:bodyPr/>
        <a:lstStyle/>
        <a:p>
          <a:pPr algn="ctr"/>
          <a:r>
            <a:rPr lang="es-AR" sz="1400" dirty="0"/>
            <a:t> Analizar el Problema.</a:t>
          </a:r>
        </a:p>
      </dgm:t>
    </dgm:pt>
    <dgm:pt modelId="{6E8833C1-407B-4CE4-B575-673C80F6EE9F}" type="parTrans" cxnId="{2DB4EFD0-45C2-4D9B-90D9-B60D8FFFB6FD}">
      <dgm:prSet/>
      <dgm:spPr/>
      <dgm:t>
        <a:bodyPr/>
        <a:lstStyle/>
        <a:p>
          <a:endParaRPr lang="es-AR" sz="1400"/>
        </a:p>
      </dgm:t>
    </dgm:pt>
    <dgm:pt modelId="{1D418C85-660A-4775-9BC0-9BD15BF5A2FC}" type="sibTrans" cxnId="{2DB4EFD0-45C2-4D9B-90D9-B60D8FFFB6FD}">
      <dgm:prSet custT="1"/>
      <dgm:spPr/>
      <dgm:t>
        <a:bodyPr/>
        <a:lstStyle/>
        <a:p>
          <a:endParaRPr lang="es-AR" sz="1400"/>
        </a:p>
      </dgm:t>
    </dgm:pt>
    <dgm:pt modelId="{56BCF030-E5CE-4454-A33C-0020B0715DD8}">
      <dgm:prSet phldrT="[Texto]" custT="1"/>
      <dgm:spPr/>
      <dgm:t>
        <a:bodyPr/>
        <a:lstStyle/>
        <a:p>
          <a:pPr algn="ctr"/>
          <a:r>
            <a:rPr lang="es-AR" sz="1400" dirty="0"/>
            <a:t>Diseñar un Algoritmo (Pseudocódigo o DFD)</a:t>
          </a:r>
        </a:p>
      </dgm:t>
    </dgm:pt>
    <dgm:pt modelId="{4186E578-3C47-4A53-9127-E1909ACA66D1}" type="parTrans" cxnId="{4C585B16-EBEA-462B-9069-60799AA2FAB6}">
      <dgm:prSet/>
      <dgm:spPr/>
      <dgm:t>
        <a:bodyPr/>
        <a:lstStyle/>
        <a:p>
          <a:endParaRPr lang="es-AR" sz="1400"/>
        </a:p>
      </dgm:t>
    </dgm:pt>
    <dgm:pt modelId="{C126191C-1D61-4679-A4ED-D17085AA3729}" type="sibTrans" cxnId="{4C585B16-EBEA-462B-9069-60799AA2FAB6}">
      <dgm:prSet custT="1"/>
      <dgm:spPr/>
      <dgm:t>
        <a:bodyPr/>
        <a:lstStyle/>
        <a:p>
          <a:endParaRPr lang="es-AR" sz="1400"/>
        </a:p>
      </dgm:t>
    </dgm:pt>
    <dgm:pt modelId="{13CB9840-CFAA-4F4C-8665-125A63EB9966}" type="pres">
      <dgm:prSet presAssocID="{9E3B7A1E-C5E0-45E1-89EE-281E89AD690D}" presName="Name0" presStyleCnt="0">
        <dgm:presLayoutVars>
          <dgm:dir/>
          <dgm:resizeHandles val="exact"/>
        </dgm:presLayoutVars>
      </dgm:prSet>
      <dgm:spPr/>
    </dgm:pt>
    <dgm:pt modelId="{271BC790-57C2-4D39-BD80-8DF7F7B89489}" type="pres">
      <dgm:prSet presAssocID="{68529E8F-61FE-4CC3-953A-6DE11CF66598}" presName="node" presStyleLbl="node1" presStyleIdx="0" presStyleCnt="5">
        <dgm:presLayoutVars>
          <dgm:bulletEnabled val="1"/>
        </dgm:presLayoutVars>
      </dgm:prSet>
      <dgm:spPr/>
    </dgm:pt>
    <dgm:pt modelId="{C7364740-C259-4A34-823D-A26D60171F21}" type="pres">
      <dgm:prSet presAssocID="{1D418C85-660A-4775-9BC0-9BD15BF5A2FC}" presName="sibTrans" presStyleLbl="sibTrans2D1" presStyleIdx="0" presStyleCnt="4"/>
      <dgm:spPr/>
    </dgm:pt>
    <dgm:pt modelId="{3B326D0B-EF82-435F-8F67-5E556327FC95}" type="pres">
      <dgm:prSet presAssocID="{1D418C85-660A-4775-9BC0-9BD15BF5A2FC}" presName="connectorText" presStyleLbl="sibTrans2D1" presStyleIdx="0" presStyleCnt="4"/>
      <dgm:spPr/>
    </dgm:pt>
    <dgm:pt modelId="{FA5D7D83-855A-4F9B-9663-45D91EF877A0}" type="pres">
      <dgm:prSet presAssocID="{56BCF030-E5CE-4454-A33C-0020B0715DD8}" presName="node" presStyleLbl="node1" presStyleIdx="1" presStyleCnt="5">
        <dgm:presLayoutVars>
          <dgm:bulletEnabled val="1"/>
        </dgm:presLayoutVars>
      </dgm:prSet>
      <dgm:spPr/>
    </dgm:pt>
    <dgm:pt modelId="{8A813541-A910-4C4F-8B0F-2C23CC6F96E8}" type="pres">
      <dgm:prSet presAssocID="{C126191C-1D61-4679-A4ED-D17085AA3729}" presName="sibTrans" presStyleLbl="sibTrans2D1" presStyleIdx="1" presStyleCnt="4"/>
      <dgm:spPr/>
    </dgm:pt>
    <dgm:pt modelId="{64461A16-D0F8-47EB-B1F9-0B1B0B1ACE60}" type="pres">
      <dgm:prSet presAssocID="{C126191C-1D61-4679-A4ED-D17085AA3729}" presName="connectorText" presStyleLbl="sibTrans2D1" presStyleIdx="1" presStyleCnt="4"/>
      <dgm:spPr/>
    </dgm:pt>
    <dgm:pt modelId="{776A860E-38E3-46DD-8D11-A3C02466235E}" type="pres">
      <dgm:prSet presAssocID="{7F412267-5D5C-44E4-816C-31EC6672E7C4}" presName="node" presStyleLbl="node1" presStyleIdx="2" presStyleCnt="5">
        <dgm:presLayoutVars>
          <dgm:bulletEnabled val="1"/>
        </dgm:presLayoutVars>
      </dgm:prSet>
      <dgm:spPr/>
    </dgm:pt>
    <dgm:pt modelId="{80A76203-8B9E-43F8-B628-3DC7C928B45B}" type="pres">
      <dgm:prSet presAssocID="{36346586-08D5-45F3-8AE2-FE3DF9AC3DA4}" presName="sibTrans" presStyleLbl="sibTrans2D1" presStyleIdx="2" presStyleCnt="4"/>
      <dgm:spPr/>
    </dgm:pt>
    <dgm:pt modelId="{CF115140-B8A7-41F7-82D2-8A9D2A4873E0}" type="pres">
      <dgm:prSet presAssocID="{36346586-08D5-45F3-8AE2-FE3DF9AC3DA4}" presName="connectorText" presStyleLbl="sibTrans2D1" presStyleIdx="2" presStyleCnt="4"/>
      <dgm:spPr/>
    </dgm:pt>
    <dgm:pt modelId="{961AD043-8EF9-47B9-8999-F98688FA1589}" type="pres">
      <dgm:prSet presAssocID="{A08757AA-0DE4-4CA3-8652-F80210BF94CE}" presName="node" presStyleLbl="node1" presStyleIdx="3" presStyleCnt="5">
        <dgm:presLayoutVars>
          <dgm:bulletEnabled val="1"/>
        </dgm:presLayoutVars>
      </dgm:prSet>
      <dgm:spPr/>
    </dgm:pt>
    <dgm:pt modelId="{A027674B-051C-4643-AAAF-7D8E0A64BE97}" type="pres">
      <dgm:prSet presAssocID="{7D4B476C-07EE-4A03-924C-3F68337D971E}" presName="sibTrans" presStyleLbl="sibTrans2D1" presStyleIdx="3" presStyleCnt="4"/>
      <dgm:spPr/>
    </dgm:pt>
    <dgm:pt modelId="{874F7BBB-6137-4273-8226-E22AF5A8A177}" type="pres">
      <dgm:prSet presAssocID="{7D4B476C-07EE-4A03-924C-3F68337D971E}" presName="connectorText" presStyleLbl="sibTrans2D1" presStyleIdx="3" presStyleCnt="4"/>
      <dgm:spPr/>
    </dgm:pt>
    <dgm:pt modelId="{60EDF715-167B-45B5-ABA7-EF65E07C7AD8}" type="pres">
      <dgm:prSet presAssocID="{2A721047-5A17-4125-B0CD-08F4D36F37C4}" presName="node" presStyleLbl="node1" presStyleIdx="4" presStyleCnt="5">
        <dgm:presLayoutVars>
          <dgm:bulletEnabled val="1"/>
        </dgm:presLayoutVars>
      </dgm:prSet>
      <dgm:spPr/>
    </dgm:pt>
  </dgm:ptLst>
  <dgm:cxnLst>
    <dgm:cxn modelId="{D3CD8E05-8541-434A-85F6-81DDC8DD7300}" type="presOf" srcId="{7D4B476C-07EE-4A03-924C-3F68337D971E}" destId="{A027674B-051C-4643-AAAF-7D8E0A64BE97}" srcOrd="0" destOrd="0" presId="urn:microsoft.com/office/officeart/2005/8/layout/process1"/>
    <dgm:cxn modelId="{EA52E80E-949C-4483-96FB-09D5C91FAA4B}" type="presOf" srcId="{1D418C85-660A-4775-9BC0-9BD15BF5A2FC}" destId="{C7364740-C259-4A34-823D-A26D60171F21}" srcOrd="0" destOrd="0" presId="urn:microsoft.com/office/officeart/2005/8/layout/process1"/>
    <dgm:cxn modelId="{31B9E712-B2E9-4D81-837C-BB4E6AB71B2B}" type="presOf" srcId="{1D418C85-660A-4775-9BC0-9BD15BF5A2FC}" destId="{3B326D0B-EF82-435F-8F67-5E556327FC95}" srcOrd="1" destOrd="0" presId="urn:microsoft.com/office/officeart/2005/8/layout/process1"/>
    <dgm:cxn modelId="{4C585B16-EBEA-462B-9069-60799AA2FAB6}" srcId="{9E3B7A1E-C5E0-45E1-89EE-281E89AD690D}" destId="{56BCF030-E5CE-4454-A33C-0020B0715DD8}" srcOrd="1" destOrd="0" parTransId="{4186E578-3C47-4A53-9127-E1909ACA66D1}" sibTransId="{C126191C-1D61-4679-A4ED-D17085AA3729}"/>
    <dgm:cxn modelId="{C19B0F1F-D473-4005-9B7C-8A83441C3B5B}" type="presOf" srcId="{9E3B7A1E-C5E0-45E1-89EE-281E89AD690D}" destId="{13CB9840-CFAA-4F4C-8665-125A63EB9966}" srcOrd="0" destOrd="0" presId="urn:microsoft.com/office/officeart/2005/8/layout/process1"/>
    <dgm:cxn modelId="{52044422-A4CA-4704-8335-5BC4EA6DCC70}" srcId="{9E3B7A1E-C5E0-45E1-89EE-281E89AD690D}" destId="{A08757AA-0DE4-4CA3-8652-F80210BF94CE}" srcOrd="3" destOrd="0" parTransId="{24452F06-8365-4518-B6B4-430ED09FE0C4}" sibTransId="{7D4B476C-07EE-4A03-924C-3F68337D971E}"/>
    <dgm:cxn modelId="{5F586537-ADBB-4AED-8097-A5F5FAD3A273}" type="presOf" srcId="{68529E8F-61FE-4CC3-953A-6DE11CF66598}" destId="{271BC790-57C2-4D39-BD80-8DF7F7B89489}" srcOrd="0" destOrd="0" presId="urn:microsoft.com/office/officeart/2005/8/layout/process1"/>
    <dgm:cxn modelId="{3F52F37A-0AA8-409E-AF71-24BDAF0EFEFA}" type="presOf" srcId="{7F412267-5D5C-44E4-816C-31EC6672E7C4}" destId="{776A860E-38E3-46DD-8D11-A3C02466235E}" srcOrd="0" destOrd="0" presId="urn:microsoft.com/office/officeart/2005/8/layout/process1"/>
    <dgm:cxn modelId="{A3B1FA8E-D311-422A-A238-4D2C9C0F271E}" type="presOf" srcId="{A08757AA-0DE4-4CA3-8652-F80210BF94CE}" destId="{961AD043-8EF9-47B9-8999-F98688FA1589}" srcOrd="0" destOrd="0" presId="urn:microsoft.com/office/officeart/2005/8/layout/process1"/>
    <dgm:cxn modelId="{FBB3CF8F-918D-4A2A-99AB-F73C5EAFC064}" type="presOf" srcId="{C126191C-1D61-4679-A4ED-D17085AA3729}" destId="{8A813541-A910-4C4F-8B0F-2C23CC6F96E8}" srcOrd="0" destOrd="0" presId="urn:microsoft.com/office/officeart/2005/8/layout/process1"/>
    <dgm:cxn modelId="{B244869A-D597-4298-89DA-A7CC63A03070}" type="presOf" srcId="{36346586-08D5-45F3-8AE2-FE3DF9AC3DA4}" destId="{80A76203-8B9E-43F8-B628-3DC7C928B45B}" srcOrd="0" destOrd="0" presId="urn:microsoft.com/office/officeart/2005/8/layout/process1"/>
    <dgm:cxn modelId="{21DB4BAB-2331-4C0B-A984-0AB63804D964}" srcId="{9E3B7A1E-C5E0-45E1-89EE-281E89AD690D}" destId="{2A721047-5A17-4125-B0CD-08F4D36F37C4}" srcOrd="4" destOrd="0" parTransId="{F06CB9E7-D3D5-4FD3-9E8C-F0C6534D0DE5}" sibTransId="{22E2A641-D682-43BF-96D5-4ADA05DFA938}"/>
    <dgm:cxn modelId="{2026A0B7-0446-4118-80CC-421ABCD5F4E5}" srcId="{9E3B7A1E-C5E0-45E1-89EE-281E89AD690D}" destId="{7F412267-5D5C-44E4-816C-31EC6672E7C4}" srcOrd="2" destOrd="0" parTransId="{97D9CC8E-E884-4A52-8EE9-1C886CFC811C}" sibTransId="{36346586-08D5-45F3-8AE2-FE3DF9AC3DA4}"/>
    <dgm:cxn modelId="{F88EB7C7-00D7-4D40-906F-6568B75C06DB}" type="presOf" srcId="{C126191C-1D61-4679-A4ED-D17085AA3729}" destId="{64461A16-D0F8-47EB-B1F9-0B1B0B1ACE60}" srcOrd="1" destOrd="0" presId="urn:microsoft.com/office/officeart/2005/8/layout/process1"/>
    <dgm:cxn modelId="{4F298CCA-25C0-4213-BF3C-5593073727DD}" type="presOf" srcId="{56BCF030-E5CE-4454-A33C-0020B0715DD8}" destId="{FA5D7D83-855A-4F9B-9663-45D91EF877A0}" srcOrd="0" destOrd="0" presId="urn:microsoft.com/office/officeart/2005/8/layout/process1"/>
    <dgm:cxn modelId="{776FBDCE-D336-40F8-8461-F0FD86728981}" type="presOf" srcId="{7D4B476C-07EE-4A03-924C-3F68337D971E}" destId="{874F7BBB-6137-4273-8226-E22AF5A8A177}" srcOrd="1" destOrd="0" presId="urn:microsoft.com/office/officeart/2005/8/layout/process1"/>
    <dgm:cxn modelId="{2DB4EFD0-45C2-4D9B-90D9-B60D8FFFB6FD}" srcId="{9E3B7A1E-C5E0-45E1-89EE-281E89AD690D}" destId="{68529E8F-61FE-4CC3-953A-6DE11CF66598}" srcOrd="0" destOrd="0" parTransId="{6E8833C1-407B-4CE4-B575-673C80F6EE9F}" sibTransId="{1D418C85-660A-4775-9BC0-9BD15BF5A2FC}"/>
    <dgm:cxn modelId="{D47B2EF0-8909-4558-BB82-EEE938111062}" type="presOf" srcId="{2A721047-5A17-4125-B0CD-08F4D36F37C4}" destId="{60EDF715-167B-45B5-ABA7-EF65E07C7AD8}" srcOrd="0" destOrd="0" presId="urn:microsoft.com/office/officeart/2005/8/layout/process1"/>
    <dgm:cxn modelId="{89634AF8-256E-496E-8784-21BEA1EA5A36}" type="presOf" srcId="{36346586-08D5-45F3-8AE2-FE3DF9AC3DA4}" destId="{CF115140-B8A7-41F7-82D2-8A9D2A4873E0}" srcOrd="1" destOrd="0" presId="urn:microsoft.com/office/officeart/2005/8/layout/process1"/>
    <dgm:cxn modelId="{66F4A54B-2A98-41B5-9DF5-F44CEB05F278}" type="presParOf" srcId="{13CB9840-CFAA-4F4C-8665-125A63EB9966}" destId="{271BC790-57C2-4D39-BD80-8DF7F7B89489}" srcOrd="0" destOrd="0" presId="urn:microsoft.com/office/officeart/2005/8/layout/process1"/>
    <dgm:cxn modelId="{0B2D6F26-D065-4185-AAC2-8F95CB9D5B8A}" type="presParOf" srcId="{13CB9840-CFAA-4F4C-8665-125A63EB9966}" destId="{C7364740-C259-4A34-823D-A26D60171F21}" srcOrd="1" destOrd="0" presId="urn:microsoft.com/office/officeart/2005/8/layout/process1"/>
    <dgm:cxn modelId="{93108845-11FE-421C-BF7A-EA96507A7062}" type="presParOf" srcId="{C7364740-C259-4A34-823D-A26D60171F21}" destId="{3B326D0B-EF82-435F-8F67-5E556327FC95}" srcOrd="0" destOrd="0" presId="urn:microsoft.com/office/officeart/2005/8/layout/process1"/>
    <dgm:cxn modelId="{ABB03C98-B106-4C36-A3AE-04E918C275A3}" type="presParOf" srcId="{13CB9840-CFAA-4F4C-8665-125A63EB9966}" destId="{FA5D7D83-855A-4F9B-9663-45D91EF877A0}" srcOrd="2" destOrd="0" presId="urn:microsoft.com/office/officeart/2005/8/layout/process1"/>
    <dgm:cxn modelId="{E942D008-1DCF-4D59-AFDB-7FE234575E92}" type="presParOf" srcId="{13CB9840-CFAA-4F4C-8665-125A63EB9966}" destId="{8A813541-A910-4C4F-8B0F-2C23CC6F96E8}" srcOrd="3" destOrd="0" presId="urn:microsoft.com/office/officeart/2005/8/layout/process1"/>
    <dgm:cxn modelId="{207ED23C-3446-4A74-9020-C51783EC4D6A}" type="presParOf" srcId="{8A813541-A910-4C4F-8B0F-2C23CC6F96E8}" destId="{64461A16-D0F8-47EB-B1F9-0B1B0B1ACE60}" srcOrd="0" destOrd="0" presId="urn:microsoft.com/office/officeart/2005/8/layout/process1"/>
    <dgm:cxn modelId="{1FBE9D5C-877D-4464-BD8F-A20BA69BC186}" type="presParOf" srcId="{13CB9840-CFAA-4F4C-8665-125A63EB9966}" destId="{776A860E-38E3-46DD-8D11-A3C02466235E}" srcOrd="4" destOrd="0" presId="urn:microsoft.com/office/officeart/2005/8/layout/process1"/>
    <dgm:cxn modelId="{BF7AD810-87DF-4C71-85B1-8CF0393FD9A7}" type="presParOf" srcId="{13CB9840-CFAA-4F4C-8665-125A63EB9966}" destId="{80A76203-8B9E-43F8-B628-3DC7C928B45B}" srcOrd="5" destOrd="0" presId="urn:microsoft.com/office/officeart/2005/8/layout/process1"/>
    <dgm:cxn modelId="{20836956-47C5-49DB-B636-8ECA2CBEE6BC}" type="presParOf" srcId="{80A76203-8B9E-43F8-B628-3DC7C928B45B}" destId="{CF115140-B8A7-41F7-82D2-8A9D2A4873E0}" srcOrd="0" destOrd="0" presId="urn:microsoft.com/office/officeart/2005/8/layout/process1"/>
    <dgm:cxn modelId="{BFE5AC32-6D74-472B-973E-519AD3ABABEC}" type="presParOf" srcId="{13CB9840-CFAA-4F4C-8665-125A63EB9966}" destId="{961AD043-8EF9-47B9-8999-F98688FA1589}" srcOrd="6" destOrd="0" presId="urn:microsoft.com/office/officeart/2005/8/layout/process1"/>
    <dgm:cxn modelId="{62B689EA-FC5F-4C5B-B27A-F75FC5AFE0FE}" type="presParOf" srcId="{13CB9840-CFAA-4F4C-8665-125A63EB9966}" destId="{A027674B-051C-4643-AAAF-7D8E0A64BE97}" srcOrd="7" destOrd="0" presId="urn:microsoft.com/office/officeart/2005/8/layout/process1"/>
    <dgm:cxn modelId="{26BE9358-F1FC-4C6E-9FB0-64AAA675B855}" type="presParOf" srcId="{A027674B-051C-4643-AAAF-7D8E0A64BE97}" destId="{874F7BBB-6137-4273-8226-E22AF5A8A177}" srcOrd="0" destOrd="0" presId="urn:microsoft.com/office/officeart/2005/8/layout/process1"/>
    <dgm:cxn modelId="{F14EE9BB-E4EC-47AC-B847-193BD69FC1C9}" type="presParOf" srcId="{13CB9840-CFAA-4F4C-8665-125A63EB9966}" destId="{60EDF715-167B-45B5-ABA7-EF65E07C7AD8}"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560DBDA-5CDC-4905-8C02-87392C004D6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s-AR"/>
        </a:p>
      </dgm:t>
    </dgm:pt>
    <dgm:pt modelId="{81E1DD73-D0D0-4F42-A5F3-7353A8093AA7}">
      <dgm:prSet phldrT="[Texto]"/>
      <dgm:spPr/>
      <dgm:t>
        <a:bodyPr/>
        <a:lstStyle/>
        <a:p>
          <a:r>
            <a:rPr lang="es-AR" dirty="0"/>
            <a:t>Secuencia</a:t>
          </a:r>
        </a:p>
      </dgm:t>
    </dgm:pt>
    <dgm:pt modelId="{CAFCA293-864D-41ED-BE46-FB77DA0C7930}" type="parTrans" cxnId="{06827C8A-5F33-4CFB-B17A-EB51CD0A0FE9}">
      <dgm:prSet/>
      <dgm:spPr/>
      <dgm:t>
        <a:bodyPr/>
        <a:lstStyle/>
        <a:p>
          <a:endParaRPr lang="es-AR"/>
        </a:p>
      </dgm:t>
    </dgm:pt>
    <dgm:pt modelId="{F7A56DCF-D15E-4E3E-BD47-DA911860D1AD}" type="sibTrans" cxnId="{06827C8A-5F33-4CFB-B17A-EB51CD0A0FE9}">
      <dgm:prSet/>
      <dgm:spPr/>
      <dgm:t>
        <a:bodyPr/>
        <a:lstStyle/>
        <a:p>
          <a:endParaRPr lang="es-AR"/>
        </a:p>
      </dgm:t>
    </dgm:pt>
    <dgm:pt modelId="{A5BB4654-7BF5-44AE-ACF8-51CDC5C53169}">
      <dgm:prSet phldrT="[Texto]"/>
      <dgm:spPr/>
      <dgm:t>
        <a:bodyPr/>
        <a:lstStyle/>
        <a:p>
          <a:r>
            <a:rPr lang="es-AR" dirty="0"/>
            <a:t>Decisión</a:t>
          </a:r>
        </a:p>
      </dgm:t>
    </dgm:pt>
    <dgm:pt modelId="{369B1F3A-AF22-462C-93EA-4EBC799BE404}" type="parTrans" cxnId="{521421B7-CBB8-4AC2-8889-C3FF00D7900E}">
      <dgm:prSet/>
      <dgm:spPr/>
      <dgm:t>
        <a:bodyPr/>
        <a:lstStyle/>
        <a:p>
          <a:endParaRPr lang="es-AR"/>
        </a:p>
      </dgm:t>
    </dgm:pt>
    <dgm:pt modelId="{006FF94D-0D5F-46C2-BC27-365BF8CFDF9A}" type="sibTrans" cxnId="{521421B7-CBB8-4AC2-8889-C3FF00D7900E}">
      <dgm:prSet/>
      <dgm:spPr/>
      <dgm:t>
        <a:bodyPr/>
        <a:lstStyle/>
        <a:p>
          <a:endParaRPr lang="es-AR"/>
        </a:p>
      </dgm:t>
    </dgm:pt>
    <dgm:pt modelId="{61FB811B-6A67-4F05-8E44-A14D08B1FAB7}">
      <dgm:prSet phldrT="[Texto]"/>
      <dgm:spPr/>
      <dgm:t>
        <a:bodyPr/>
        <a:lstStyle/>
        <a:p>
          <a:r>
            <a:rPr lang="es-AR" dirty="0"/>
            <a:t>Repetición</a:t>
          </a:r>
        </a:p>
      </dgm:t>
    </dgm:pt>
    <dgm:pt modelId="{38DFA641-5856-46F2-A2B4-7EED99808B68}" type="parTrans" cxnId="{55D71F6A-73D7-4F18-8B96-E8DF60B5FD12}">
      <dgm:prSet/>
      <dgm:spPr/>
      <dgm:t>
        <a:bodyPr/>
        <a:lstStyle/>
        <a:p>
          <a:endParaRPr lang="es-AR"/>
        </a:p>
      </dgm:t>
    </dgm:pt>
    <dgm:pt modelId="{AF8E9323-823B-4485-88AD-2A0D282F21F9}" type="sibTrans" cxnId="{55D71F6A-73D7-4F18-8B96-E8DF60B5FD12}">
      <dgm:prSet/>
      <dgm:spPr/>
      <dgm:t>
        <a:bodyPr/>
        <a:lstStyle/>
        <a:p>
          <a:endParaRPr lang="es-AR"/>
        </a:p>
      </dgm:t>
    </dgm:pt>
    <dgm:pt modelId="{F0817A56-9B3A-4ECC-B81B-94958BB4D23F}" type="pres">
      <dgm:prSet presAssocID="{8560DBDA-5CDC-4905-8C02-87392C004D60}" presName="diagram" presStyleCnt="0">
        <dgm:presLayoutVars>
          <dgm:dir/>
          <dgm:resizeHandles val="exact"/>
        </dgm:presLayoutVars>
      </dgm:prSet>
      <dgm:spPr/>
    </dgm:pt>
    <dgm:pt modelId="{ABEDB86F-110F-42C8-8FF6-997564CB4AB0}" type="pres">
      <dgm:prSet presAssocID="{81E1DD73-D0D0-4F42-A5F3-7353A8093AA7}" presName="node" presStyleLbl="node1" presStyleIdx="0" presStyleCnt="3">
        <dgm:presLayoutVars>
          <dgm:bulletEnabled val="1"/>
        </dgm:presLayoutVars>
      </dgm:prSet>
      <dgm:spPr/>
    </dgm:pt>
    <dgm:pt modelId="{EBC0A56B-213F-4B0E-A3FC-8CA57A23C696}" type="pres">
      <dgm:prSet presAssocID="{F7A56DCF-D15E-4E3E-BD47-DA911860D1AD}" presName="sibTrans" presStyleCnt="0"/>
      <dgm:spPr/>
    </dgm:pt>
    <dgm:pt modelId="{A7D067E5-9A02-4A11-903D-E198AB618EC2}" type="pres">
      <dgm:prSet presAssocID="{A5BB4654-7BF5-44AE-ACF8-51CDC5C53169}" presName="node" presStyleLbl="node1" presStyleIdx="1" presStyleCnt="3">
        <dgm:presLayoutVars>
          <dgm:bulletEnabled val="1"/>
        </dgm:presLayoutVars>
      </dgm:prSet>
      <dgm:spPr/>
    </dgm:pt>
    <dgm:pt modelId="{6E255511-E971-453A-A6EE-8EC7D845F74C}" type="pres">
      <dgm:prSet presAssocID="{006FF94D-0D5F-46C2-BC27-365BF8CFDF9A}" presName="sibTrans" presStyleCnt="0"/>
      <dgm:spPr/>
    </dgm:pt>
    <dgm:pt modelId="{C0EDD86E-63E4-4D11-949F-A1A93D73910D}" type="pres">
      <dgm:prSet presAssocID="{61FB811B-6A67-4F05-8E44-A14D08B1FAB7}" presName="node" presStyleLbl="node1" presStyleIdx="2" presStyleCnt="3">
        <dgm:presLayoutVars>
          <dgm:bulletEnabled val="1"/>
        </dgm:presLayoutVars>
      </dgm:prSet>
      <dgm:spPr/>
    </dgm:pt>
  </dgm:ptLst>
  <dgm:cxnLst>
    <dgm:cxn modelId="{A59E771F-B64C-4F08-A652-6BB2B124C6BD}" type="presOf" srcId="{81E1DD73-D0D0-4F42-A5F3-7353A8093AA7}" destId="{ABEDB86F-110F-42C8-8FF6-997564CB4AB0}" srcOrd="0" destOrd="0" presId="urn:microsoft.com/office/officeart/2005/8/layout/default"/>
    <dgm:cxn modelId="{55D71F6A-73D7-4F18-8B96-E8DF60B5FD12}" srcId="{8560DBDA-5CDC-4905-8C02-87392C004D60}" destId="{61FB811B-6A67-4F05-8E44-A14D08B1FAB7}" srcOrd="2" destOrd="0" parTransId="{38DFA641-5856-46F2-A2B4-7EED99808B68}" sibTransId="{AF8E9323-823B-4485-88AD-2A0D282F21F9}"/>
    <dgm:cxn modelId="{06827C8A-5F33-4CFB-B17A-EB51CD0A0FE9}" srcId="{8560DBDA-5CDC-4905-8C02-87392C004D60}" destId="{81E1DD73-D0D0-4F42-A5F3-7353A8093AA7}" srcOrd="0" destOrd="0" parTransId="{CAFCA293-864D-41ED-BE46-FB77DA0C7930}" sibTransId="{F7A56DCF-D15E-4E3E-BD47-DA911860D1AD}"/>
    <dgm:cxn modelId="{B00E90A5-6E57-490E-9C79-4EB74664729D}" type="presOf" srcId="{A5BB4654-7BF5-44AE-ACF8-51CDC5C53169}" destId="{A7D067E5-9A02-4A11-903D-E198AB618EC2}" srcOrd="0" destOrd="0" presId="urn:microsoft.com/office/officeart/2005/8/layout/default"/>
    <dgm:cxn modelId="{410C12B7-DAFA-4DA5-B425-BDCBC742089D}" type="presOf" srcId="{8560DBDA-5CDC-4905-8C02-87392C004D60}" destId="{F0817A56-9B3A-4ECC-B81B-94958BB4D23F}" srcOrd="0" destOrd="0" presId="urn:microsoft.com/office/officeart/2005/8/layout/default"/>
    <dgm:cxn modelId="{521421B7-CBB8-4AC2-8889-C3FF00D7900E}" srcId="{8560DBDA-5CDC-4905-8C02-87392C004D60}" destId="{A5BB4654-7BF5-44AE-ACF8-51CDC5C53169}" srcOrd="1" destOrd="0" parTransId="{369B1F3A-AF22-462C-93EA-4EBC799BE404}" sibTransId="{006FF94D-0D5F-46C2-BC27-365BF8CFDF9A}"/>
    <dgm:cxn modelId="{2FFC06C6-E4EF-4866-9079-27C49CC43F23}" type="presOf" srcId="{61FB811B-6A67-4F05-8E44-A14D08B1FAB7}" destId="{C0EDD86E-63E4-4D11-949F-A1A93D73910D}" srcOrd="0" destOrd="0" presId="urn:microsoft.com/office/officeart/2005/8/layout/default"/>
    <dgm:cxn modelId="{026D6A29-7B8C-4E36-BAA1-25118EC6D4BF}" type="presParOf" srcId="{F0817A56-9B3A-4ECC-B81B-94958BB4D23F}" destId="{ABEDB86F-110F-42C8-8FF6-997564CB4AB0}" srcOrd="0" destOrd="0" presId="urn:microsoft.com/office/officeart/2005/8/layout/default"/>
    <dgm:cxn modelId="{3B706E61-D137-4942-AAE5-E3F06DC92718}" type="presParOf" srcId="{F0817A56-9B3A-4ECC-B81B-94958BB4D23F}" destId="{EBC0A56B-213F-4B0E-A3FC-8CA57A23C696}" srcOrd="1" destOrd="0" presId="urn:microsoft.com/office/officeart/2005/8/layout/default"/>
    <dgm:cxn modelId="{B4407457-6F57-473E-9C8D-6B3F6C591C7A}" type="presParOf" srcId="{F0817A56-9B3A-4ECC-B81B-94958BB4D23F}" destId="{A7D067E5-9A02-4A11-903D-E198AB618EC2}" srcOrd="2" destOrd="0" presId="urn:microsoft.com/office/officeart/2005/8/layout/default"/>
    <dgm:cxn modelId="{978900D9-0076-41DC-AB96-E1079C58DCE4}" type="presParOf" srcId="{F0817A56-9B3A-4ECC-B81B-94958BB4D23F}" destId="{6E255511-E971-453A-A6EE-8EC7D845F74C}" srcOrd="3" destOrd="0" presId="urn:microsoft.com/office/officeart/2005/8/layout/default"/>
    <dgm:cxn modelId="{A0A524CC-662E-49B3-9F00-B87A7B7A7E83}" type="presParOf" srcId="{F0817A56-9B3A-4ECC-B81B-94958BB4D23F}" destId="{C0EDD86E-63E4-4D11-949F-A1A93D73910D}"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132F7B-AE9C-45EF-8322-52C3767E604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AR"/>
        </a:p>
      </dgm:t>
    </dgm:pt>
    <dgm:pt modelId="{C81EBA2A-A63B-4A49-8146-5B7DD1C30953}">
      <dgm:prSet phldrT="[Texto]"/>
      <dgm:spPr/>
      <dgm:t>
        <a:bodyPr/>
        <a:lstStyle/>
        <a:p>
          <a:r>
            <a:rPr lang="es-AR" dirty="0"/>
            <a:t>Lavarse los Dientes</a:t>
          </a:r>
        </a:p>
      </dgm:t>
    </dgm:pt>
    <dgm:pt modelId="{CDF0FD25-D298-4C7F-B754-BC8319F862E8}" type="parTrans" cxnId="{8CFB5B1E-B89D-4624-B60B-8804500FD341}">
      <dgm:prSet/>
      <dgm:spPr/>
      <dgm:t>
        <a:bodyPr/>
        <a:lstStyle/>
        <a:p>
          <a:endParaRPr lang="es-AR"/>
        </a:p>
      </dgm:t>
    </dgm:pt>
    <dgm:pt modelId="{78B1DC06-1F47-4168-84C2-4B7C0A00EFAB}" type="sibTrans" cxnId="{8CFB5B1E-B89D-4624-B60B-8804500FD341}">
      <dgm:prSet/>
      <dgm:spPr/>
      <dgm:t>
        <a:bodyPr/>
        <a:lstStyle/>
        <a:p>
          <a:endParaRPr lang="es-AR"/>
        </a:p>
      </dgm:t>
    </dgm:pt>
    <dgm:pt modelId="{F213CA6B-E971-4ED9-894D-A9369B8D52E3}">
      <dgm:prSet phldrT="[Texto]"/>
      <dgm:spPr/>
      <dgm:t>
        <a:bodyPr/>
        <a:lstStyle/>
        <a:p>
          <a:r>
            <a:rPr lang="es-AR" dirty="0"/>
            <a:t>Resolver un Problema Matemático</a:t>
          </a:r>
        </a:p>
      </dgm:t>
    </dgm:pt>
    <dgm:pt modelId="{29C12795-762E-43C5-A122-6630B5DF58FA}" type="parTrans" cxnId="{ED0F65E6-925A-4465-B8FE-D24CC033DA25}">
      <dgm:prSet/>
      <dgm:spPr/>
      <dgm:t>
        <a:bodyPr/>
        <a:lstStyle/>
        <a:p>
          <a:endParaRPr lang="es-AR"/>
        </a:p>
      </dgm:t>
    </dgm:pt>
    <dgm:pt modelId="{B8D7A7BF-7D7B-4C84-B2A7-E4C2233801F0}" type="sibTrans" cxnId="{ED0F65E6-925A-4465-B8FE-D24CC033DA25}">
      <dgm:prSet/>
      <dgm:spPr/>
      <dgm:t>
        <a:bodyPr/>
        <a:lstStyle/>
        <a:p>
          <a:endParaRPr lang="es-AR"/>
        </a:p>
      </dgm:t>
    </dgm:pt>
    <dgm:pt modelId="{972C82C2-4C95-475F-986F-61AA5811BF1E}">
      <dgm:prSet phldrT="[Texto]"/>
      <dgm:spPr/>
      <dgm:t>
        <a:bodyPr/>
        <a:lstStyle/>
        <a:p>
          <a:r>
            <a:rPr lang="es-AR" dirty="0">
              <a:solidFill>
                <a:schemeClr val="tx1"/>
              </a:solidFill>
            </a:rPr>
            <a:t>Dado un nro. saber si es primo</a:t>
          </a:r>
        </a:p>
      </dgm:t>
    </dgm:pt>
    <dgm:pt modelId="{8B791473-F7D1-48D8-98DC-B4C2EED88395}" type="parTrans" cxnId="{8ED04F6C-3A63-4A8B-BE1F-B52978C177EF}">
      <dgm:prSet/>
      <dgm:spPr/>
      <dgm:t>
        <a:bodyPr/>
        <a:lstStyle/>
        <a:p>
          <a:endParaRPr lang="es-AR"/>
        </a:p>
      </dgm:t>
    </dgm:pt>
    <dgm:pt modelId="{67289DE2-B905-4A0A-9F79-73C940794381}" type="sibTrans" cxnId="{8ED04F6C-3A63-4A8B-BE1F-B52978C177EF}">
      <dgm:prSet/>
      <dgm:spPr/>
      <dgm:t>
        <a:bodyPr/>
        <a:lstStyle/>
        <a:p>
          <a:endParaRPr lang="es-AR"/>
        </a:p>
      </dgm:t>
    </dgm:pt>
    <dgm:pt modelId="{B75C8F76-DF76-4BCD-9A57-BECD713D4041}">
      <dgm:prSet phldrT="[Texto]"/>
      <dgm:spPr/>
      <dgm:t>
        <a:bodyPr/>
        <a:lstStyle/>
        <a:p>
          <a:r>
            <a:rPr lang="es-AR" dirty="0">
              <a:solidFill>
                <a:schemeClr val="tx1"/>
              </a:solidFill>
            </a:rPr>
            <a:t>Hacer un tramite bancario</a:t>
          </a:r>
        </a:p>
      </dgm:t>
    </dgm:pt>
    <dgm:pt modelId="{19AF1EDC-B84A-4FCB-BD08-28B639E1C7D7}" type="parTrans" cxnId="{78E3E6EB-A4EB-4FE2-8B32-C54294BB4EDB}">
      <dgm:prSet/>
      <dgm:spPr/>
      <dgm:t>
        <a:bodyPr/>
        <a:lstStyle/>
        <a:p>
          <a:endParaRPr lang="es-AR"/>
        </a:p>
      </dgm:t>
    </dgm:pt>
    <dgm:pt modelId="{9BD5E207-2F96-4DA0-BB8B-66F721AD36AD}" type="sibTrans" cxnId="{78E3E6EB-A4EB-4FE2-8B32-C54294BB4EDB}">
      <dgm:prSet/>
      <dgm:spPr/>
      <dgm:t>
        <a:bodyPr/>
        <a:lstStyle/>
        <a:p>
          <a:endParaRPr lang="es-AR"/>
        </a:p>
      </dgm:t>
    </dgm:pt>
    <dgm:pt modelId="{D47836F7-7C1C-4C18-B8D6-E1F7F178BFBB}">
      <dgm:prSet phldrT="[Texto]"/>
      <dgm:spPr/>
      <dgm:t>
        <a:bodyPr/>
        <a:lstStyle/>
        <a:p>
          <a:r>
            <a:rPr lang="es-AR" dirty="0"/>
            <a:t>Preparar una comida</a:t>
          </a:r>
        </a:p>
      </dgm:t>
    </dgm:pt>
    <dgm:pt modelId="{C51C0EDB-D437-4D37-9AB3-B48D7EB0B1A5}" type="parTrans" cxnId="{C953D3BD-A27A-4CE9-ABF4-54D44379971D}">
      <dgm:prSet/>
      <dgm:spPr/>
      <dgm:t>
        <a:bodyPr/>
        <a:lstStyle/>
        <a:p>
          <a:endParaRPr lang="es-AR"/>
        </a:p>
      </dgm:t>
    </dgm:pt>
    <dgm:pt modelId="{ABE5D1C3-C071-44D9-8E4E-02A16C204B57}" type="sibTrans" cxnId="{C953D3BD-A27A-4CE9-ABF4-54D44379971D}">
      <dgm:prSet/>
      <dgm:spPr/>
      <dgm:t>
        <a:bodyPr/>
        <a:lstStyle/>
        <a:p>
          <a:endParaRPr lang="es-AR"/>
        </a:p>
      </dgm:t>
    </dgm:pt>
    <dgm:pt modelId="{6F9773C3-E331-4303-8FC1-3BFE64F63D86}">
      <dgm:prSet phldrT="[Texto]"/>
      <dgm:spPr/>
      <dgm:t>
        <a:bodyPr/>
        <a:lstStyle/>
        <a:p>
          <a:r>
            <a:rPr lang="es-AR" dirty="0"/>
            <a:t>Venir al Colegio</a:t>
          </a:r>
        </a:p>
      </dgm:t>
    </dgm:pt>
    <dgm:pt modelId="{A2DFA10D-C275-4C64-A4BD-7E2096BE052D}" type="parTrans" cxnId="{638BD220-350E-4B04-AED9-7C9EA929CCEA}">
      <dgm:prSet/>
      <dgm:spPr/>
      <dgm:t>
        <a:bodyPr/>
        <a:lstStyle/>
        <a:p>
          <a:endParaRPr lang="es-AR"/>
        </a:p>
      </dgm:t>
    </dgm:pt>
    <dgm:pt modelId="{FA45616E-9029-4A76-B48C-66BC4419D71B}" type="sibTrans" cxnId="{638BD220-350E-4B04-AED9-7C9EA929CCEA}">
      <dgm:prSet/>
      <dgm:spPr/>
      <dgm:t>
        <a:bodyPr/>
        <a:lstStyle/>
        <a:p>
          <a:endParaRPr lang="es-AR"/>
        </a:p>
      </dgm:t>
    </dgm:pt>
    <dgm:pt modelId="{7DF51134-4859-45B5-B905-388C32CF9527}">
      <dgm:prSet phldrT="[Texto]"/>
      <dgm:spPr/>
      <dgm:t>
        <a:bodyPr/>
        <a:lstStyle/>
        <a:p>
          <a:r>
            <a:rPr lang="es-AR" dirty="0"/>
            <a:t>Buscar un página o sitio web (Buscador de Google)</a:t>
          </a:r>
        </a:p>
      </dgm:t>
    </dgm:pt>
    <dgm:pt modelId="{C567F89A-67B1-42C3-8B86-3F6BC8EEA8F6}" type="parTrans" cxnId="{3FBA6C95-9695-4800-B6B9-042ADACB0544}">
      <dgm:prSet/>
      <dgm:spPr/>
      <dgm:t>
        <a:bodyPr/>
        <a:lstStyle/>
        <a:p>
          <a:endParaRPr lang="es-AR"/>
        </a:p>
      </dgm:t>
    </dgm:pt>
    <dgm:pt modelId="{4EA2FF78-4CBC-46A3-BCCA-4CDCBA1C8491}" type="sibTrans" cxnId="{3FBA6C95-9695-4800-B6B9-042ADACB0544}">
      <dgm:prSet/>
      <dgm:spPr/>
      <dgm:t>
        <a:bodyPr/>
        <a:lstStyle/>
        <a:p>
          <a:endParaRPr lang="es-AR"/>
        </a:p>
      </dgm:t>
    </dgm:pt>
    <dgm:pt modelId="{0571C5A2-0C54-4918-998A-FA0158CB95B1}">
      <dgm:prSet phldrT="[Texto]"/>
      <dgm:spPr/>
      <dgm:t>
        <a:bodyPr/>
        <a:lstStyle/>
        <a:p>
          <a:r>
            <a:rPr lang="es-AR" dirty="0">
              <a:solidFill>
                <a:schemeClr val="tx1"/>
              </a:solidFill>
            </a:rPr>
            <a:t>Realizar un Trabajo Práctico</a:t>
          </a:r>
        </a:p>
      </dgm:t>
    </dgm:pt>
    <dgm:pt modelId="{18A8DA1B-01EF-44EA-8A14-D14D31771914}" type="parTrans" cxnId="{5A468838-CEDC-4B91-84D2-0AC468786EC9}">
      <dgm:prSet/>
      <dgm:spPr/>
      <dgm:t>
        <a:bodyPr/>
        <a:lstStyle/>
        <a:p>
          <a:endParaRPr lang="es-AR"/>
        </a:p>
      </dgm:t>
    </dgm:pt>
    <dgm:pt modelId="{AEF8A6F9-DCE2-4DAF-AEEF-C361BDFADC74}" type="sibTrans" cxnId="{5A468838-CEDC-4B91-84D2-0AC468786EC9}">
      <dgm:prSet/>
      <dgm:spPr/>
      <dgm:t>
        <a:bodyPr/>
        <a:lstStyle/>
        <a:p>
          <a:endParaRPr lang="es-AR"/>
        </a:p>
      </dgm:t>
    </dgm:pt>
    <dgm:pt modelId="{E838EBC8-FADA-4E62-A459-409D0DD73597}" type="pres">
      <dgm:prSet presAssocID="{B2132F7B-AE9C-45EF-8322-52C3767E6041}" presName="diagram" presStyleCnt="0">
        <dgm:presLayoutVars>
          <dgm:dir/>
          <dgm:resizeHandles val="exact"/>
        </dgm:presLayoutVars>
      </dgm:prSet>
      <dgm:spPr/>
    </dgm:pt>
    <dgm:pt modelId="{F62FFBE2-2295-4A46-ADC2-A7F734CD7A86}" type="pres">
      <dgm:prSet presAssocID="{C81EBA2A-A63B-4A49-8146-5B7DD1C30953}" presName="node" presStyleLbl="node1" presStyleIdx="0" presStyleCnt="8">
        <dgm:presLayoutVars>
          <dgm:bulletEnabled val="1"/>
        </dgm:presLayoutVars>
      </dgm:prSet>
      <dgm:spPr/>
    </dgm:pt>
    <dgm:pt modelId="{0995CA83-4E04-4DA6-8261-9DB4893140B6}" type="pres">
      <dgm:prSet presAssocID="{78B1DC06-1F47-4168-84C2-4B7C0A00EFAB}" presName="sibTrans" presStyleCnt="0"/>
      <dgm:spPr/>
    </dgm:pt>
    <dgm:pt modelId="{F3E8C0D4-BD98-4E9F-9219-CE18066E0C67}" type="pres">
      <dgm:prSet presAssocID="{F213CA6B-E971-4ED9-894D-A9369B8D52E3}" presName="node" presStyleLbl="node1" presStyleIdx="1" presStyleCnt="8">
        <dgm:presLayoutVars>
          <dgm:bulletEnabled val="1"/>
        </dgm:presLayoutVars>
      </dgm:prSet>
      <dgm:spPr/>
    </dgm:pt>
    <dgm:pt modelId="{9F0925E9-AEB0-421D-83C1-97D0070065A4}" type="pres">
      <dgm:prSet presAssocID="{B8D7A7BF-7D7B-4C84-B2A7-E4C2233801F0}" presName="sibTrans" presStyleCnt="0"/>
      <dgm:spPr/>
    </dgm:pt>
    <dgm:pt modelId="{0F91FBC8-94DA-4282-9C60-B2AF91F03CA3}" type="pres">
      <dgm:prSet presAssocID="{972C82C2-4C95-475F-986F-61AA5811BF1E}" presName="node" presStyleLbl="node1" presStyleIdx="2" presStyleCnt="8">
        <dgm:presLayoutVars>
          <dgm:bulletEnabled val="1"/>
        </dgm:presLayoutVars>
      </dgm:prSet>
      <dgm:spPr/>
    </dgm:pt>
    <dgm:pt modelId="{A9F6C7AB-0564-4AE1-912F-DCD6D2B3EAB1}" type="pres">
      <dgm:prSet presAssocID="{67289DE2-B905-4A0A-9F79-73C940794381}" presName="sibTrans" presStyleCnt="0"/>
      <dgm:spPr/>
    </dgm:pt>
    <dgm:pt modelId="{0FBA7F1B-B71A-49FC-B75D-77EE9F780F2A}" type="pres">
      <dgm:prSet presAssocID="{B75C8F76-DF76-4BCD-9A57-BECD713D4041}" presName="node" presStyleLbl="node1" presStyleIdx="3" presStyleCnt="8">
        <dgm:presLayoutVars>
          <dgm:bulletEnabled val="1"/>
        </dgm:presLayoutVars>
      </dgm:prSet>
      <dgm:spPr/>
    </dgm:pt>
    <dgm:pt modelId="{E496A74E-E2EC-4AD4-923C-E1893DF5038B}" type="pres">
      <dgm:prSet presAssocID="{9BD5E207-2F96-4DA0-BB8B-66F721AD36AD}" presName="sibTrans" presStyleCnt="0"/>
      <dgm:spPr/>
    </dgm:pt>
    <dgm:pt modelId="{1A8CE004-3AF0-417B-8BA2-BDFF8502AE17}" type="pres">
      <dgm:prSet presAssocID="{D47836F7-7C1C-4C18-B8D6-E1F7F178BFBB}" presName="node" presStyleLbl="node1" presStyleIdx="4" presStyleCnt="8">
        <dgm:presLayoutVars>
          <dgm:bulletEnabled val="1"/>
        </dgm:presLayoutVars>
      </dgm:prSet>
      <dgm:spPr/>
    </dgm:pt>
    <dgm:pt modelId="{5CC155D6-471E-4325-A1B5-45175812EC73}" type="pres">
      <dgm:prSet presAssocID="{ABE5D1C3-C071-44D9-8E4E-02A16C204B57}" presName="sibTrans" presStyleCnt="0"/>
      <dgm:spPr/>
    </dgm:pt>
    <dgm:pt modelId="{04C6C1DF-32E4-43D1-8BB2-5284AD94A096}" type="pres">
      <dgm:prSet presAssocID="{6F9773C3-E331-4303-8FC1-3BFE64F63D86}" presName="node" presStyleLbl="node1" presStyleIdx="5" presStyleCnt="8">
        <dgm:presLayoutVars>
          <dgm:bulletEnabled val="1"/>
        </dgm:presLayoutVars>
      </dgm:prSet>
      <dgm:spPr/>
    </dgm:pt>
    <dgm:pt modelId="{35D20A78-1A8E-42D1-952F-B7719B02DA46}" type="pres">
      <dgm:prSet presAssocID="{FA45616E-9029-4A76-B48C-66BC4419D71B}" presName="sibTrans" presStyleCnt="0"/>
      <dgm:spPr/>
    </dgm:pt>
    <dgm:pt modelId="{E88B8FCE-EA51-4F05-9BC6-721ADBB15D4D}" type="pres">
      <dgm:prSet presAssocID="{7DF51134-4859-45B5-B905-388C32CF9527}" presName="node" presStyleLbl="node1" presStyleIdx="6" presStyleCnt="8">
        <dgm:presLayoutVars>
          <dgm:bulletEnabled val="1"/>
        </dgm:presLayoutVars>
      </dgm:prSet>
      <dgm:spPr/>
    </dgm:pt>
    <dgm:pt modelId="{7FD2FB9E-D0A9-4990-8DE6-0D5C993BE79F}" type="pres">
      <dgm:prSet presAssocID="{4EA2FF78-4CBC-46A3-BCCA-4CDCBA1C8491}" presName="sibTrans" presStyleCnt="0"/>
      <dgm:spPr/>
    </dgm:pt>
    <dgm:pt modelId="{6ADC72AB-49E3-451B-A295-EE08EA6E9E51}" type="pres">
      <dgm:prSet presAssocID="{0571C5A2-0C54-4918-998A-FA0158CB95B1}" presName="node" presStyleLbl="node1" presStyleIdx="7" presStyleCnt="8">
        <dgm:presLayoutVars>
          <dgm:bulletEnabled val="1"/>
        </dgm:presLayoutVars>
      </dgm:prSet>
      <dgm:spPr/>
    </dgm:pt>
  </dgm:ptLst>
  <dgm:cxnLst>
    <dgm:cxn modelId="{85271815-CB05-431D-ABB7-9218426583A3}" type="presOf" srcId="{F213CA6B-E971-4ED9-894D-A9369B8D52E3}" destId="{F3E8C0D4-BD98-4E9F-9219-CE18066E0C67}" srcOrd="0" destOrd="0" presId="urn:microsoft.com/office/officeart/2005/8/layout/default"/>
    <dgm:cxn modelId="{8CFB5B1E-B89D-4624-B60B-8804500FD341}" srcId="{B2132F7B-AE9C-45EF-8322-52C3767E6041}" destId="{C81EBA2A-A63B-4A49-8146-5B7DD1C30953}" srcOrd="0" destOrd="0" parTransId="{CDF0FD25-D298-4C7F-B754-BC8319F862E8}" sibTransId="{78B1DC06-1F47-4168-84C2-4B7C0A00EFAB}"/>
    <dgm:cxn modelId="{638BD220-350E-4B04-AED9-7C9EA929CCEA}" srcId="{B2132F7B-AE9C-45EF-8322-52C3767E6041}" destId="{6F9773C3-E331-4303-8FC1-3BFE64F63D86}" srcOrd="5" destOrd="0" parTransId="{A2DFA10D-C275-4C64-A4BD-7E2096BE052D}" sibTransId="{FA45616E-9029-4A76-B48C-66BC4419D71B}"/>
    <dgm:cxn modelId="{5A468838-CEDC-4B91-84D2-0AC468786EC9}" srcId="{B2132F7B-AE9C-45EF-8322-52C3767E6041}" destId="{0571C5A2-0C54-4918-998A-FA0158CB95B1}" srcOrd="7" destOrd="0" parTransId="{18A8DA1B-01EF-44EA-8A14-D14D31771914}" sibTransId="{AEF8A6F9-DCE2-4DAF-AEEF-C361BDFADC74}"/>
    <dgm:cxn modelId="{46F69D3F-C6DA-42DE-872C-E34D4E000485}" type="presOf" srcId="{D47836F7-7C1C-4C18-B8D6-E1F7F178BFBB}" destId="{1A8CE004-3AF0-417B-8BA2-BDFF8502AE17}" srcOrd="0" destOrd="0" presId="urn:microsoft.com/office/officeart/2005/8/layout/default"/>
    <dgm:cxn modelId="{BE481B5C-8F4A-4E24-A2A5-FF6AE384D8C3}" type="presOf" srcId="{C81EBA2A-A63B-4A49-8146-5B7DD1C30953}" destId="{F62FFBE2-2295-4A46-ADC2-A7F734CD7A86}" srcOrd="0" destOrd="0" presId="urn:microsoft.com/office/officeart/2005/8/layout/default"/>
    <dgm:cxn modelId="{3A64ED67-FA6B-416C-8656-FA89373A5CE3}" type="presOf" srcId="{6F9773C3-E331-4303-8FC1-3BFE64F63D86}" destId="{04C6C1DF-32E4-43D1-8BB2-5284AD94A096}" srcOrd="0" destOrd="0" presId="urn:microsoft.com/office/officeart/2005/8/layout/default"/>
    <dgm:cxn modelId="{8ED04F6C-3A63-4A8B-BE1F-B52978C177EF}" srcId="{B2132F7B-AE9C-45EF-8322-52C3767E6041}" destId="{972C82C2-4C95-475F-986F-61AA5811BF1E}" srcOrd="2" destOrd="0" parTransId="{8B791473-F7D1-48D8-98DC-B4C2EED88395}" sibTransId="{67289DE2-B905-4A0A-9F79-73C940794381}"/>
    <dgm:cxn modelId="{ABA15674-37D0-4D2C-8434-D7FB4F213673}" type="presOf" srcId="{7DF51134-4859-45B5-B905-388C32CF9527}" destId="{E88B8FCE-EA51-4F05-9BC6-721ADBB15D4D}" srcOrd="0" destOrd="0" presId="urn:microsoft.com/office/officeart/2005/8/layout/default"/>
    <dgm:cxn modelId="{93C5758F-AE59-4A4F-8B94-044A32728471}" type="presOf" srcId="{B2132F7B-AE9C-45EF-8322-52C3767E6041}" destId="{E838EBC8-FADA-4E62-A459-409D0DD73597}" srcOrd="0" destOrd="0" presId="urn:microsoft.com/office/officeart/2005/8/layout/default"/>
    <dgm:cxn modelId="{3FBA6C95-9695-4800-B6B9-042ADACB0544}" srcId="{B2132F7B-AE9C-45EF-8322-52C3767E6041}" destId="{7DF51134-4859-45B5-B905-388C32CF9527}" srcOrd="6" destOrd="0" parTransId="{C567F89A-67B1-42C3-8B86-3F6BC8EEA8F6}" sibTransId="{4EA2FF78-4CBC-46A3-BCCA-4CDCBA1C8491}"/>
    <dgm:cxn modelId="{DA1A499F-AD09-4F54-9C9D-7D3D77840288}" type="presOf" srcId="{B75C8F76-DF76-4BCD-9A57-BECD713D4041}" destId="{0FBA7F1B-B71A-49FC-B75D-77EE9F780F2A}" srcOrd="0" destOrd="0" presId="urn:microsoft.com/office/officeart/2005/8/layout/default"/>
    <dgm:cxn modelId="{C953D3BD-A27A-4CE9-ABF4-54D44379971D}" srcId="{B2132F7B-AE9C-45EF-8322-52C3767E6041}" destId="{D47836F7-7C1C-4C18-B8D6-E1F7F178BFBB}" srcOrd="4" destOrd="0" parTransId="{C51C0EDB-D437-4D37-9AB3-B48D7EB0B1A5}" sibTransId="{ABE5D1C3-C071-44D9-8E4E-02A16C204B57}"/>
    <dgm:cxn modelId="{82A6CFC8-06CB-4C66-84F8-D2E9E201342F}" type="presOf" srcId="{972C82C2-4C95-475F-986F-61AA5811BF1E}" destId="{0F91FBC8-94DA-4282-9C60-B2AF91F03CA3}" srcOrd="0" destOrd="0" presId="urn:microsoft.com/office/officeart/2005/8/layout/default"/>
    <dgm:cxn modelId="{F2D0C5CD-59E4-4E01-A9B0-DCB5B57F1A0E}" type="presOf" srcId="{0571C5A2-0C54-4918-998A-FA0158CB95B1}" destId="{6ADC72AB-49E3-451B-A295-EE08EA6E9E51}" srcOrd="0" destOrd="0" presId="urn:microsoft.com/office/officeart/2005/8/layout/default"/>
    <dgm:cxn modelId="{ED0F65E6-925A-4465-B8FE-D24CC033DA25}" srcId="{B2132F7B-AE9C-45EF-8322-52C3767E6041}" destId="{F213CA6B-E971-4ED9-894D-A9369B8D52E3}" srcOrd="1" destOrd="0" parTransId="{29C12795-762E-43C5-A122-6630B5DF58FA}" sibTransId="{B8D7A7BF-7D7B-4C84-B2A7-E4C2233801F0}"/>
    <dgm:cxn modelId="{78E3E6EB-A4EB-4FE2-8B32-C54294BB4EDB}" srcId="{B2132F7B-AE9C-45EF-8322-52C3767E6041}" destId="{B75C8F76-DF76-4BCD-9A57-BECD713D4041}" srcOrd="3" destOrd="0" parTransId="{19AF1EDC-B84A-4FCB-BD08-28B639E1C7D7}" sibTransId="{9BD5E207-2F96-4DA0-BB8B-66F721AD36AD}"/>
    <dgm:cxn modelId="{16CC2826-E941-4638-880E-4595CB3DD4D4}" type="presParOf" srcId="{E838EBC8-FADA-4E62-A459-409D0DD73597}" destId="{F62FFBE2-2295-4A46-ADC2-A7F734CD7A86}" srcOrd="0" destOrd="0" presId="urn:microsoft.com/office/officeart/2005/8/layout/default"/>
    <dgm:cxn modelId="{C46BBBE4-5028-46D7-B71A-DCDE914A1008}" type="presParOf" srcId="{E838EBC8-FADA-4E62-A459-409D0DD73597}" destId="{0995CA83-4E04-4DA6-8261-9DB4893140B6}" srcOrd="1" destOrd="0" presId="urn:microsoft.com/office/officeart/2005/8/layout/default"/>
    <dgm:cxn modelId="{024E3DBA-0179-4FA6-BFCA-D69754895077}" type="presParOf" srcId="{E838EBC8-FADA-4E62-A459-409D0DD73597}" destId="{F3E8C0D4-BD98-4E9F-9219-CE18066E0C67}" srcOrd="2" destOrd="0" presId="urn:microsoft.com/office/officeart/2005/8/layout/default"/>
    <dgm:cxn modelId="{7186BD54-5F9E-4739-9711-1D47366E5F68}" type="presParOf" srcId="{E838EBC8-FADA-4E62-A459-409D0DD73597}" destId="{9F0925E9-AEB0-421D-83C1-97D0070065A4}" srcOrd="3" destOrd="0" presId="urn:microsoft.com/office/officeart/2005/8/layout/default"/>
    <dgm:cxn modelId="{25794918-286E-44B9-B67F-602280CF8003}" type="presParOf" srcId="{E838EBC8-FADA-4E62-A459-409D0DD73597}" destId="{0F91FBC8-94DA-4282-9C60-B2AF91F03CA3}" srcOrd="4" destOrd="0" presId="urn:microsoft.com/office/officeart/2005/8/layout/default"/>
    <dgm:cxn modelId="{CE101DB0-DF1F-489D-8E69-89CE2724878A}" type="presParOf" srcId="{E838EBC8-FADA-4E62-A459-409D0DD73597}" destId="{A9F6C7AB-0564-4AE1-912F-DCD6D2B3EAB1}" srcOrd="5" destOrd="0" presId="urn:microsoft.com/office/officeart/2005/8/layout/default"/>
    <dgm:cxn modelId="{2AD22236-A4E2-40BC-8CB8-3AE92CC7D1C5}" type="presParOf" srcId="{E838EBC8-FADA-4E62-A459-409D0DD73597}" destId="{0FBA7F1B-B71A-49FC-B75D-77EE9F780F2A}" srcOrd="6" destOrd="0" presId="urn:microsoft.com/office/officeart/2005/8/layout/default"/>
    <dgm:cxn modelId="{3F41B016-6AA1-4AD0-9C6A-33931FB6A6E6}" type="presParOf" srcId="{E838EBC8-FADA-4E62-A459-409D0DD73597}" destId="{E496A74E-E2EC-4AD4-923C-E1893DF5038B}" srcOrd="7" destOrd="0" presId="urn:microsoft.com/office/officeart/2005/8/layout/default"/>
    <dgm:cxn modelId="{5B270CCC-3A3F-4609-AF39-F316AFA239BB}" type="presParOf" srcId="{E838EBC8-FADA-4E62-A459-409D0DD73597}" destId="{1A8CE004-3AF0-417B-8BA2-BDFF8502AE17}" srcOrd="8" destOrd="0" presId="urn:microsoft.com/office/officeart/2005/8/layout/default"/>
    <dgm:cxn modelId="{230B6964-94F5-4529-9E73-F10682E04C4C}" type="presParOf" srcId="{E838EBC8-FADA-4E62-A459-409D0DD73597}" destId="{5CC155D6-471E-4325-A1B5-45175812EC73}" srcOrd="9" destOrd="0" presId="urn:microsoft.com/office/officeart/2005/8/layout/default"/>
    <dgm:cxn modelId="{4B0B95D4-47AC-4F15-96B5-D5DB6A5C3E7C}" type="presParOf" srcId="{E838EBC8-FADA-4E62-A459-409D0DD73597}" destId="{04C6C1DF-32E4-43D1-8BB2-5284AD94A096}" srcOrd="10" destOrd="0" presId="urn:microsoft.com/office/officeart/2005/8/layout/default"/>
    <dgm:cxn modelId="{704D17C1-228D-49BC-BB56-79AF56D92357}" type="presParOf" srcId="{E838EBC8-FADA-4E62-A459-409D0DD73597}" destId="{35D20A78-1A8E-42D1-952F-B7719B02DA46}" srcOrd="11" destOrd="0" presId="urn:microsoft.com/office/officeart/2005/8/layout/default"/>
    <dgm:cxn modelId="{058430EA-675F-4EDA-8980-AEAAFDB5EBB0}" type="presParOf" srcId="{E838EBC8-FADA-4E62-A459-409D0DD73597}" destId="{E88B8FCE-EA51-4F05-9BC6-721ADBB15D4D}" srcOrd="12" destOrd="0" presId="urn:microsoft.com/office/officeart/2005/8/layout/default"/>
    <dgm:cxn modelId="{40A63F45-D11E-47D6-895B-CE0C437E2171}" type="presParOf" srcId="{E838EBC8-FADA-4E62-A459-409D0DD73597}" destId="{7FD2FB9E-D0A9-4990-8DE6-0D5C993BE79F}" srcOrd="13" destOrd="0" presId="urn:microsoft.com/office/officeart/2005/8/layout/default"/>
    <dgm:cxn modelId="{3878D36A-099B-44D2-9F77-B9354B2F1EE2}" type="presParOf" srcId="{E838EBC8-FADA-4E62-A459-409D0DD73597}" destId="{6ADC72AB-49E3-451B-A295-EE08EA6E9E51}"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93AB61-280C-4AEC-9803-22FA3CCDD431}" type="doc">
      <dgm:prSet loTypeId="urn:microsoft.com/office/officeart/2005/8/layout/process3" loCatId="process" qsTypeId="urn:microsoft.com/office/officeart/2005/8/quickstyle/simple1" qsCatId="simple" csTypeId="urn:microsoft.com/office/officeart/2005/8/colors/colorful3" csCatId="colorful" phldr="1"/>
      <dgm:spPr/>
    </dgm:pt>
    <dgm:pt modelId="{1D88C4BA-9A7A-4F74-AE49-C3F75FA4535E}">
      <dgm:prSet phldrT="[Texto]"/>
      <dgm:spPr/>
      <dgm:t>
        <a:bodyPr/>
        <a:lstStyle/>
        <a:p>
          <a:r>
            <a:rPr lang="es-ES" dirty="0"/>
            <a:t>Entrada	</a:t>
          </a:r>
        </a:p>
      </dgm:t>
    </dgm:pt>
    <dgm:pt modelId="{7C1F4C98-4EF3-4F72-B528-0DCEBBA0CE83}" type="parTrans" cxnId="{5B0B7F3B-4E1A-4CE0-9160-0EE2356B94A3}">
      <dgm:prSet/>
      <dgm:spPr/>
      <dgm:t>
        <a:bodyPr/>
        <a:lstStyle/>
        <a:p>
          <a:endParaRPr lang="es-ES"/>
        </a:p>
      </dgm:t>
    </dgm:pt>
    <dgm:pt modelId="{20743CF9-BDE1-463B-8EB0-777D6E244106}" type="sibTrans" cxnId="{5B0B7F3B-4E1A-4CE0-9160-0EE2356B94A3}">
      <dgm:prSet/>
      <dgm:spPr/>
      <dgm:t>
        <a:bodyPr/>
        <a:lstStyle/>
        <a:p>
          <a:endParaRPr lang="es-ES"/>
        </a:p>
      </dgm:t>
    </dgm:pt>
    <dgm:pt modelId="{0269F2DC-41EB-4B50-B598-A5EC2E5B8206}">
      <dgm:prSet phldrT="[Texto]"/>
      <dgm:spPr/>
      <dgm:t>
        <a:bodyPr/>
        <a:lstStyle/>
        <a:p>
          <a:r>
            <a:rPr lang="es-ES" dirty="0"/>
            <a:t>Proceso</a:t>
          </a:r>
        </a:p>
      </dgm:t>
    </dgm:pt>
    <dgm:pt modelId="{A5601B8D-514C-4CCC-92B2-CF03BC730F9B}" type="parTrans" cxnId="{CDDAED25-9744-49CD-B267-B6B13419F0F1}">
      <dgm:prSet/>
      <dgm:spPr/>
      <dgm:t>
        <a:bodyPr/>
        <a:lstStyle/>
        <a:p>
          <a:endParaRPr lang="es-ES"/>
        </a:p>
      </dgm:t>
    </dgm:pt>
    <dgm:pt modelId="{A6EDF191-C948-4D15-BF75-1F439D2DD532}" type="sibTrans" cxnId="{CDDAED25-9744-49CD-B267-B6B13419F0F1}">
      <dgm:prSet/>
      <dgm:spPr/>
      <dgm:t>
        <a:bodyPr/>
        <a:lstStyle/>
        <a:p>
          <a:endParaRPr lang="es-ES"/>
        </a:p>
      </dgm:t>
    </dgm:pt>
    <dgm:pt modelId="{0F86DFA4-51E0-45E1-A41A-E30C70DA456C}">
      <dgm:prSet phldrT="[Texto]"/>
      <dgm:spPr/>
      <dgm:t>
        <a:bodyPr/>
        <a:lstStyle/>
        <a:p>
          <a:r>
            <a:rPr lang="es-ES" dirty="0"/>
            <a:t>Salida</a:t>
          </a:r>
        </a:p>
      </dgm:t>
    </dgm:pt>
    <dgm:pt modelId="{9C8BC292-B980-4E3D-960D-0FBD4CD337CF}" type="parTrans" cxnId="{9B8D981D-C6A2-4BDF-B164-AF0F984A14FE}">
      <dgm:prSet/>
      <dgm:spPr/>
      <dgm:t>
        <a:bodyPr/>
        <a:lstStyle/>
        <a:p>
          <a:endParaRPr lang="es-ES"/>
        </a:p>
      </dgm:t>
    </dgm:pt>
    <dgm:pt modelId="{3805BE1A-348F-4066-84B5-A4ED1F432CB7}" type="sibTrans" cxnId="{9B8D981D-C6A2-4BDF-B164-AF0F984A14FE}">
      <dgm:prSet/>
      <dgm:spPr/>
      <dgm:t>
        <a:bodyPr/>
        <a:lstStyle/>
        <a:p>
          <a:endParaRPr lang="es-ES"/>
        </a:p>
      </dgm:t>
    </dgm:pt>
    <dgm:pt modelId="{0059D6F1-E882-44CC-AB35-500251234ADF}">
      <dgm:prSet phldrT="[Texto]"/>
      <dgm:spPr/>
      <dgm:t>
        <a:bodyPr/>
        <a:lstStyle/>
        <a:p>
          <a:r>
            <a:rPr lang="es-AR" dirty="0"/>
            <a:t>Son los pasos a seguir para que con los datos que se conocen se obtenga lo requerido</a:t>
          </a:r>
          <a:endParaRPr lang="es-ES" dirty="0"/>
        </a:p>
      </dgm:t>
    </dgm:pt>
    <dgm:pt modelId="{48ADDE1A-E259-48C6-9CD2-DFC3BD53D106}" type="parTrans" cxnId="{68C552E3-ECB2-48DE-B276-B25A51375B53}">
      <dgm:prSet/>
      <dgm:spPr/>
      <dgm:t>
        <a:bodyPr/>
        <a:lstStyle/>
        <a:p>
          <a:endParaRPr lang="es-ES"/>
        </a:p>
      </dgm:t>
    </dgm:pt>
    <dgm:pt modelId="{FCD7AA37-C243-4D83-9504-C4708C0CB8B7}" type="sibTrans" cxnId="{68C552E3-ECB2-48DE-B276-B25A51375B53}">
      <dgm:prSet/>
      <dgm:spPr/>
      <dgm:t>
        <a:bodyPr/>
        <a:lstStyle/>
        <a:p>
          <a:endParaRPr lang="es-ES"/>
        </a:p>
      </dgm:t>
    </dgm:pt>
    <dgm:pt modelId="{65C8ECCD-2D9E-4F76-A4B3-30F70632E92C}">
      <dgm:prSet phldrT="[Texto]"/>
      <dgm:spPr/>
      <dgm:t>
        <a:bodyPr/>
        <a:lstStyle/>
        <a:p>
          <a:r>
            <a:rPr lang="es-AR" dirty="0"/>
            <a:t>Es la información que se obtiene luego de procesar los datos conocidos (Postcondiciones).</a:t>
          </a:r>
          <a:endParaRPr lang="es-ES" dirty="0"/>
        </a:p>
      </dgm:t>
    </dgm:pt>
    <dgm:pt modelId="{DCDAE9B9-43F2-46BE-B006-2FCAB5881E0B}" type="parTrans" cxnId="{E858680C-7B9C-431B-9866-7CF8E5C21695}">
      <dgm:prSet/>
      <dgm:spPr/>
      <dgm:t>
        <a:bodyPr/>
        <a:lstStyle/>
        <a:p>
          <a:endParaRPr lang="es-ES"/>
        </a:p>
      </dgm:t>
    </dgm:pt>
    <dgm:pt modelId="{1D0A3DDB-C74B-426C-9AFD-F5C4A00A5758}" type="sibTrans" cxnId="{E858680C-7B9C-431B-9866-7CF8E5C21695}">
      <dgm:prSet/>
      <dgm:spPr/>
      <dgm:t>
        <a:bodyPr/>
        <a:lstStyle/>
        <a:p>
          <a:endParaRPr lang="es-ES"/>
        </a:p>
      </dgm:t>
    </dgm:pt>
    <dgm:pt modelId="{1A7BC981-D7FA-40E0-9190-D75955A9056E}">
      <dgm:prSet phldrT="[Texto]"/>
      <dgm:spPr/>
      <dgm:t>
        <a:bodyPr/>
        <a:lstStyle/>
        <a:p>
          <a:r>
            <a:rPr lang="es-AR" dirty="0"/>
            <a:t>Son los datos que se conocen (Precondiciones). </a:t>
          </a:r>
          <a:endParaRPr lang="es-ES" dirty="0"/>
        </a:p>
      </dgm:t>
    </dgm:pt>
    <dgm:pt modelId="{FE3A752F-FA61-49EE-86DE-E6AFD9D1B89F}" type="parTrans" cxnId="{9845CAFA-C98D-4575-9A16-50D0B89E07C4}">
      <dgm:prSet/>
      <dgm:spPr/>
      <dgm:t>
        <a:bodyPr/>
        <a:lstStyle/>
        <a:p>
          <a:endParaRPr lang="es-ES"/>
        </a:p>
      </dgm:t>
    </dgm:pt>
    <dgm:pt modelId="{E47F4ED7-F4D8-4152-85A4-35DFE9AA75F5}" type="sibTrans" cxnId="{9845CAFA-C98D-4575-9A16-50D0B89E07C4}">
      <dgm:prSet/>
      <dgm:spPr/>
      <dgm:t>
        <a:bodyPr/>
        <a:lstStyle/>
        <a:p>
          <a:endParaRPr lang="es-ES"/>
        </a:p>
      </dgm:t>
    </dgm:pt>
    <dgm:pt modelId="{F8FCF402-975C-4AC3-B2C4-F60FC7AED033}" type="pres">
      <dgm:prSet presAssocID="{8E93AB61-280C-4AEC-9803-22FA3CCDD431}" presName="linearFlow" presStyleCnt="0">
        <dgm:presLayoutVars>
          <dgm:dir/>
          <dgm:animLvl val="lvl"/>
          <dgm:resizeHandles val="exact"/>
        </dgm:presLayoutVars>
      </dgm:prSet>
      <dgm:spPr/>
    </dgm:pt>
    <dgm:pt modelId="{4EDE96C4-F131-40AB-9A95-993C31B503E6}" type="pres">
      <dgm:prSet presAssocID="{1D88C4BA-9A7A-4F74-AE49-C3F75FA4535E}" presName="composite" presStyleCnt="0"/>
      <dgm:spPr/>
    </dgm:pt>
    <dgm:pt modelId="{B977D73F-0C41-40CB-90F8-A286874F6FD6}" type="pres">
      <dgm:prSet presAssocID="{1D88C4BA-9A7A-4F74-AE49-C3F75FA4535E}" presName="parTx" presStyleLbl="node1" presStyleIdx="0" presStyleCnt="3">
        <dgm:presLayoutVars>
          <dgm:chMax val="0"/>
          <dgm:chPref val="0"/>
          <dgm:bulletEnabled val="1"/>
        </dgm:presLayoutVars>
      </dgm:prSet>
      <dgm:spPr/>
    </dgm:pt>
    <dgm:pt modelId="{3B55ABC8-1C9D-4C9B-A1D6-32AA7AD4030B}" type="pres">
      <dgm:prSet presAssocID="{1D88C4BA-9A7A-4F74-AE49-C3F75FA4535E}" presName="parSh" presStyleLbl="node1" presStyleIdx="0" presStyleCnt="3"/>
      <dgm:spPr/>
    </dgm:pt>
    <dgm:pt modelId="{BBEC857D-CB8C-4A3E-951F-29EF239BF3DC}" type="pres">
      <dgm:prSet presAssocID="{1D88C4BA-9A7A-4F74-AE49-C3F75FA4535E}" presName="desTx" presStyleLbl="fgAcc1" presStyleIdx="0" presStyleCnt="3">
        <dgm:presLayoutVars>
          <dgm:bulletEnabled val="1"/>
        </dgm:presLayoutVars>
      </dgm:prSet>
      <dgm:spPr/>
    </dgm:pt>
    <dgm:pt modelId="{39D31D8B-D3AE-4AEE-A555-7EB781C364A8}" type="pres">
      <dgm:prSet presAssocID="{20743CF9-BDE1-463B-8EB0-777D6E244106}" presName="sibTrans" presStyleLbl="sibTrans2D1" presStyleIdx="0" presStyleCnt="2"/>
      <dgm:spPr/>
    </dgm:pt>
    <dgm:pt modelId="{BC09646C-B22F-49F4-BE19-5C405B4E9244}" type="pres">
      <dgm:prSet presAssocID="{20743CF9-BDE1-463B-8EB0-777D6E244106}" presName="connTx" presStyleLbl="sibTrans2D1" presStyleIdx="0" presStyleCnt="2"/>
      <dgm:spPr/>
    </dgm:pt>
    <dgm:pt modelId="{58E54356-0C1A-4DAA-9C5A-70BA2F60E397}" type="pres">
      <dgm:prSet presAssocID="{0269F2DC-41EB-4B50-B598-A5EC2E5B8206}" presName="composite" presStyleCnt="0"/>
      <dgm:spPr/>
    </dgm:pt>
    <dgm:pt modelId="{00439245-92D0-4AE0-A29B-B650CEEB11C6}" type="pres">
      <dgm:prSet presAssocID="{0269F2DC-41EB-4B50-B598-A5EC2E5B8206}" presName="parTx" presStyleLbl="node1" presStyleIdx="0" presStyleCnt="3">
        <dgm:presLayoutVars>
          <dgm:chMax val="0"/>
          <dgm:chPref val="0"/>
          <dgm:bulletEnabled val="1"/>
        </dgm:presLayoutVars>
      </dgm:prSet>
      <dgm:spPr/>
    </dgm:pt>
    <dgm:pt modelId="{A237185A-7EAF-4774-84CF-C85F82C57D3C}" type="pres">
      <dgm:prSet presAssocID="{0269F2DC-41EB-4B50-B598-A5EC2E5B8206}" presName="parSh" presStyleLbl="node1" presStyleIdx="1" presStyleCnt="3"/>
      <dgm:spPr/>
    </dgm:pt>
    <dgm:pt modelId="{8234FAE3-FAE1-4927-8A43-FD925341E247}" type="pres">
      <dgm:prSet presAssocID="{0269F2DC-41EB-4B50-B598-A5EC2E5B8206}" presName="desTx" presStyleLbl="fgAcc1" presStyleIdx="1" presStyleCnt="3">
        <dgm:presLayoutVars>
          <dgm:bulletEnabled val="1"/>
        </dgm:presLayoutVars>
      </dgm:prSet>
      <dgm:spPr/>
    </dgm:pt>
    <dgm:pt modelId="{AC70825E-7830-4ED4-A535-83AEE79C747F}" type="pres">
      <dgm:prSet presAssocID="{A6EDF191-C948-4D15-BF75-1F439D2DD532}" presName="sibTrans" presStyleLbl="sibTrans2D1" presStyleIdx="1" presStyleCnt="2"/>
      <dgm:spPr/>
    </dgm:pt>
    <dgm:pt modelId="{E93E783B-4DE2-431A-8024-C34F3DA89EC9}" type="pres">
      <dgm:prSet presAssocID="{A6EDF191-C948-4D15-BF75-1F439D2DD532}" presName="connTx" presStyleLbl="sibTrans2D1" presStyleIdx="1" presStyleCnt="2"/>
      <dgm:spPr/>
    </dgm:pt>
    <dgm:pt modelId="{F9305094-5304-4D57-B73E-DA49B45DCABC}" type="pres">
      <dgm:prSet presAssocID="{0F86DFA4-51E0-45E1-A41A-E30C70DA456C}" presName="composite" presStyleCnt="0"/>
      <dgm:spPr/>
    </dgm:pt>
    <dgm:pt modelId="{0D46C29B-4D21-432C-8E5E-15E9C8AE50ED}" type="pres">
      <dgm:prSet presAssocID="{0F86DFA4-51E0-45E1-A41A-E30C70DA456C}" presName="parTx" presStyleLbl="node1" presStyleIdx="1" presStyleCnt="3">
        <dgm:presLayoutVars>
          <dgm:chMax val="0"/>
          <dgm:chPref val="0"/>
          <dgm:bulletEnabled val="1"/>
        </dgm:presLayoutVars>
      </dgm:prSet>
      <dgm:spPr/>
    </dgm:pt>
    <dgm:pt modelId="{33045972-9745-4503-B840-246720CFC8CB}" type="pres">
      <dgm:prSet presAssocID="{0F86DFA4-51E0-45E1-A41A-E30C70DA456C}" presName="parSh" presStyleLbl="node1" presStyleIdx="2" presStyleCnt="3"/>
      <dgm:spPr/>
    </dgm:pt>
    <dgm:pt modelId="{5363ADBF-F119-4453-B833-0E86109B57DA}" type="pres">
      <dgm:prSet presAssocID="{0F86DFA4-51E0-45E1-A41A-E30C70DA456C}" presName="desTx" presStyleLbl="fgAcc1" presStyleIdx="2" presStyleCnt="3">
        <dgm:presLayoutVars>
          <dgm:bulletEnabled val="1"/>
        </dgm:presLayoutVars>
      </dgm:prSet>
      <dgm:spPr/>
    </dgm:pt>
  </dgm:ptLst>
  <dgm:cxnLst>
    <dgm:cxn modelId="{B33D4409-E02E-4B06-A915-D9407C4BAF1E}" type="presOf" srcId="{1D88C4BA-9A7A-4F74-AE49-C3F75FA4535E}" destId="{B977D73F-0C41-40CB-90F8-A286874F6FD6}" srcOrd="0" destOrd="0" presId="urn:microsoft.com/office/officeart/2005/8/layout/process3"/>
    <dgm:cxn modelId="{E858680C-7B9C-431B-9866-7CF8E5C21695}" srcId="{0F86DFA4-51E0-45E1-A41A-E30C70DA456C}" destId="{65C8ECCD-2D9E-4F76-A4B3-30F70632E92C}" srcOrd="0" destOrd="0" parTransId="{DCDAE9B9-43F2-46BE-B006-2FCAB5881E0B}" sibTransId="{1D0A3DDB-C74B-426C-9AFD-F5C4A00A5758}"/>
    <dgm:cxn modelId="{F9FB5016-394A-4ED6-B6FA-8C80A91AAAED}" type="presOf" srcId="{0F86DFA4-51E0-45E1-A41A-E30C70DA456C}" destId="{0D46C29B-4D21-432C-8E5E-15E9C8AE50ED}" srcOrd="0" destOrd="0" presId="urn:microsoft.com/office/officeart/2005/8/layout/process3"/>
    <dgm:cxn modelId="{9B8D981D-C6A2-4BDF-B164-AF0F984A14FE}" srcId="{8E93AB61-280C-4AEC-9803-22FA3CCDD431}" destId="{0F86DFA4-51E0-45E1-A41A-E30C70DA456C}" srcOrd="2" destOrd="0" parTransId="{9C8BC292-B980-4E3D-960D-0FBD4CD337CF}" sibTransId="{3805BE1A-348F-4066-84B5-A4ED1F432CB7}"/>
    <dgm:cxn modelId="{CDDAED25-9744-49CD-B267-B6B13419F0F1}" srcId="{8E93AB61-280C-4AEC-9803-22FA3CCDD431}" destId="{0269F2DC-41EB-4B50-B598-A5EC2E5B8206}" srcOrd="1" destOrd="0" parTransId="{A5601B8D-514C-4CCC-92B2-CF03BC730F9B}" sibTransId="{A6EDF191-C948-4D15-BF75-1F439D2DD532}"/>
    <dgm:cxn modelId="{77B7B12C-13CB-4CED-A7A0-6E252AA5AEA2}" type="presOf" srcId="{0269F2DC-41EB-4B50-B598-A5EC2E5B8206}" destId="{A237185A-7EAF-4774-84CF-C85F82C57D3C}" srcOrd="1" destOrd="0" presId="urn:microsoft.com/office/officeart/2005/8/layout/process3"/>
    <dgm:cxn modelId="{3651763B-747F-4C1C-A88D-411B89DB7902}" type="presOf" srcId="{1D88C4BA-9A7A-4F74-AE49-C3F75FA4535E}" destId="{3B55ABC8-1C9D-4C9B-A1D6-32AA7AD4030B}" srcOrd="1" destOrd="0" presId="urn:microsoft.com/office/officeart/2005/8/layout/process3"/>
    <dgm:cxn modelId="{5B0B7F3B-4E1A-4CE0-9160-0EE2356B94A3}" srcId="{8E93AB61-280C-4AEC-9803-22FA3CCDD431}" destId="{1D88C4BA-9A7A-4F74-AE49-C3F75FA4535E}" srcOrd="0" destOrd="0" parTransId="{7C1F4C98-4EF3-4F72-B528-0DCEBBA0CE83}" sibTransId="{20743CF9-BDE1-463B-8EB0-777D6E244106}"/>
    <dgm:cxn modelId="{D3CE153D-3BBC-4993-A2F0-1EF8AF4136D5}" type="presOf" srcId="{20743CF9-BDE1-463B-8EB0-777D6E244106}" destId="{39D31D8B-D3AE-4AEE-A555-7EB781C364A8}" srcOrd="0" destOrd="0" presId="urn:microsoft.com/office/officeart/2005/8/layout/process3"/>
    <dgm:cxn modelId="{22013244-C354-4CB9-BCE0-B806A50E65C8}" type="presOf" srcId="{0F86DFA4-51E0-45E1-A41A-E30C70DA456C}" destId="{33045972-9745-4503-B840-246720CFC8CB}" srcOrd="1" destOrd="0" presId="urn:microsoft.com/office/officeart/2005/8/layout/process3"/>
    <dgm:cxn modelId="{D4894D66-2416-45DC-B9C4-17A31911D286}" type="presOf" srcId="{A6EDF191-C948-4D15-BF75-1F439D2DD532}" destId="{AC70825E-7830-4ED4-A535-83AEE79C747F}" srcOrd="0" destOrd="0" presId="urn:microsoft.com/office/officeart/2005/8/layout/process3"/>
    <dgm:cxn modelId="{07E3AD71-657E-491C-B347-C2588F0716C0}" type="presOf" srcId="{A6EDF191-C948-4D15-BF75-1F439D2DD532}" destId="{E93E783B-4DE2-431A-8024-C34F3DA89EC9}" srcOrd="1" destOrd="0" presId="urn:microsoft.com/office/officeart/2005/8/layout/process3"/>
    <dgm:cxn modelId="{ED19E452-6382-403F-A4BB-EA62D002FCC6}" type="presOf" srcId="{0269F2DC-41EB-4B50-B598-A5EC2E5B8206}" destId="{00439245-92D0-4AE0-A29B-B650CEEB11C6}" srcOrd="0" destOrd="0" presId="urn:microsoft.com/office/officeart/2005/8/layout/process3"/>
    <dgm:cxn modelId="{20526357-D6BD-4A49-AA92-A3D49EFE3791}" type="presOf" srcId="{1A7BC981-D7FA-40E0-9190-D75955A9056E}" destId="{BBEC857D-CB8C-4A3E-951F-29EF239BF3DC}" srcOrd="0" destOrd="0" presId="urn:microsoft.com/office/officeart/2005/8/layout/process3"/>
    <dgm:cxn modelId="{99592859-A2FA-4CFF-A9B7-FBE4AFD7287C}" type="presOf" srcId="{8E93AB61-280C-4AEC-9803-22FA3CCDD431}" destId="{F8FCF402-975C-4AC3-B2C4-F60FC7AED033}" srcOrd="0" destOrd="0" presId="urn:microsoft.com/office/officeart/2005/8/layout/process3"/>
    <dgm:cxn modelId="{957744BA-EC48-4C73-B84F-CBB6CFBCB495}" type="presOf" srcId="{65C8ECCD-2D9E-4F76-A4B3-30F70632E92C}" destId="{5363ADBF-F119-4453-B833-0E86109B57DA}" srcOrd="0" destOrd="0" presId="urn:microsoft.com/office/officeart/2005/8/layout/process3"/>
    <dgm:cxn modelId="{A02909DB-AA9C-4953-B128-A1E5DEAED68C}" type="presOf" srcId="{0059D6F1-E882-44CC-AB35-500251234ADF}" destId="{8234FAE3-FAE1-4927-8A43-FD925341E247}" srcOrd="0" destOrd="0" presId="urn:microsoft.com/office/officeart/2005/8/layout/process3"/>
    <dgm:cxn modelId="{83E0D1DC-2811-41E3-97AF-5CB0431C1BD3}" type="presOf" srcId="{20743CF9-BDE1-463B-8EB0-777D6E244106}" destId="{BC09646C-B22F-49F4-BE19-5C405B4E9244}" srcOrd="1" destOrd="0" presId="urn:microsoft.com/office/officeart/2005/8/layout/process3"/>
    <dgm:cxn modelId="{68C552E3-ECB2-48DE-B276-B25A51375B53}" srcId="{0269F2DC-41EB-4B50-B598-A5EC2E5B8206}" destId="{0059D6F1-E882-44CC-AB35-500251234ADF}" srcOrd="0" destOrd="0" parTransId="{48ADDE1A-E259-48C6-9CD2-DFC3BD53D106}" sibTransId="{FCD7AA37-C243-4D83-9504-C4708C0CB8B7}"/>
    <dgm:cxn modelId="{9845CAFA-C98D-4575-9A16-50D0B89E07C4}" srcId="{1D88C4BA-9A7A-4F74-AE49-C3F75FA4535E}" destId="{1A7BC981-D7FA-40E0-9190-D75955A9056E}" srcOrd="0" destOrd="0" parTransId="{FE3A752F-FA61-49EE-86DE-E6AFD9D1B89F}" sibTransId="{E47F4ED7-F4D8-4152-85A4-35DFE9AA75F5}"/>
    <dgm:cxn modelId="{1D999FE3-9168-49C7-AAFF-934F8305A9F0}" type="presParOf" srcId="{F8FCF402-975C-4AC3-B2C4-F60FC7AED033}" destId="{4EDE96C4-F131-40AB-9A95-993C31B503E6}" srcOrd="0" destOrd="0" presId="urn:microsoft.com/office/officeart/2005/8/layout/process3"/>
    <dgm:cxn modelId="{632FC134-5C27-4CBB-92AF-1A21DB564AF8}" type="presParOf" srcId="{4EDE96C4-F131-40AB-9A95-993C31B503E6}" destId="{B977D73F-0C41-40CB-90F8-A286874F6FD6}" srcOrd="0" destOrd="0" presId="urn:microsoft.com/office/officeart/2005/8/layout/process3"/>
    <dgm:cxn modelId="{681D0C47-BF8D-48E9-91CC-0DF31A34C9A0}" type="presParOf" srcId="{4EDE96C4-F131-40AB-9A95-993C31B503E6}" destId="{3B55ABC8-1C9D-4C9B-A1D6-32AA7AD4030B}" srcOrd="1" destOrd="0" presId="urn:microsoft.com/office/officeart/2005/8/layout/process3"/>
    <dgm:cxn modelId="{0FF5C304-4F4E-41E9-BB0D-97673C06CB24}" type="presParOf" srcId="{4EDE96C4-F131-40AB-9A95-993C31B503E6}" destId="{BBEC857D-CB8C-4A3E-951F-29EF239BF3DC}" srcOrd="2" destOrd="0" presId="urn:microsoft.com/office/officeart/2005/8/layout/process3"/>
    <dgm:cxn modelId="{13885A06-31A4-433A-A399-EC67C8D3D4AA}" type="presParOf" srcId="{F8FCF402-975C-4AC3-B2C4-F60FC7AED033}" destId="{39D31D8B-D3AE-4AEE-A555-7EB781C364A8}" srcOrd="1" destOrd="0" presId="urn:microsoft.com/office/officeart/2005/8/layout/process3"/>
    <dgm:cxn modelId="{BD531A63-1059-461D-9DFB-DF76F97ABA06}" type="presParOf" srcId="{39D31D8B-D3AE-4AEE-A555-7EB781C364A8}" destId="{BC09646C-B22F-49F4-BE19-5C405B4E9244}" srcOrd="0" destOrd="0" presId="urn:microsoft.com/office/officeart/2005/8/layout/process3"/>
    <dgm:cxn modelId="{060D00FC-D947-4DDD-98BE-43E89825A937}" type="presParOf" srcId="{F8FCF402-975C-4AC3-B2C4-F60FC7AED033}" destId="{58E54356-0C1A-4DAA-9C5A-70BA2F60E397}" srcOrd="2" destOrd="0" presId="urn:microsoft.com/office/officeart/2005/8/layout/process3"/>
    <dgm:cxn modelId="{044D1C94-9D9D-452A-BBFF-C96BB01F93DB}" type="presParOf" srcId="{58E54356-0C1A-4DAA-9C5A-70BA2F60E397}" destId="{00439245-92D0-4AE0-A29B-B650CEEB11C6}" srcOrd="0" destOrd="0" presId="urn:microsoft.com/office/officeart/2005/8/layout/process3"/>
    <dgm:cxn modelId="{2AD75E93-8273-42A9-92BD-C141907B5926}" type="presParOf" srcId="{58E54356-0C1A-4DAA-9C5A-70BA2F60E397}" destId="{A237185A-7EAF-4774-84CF-C85F82C57D3C}" srcOrd="1" destOrd="0" presId="urn:microsoft.com/office/officeart/2005/8/layout/process3"/>
    <dgm:cxn modelId="{8D8E5A1F-1006-481D-B09E-58FA44094BAA}" type="presParOf" srcId="{58E54356-0C1A-4DAA-9C5A-70BA2F60E397}" destId="{8234FAE3-FAE1-4927-8A43-FD925341E247}" srcOrd="2" destOrd="0" presId="urn:microsoft.com/office/officeart/2005/8/layout/process3"/>
    <dgm:cxn modelId="{04CCE41F-DA1E-4859-861A-0047DE9EFE03}" type="presParOf" srcId="{F8FCF402-975C-4AC3-B2C4-F60FC7AED033}" destId="{AC70825E-7830-4ED4-A535-83AEE79C747F}" srcOrd="3" destOrd="0" presId="urn:microsoft.com/office/officeart/2005/8/layout/process3"/>
    <dgm:cxn modelId="{516496CA-9F40-4FA6-AA05-2C653C938F5A}" type="presParOf" srcId="{AC70825E-7830-4ED4-A535-83AEE79C747F}" destId="{E93E783B-4DE2-431A-8024-C34F3DA89EC9}" srcOrd="0" destOrd="0" presId="urn:microsoft.com/office/officeart/2005/8/layout/process3"/>
    <dgm:cxn modelId="{E4C35EF2-2D7B-4C61-B9E7-E17CCA4C612C}" type="presParOf" srcId="{F8FCF402-975C-4AC3-B2C4-F60FC7AED033}" destId="{F9305094-5304-4D57-B73E-DA49B45DCABC}" srcOrd="4" destOrd="0" presId="urn:microsoft.com/office/officeart/2005/8/layout/process3"/>
    <dgm:cxn modelId="{C0BAF958-ECF2-464E-8F82-68298ECD0706}" type="presParOf" srcId="{F9305094-5304-4D57-B73E-DA49B45DCABC}" destId="{0D46C29B-4D21-432C-8E5E-15E9C8AE50ED}" srcOrd="0" destOrd="0" presId="urn:microsoft.com/office/officeart/2005/8/layout/process3"/>
    <dgm:cxn modelId="{3C936D64-D145-43C2-8150-D73CB8895124}" type="presParOf" srcId="{F9305094-5304-4D57-B73E-DA49B45DCABC}" destId="{33045972-9745-4503-B840-246720CFC8CB}" srcOrd="1" destOrd="0" presId="urn:microsoft.com/office/officeart/2005/8/layout/process3"/>
    <dgm:cxn modelId="{96D42C5D-00E6-4F53-B09A-C65AB47B4E66}" type="presParOf" srcId="{F9305094-5304-4D57-B73E-DA49B45DCABC}" destId="{5363ADBF-F119-4453-B833-0E86109B57DA}"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A1B6D7-1923-436E-A23F-2D1EC06A4114}"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s-AR"/>
        </a:p>
      </dgm:t>
    </dgm:pt>
    <dgm:pt modelId="{3DB1965A-4601-4E27-9AAB-CE6F37CD14C8}">
      <dgm:prSet phldrT="[Texto]"/>
      <dgm:spPr/>
      <dgm:t>
        <a:bodyPr/>
        <a:lstStyle/>
        <a:p>
          <a:r>
            <a:rPr lang="es-AR" dirty="0"/>
            <a:t>Números Enteros</a:t>
          </a:r>
        </a:p>
      </dgm:t>
    </dgm:pt>
    <dgm:pt modelId="{568A3C4A-3380-435B-B7C1-EC6616A7B575}" type="parTrans" cxnId="{80DC60B1-2F30-4FB5-B238-2F3A76511624}">
      <dgm:prSet/>
      <dgm:spPr/>
      <dgm:t>
        <a:bodyPr/>
        <a:lstStyle/>
        <a:p>
          <a:endParaRPr lang="es-AR"/>
        </a:p>
      </dgm:t>
    </dgm:pt>
    <dgm:pt modelId="{F278F61F-B2C2-4785-8874-E00FA4988AE1}" type="sibTrans" cxnId="{80DC60B1-2F30-4FB5-B238-2F3A76511624}">
      <dgm:prSet/>
      <dgm:spPr/>
      <dgm:t>
        <a:bodyPr/>
        <a:lstStyle/>
        <a:p>
          <a:endParaRPr lang="es-AR"/>
        </a:p>
      </dgm:t>
    </dgm:pt>
    <dgm:pt modelId="{47343511-8378-4F24-9E10-7A69823282E4}">
      <dgm:prSet phldrT="[Texto]"/>
      <dgm:spPr/>
      <dgm:t>
        <a:bodyPr/>
        <a:lstStyle/>
        <a:p>
          <a:r>
            <a:rPr lang="es-AR" dirty="0"/>
            <a:t>Caracteres y Textos</a:t>
          </a:r>
        </a:p>
      </dgm:t>
    </dgm:pt>
    <dgm:pt modelId="{88EBCE4D-5A8C-4119-BF33-625273091A65}" type="parTrans" cxnId="{69552E36-7B77-4BFE-9E83-7C03FEA30DFC}">
      <dgm:prSet/>
      <dgm:spPr/>
      <dgm:t>
        <a:bodyPr/>
        <a:lstStyle/>
        <a:p>
          <a:endParaRPr lang="es-AR"/>
        </a:p>
      </dgm:t>
    </dgm:pt>
    <dgm:pt modelId="{FD06599E-DF9D-418D-A1A5-17D788111A24}" type="sibTrans" cxnId="{69552E36-7B77-4BFE-9E83-7C03FEA30DFC}">
      <dgm:prSet/>
      <dgm:spPr/>
      <dgm:t>
        <a:bodyPr/>
        <a:lstStyle/>
        <a:p>
          <a:endParaRPr lang="es-AR"/>
        </a:p>
      </dgm:t>
    </dgm:pt>
    <dgm:pt modelId="{93D244BD-AF43-4395-AAC5-D1B515859E0C}">
      <dgm:prSet phldrT="[Texto]"/>
      <dgm:spPr/>
      <dgm:t>
        <a:bodyPr/>
        <a:lstStyle/>
        <a:p>
          <a:r>
            <a:rPr lang="es-AR" dirty="0"/>
            <a:t>Lógicos</a:t>
          </a:r>
        </a:p>
      </dgm:t>
    </dgm:pt>
    <dgm:pt modelId="{F2EAC734-5094-4181-94F0-B1141D5AD9BB}" type="parTrans" cxnId="{7CB34DCE-A3FD-4D3F-801C-275FE7D85FB7}">
      <dgm:prSet/>
      <dgm:spPr/>
      <dgm:t>
        <a:bodyPr/>
        <a:lstStyle/>
        <a:p>
          <a:endParaRPr lang="es-AR"/>
        </a:p>
      </dgm:t>
    </dgm:pt>
    <dgm:pt modelId="{3C7AE1A9-4491-41FF-8D7F-28CF1538B5B5}" type="sibTrans" cxnId="{7CB34DCE-A3FD-4D3F-801C-275FE7D85FB7}">
      <dgm:prSet/>
      <dgm:spPr/>
      <dgm:t>
        <a:bodyPr/>
        <a:lstStyle/>
        <a:p>
          <a:endParaRPr lang="es-AR"/>
        </a:p>
      </dgm:t>
    </dgm:pt>
    <dgm:pt modelId="{15D6F92C-F726-4E12-8041-DE9E3587AD8B}">
      <dgm:prSet phldrT="[Texto]"/>
      <dgm:spPr/>
      <dgm:t>
        <a:bodyPr/>
        <a:lstStyle/>
        <a:p>
          <a:r>
            <a:rPr lang="es-AR" dirty="0"/>
            <a:t>Números Reales</a:t>
          </a:r>
        </a:p>
      </dgm:t>
    </dgm:pt>
    <dgm:pt modelId="{E53F1EF1-2BB9-4021-9BD5-05FECF30429A}" type="parTrans" cxnId="{AC5817D4-6060-4875-971F-C2009FDC7B2D}">
      <dgm:prSet/>
      <dgm:spPr/>
      <dgm:t>
        <a:bodyPr/>
        <a:lstStyle/>
        <a:p>
          <a:endParaRPr lang="es-AR"/>
        </a:p>
      </dgm:t>
    </dgm:pt>
    <dgm:pt modelId="{E22894D2-36CD-44B6-915A-00F95C65F9A7}" type="sibTrans" cxnId="{AC5817D4-6060-4875-971F-C2009FDC7B2D}">
      <dgm:prSet/>
      <dgm:spPr/>
      <dgm:t>
        <a:bodyPr/>
        <a:lstStyle/>
        <a:p>
          <a:endParaRPr lang="es-AR"/>
        </a:p>
      </dgm:t>
    </dgm:pt>
    <dgm:pt modelId="{D25BF058-D3D8-400B-9ABE-1F39939065C9}">
      <dgm:prSet phldrT="[Texto]"/>
      <dgm:spPr/>
      <dgm:t>
        <a:bodyPr/>
        <a:lstStyle/>
        <a:p>
          <a:r>
            <a:rPr lang="es-AR" dirty="0"/>
            <a:t>3</a:t>
          </a:r>
        </a:p>
      </dgm:t>
    </dgm:pt>
    <dgm:pt modelId="{5EAF2DEE-C569-4549-9C1C-13E5B95209CD}" type="parTrans" cxnId="{F1711223-162A-43A6-97FA-2B95A396313C}">
      <dgm:prSet/>
      <dgm:spPr/>
      <dgm:t>
        <a:bodyPr/>
        <a:lstStyle/>
        <a:p>
          <a:endParaRPr lang="es-AR"/>
        </a:p>
      </dgm:t>
    </dgm:pt>
    <dgm:pt modelId="{15A062F2-D790-479E-B762-7DD11D93E7D1}" type="sibTrans" cxnId="{F1711223-162A-43A6-97FA-2B95A396313C}">
      <dgm:prSet/>
      <dgm:spPr/>
      <dgm:t>
        <a:bodyPr/>
        <a:lstStyle/>
        <a:p>
          <a:endParaRPr lang="es-AR"/>
        </a:p>
      </dgm:t>
    </dgm:pt>
    <dgm:pt modelId="{FB430DB5-4AB3-4A4E-8461-EC3C3DF0F114}">
      <dgm:prSet phldrT="[Texto]"/>
      <dgm:spPr/>
      <dgm:t>
        <a:bodyPr/>
        <a:lstStyle/>
        <a:p>
          <a:r>
            <a:rPr lang="es-AR" dirty="0"/>
            <a:t>4</a:t>
          </a:r>
        </a:p>
      </dgm:t>
    </dgm:pt>
    <dgm:pt modelId="{92BF5B19-82B3-454B-9F1F-58DD16B8CD9A}" type="parTrans" cxnId="{A693B13E-17AB-40EC-AB53-3CE9643DA2AB}">
      <dgm:prSet/>
      <dgm:spPr/>
      <dgm:t>
        <a:bodyPr/>
        <a:lstStyle/>
        <a:p>
          <a:endParaRPr lang="es-AR"/>
        </a:p>
      </dgm:t>
    </dgm:pt>
    <dgm:pt modelId="{A7998A5B-DD90-49A2-8EA0-7CD41E616CAB}" type="sibTrans" cxnId="{A693B13E-17AB-40EC-AB53-3CE9643DA2AB}">
      <dgm:prSet/>
      <dgm:spPr/>
      <dgm:t>
        <a:bodyPr/>
        <a:lstStyle/>
        <a:p>
          <a:endParaRPr lang="es-AR"/>
        </a:p>
      </dgm:t>
    </dgm:pt>
    <dgm:pt modelId="{40EDA77E-15E8-421B-BBD4-F6FE0018419C}">
      <dgm:prSet phldrT="[Texto]"/>
      <dgm:spPr/>
      <dgm:t>
        <a:bodyPr/>
        <a:lstStyle/>
        <a:p>
          <a:r>
            <a:rPr lang="es-AR" dirty="0"/>
            <a:t>687</a:t>
          </a:r>
        </a:p>
      </dgm:t>
    </dgm:pt>
    <dgm:pt modelId="{B7B1BE2C-0713-48C3-BCC4-DF510E23724B}" type="parTrans" cxnId="{A679046B-4A19-4A0F-B78A-377956761AEB}">
      <dgm:prSet/>
      <dgm:spPr/>
      <dgm:t>
        <a:bodyPr/>
        <a:lstStyle/>
        <a:p>
          <a:endParaRPr lang="es-AR"/>
        </a:p>
      </dgm:t>
    </dgm:pt>
    <dgm:pt modelId="{D7B35649-3D63-4B93-9A66-97AA78EEE145}" type="sibTrans" cxnId="{A679046B-4A19-4A0F-B78A-377956761AEB}">
      <dgm:prSet/>
      <dgm:spPr/>
      <dgm:t>
        <a:bodyPr/>
        <a:lstStyle/>
        <a:p>
          <a:endParaRPr lang="es-AR"/>
        </a:p>
      </dgm:t>
    </dgm:pt>
    <dgm:pt modelId="{B43DB82E-ED47-4DEE-BA49-0C071761AD0A}">
      <dgm:prSet phldrT="[Texto]"/>
      <dgm:spPr/>
      <dgm:t>
        <a:bodyPr/>
        <a:lstStyle/>
        <a:p>
          <a:r>
            <a:rPr lang="es-AR" dirty="0"/>
            <a:t>45.33</a:t>
          </a:r>
        </a:p>
      </dgm:t>
    </dgm:pt>
    <dgm:pt modelId="{29DA08D2-6081-4BAC-8A94-652DF44234AD}" type="parTrans" cxnId="{CE1213FF-8E96-488C-AB0E-089AA2ABC9A3}">
      <dgm:prSet/>
      <dgm:spPr/>
      <dgm:t>
        <a:bodyPr/>
        <a:lstStyle/>
        <a:p>
          <a:endParaRPr lang="es-AR"/>
        </a:p>
      </dgm:t>
    </dgm:pt>
    <dgm:pt modelId="{B4EEC609-F1BE-46EA-A8E9-E1518E67A167}" type="sibTrans" cxnId="{CE1213FF-8E96-488C-AB0E-089AA2ABC9A3}">
      <dgm:prSet/>
      <dgm:spPr/>
      <dgm:t>
        <a:bodyPr/>
        <a:lstStyle/>
        <a:p>
          <a:endParaRPr lang="es-AR"/>
        </a:p>
      </dgm:t>
    </dgm:pt>
    <dgm:pt modelId="{8B36556D-C071-44A8-B686-930B140BF449}">
      <dgm:prSet phldrT="[Texto]"/>
      <dgm:spPr/>
      <dgm:t>
        <a:bodyPr/>
        <a:lstStyle/>
        <a:p>
          <a:r>
            <a:rPr lang="es-AR" dirty="0"/>
            <a:t>1.3334</a:t>
          </a:r>
        </a:p>
      </dgm:t>
    </dgm:pt>
    <dgm:pt modelId="{E55B6B83-FD3B-45A8-9112-FE6F2A2FF088}" type="parTrans" cxnId="{42268D88-CBA9-43B0-834D-9CE6986A72AC}">
      <dgm:prSet/>
      <dgm:spPr/>
      <dgm:t>
        <a:bodyPr/>
        <a:lstStyle/>
        <a:p>
          <a:endParaRPr lang="es-AR"/>
        </a:p>
      </dgm:t>
    </dgm:pt>
    <dgm:pt modelId="{2E5CC1F9-9037-4206-AC25-52EA8C7CABB9}" type="sibTrans" cxnId="{42268D88-CBA9-43B0-834D-9CE6986A72AC}">
      <dgm:prSet/>
      <dgm:spPr/>
      <dgm:t>
        <a:bodyPr/>
        <a:lstStyle/>
        <a:p>
          <a:endParaRPr lang="es-AR"/>
        </a:p>
      </dgm:t>
    </dgm:pt>
    <dgm:pt modelId="{62BE1AC8-DB78-4457-96E8-EA76655D1BCF}">
      <dgm:prSet phldrT="[Texto]"/>
      <dgm:spPr/>
      <dgm:t>
        <a:bodyPr/>
        <a:lstStyle/>
        <a:p>
          <a:r>
            <a:rPr lang="es-AR" dirty="0"/>
            <a:t>698.45</a:t>
          </a:r>
        </a:p>
      </dgm:t>
    </dgm:pt>
    <dgm:pt modelId="{17CF842F-AD82-4A6B-9825-4DC024D5A991}" type="parTrans" cxnId="{79C864BB-124D-4FB3-AB63-9E437DBD59C2}">
      <dgm:prSet/>
      <dgm:spPr/>
      <dgm:t>
        <a:bodyPr/>
        <a:lstStyle/>
        <a:p>
          <a:endParaRPr lang="es-AR"/>
        </a:p>
      </dgm:t>
    </dgm:pt>
    <dgm:pt modelId="{C2FE028A-6DC3-44A8-91DE-A28D6081EB46}" type="sibTrans" cxnId="{79C864BB-124D-4FB3-AB63-9E437DBD59C2}">
      <dgm:prSet/>
      <dgm:spPr/>
      <dgm:t>
        <a:bodyPr/>
        <a:lstStyle/>
        <a:p>
          <a:endParaRPr lang="es-AR"/>
        </a:p>
      </dgm:t>
    </dgm:pt>
    <dgm:pt modelId="{76D6EF07-8541-4B25-A25E-E7C07777D4B7}">
      <dgm:prSet phldrT="[Texto]"/>
      <dgm:spPr/>
      <dgm:t>
        <a:bodyPr/>
        <a:lstStyle/>
        <a:p>
          <a:r>
            <a:rPr lang="es-AR" dirty="0"/>
            <a:t>A</a:t>
          </a:r>
        </a:p>
      </dgm:t>
    </dgm:pt>
    <dgm:pt modelId="{22C0866C-A90B-4475-B651-33B2090B005E}" type="parTrans" cxnId="{77C1830E-3C00-4E61-A495-E5465AEEDD2C}">
      <dgm:prSet/>
      <dgm:spPr/>
      <dgm:t>
        <a:bodyPr/>
        <a:lstStyle/>
        <a:p>
          <a:endParaRPr lang="es-AR"/>
        </a:p>
      </dgm:t>
    </dgm:pt>
    <dgm:pt modelId="{022A751A-7C5A-456C-84E3-AC859158702C}" type="sibTrans" cxnId="{77C1830E-3C00-4E61-A495-E5465AEEDD2C}">
      <dgm:prSet/>
      <dgm:spPr/>
      <dgm:t>
        <a:bodyPr/>
        <a:lstStyle/>
        <a:p>
          <a:endParaRPr lang="es-AR"/>
        </a:p>
      </dgm:t>
    </dgm:pt>
    <dgm:pt modelId="{08A6B8D4-F41C-4F13-B27C-009986ACD876}">
      <dgm:prSet phldrT="[Texto]"/>
      <dgm:spPr/>
      <dgm:t>
        <a:bodyPr/>
        <a:lstStyle/>
        <a:p>
          <a:r>
            <a:rPr lang="es-AR" dirty="0"/>
            <a:t>B</a:t>
          </a:r>
        </a:p>
      </dgm:t>
    </dgm:pt>
    <dgm:pt modelId="{02EB5C05-99F3-4A5D-BA7F-5922FBB92495}" type="parTrans" cxnId="{42E26ADA-3337-4DEF-8805-D2C754EB951A}">
      <dgm:prSet/>
      <dgm:spPr/>
      <dgm:t>
        <a:bodyPr/>
        <a:lstStyle/>
        <a:p>
          <a:endParaRPr lang="es-AR"/>
        </a:p>
      </dgm:t>
    </dgm:pt>
    <dgm:pt modelId="{BEB7A8D7-5B1B-4C7A-8B12-7356F160C421}" type="sibTrans" cxnId="{42E26ADA-3337-4DEF-8805-D2C754EB951A}">
      <dgm:prSet/>
      <dgm:spPr/>
      <dgm:t>
        <a:bodyPr/>
        <a:lstStyle/>
        <a:p>
          <a:endParaRPr lang="es-AR"/>
        </a:p>
      </dgm:t>
    </dgm:pt>
    <dgm:pt modelId="{1680DC18-77FB-49A2-8D68-DCD4839855DC}">
      <dgm:prSet phldrT="[Texto]"/>
      <dgm:spPr/>
      <dgm:t>
        <a:bodyPr/>
        <a:lstStyle/>
        <a:p>
          <a:r>
            <a:rPr lang="es-AR" dirty="0"/>
            <a:t>Rueda</a:t>
          </a:r>
        </a:p>
      </dgm:t>
    </dgm:pt>
    <dgm:pt modelId="{01A736F8-174A-4C69-934A-204B8FA3B6CD}" type="parTrans" cxnId="{983708FE-9783-45B9-A3B2-3D0D796F0241}">
      <dgm:prSet/>
      <dgm:spPr/>
      <dgm:t>
        <a:bodyPr/>
        <a:lstStyle/>
        <a:p>
          <a:endParaRPr lang="es-AR"/>
        </a:p>
      </dgm:t>
    </dgm:pt>
    <dgm:pt modelId="{AA5E1D28-C923-4914-AC91-38436C4C249B}" type="sibTrans" cxnId="{983708FE-9783-45B9-A3B2-3D0D796F0241}">
      <dgm:prSet/>
      <dgm:spPr/>
      <dgm:t>
        <a:bodyPr/>
        <a:lstStyle/>
        <a:p>
          <a:endParaRPr lang="es-AR"/>
        </a:p>
      </dgm:t>
    </dgm:pt>
    <dgm:pt modelId="{3863BD3D-123B-4E88-94BE-314287F30E87}">
      <dgm:prSet phldrT="[Texto]"/>
      <dgm:spPr/>
      <dgm:t>
        <a:bodyPr/>
        <a:lstStyle/>
        <a:p>
          <a:r>
            <a:rPr lang="es-AR" dirty="0"/>
            <a:t>True (Verdadero)</a:t>
          </a:r>
        </a:p>
      </dgm:t>
    </dgm:pt>
    <dgm:pt modelId="{BE7D1F68-F369-419B-89FA-B462D2FF9787}" type="parTrans" cxnId="{53CC0BC4-A65B-40E4-A919-9C1CA954ED4C}">
      <dgm:prSet/>
      <dgm:spPr/>
      <dgm:t>
        <a:bodyPr/>
        <a:lstStyle/>
        <a:p>
          <a:endParaRPr lang="es-AR"/>
        </a:p>
      </dgm:t>
    </dgm:pt>
    <dgm:pt modelId="{A52BD305-1F3E-4840-A9A4-93125C5DC457}" type="sibTrans" cxnId="{53CC0BC4-A65B-40E4-A919-9C1CA954ED4C}">
      <dgm:prSet/>
      <dgm:spPr/>
      <dgm:t>
        <a:bodyPr/>
        <a:lstStyle/>
        <a:p>
          <a:endParaRPr lang="es-AR"/>
        </a:p>
      </dgm:t>
    </dgm:pt>
    <dgm:pt modelId="{5043C474-6B4E-4019-9B90-032F05229AF8}">
      <dgm:prSet phldrT="[Texto]"/>
      <dgm:spPr/>
      <dgm:t>
        <a:bodyPr/>
        <a:lstStyle/>
        <a:p>
          <a:r>
            <a:rPr lang="es-AR" dirty="0"/>
            <a:t>False (Falso)</a:t>
          </a:r>
        </a:p>
      </dgm:t>
    </dgm:pt>
    <dgm:pt modelId="{DD705559-4225-497B-B5AF-08F6A2E44477}" type="parTrans" cxnId="{2EF68B1B-33D9-4554-ABF4-219E91A19C76}">
      <dgm:prSet/>
      <dgm:spPr/>
      <dgm:t>
        <a:bodyPr/>
        <a:lstStyle/>
        <a:p>
          <a:endParaRPr lang="es-AR"/>
        </a:p>
      </dgm:t>
    </dgm:pt>
    <dgm:pt modelId="{866DBB21-83DE-4C82-B8B9-7752FBC9F8C3}" type="sibTrans" cxnId="{2EF68B1B-33D9-4554-ABF4-219E91A19C76}">
      <dgm:prSet/>
      <dgm:spPr/>
      <dgm:t>
        <a:bodyPr/>
        <a:lstStyle/>
        <a:p>
          <a:endParaRPr lang="es-AR"/>
        </a:p>
      </dgm:t>
    </dgm:pt>
    <dgm:pt modelId="{F8FB583A-506E-4B79-A01B-C99881AB4DFA}" type="pres">
      <dgm:prSet presAssocID="{E9A1B6D7-1923-436E-A23F-2D1EC06A4114}" presName="Name0" presStyleCnt="0">
        <dgm:presLayoutVars>
          <dgm:dir/>
          <dgm:animLvl val="lvl"/>
          <dgm:resizeHandles val="exact"/>
        </dgm:presLayoutVars>
      </dgm:prSet>
      <dgm:spPr/>
    </dgm:pt>
    <dgm:pt modelId="{0D6574B4-5DB4-42ED-B7BB-330F50C6B284}" type="pres">
      <dgm:prSet presAssocID="{3DB1965A-4601-4E27-9AAB-CE6F37CD14C8}" presName="composite" presStyleCnt="0"/>
      <dgm:spPr/>
    </dgm:pt>
    <dgm:pt modelId="{6777642B-45A3-4FBD-9431-C5061743229F}" type="pres">
      <dgm:prSet presAssocID="{3DB1965A-4601-4E27-9AAB-CE6F37CD14C8}" presName="parTx" presStyleLbl="alignNode1" presStyleIdx="0" presStyleCnt="4">
        <dgm:presLayoutVars>
          <dgm:chMax val="0"/>
          <dgm:chPref val="0"/>
          <dgm:bulletEnabled val="1"/>
        </dgm:presLayoutVars>
      </dgm:prSet>
      <dgm:spPr/>
    </dgm:pt>
    <dgm:pt modelId="{38CBD5DC-D0A2-42E4-911E-E8462421995F}" type="pres">
      <dgm:prSet presAssocID="{3DB1965A-4601-4E27-9AAB-CE6F37CD14C8}" presName="desTx" presStyleLbl="alignAccFollowNode1" presStyleIdx="0" presStyleCnt="4">
        <dgm:presLayoutVars>
          <dgm:bulletEnabled val="1"/>
        </dgm:presLayoutVars>
      </dgm:prSet>
      <dgm:spPr/>
    </dgm:pt>
    <dgm:pt modelId="{9BAE3153-8889-4DBD-953F-01E2375D61FC}" type="pres">
      <dgm:prSet presAssocID="{F278F61F-B2C2-4785-8874-E00FA4988AE1}" presName="space" presStyleCnt="0"/>
      <dgm:spPr/>
    </dgm:pt>
    <dgm:pt modelId="{DD3FDF2C-AAC1-464B-A97A-2DA9AE5DDCCF}" type="pres">
      <dgm:prSet presAssocID="{15D6F92C-F726-4E12-8041-DE9E3587AD8B}" presName="composite" presStyleCnt="0"/>
      <dgm:spPr/>
    </dgm:pt>
    <dgm:pt modelId="{01308A86-1FAD-4E79-88F0-4B5ABD20084A}" type="pres">
      <dgm:prSet presAssocID="{15D6F92C-F726-4E12-8041-DE9E3587AD8B}" presName="parTx" presStyleLbl="alignNode1" presStyleIdx="1" presStyleCnt="4">
        <dgm:presLayoutVars>
          <dgm:chMax val="0"/>
          <dgm:chPref val="0"/>
          <dgm:bulletEnabled val="1"/>
        </dgm:presLayoutVars>
      </dgm:prSet>
      <dgm:spPr/>
    </dgm:pt>
    <dgm:pt modelId="{29D8D191-C29C-4073-AA98-EEF5C64FC87E}" type="pres">
      <dgm:prSet presAssocID="{15D6F92C-F726-4E12-8041-DE9E3587AD8B}" presName="desTx" presStyleLbl="alignAccFollowNode1" presStyleIdx="1" presStyleCnt="4">
        <dgm:presLayoutVars>
          <dgm:bulletEnabled val="1"/>
        </dgm:presLayoutVars>
      </dgm:prSet>
      <dgm:spPr/>
    </dgm:pt>
    <dgm:pt modelId="{BA6742C5-7294-4CA8-AA10-DA9F654129DB}" type="pres">
      <dgm:prSet presAssocID="{E22894D2-36CD-44B6-915A-00F95C65F9A7}" presName="space" presStyleCnt="0"/>
      <dgm:spPr/>
    </dgm:pt>
    <dgm:pt modelId="{18907F8C-60A5-4F1A-833D-5EAA3DE78D9B}" type="pres">
      <dgm:prSet presAssocID="{47343511-8378-4F24-9E10-7A69823282E4}" presName="composite" presStyleCnt="0"/>
      <dgm:spPr/>
    </dgm:pt>
    <dgm:pt modelId="{C13711A3-0C0C-4FA9-94D4-BDABFD093FA6}" type="pres">
      <dgm:prSet presAssocID="{47343511-8378-4F24-9E10-7A69823282E4}" presName="parTx" presStyleLbl="alignNode1" presStyleIdx="2" presStyleCnt="4">
        <dgm:presLayoutVars>
          <dgm:chMax val="0"/>
          <dgm:chPref val="0"/>
          <dgm:bulletEnabled val="1"/>
        </dgm:presLayoutVars>
      </dgm:prSet>
      <dgm:spPr/>
    </dgm:pt>
    <dgm:pt modelId="{494DD115-AC73-4852-BA5D-D595DA71BE07}" type="pres">
      <dgm:prSet presAssocID="{47343511-8378-4F24-9E10-7A69823282E4}" presName="desTx" presStyleLbl="alignAccFollowNode1" presStyleIdx="2" presStyleCnt="4">
        <dgm:presLayoutVars>
          <dgm:bulletEnabled val="1"/>
        </dgm:presLayoutVars>
      </dgm:prSet>
      <dgm:spPr/>
    </dgm:pt>
    <dgm:pt modelId="{A6F55FA2-6C0F-494C-A01E-65CAD275C78C}" type="pres">
      <dgm:prSet presAssocID="{FD06599E-DF9D-418D-A1A5-17D788111A24}" presName="space" presStyleCnt="0"/>
      <dgm:spPr/>
    </dgm:pt>
    <dgm:pt modelId="{1DCD492B-DD02-41F7-9200-EDA46EA28577}" type="pres">
      <dgm:prSet presAssocID="{93D244BD-AF43-4395-AAC5-D1B515859E0C}" presName="composite" presStyleCnt="0"/>
      <dgm:spPr/>
    </dgm:pt>
    <dgm:pt modelId="{0F668DE7-2D96-40DE-ACA1-5428980F6FFD}" type="pres">
      <dgm:prSet presAssocID="{93D244BD-AF43-4395-AAC5-D1B515859E0C}" presName="parTx" presStyleLbl="alignNode1" presStyleIdx="3" presStyleCnt="4">
        <dgm:presLayoutVars>
          <dgm:chMax val="0"/>
          <dgm:chPref val="0"/>
          <dgm:bulletEnabled val="1"/>
        </dgm:presLayoutVars>
      </dgm:prSet>
      <dgm:spPr/>
    </dgm:pt>
    <dgm:pt modelId="{1B1D1441-FFB3-495E-A519-E8D949FA9EDE}" type="pres">
      <dgm:prSet presAssocID="{93D244BD-AF43-4395-AAC5-D1B515859E0C}" presName="desTx" presStyleLbl="alignAccFollowNode1" presStyleIdx="3" presStyleCnt="4">
        <dgm:presLayoutVars>
          <dgm:bulletEnabled val="1"/>
        </dgm:presLayoutVars>
      </dgm:prSet>
      <dgm:spPr/>
    </dgm:pt>
  </dgm:ptLst>
  <dgm:cxnLst>
    <dgm:cxn modelId="{87B68B06-35DB-430F-BBA1-797ECE962292}" type="presOf" srcId="{40EDA77E-15E8-421B-BBD4-F6FE0018419C}" destId="{38CBD5DC-D0A2-42E4-911E-E8462421995F}" srcOrd="0" destOrd="2" presId="urn:microsoft.com/office/officeart/2005/8/layout/hList1"/>
    <dgm:cxn modelId="{29E0880D-E9A7-47A5-8BC1-C08FF62B8C35}" type="presOf" srcId="{15D6F92C-F726-4E12-8041-DE9E3587AD8B}" destId="{01308A86-1FAD-4E79-88F0-4B5ABD20084A}" srcOrd="0" destOrd="0" presId="urn:microsoft.com/office/officeart/2005/8/layout/hList1"/>
    <dgm:cxn modelId="{77C1830E-3C00-4E61-A495-E5465AEEDD2C}" srcId="{47343511-8378-4F24-9E10-7A69823282E4}" destId="{76D6EF07-8541-4B25-A25E-E7C07777D4B7}" srcOrd="0" destOrd="0" parTransId="{22C0866C-A90B-4475-B651-33B2090B005E}" sibTransId="{022A751A-7C5A-456C-84E3-AC859158702C}"/>
    <dgm:cxn modelId="{2EF68B1B-33D9-4554-ABF4-219E91A19C76}" srcId="{93D244BD-AF43-4395-AAC5-D1B515859E0C}" destId="{5043C474-6B4E-4019-9B90-032F05229AF8}" srcOrd="1" destOrd="0" parTransId="{DD705559-4225-497B-B5AF-08F6A2E44477}" sibTransId="{866DBB21-83DE-4C82-B8B9-7752FBC9F8C3}"/>
    <dgm:cxn modelId="{F1711223-162A-43A6-97FA-2B95A396313C}" srcId="{3DB1965A-4601-4E27-9AAB-CE6F37CD14C8}" destId="{D25BF058-D3D8-400B-9ABE-1F39939065C9}" srcOrd="0" destOrd="0" parTransId="{5EAF2DEE-C569-4549-9C1C-13E5B95209CD}" sibTransId="{15A062F2-D790-479E-B762-7DD11D93E7D1}"/>
    <dgm:cxn modelId="{D58C7B30-CF17-44F1-BA51-EA9E3A88CCA0}" type="presOf" srcId="{FB430DB5-4AB3-4A4E-8461-EC3C3DF0F114}" destId="{38CBD5DC-D0A2-42E4-911E-E8462421995F}" srcOrd="0" destOrd="1" presId="urn:microsoft.com/office/officeart/2005/8/layout/hList1"/>
    <dgm:cxn modelId="{69552E36-7B77-4BFE-9E83-7C03FEA30DFC}" srcId="{E9A1B6D7-1923-436E-A23F-2D1EC06A4114}" destId="{47343511-8378-4F24-9E10-7A69823282E4}" srcOrd="2" destOrd="0" parTransId="{88EBCE4D-5A8C-4119-BF33-625273091A65}" sibTransId="{FD06599E-DF9D-418D-A1A5-17D788111A24}"/>
    <dgm:cxn modelId="{A693B13E-17AB-40EC-AB53-3CE9643DA2AB}" srcId="{3DB1965A-4601-4E27-9AAB-CE6F37CD14C8}" destId="{FB430DB5-4AB3-4A4E-8461-EC3C3DF0F114}" srcOrd="1" destOrd="0" parTransId="{92BF5B19-82B3-454B-9F1F-58DD16B8CD9A}" sibTransId="{A7998A5B-DD90-49A2-8EA0-7CD41E616CAB}"/>
    <dgm:cxn modelId="{B878315C-A132-40DA-BBEE-A82FA89A7D00}" type="presOf" srcId="{3863BD3D-123B-4E88-94BE-314287F30E87}" destId="{1B1D1441-FFB3-495E-A519-E8D949FA9EDE}" srcOrd="0" destOrd="0" presId="urn:microsoft.com/office/officeart/2005/8/layout/hList1"/>
    <dgm:cxn modelId="{1A7CC15F-2582-46D2-A4C1-BCE3D564C1E0}" type="presOf" srcId="{08A6B8D4-F41C-4F13-B27C-009986ACD876}" destId="{494DD115-AC73-4852-BA5D-D595DA71BE07}" srcOrd="0" destOrd="1" presId="urn:microsoft.com/office/officeart/2005/8/layout/hList1"/>
    <dgm:cxn modelId="{625A6543-04C7-4BA1-AD73-C5EA803291F1}" type="presOf" srcId="{76D6EF07-8541-4B25-A25E-E7C07777D4B7}" destId="{494DD115-AC73-4852-BA5D-D595DA71BE07}" srcOrd="0" destOrd="0" presId="urn:microsoft.com/office/officeart/2005/8/layout/hList1"/>
    <dgm:cxn modelId="{E6204963-7619-423F-A2F6-0850E2FA2B82}" type="presOf" srcId="{93D244BD-AF43-4395-AAC5-D1B515859E0C}" destId="{0F668DE7-2D96-40DE-ACA1-5428980F6FFD}" srcOrd="0" destOrd="0" presId="urn:microsoft.com/office/officeart/2005/8/layout/hList1"/>
    <dgm:cxn modelId="{DBD3AA63-786C-4E67-97CE-D2B852F497F3}" type="presOf" srcId="{5043C474-6B4E-4019-9B90-032F05229AF8}" destId="{1B1D1441-FFB3-495E-A519-E8D949FA9EDE}" srcOrd="0" destOrd="1" presId="urn:microsoft.com/office/officeart/2005/8/layout/hList1"/>
    <dgm:cxn modelId="{A679046B-4A19-4A0F-B78A-377956761AEB}" srcId="{3DB1965A-4601-4E27-9AAB-CE6F37CD14C8}" destId="{40EDA77E-15E8-421B-BBD4-F6FE0018419C}" srcOrd="2" destOrd="0" parTransId="{B7B1BE2C-0713-48C3-BCC4-DF510E23724B}" sibTransId="{D7B35649-3D63-4B93-9A66-97AA78EEE145}"/>
    <dgm:cxn modelId="{9766174E-0422-4218-834D-BC418D27FE09}" type="presOf" srcId="{B43DB82E-ED47-4DEE-BA49-0C071761AD0A}" destId="{29D8D191-C29C-4073-AA98-EEF5C64FC87E}" srcOrd="0" destOrd="0" presId="urn:microsoft.com/office/officeart/2005/8/layout/hList1"/>
    <dgm:cxn modelId="{2B2B5573-2880-4F8D-B0A0-DAA09C044C7A}" type="presOf" srcId="{3DB1965A-4601-4E27-9AAB-CE6F37CD14C8}" destId="{6777642B-45A3-4FBD-9431-C5061743229F}" srcOrd="0" destOrd="0" presId="urn:microsoft.com/office/officeart/2005/8/layout/hList1"/>
    <dgm:cxn modelId="{EC2FAA77-6E04-4643-A921-C51C2B888A98}" type="presOf" srcId="{E9A1B6D7-1923-436E-A23F-2D1EC06A4114}" destId="{F8FB583A-506E-4B79-A01B-C99881AB4DFA}" srcOrd="0" destOrd="0" presId="urn:microsoft.com/office/officeart/2005/8/layout/hList1"/>
    <dgm:cxn modelId="{BDBF0483-A6F0-432F-83E9-91FADEE8C4C7}" type="presOf" srcId="{1680DC18-77FB-49A2-8D68-DCD4839855DC}" destId="{494DD115-AC73-4852-BA5D-D595DA71BE07}" srcOrd="0" destOrd="2" presId="urn:microsoft.com/office/officeart/2005/8/layout/hList1"/>
    <dgm:cxn modelId="{42268D88-CBA9-43B0-834D-9CE6986A72AC}" srcId="{15D6F92C-F726-4E12-8041-DE9E3587AD8B}" destId="{8B36556D-C071-44A8-B686-930B140BF449}" srcOrd="1" destOrd="0" parTransId="{E55B6B83-FD3B-45A8-9112-FE6F2A2FF088}" sibTransId="{2E5CC1F9-9037-4206-AC25-52EA8C7CABB9}"/>
    <dgm:cxn modelId="{80DC60B1-2F30-4FB5-B238-2F3A76511624}" srcId="{E9A1B6D7-1923-436E-A23F-2D1EC06A4114}" destId="{3DB1965A-4601-4E27-9AAB-CE6F37CD14C8}" srcOrd="0" destOrd="0" parTransId="{568A3C4A-3380-435B-B7C1-EC6616A7B575}" sibTransId="{F278F61F-B2C2-4785-8874-E00FA4988AE1}"/>
    <dgm:cxn modelId="{7616D7B9-1B16-4070-9313-24999F5A7D38}" type="presOf" srcId="{47343511-8378-4F24-9E10-7A69823282E4}" destId="{C13711A3-0C0C-4FA9-94D4-BDABFD093FA6}" srcOrd="0" destOrd="0" presId="urn:microsoft.com/office/officeart/2005/8/layout/hList1"/>
    <dgm:cxn modelId="{79C864BB-124D-4FB3-AB63-9E437DBD59C2}" srcId="{15D6F92C-F726-4E12-8041-DE9E3587AD8B}" destId="{62BE1AC8-DB78-4457-96E8-EA76655D1BCF}" srcOrd="2" destOrd="0" parTransId="{17CF842F-AD82-4A6B-9825-4DC024D5A991}" sibTransId="{C2FE028A-6DC3-44A8-91DE-A28D6081EB46}"/>
    <dgm:cxn modelId="{53CC0BC4-A65B-40E4-A919-9C1CA954ED4C}" srcId="{93D244BD-AF43-4395-AAC5-D1B515859E0C}" destId="{3863BD3D-123B-4E88-94BE-314287F30E87}" srcOrd="0" destOrd="0" parTransId="{BE7D1F68-F369-419B-89FA-B462D2FF9787}" sibTransId="{A52BD305-1F3E-4840-A9A4-93125C5DC457}"/>
    <dgm:cxn modelId="{26E854C5-3524-4AF6-A146-2E7B281DCEC0}" type="presOf" srcId="{D25BF058-D3D8-400B-9ABE-1F39939065C9}" destId="{38CBD5DC-D0A2-42E4-911E-E8462421995F}" srcOrd="0" destOrd="0" presId="urn:microsoft.com/office/officeart/2005/8/layout/hList1"/>
    <dgm:cxn modelId="{7CB34DCE-A3FD-4D3F-801C-275FE7D85FB7}" srcId="{E9A1B6D7-1923-436E-A23F-2D1EC06A4114}" destId="{93D244BD-AF43-4395-AAC5-D1B515859E0C}" srcOrd="3" destOrd="0" parTransId="{F2EAC734-5094-4181-94F0-B1141D5AD9BB}" sibTransId="{3C7AE1A9-4491-41FF-8D7F-28CF1538B5B5}"/>
    <dgm:cxn modelId="{AC5817D4-6060-4875-971F-C2009FDC7B2D}" srcId="{E9A1B6D7-1923-436E-A23F-2D1EC06A4114}" destId="{15D6F92C-F726-4E12-8041-DE9E3587AD8B}" srcOrd="1" destOrd="0" parTransId="{E53F1EF1-2BB9-4021-9BD5-05FECF30429A}" sibTransId="{E22894D2-36CD-44B6-915A-00F95C65F9A7}"/>
    <dgm:cxn modelId="{42E26ADA-3337-4DEF-8805-D2C754EB951A}" srcId="{47343511-8378-4F24-9E10-7A69823282E4}" destId="{08A6B8D4-F41C-4F13-B27C-009986ACD876}" srcOrd="1" destOrd="0" parTransId="{02EB5C05-99F3-4A5D-BA7F-5922FBB92495}" sibTransId="{BEB7A8D7-5B1B-4C7A-8B12-7356F160C421}"/>
    <dgm:cxn modelId="{2E2041F8-69CB-46B8-85FA-D71615E02219}" type="presOf" srcId="{8B36556D-C071-44A8-B686-930B140BF449}" destId="{29D8D191-C29C-4073-AA98-EEF5C64FC87E}" srcOrd="0" destOrd="1" presId="urn:microsoft.com/office/officeart/2005/8/layout/hList1"/>
    <dgm:cxn modelId="{BAD957F9-9456-457F-94C7-ACFFECCC3675}" type="presOf" srcId="{62BE1AC8-DB78-4457-96E8-EA76655D1BCF}" destId="{29D8D191-C29C-4073-AA98-EEF5C64FC87E}" srcOrd="0" destOrd="2" presId="urn:microsoft.com/office/officeart/2005/8/layout/hList1"/>
    <dgm:cxn modelId="{983708FE-9783-45B9-A3B2-3D0D796F0241}" srcId="{47343511-8378-4F24-9E10-7A69823282E4}" destId="{1680DC18-77FB-49A2-8D68-DCD4839855DC}" srcOrd="2" destOrd="0" parTransId="{01A736F8-174A-4C69-934A-204B8FA3B6CD}" sibTransId="{AA5E1D28-C923-4914-AC91-38436C4C249B}"/>
    <dgm:cxn modelId="{CE1213FF-8E96-488C-AB0E-089AA2ABC9A3}" srcId="{15D6F92C-F726-4E12-8041-DE9E3587AD8B}" destId="{B43DB82E-ED47-4DEE-BA49-0C071761AD0A}" srcOrd="0" destOrd="0" parTransId="{29DA08D2-6081-4BAC-8A94-652DF44234AD}" sibTransId="{B4EEC609-F1BE-46EA-A8E9-E1518E67A167}"/>
    <dgm:cxn modelId="{140E36A6-BF6B-445F-ABAD-E3A9ACA4E3ED}" type="presParOf" srcId="{F8FB583A-506E-4B79-A01B-C99881AB4DFA}" destId="{0D6574B4-5DB4-42ED-B7BB-330F50C6B284}" srcOrd="0" destOrd="0" presId="urn:microsoft.com/office/officeart/2005/8/layout/hList1"/>
    <dgm:cxn modelId="{B45B9419-A2A3-448F-8D71-4D4C29E2A837}" type="presParOf" srcId="{0D6574B4-5DB4-42ED-B7BB-330F50C6B284}" destId="{6777642B-45A3-4FBD-9431-C5061743229F}" srcOrd="0" destOrd="0" presId="urn:microsoft.com/office/officeart/2005/8/layout/hList1"/>
    <dgm:cxn modelId="{0B4BAEF8-50ED-4BD1-A8C3-EDB72D495879}" type="presParOf" srcId="{0D6574B4-5DB4-42ED-B7BB-330F50C6B284}" destId="{38CBD5DC-D0A2-42E4-911E-E8462421995F}" srcOrd="1" destOrd="0" presId="urn:microsoft.com/office/officeart/2005/8/layout/hList1"/>
    <dgm:cxn modelId="{FB7BF59F-3119-4930-93EB-DF714EE6974E}" type="presParOf" srcId="{F8FB583A-506E-4B79-A01B-C99881AB4DFA}" destId="{9BAE3153-8889-4DBD-953F-01E2375D61FC}" srcOrd="1" destOrd="0" presId="urn:microsoft.com/office/officeart/2005/8/layout/hList1"/>
    <dgm:cxn modelId="{D87E074C-46DC-4FE3-B8DC-141EBABD4078}" type="presParOf" srcId="{F8FB583A-506E-4B79-A01B-C99881AB4DFA}" destId="{DD3FDF2C-AAC1-464B-A97A-2DA9AE5DDCCF}" srcOrd="2" destOrd="0" presId="urn:microsoft.com/office/officeart/2005/8/layout/hList1"/>
    <dgm:cxn modelId="{960517A4-7F51-4637-B644-7B58D673D85A}" type="presParOf" srcId="{DD3FDF2C-AAC1-464B-A97A-2DA9AE5DDCCF}" destId="{01308A86-1FAD-4E79-88F0-4B5ABD20084A}" srcOrd="0" destOrd="0" presId="urn:microsoft.com/office/officeart/2005/8/layout/hList1"/>
    <dgm:cxn modelId="{E46B1448-8834-403D-BA79-268725D71E49}" type="presParOf" srcId="{DD3FDF2C-AAC1-464B-A97A-2DA9AE5DDCCF}" destId="{29D8D191-C29C-4073-AA98-EEF5C64FC87E}" srcOrd="1" destOrd="0" presId="urn:microsoft.com/office/officeart/2005/8/layout/hList1"/>
    <dgm:cxn modelId="{74BAD168-1E09-4D91-81A6-3C4D9D49C910}" type="presParOf" srcId="{F8FB583A-506E-4B79-A01B-C99881AB4DFA}" destId="{BA6742C5-7294-4CA8-AA10-DA9F654129DB}" srcOrd="3" destOrd="0" presId="urn:microsoft.com/office/officeart/2005/8/layout/hList1"/>
    <dgm:cxn modelId="{8B4BA2F0-7962-44AB-8188-91B4C91DC6EB}" type="presParOf" srcId="{F8FB583A-506E-4B79-A01B-C99881AB4DFA}" destId="{18907F8C-60A5-4F1A-833D-5EAA3DE78D9B}" srcOrd="4" destOrd="0" presId="urn:microsoft.com/office/officeart/2005/8/layout/hList1"/>
    <dgm:cxn modelId="{C1285AE4-EA89-4236-9890-7075E8D33C07}" type="presParOf" srcId="{18907F8C-60A5-4F1A-833D-5EAA3DE78D9B}" destId="{C13711A3-0C0C-4FA9-94D4-BDABFD093FA6}" srcOrd="0" destOrd="0" presId="urn:microsoft.com/office/officeart/2005/8/layout/hList1"/>
    <dgm:cxn modelId="{E602C2CA-E309-4214-A671-BB0BE9831326}" type="presParOf" srcId="{18907F8C-60A5-4F1A-833D-5EAA3DE78D9B}" destId="{494DD115-AC73-4852-BA5D-D595DA71BE07}" srcOrd="1" destOrd="0" presId="urn:microsoft.com/office/officeart/2005/8/layout/hList1"/>
    <dgm:cxn modelId="{19E2C3D2-9ECE-49AC-A460-000ECAFBDB25}" type="presParOf" srcId="{F8FB583A-506E-4B79-A01B-C99881AB4DFA}" destId="{A6F55FA2-6C0F-494C-A01E-65CAD275C78C}" srcOrd="5" destOrd="0" presId="urn:microsoft.com/office/officeart/2005/8/layout/hList1"/>
    <dgm:cxn modelId="{0313DC44-6C63-44AE-96D7-DAD69C4CEEA7}" type="presParOf" srcId="{F8FB583A-506E-4B79-A01B-C99881AB4DFA}" destId="{1DCD492B-DD02-41F7-9200-EDA46EA28577}" srcOrd="6" destOrd="0" presId="urn:microsoft.com/office/officeart/2005/8/layout/hList1"/>
    <dgm:cxn modelId="{56EB8E61-5E21-4C9B-AD4D-367475284BB7}" type="presParOf" srcId="{1DCD492B-DD02-41F7-9200-EDA46EA28577}" destId="{0F668DE7-2D96-40DE-ACA1-5428980F6FFD}" srcOrd="0" destOrd="0" presId="urn:microsoft.com/office/officeart/2005/8/layout/hList1"/>
    <dgm:cxn modelId="{49951ECC-5218-4125-A573-2A7E9DCDAFEC}" type="presParOf" srcId="{1DCD492B-DD02-41F7-9200-EDA46EA28577}" destId="{1B1D1441-FFB3-495E-A519-E8D949FA9E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5396DF-8B78-4D71-8AB8-4658BC97958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AR"/>
        </a:p>
      </dgm:t>
    </dgm:pt>
    <dgm:pt modelId="{E0635ECA-D9B1-4DB4-A4FA-EE62C09578CF}">
      <dgm:prSet phldrT="[Texto]"/>
      <dgm:spPr/>
      <dgm:t>
        <a:bodyPr/>
        <a:lstStyle/>
        <a:p>
          <a:r>
            <a:rPr lang="es-AR" dirty="0"/>
            <a:t>edad = 35</a:t>
          </a:r>
        </a:p>
      </dgm:t>
    </dgm:pt>
    <dgm:pt modelId="{BE6597B3-F816-42B7-802B-405F92093A57}" type="parTrans" cxnId="{26DB8722-5CFB-4799-941A-5DCE4467C902}">
      <dgm:prSet/>
      <dgm:spPr/>
      <dgm:t>
        <a:bodyPr/>
        <a:lstStyle/>
        <a:p>
          <a:endParaRPr lang="es-AR"/>
        </a:p>
      </dgm:t>
    </dgm:pt>
    <dgm:pt modelId="{C7D44457-F397-4A36-A356-567DBCA25F01}" type="sibTrans" cxnId="{26DB8722-5CFB-4799-941A-5DCE4467C902}">
      <dgm:prSet/>
      <dgm:spPr/>
      <dgm:t>
        <a:bodyPr/>
        <a:lstStyle/>
        <a:p>
          <a:endParaRPr lang="es-AR"/>
        </a:p>
      </dgm:t>
    </dgm:pt>
    <dgm:pt modelId="{D56E0C98-CEE4-4E84-A62A-B9C1C0D40F49}" type="pres">
      <dgm:prSet presAssocID="{5D5396DF-8B78-4D71-8AB8-4658BC97958A}" presName="diagram" presStyleCnt="0">
        <dgm:presLayoutVars>
          <dgm:dir/>
          <dgm:resizeHandles val="exact"/>
        </dgm:presLayoutVars>
      </dgm:prSet>
      <dgm:spPr/>
    </dgm:pt>
    <dgm:pt modelId="{47B5B17F-7C98-43F7-A5B9-9D87E510F757}" type="pres">
      <dgm:prSet presAssocID="{E0635ECA-D9B1-4DB4-A4FA-EE62C09578CF}" presName="node" presStyleLbl="node1" presStyleIdx="0" presStyleCnt="1" custScaleY="34375">
        <dgm:presLayoutVars>
          <dgm:bulletEnabled val="1"/>
        </dgm:presLayoutVars>
      </dgm:prSet>
      <dgm:spPr/>
    </dgm:pt>
  </dgm:ptLst>
  <dgm:cxnLst>
    <dgm:cxn modelId="{26DB8722-5CFB-4799-941A-5DCE4467C902}" srcId="{5D5396DF-8B78-4D71-8AB8-4658BC97958A}" destId="{E0635ECA-D9B1-4DB4-A4FA-EE62C09578CF}" srcOrd="0" destOrd="0" parTransId="{BE6597B3-F816-42B7-802B-405F92093A57}" sibTransId="{C7D44457-F397-4A36-A356-567DBCA25F01}"/>
    <dgm:cxn modelId="{A390CA6D-D13B-4476-BE85-C841FDE8F93C}" type="presOf" srcId="{5D5396DF-8B78-4D71-8AB8-4658BC97958A}" destId="{D56E0C98-CEE4-4E84-A62A-B9C1C0D40F49}" srcOrd="0" destOrd="0" presId="urn:microsoft.com/office/officeart/2005/8/layout/default"/>
    <dgm:cxn modelId="{F06219C9-F2ED-4237-9C82-18127CAF449A}" type="presOf" srcId="{E0635ECA-D9B1-4DB4-A4FA-EE62C09578CF}" destId="{47B5B17F-7C98-43F7-A5B9-9D87E510F757}" srcOrd="0" destOrd="0" presId="urn:microsoft.com/office/officeart/2005/8/layout/default"/>
    <dgm:cxn modelId="{91288FC9-1A99-45A1-9A09-4C542AAFB27E}" type="presParOf" srcId="{D56E0C98-CEE4-4E84-A62A-B9C1C0D40F49}" destId="{47B5B17F-7C98-43F7-A5B9-9D87E510F757}"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5396DF-8B78-4D71-8AB8-4658BC97958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AR"/>
        </a:p>
      </dgm:t>
    </dgm:pt>
    <dgm:pt modelId="{E0635ECA-D9B1-4DB4-A4FA-EE62C09578CF}">
      <dgm:prSet phldrT="[Texto]"/>
      <dgm:spPr/>
      <dgm:t>
        <a:bodyPr/>
        <a:lstStyle/>
        <a:p>
          <a:r>
            <a:rPr lang="es-AR" dirty="0"/>
            <a:t>suma = 6 + 7</a:t>
          </a:r>
        </a:p>
      </dgm:t>
    </dgm:pt>
    <dgm:pt modelId="{BE6597B3-F816-42B7-802B-405F92093A57}" type="parTrans" cxnId="{26DB8722-5CFB-4799-941A-5DCE4467C902}">
      <dgm:prSet/>
      <dgm:spPr/>
      <dgm:t>
        <a:bodyPr/>
        <a:lstStyle/>
        <a:p>
          <a:endParaRPr lang="es-AR"/>
        </a:p>
      </dgm:t>
    </dgm:pt>
    <dgm:pt modelId="{C7D44457-F397-4A36-A356-567DBCA25F01}" type="sibTrans" cxnId="{26DB8722-5CFB-4799-941A-5DCE4467C902}">
      <dgm:prSet/>
      <dgm:spPr/>
      <dgm:t>
        <a:bodyPr/>
        <a:lstStyle/>
        <a:p>
          <a:endParaRPr lang="es-AR"/>
        </a:p>
      </dgm:t>
    </dgm:pt>
    <dgm:pt modelId="{D56E0C98-CEE4-4E84-A62A-B9C1C0D40F49}" type="pres">
      <dgm:prSet presAssocID="{5D5396DF-8B78-4D71-8AB8-4658BC97958A}" presName="diagram" presStyleCnt="0">
        <dgm:presLayoutVars>
          <dgm:dir/>
          <dgm:resizeHandles val="exact"/>
        </dgm:presLayoutVars>
      </dgm:prSet>
      <dgm:spPr/>
    </dgm:pt>
    <dgm:pt modelId="{47B5B17F-7C98-43F7-A5B9-9D87E510F757}" type="pres">
      <dgm:prSet presAssocID="{E0635ECA-D9B1-4DB4-A4FA-EE62C09578CF}" presName="node" presStyleLbl="node1" presStyleIdx="0" presStyleCnt="1" custScaleY="34375">
        <dgm:presLayoutVars>
          <dgm:bulletEnabled val="1"/>
        </dgm:presLayoutVars>
      </dgm:prSet>
      <dgm:spPr/>
    </dgm:pt>
  </dgm:ptLst>
  <dgm:cxnLst>
    <dgm:cxn modelId="{26DB8722-5CFB-4799-941A-5DCE4467C902}" srcId="{5D5396DF-8B78-4D71-8AB8-4658BC97958A}" destId="{E0635ECA-D9B1-4DB4-A4FA-EE62C09578CF}" srcOrd="0" destOrd="0" parTransId="{BE6597B3-F816-42B7-802B-405F92093A57}" sibTransId="{C7D44457-F397-4A36-A356-567DBCA25F01}"/>
    <dgm:cxn modelId="{A390CA6D-D13B-4476-BE85-C841FDE8F93C}" type="presOf" srcId="{5D5396DF-8B78-4D71-8AB8-4658BC97958A}" destId="{D56E0C98-CEE4-4E84-A62A-B9C1C0D40F49}" srcOrd="0" destOrd="0" presId="urn:microsoft.com/office/officeart/2005/8/layout/default"/>
    <dgm:cxn modelId="{F06219C9-F2ED-4237-9C82-18127CAF449A}" type="presOf" srcId="{E0635ECA-D9B1-4DB4-A4FA-EE62C09578CF}" destId="{47B5B17F-7C98-43F7-A5B9-9D87E510F757}" srcOrd="0" destOrd="0" presId="urn:microsoft.com/office/officeart/2005/8/layout/default"/>
    <dgm:cxn modelId="{91288FC9-1A99-45A1-9A09-4C542AAFB27E}" type="presParOf" srcId="{D56E0C98-CEE4-4E84-A62A-B9C1C0D40F49}" destId="{47B5B17F-7C98-43F7-A5B9-9D87E510F757}"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5396DF-8B78-4D71-8AB8-4658BC97958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AR"/>
        </a:p>
      </dgm:t>
    </dgm:pt>
    <dgm:pt modelId="{E0635ECA-D9B1-4DB4-A4FA-EE62C09578CF}">
      <dgm:prSet phldrT="[Texto]"/>
      <dgm:spPr/>
      <dgm:t>
        <a:bodyPr/>
        <a:lstStyle/>
        <a:p>
          <a:r>
            <a:rPr lang="es-AR" dirty="0"/>
            <a:t>Leer edad</a:t>
          </a:r>
        </a:p>
      </dgm:t>
    </dgm:pt>
    <dgm:pt modelId="{BE6597B3-F816-42B7-802B-405F92093A57}" type="parTrans" cxnId="{26DB8722-5CFB-4799-941A-5DCE4467C902}">
      <dgm:prSet/>
      <dgm:spPr/>
      <dgm:t>
        <a:bodyPr/>
        <a:lstStyle/>
        <a:p>
          <a:endParaRPr lang="es-AR"/>
        </a:p>
      </dgm:t>
    </dgm:pt>
    <dgm:pt modelId="{C7D44457-F397-4A36-A356-567DBCA25F01}" type="sibTrans" cxnId="{26DB8722-5CFB-4799-941A-5DCE4467C902}">
      <dgm:prSet/>
      <dgm:spPr/>
      <dgm:t>
        <a:bodyPr/>
        <a:lstStyle/>
        <a:p>
          <a:endParaRPr lang="es-AR"/>
        </a:p>
      </dgm:t>
    </dgm:pt>
    <dgm:pt modelId="{D56E0C98-CEE4-4E84-A62A-B9C1C0D40F49}" type="pres">
      <dgm:prSet presAssocID="{5D5396DF-8B78-4D71-8AB8-4658BC97958A}" presName="diagram" presStyleCnt="0">
        <dgm:presLayoutVars>
          <dgm:dir/>
          <dgm:resizeHandles val="exact"/>
        </dgm:presLayoutVars>
      </dgm:prSet>
      <dgm:spPr/>
    </dgm:pt>
    <dgm:pt modelId="{47B5B17F-7C98-43F7-A5B9-9D87E510F757}" type="pres">
      <dgm:prSet presAssocID="{E0635ECA-D9B1-4DB4-A4FA-EE62C09578CF}" presName="node" presStyleLbl="node1" presStyleIdx="0" presStyleCnt="1" custScaleY="34375">
        <dgm:presLayoutVars>
          <dgm:bulletEnabled val="1"/>
        </dgm:presLayoutVars>
      </dgm:prSet>
      <dgm:spPr/>
    </dgm:pt>
  </dgm:ptLst>
  <dgm:cxnLst>
    <dgm:cxn modelId="{26DB8722-5CFB-4799-941A-5DCE4467C902}" srcId="{5D5396DF-8B78-4D71-8AB8-4658BC97958A}" destId="{E0635ECA-D9B1-4DB4-A4FA-EE62C09578CF}" srcOrd="0" destOrd="0" parTransId="{BE6597B3-F816-42B7-802B-405F92093A57}" sibTransId="{C7D44457-F397-4A36-A356-567DBCA25F01}"/>
    <dgm:cxn modelId="{A390CA6D-D13B-4476-BE85-C841FDE8F93C}" type="presOf" srcId="{5D5396DF-8B78-4D71-8AB8-4658BC97958A}" destId="{D56E0C98-CEE4-4E84-A62A-B9C1C0D40F49}" srcOrd="0" destOrd="0" presId="urn:microsoft.com/office/officeart/2005/8/layout/default"/>
    <dgm:cxn modelId="{F06219C9-F2ED-4237-9C82-18127CAF449A}" type="presOf" srcId="{E0635ECA-D9B1-4DB4-A4FA-EE62C09578CF}" destId="{47B5B17F-7C98-43F7-A5B9-9D87E510F757}" srcOrd="0" destOrd="0" presId="urn:microsoft.com/office/officeart/2005/8/layout/default"/>
    <dgm:cxn modelId="{91288FC9-1A99-45A1-9A09-4C542AAFB27E}" type="presParOf" srcId="{D56E0C98-CEE4-4E84-A62A-B9C1C0D40F49}" destId="{47B5B17F-7C98-43F7-A5B9-9D87E510F757}" srcOrd="0"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5396DF-8B78-4D71-8AB8-4658BC97958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AR"/>
        </a:p>
      </dgm:t>
    </dgm:pt>
    <dgm:pt modelId="{E0635ECA-D9B1-4DB4-A4FA-EE62C09578CF}">
      <dgm:prSet phldrT="[Texto]"/>
      <dgm:spPr/>
      <dgm:t>
        <a:bodyPr/>
        <a:lstStyle/>
        <a:p>
          <a:r>
            <a:rPr lang="es-AR" dirty="0"/>
            <a:t>Mostrar edad</a:t>
          </a:r>
        </a:p>
      </dgm:t>
    </dgm:pt>
    <dgm:pt modelId="{BE6597B3-F816-42B7-802B-405F92093A57}" type="parTrans" cxnId="{26DB8722-5CFB-4799-941A-5DCE4467C902}">
      <dgm:prSet/>
      <dgm:spPr/>
      <dgm:t>
        <a:bodyPr/>
        <a:lstStyle/>
        <a:p>
          <a:endParaRPr lang="es-AR"/>
        </a:p>
      </dgm:t>
    </dgm:pt>
    <dgm:pt modelId="{C7D44457-F397-4A36-A356-567DBCA25F01}" type="sibTrans" cxnId="{26DB8722-5CFB-4799-941A-5DCE4467C902}">
      <dgm:prSet/>
      <dgm:spPr/>
      <dgm:t>
        <a:bodyPr/>
        <a:lstStyle/>
        <a:p>
          <a:endParaRPr lang="es-AR"/>
        </a:p>
      </dgm:t>
    </dgm:pt>
    <dgm:pt modelId="{D56E0C98-CEE4-4E84-A62A-B9C1C0D40F49}" type="pres">
      <dgm:prSet presAssocID="{5D5396DF-8B78-4D71-8AB8-4658BC97958A}" presName="diagram" presStyleCnt="0">
        <dgm:presLayoutVars>
          <dgm:dir/>
          <dgm:resizeHandles val="exact"/>
        </dgm:presLayoutVars>
      </dgm:prSet>
      <dgm:spPr/>
    </dgm:pt>
    <dgm:pt modelId="{47B5B17F-7C98-43F7-A5B9-9D87E510F757}" type="pres">
      <dgm:prSet presAssocID="{E0635ECA-D9B1-4DB4-A4FA-EE62C09578CF}" presName="node" presStyleLbl="node1" presStyleIdx="0" presStyleCnt="1" custScaleY="34375">
        <dgm:presLayoutVars>
          <dgm:bulletEnabled val="1"/>
        </dgm:presLayoutVars>
      </dgm:prSet>
      <dgm:spPr/>
    </dgm:pt>
  </dgm:ptLst>
  <dgm:cxnLst>
    <dgm:cxn modelId="{26DB8722-5CFB-4799-941A-5DCE4467C902}" srcId="{5D5396DF-8B78-4D71-8AB8-4658BC97958A}" destId="{E0635ECA-D9B1-4DB4-A4FA-EE62C09578CF}" srcOrd="0" destOrd="0" parTransId="{BE6597B3-F816-42B7-802B-405F92093A57}" sibTransId="{C7D44457-F397-4A36-A356-567DBCA25F01}"/>
    <dgm:cxn modelId="{A390CA6D-D13B-4476-BE85-C841FDE8F93C}" type="presOf" srcId="{5D5396DF-8B78-4D71-8AB8-4658BC97958A}" destId="{D56E0C98-CEE4-4E84-A62A-B9C1C0D40F49}" srcOrd="0" destOrd="0" presId="urn:microsoft.com/office/officeart/2005/8/layout/default"/>
    <dgm:cxn modelId="{F06219C9-F2ED-4237-9C82-18127CAF449A}" type="presOf" srcId="{E0635ECA-D9B1-4DB4-A4FA-EE62C09578CF}" destId="{47B5B17F-7C98-43F7-A5B9-9D87E510F757}" srcOrd="0" destOrd="0" presId="urn:microsoft.com/office/officeart/2005/8/layout/default"/>
    <dgm:cxn modelId="{91288FC9-1A99-45A1-9A09-4C542AAFB27E}" type="presParOf" srcId="{D56E0C98-CEE4-4E84-A62A-B9C1C0D40F49}" destId="{47B5B17F-7C98-43F7-A5B9-9D87E510F757}"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D5396DF-8B78-4D71-8AB8-4658BC97958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AR"/>
        </a:p>
      </dgm:t>
    </dgm:pt>
    <dgm:pt modelId="{E0635ECA-D9B1-4DB4-A4FA-EE62C09578CF}">
      <dgm:prSet phldrT="[Texto]"/>
      <dgm:spPr/>
      <dgm:t>
        <a:bodyPr/>
        <a:lstStyle/>
        <a:p>
          <a:r>
            <a:rPr lang="es-AR" dirty="0"/>
            <a:t>Mostrar “La edad es: “, edad</a:t>
          </a:r>
        </a:p>
      </dgm:t>
    </dgm:pt>
    <dgm:pt modelId="{BE6597B3-F816-42B7-802B-405F92093A57}" type="parTrans" cxnId="{26DB8722-5CFB-4799-941A-5DCE4467C902}">
      <dgm:prSet/>
      <dgm:spPr/>
      <dgm:t>
        <a:bodyPr/>
        <a:lstStyle/>
        <a:p>
          <a:endParaRPr lang="es-AR"/>
        </a:p>
      </dgm:t>
    </dgm:pt>
    <dgm:pt modelId="{C7D44457-F397-4A36-A356-567DBCA25F01}" type="sibTrans" cxnId="{26DB8722-5CFB-4799-941A-5DCE4467C902}">
      <dgm:prSet/>
      <dgm:spPr/>
      <dgm:t>
        <a:bodyPr/>
        <a:lstStyle/>
        <a:p>
          <a:endParaRPr lang="es-AR"/>
        </a:p>
      </dgm:t>
    </dgm:pt>
    <dgm:pt modelId="{D56E0C98-CEE4-4E84-A62A-B9C1C0D40F49}" type="pres">
      <dgm:prSet presAssocID="{5D5396DF-8B78-4D71-8AB8-4658BC97958A}" presName="diagram" presStyleCnt="0">
        <dgm:presLayoutVars>
          <dgm:dir/>
          <dgm:resizeHandles val="exact"/>
        </dgm:presLayoutVars>
      </dgm:prSet>
      <dgm:spPr/>
    </dgm:pt>
    <dgm:pt modelId="{47B5B17F-7C98-43F7-A5B9-9D87E510F757}" type="pres">
      <dgm:prSet presAssocID="{E0635ECA-D9B1-4DB4-A4FA-EE62C09578CF}" presName="node" presStyleLbl="node1" presStyleIdx="0" presStyleCnt="1" custScaleX="129659" custScaleY="34375" custLinFactNeighborX="-7137" custLinFactNeighborY="-19981">
        <dgm:presLayoutVars>
          <dgm:bulletEnabled val="1"/>
        </dgm:presLayoutVars>
      </dgm:prSet>
      <dgm:spPr/>
    </dgm:pt>
  </dgm:ptLst>
  <dgm:cxnLst>
    <dgm:cxn modelId="{26DB8722-5CFB-4799-941A-5DCE4467C902}" srcId="{5D5396DF-8B78-4D71-8AB8-4658BC97958A}" destId="{E0635ECA-D9B1-4DB4-A4FA-EE62C09578CF}" srcOrd="0" destOrd="0" parTransId="{BE6597B3-F816-42B7-802B-405F92093A57}" sibTransId="{C7D44457-F397-4A36-A356-567DBCA25F01}"/>
    <dgm:cxn modelId="{A390CA6D-D13B-4476-BE85-C841FDE8F93C}" type="presOf" srcId="{5D5396DF-8B78-4D71-8AB8-4658BC97958A}" destId="{D56E0C98-CEE4-4E84-A62A-B9C1C0D40F49}" srcOrd="0" destOrd="0" presId="urn:microsoft.com/office/officeart/2005/8/layout/default"/>
    <dgm:cxn modelId="{F06219C9-F2ED-4237-9C82-18127CAF449A}" type="presOf" srcId="{E0635ECA-D9B1-4DB4-A4FA-EE62C09578CF}" destId="{47B5B17F-7C98-43F7-A5B9-9D87E510F757}" srcOrd="0" destOrd="0" presId="urn:microsoft.com/office/officeart/2005/8/layout/default"/>
    <dgm:cxn modelId="{91288FC9-1A99-45A1-9A09-4C542AAFB27E}" type="presParOf" srcId="{D56E0C98-CEE4-4E84-A62A-B9C1C0D40F49}" destId="{47B5B17F-7C98-43F7-A5B9-9D87E510F757}"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C5A19-355D-49DB-8C71-6480EE055B14}">
      <dsp:nvSpPr>
        <dsp:cNvPr id="0" name=""/>
        <dsp:cNvSpPr/>
      </dsp:nvSpPr>
      <dsp:spPr>
        <a:xfrm>
          <a:off x="1905" y="113331"/>
          <a:ext cx="1857374" cy="374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s-AR" sz="1300" kern="1200" dirty="0"/>
            <a:t>Definido (Repetible)</a:t>
          </a:r>
        </a:p>
      </dsp:txBody>
      <dsp:txXfrm>
        <a:off x="1905" y="113331"/>
        <a:ext cx="1857374" cy="374400"/>
      </dsp:txXfrm>
    </dsp:sp>
    <dsp:sp modelId="{7C809429-236D-4B98-B09E-8D0C6473C705}">
      <dsp:nvSpPr>
        <dsp:cNvPr id="0" name=""/>
        <dsp:cNvSpPr/>
      </dsp:nvSpPr>
      <dsp:spPr>
        <a:xfrm>
          <a:off x="1905" y="487731"/>
          <a:ext cx="1857374" cy="12289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AR" sz="1300" kern="1200" dirty="0"/>
            <a:t>Bajo idénticas condiciones el algoritmo debe obtener el mismo resultado</a:t>
          </a:r>
        </a:p>
      </dsp:txBody>
      <dsp:txXfrm>
        <a:off x="1905" y="487731"/>
        <a:ext cx="1857374" cy="1228902"/>
      </dsp:txXfrm>
    </dsp:sp>
    <dsp:sp modelId="{2BDD3EE3-CFBC-41AE-BDFA-E4EED7F3EB8B}">
      <dsp:nvSpPr>
        <dsp:cNvPr id="0" name=""/>
        <dsp:cNvSpPr/>
      </dsp:nvSpPr>
      <dsp:spPr>
        <a:xfrm>
          <a:off x="2119312" y="113331"/>
          <a:ext cx="1857374" cy="374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s-AR" sz="1300" kern="1200" dirty="0"/>
            <a:t>Preciso</a:t>
          </a:r>
        </a:p>
      </dsp:txBody>
      <dsp:txXfrm>
        <a:off x="2119312" y="113331"/>
        <a:ext cx="1857374" cy="374400"/>
      </dsp:txXfrm>
    </dsp:sp>
    <dsp:sp modelId="{B0674E96-2CE7-4DFF-A1C3-398F83EB9405}">
      <dsp:nvSpPr>
        <dsp:cNvPr id="0" name=""/>
        <dsp:cNvSpPr/>
      </dsp:nvSpPr>
      <dsp:spPr>
        <a:xfrm>
          <a:off x="2119312" y="487731"/>
          <a:ext cx="1857374" cy="12289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AR" sz="1300" kern="1200" dirty="0"/>
            <a:t>Indica el orden de ejecución de cada paso (secuencia) y </a:t>
          </a:r>
          <a:r>
            <a:rPr lang="es-ES" sz="1300" b="0" i="0" kern="1200" dirty="0"/>
            <a:t>se nos describe un procedimiento concreto y ordenado.</a:t>
          </a:r>
          <a:endParaRPr lang="es-AR" sz="1300" kern="1200" dirty="0"/>
        </a:p>
      </dsp:txBody>
      <dsp:txXfrm>
        <a:off x="2119312" y="487731"/>
        <a:ext cx="1857374" cy="1228902"/>
      </dsp:txXfrm>
    </dsp:sp>
    <dsp:sp modelId="{009DB356-DD79-4F2E-9A81-6F478C2EE05A}">
      <dsp:nvSpPr>
        <dsp:cNvPr id="0" name=""/>
        <dsp:cNvSpPr/>
      </dsp:nvSpPr>
      <dsp:spPr>
        <a:xfrm>
          <a:off x="4236719" y="113331"/>
          <a:ext cx="1857374" cy="374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s-AR" sz="1300" kern="1200" dirty="0"/>
            <a:t>Finito</a:t>
          </a:r>
        </a:p>
      </dsp:txBody>
      <dsp:txXfrm>
        <a:off x="4236719" y="113331"/>
        <a:ext cx="1857374" cy="374400"/>
      </dsp:txXfrm>
    </dsp:sp>
    <dsp:sp modelId="{2328A8F6-A13F-4230-BC2C-F8D02D03EAE6}">
      <dsp:nvSpPr>
        <dsp:cNvPr id="0" name=""/>
        <dsp:cNvSpPr/>
      </dsp:nvSpPr>
      <dsp:spPr>
        <a:xfrm>
          <a:off x="4236719" y="487731"/>
          <a:ext cx="1857374" cy="12289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s-AR" sz="1300" kern="1200" dirty="0"/>
            <a:t>Debe tener un inicio y un fin</a:t>
          </a:r>
        </a:p>
      </dsp:txBody>
      <dsp:txXfrm>
        <a:off x="4236719" y="487731"/>
        <a:ext cx="1857374" cy="12289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22038-DA16-4B8F-B39B-2877A5992176}">
      <dsp:nvSpPr>
        <dsp:cNvPr id="0" name=""/>
        <dsp:cNvSpPr/>
      </dsp:nvSpPr>
      <dsp:spPr>
        <a:xfrm>
          <a:off x="3127349" y="720343"/>
          <a:ext cx="1741458" cy="302236"/>
        </a:xfrm>
        <a:custGeom>
          <a:avLst/>
          <a:gdLst/>
          <a:ahLst/>
          <a:cxnLst/>
          <a:rect l="0" t="0" r="0" b="0"/>
          <a:pathLst>
            <a:path>
              <a:moveTo>
                <a:pt x="0" y="0"/>
              </a:moveTo>
              <a:lnTo>
                <a:pt x="0" y="151118"/>
              </a:lnTo>
              <a:lnTo>
                <a:pt x="1741458" y="151118"/>
              </a:lnTo>
              <a:lnTo>
                <a:pt x="1741458" y="30223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2EC719-FC8F-4C71-8F2D-F62A1296D2DC}">
      <dsp:nvSpPr>
        <dsp:cNvPr id="0" name=""/>
        <dsp:cNvSpPr/>
      </dsp:nvSpPr>
      <dsp:spPr>
        <a:xfrm>
          <a:off x="3081629" y="720343"/>
          <a:ext cx="91440" cy="302236"/>
        </a:xfrm>
        <a:custGeom>
          <a:avLst/>
          <a:gdLst/>
          <a:ahLst/>
          <a:cxnLst/>
          <a:rect l="0" t="0" r="0" b="0"/>
          <a:pathLst>
            <a:path>
              <a:moveTo>
                <a:pt x="45720" y="0"/>
              </a:moveTo>
              <a:lnTo>
                <a:pt x="45720" y="30223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6084BF-F063-4783-A56A-87DA33883CAA}">
      <dsp:nvSpPr>
        <dsp:cNvPr id="0" name=""/>
        <dsp:cNvSpPr/>
      </dsp:nvSpPr>
      <dsp:spPr>
        <a:xfrm>
          <a:off x="1385890" y="720343"/>
          <a:ext cx="1741458" cy="302236"/>
        </a:xfrm>
        <a:custGeom>
          <a:avLst/>
          <a:gdLst/>
          <a:ahLst/>
          <a:cxnLst/>
          <a:rect l="0" t="0" r="0" b="0"/>
          <a:pathLst>
            <a:path>
              <a:moveTo>
                <a:pt x="1741458" y="0"/>
              </a:moveTo>
              <a:lnTo>
                <a:pt x="1741458" y="151118"/>
              </a:lnTo>
              <a:lnTo>
                <a:pt x="0" y="151118"/>
              </a:lnTo>
              <a:lnTo>
                <a:pt x="0" y="30223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F50CCE-49AA-4140-A28A-4D6225EA5AAE}">
      <dsp:nvSpPr>
        <dsp:cNvPr id="0" name=""/>
        <dsp:cNvSpPr/>
      </dsp:nvSpPr>
      <dsp:spPr>
        <a:xfrm>
          <a:off x="2407738" y="732"/>
          <a:ext cx="1439222" cy="7196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AR" sz="1600" kern="1200" dirty="0"/>
            <a:t>Se traduce a lenguaje de máquina</a:t>
          </a:r>
        </a:p>
      </dsp:txBody>
      <dsp:txXfrm>
        <a:off x="2407738" y="732"/>
        <a:ext cx="1439222" cy="719611"/>
      </dsp:txXfrm>
    </dsp:sp>
    <dsp:sp modelId="{7A1DD549-A0D2-404C-AC2B-C8238DF387FF}">
      <dsp:nvSpPr>
        <dsp:cNvPr id="0" name=""/>
        <dsp:cNvSpPr/>
      </dsp:nvSpPr>
      <dsp:spPr>
        <a:xfrm>
          <a:off x="666279" y="1022580"/>
          <a:ext cx="1439222" cy="71961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AR" sz="1600" kern="1200" dirty="0"/>
            <a:t>Compiladores</a:t>
          </a:r>
        </a:p>
      </dsp:txBody>
      <dsp:txXfrm>
        <a:off x="666279" y="1022580"/>
        <a:ext cx="1439222" cy="719611"/>
      </dsp:txXfrm>
    </dsp:sp>
    <dsp:sp modelId="{ED001CC4-1A81-4BE2-B6DE-29142C6B2494}">
      <dsp:nvSpPr>
        <dsp:cNvPr id="0" name=""/>
        <dsp:cNvSpPr/>
      </dsp:nvSpPr>
      <dsp:spPr>
        <a:xfrm>
          <a:off x="2407738" y="1022580"/>
          <a:ext cx="1439222" cy="71961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AR" sz="1600" kern="1200" dirty="0"/>
            <a:t>Interpretes</a:t>
          </a:r>
        </a:p>
      </dsp:txBody>
      <dsp:txXfrm>
        <a:off x="2407738" y="1022580"/>
        <a:ext cx="1439222" cy="719611"/>
      </dsp:txXfrm>
    </dsp:sp>
    <dsp:sp modelId="{D3F879C9-3BA1-46FD-9F86-A87AA7522C8C}">
      <dsp:nvSpPr>
        <dsp:cNvPr id="0" name=""/>
        <dsp:cNvSpPr/>
      </dsp:nvSpPr>
      <dsp:spPr>
        <a:xfrm>
          <a:off x="4149197" y="1022580"/>
          <a:ext cx="1439222" cy="71961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AR" sz="1600" kern="1200" dirty="0"/>
            <a:t>Ensambladores</a:t>
          </a:r>
        </a:p>
      </dsp:txBody>
      <dsp:txXfrm>
        <a:off x="4149197" y="1022580"/>
        <a:ext cx="1439222" cy="7196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8246A-069E-4605-89FE-A8B083D3B370}">
      <dsp:nvSpPr>
        <dsp:cNvPr id="0" name=""/>
        <dsp:cNvSpPr/>
      </dsp:nvSpPr>
      <dsp:spPr>
        <a:xfrm>
          <a:off x="726281" y="384"/>
          <a:ext cx="1451074" cy="8706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Instrucciones</a:t>
          </a:r>
        </a:p>
      </dsp:txBody>
      <dsp:txXfrm>
        <a:off x="726281" y="384"/>
        <a:ext cx="1451074" cy="870644"/>
      </dsp:txXfrm>
    </dsp:sp>
    <dsp:sp modelId="{DA8BA2D9-3577-430E-BE0B-C40BF612806A}">
      <dsp:nvSpPr>
        <dsp:cNvPr id="0" name=""/>
        <dsp:cNvSpPr/>
      </dsp:nvSpPr>
      <dsp:spPr>
        <a:xfrm>
          <a:off x="2322462" y="384"/>
          <a:ext cx="1451074" cy="8706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Objetivo</a:t>
          </a:r>
        </a:p>
      </dsp:txBody>
      <dsp:txXfrm>
        <a:off x="2322462" y="384"/>
        <a:ext cx="1451074" cy="870644"/>
      </dsp:txXfrm>
    </dsp:sp>
    <dsp:sp modelId="{D5D89784-9059-4A93-8A32-6D6733A5EA1A}">
      <dsp:nvSpPr>
        <dsp:cNvPr id="0" name=""/>
        <dsp:cNvSpPr/>
      </dsp:nvSpPr>
      <dsp:spPr>
        <a:xfrm>
          <a:off x="3918644" y="384"/>
          <a:ext cx="1451074" cy="8706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Intangible</a:t>
          </a:r>
        </a:p>
      </dsp:txBody>
      <dsp:txXfrm>
        <a:off x="3918644" y="384"/>
        <a:ext cx="1451074" cy="8706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BC790-57C2-4D39-BD80-8DF7F7B89489}">
      <dsp:nvSpPr>
        <dsp:cNvPr id="0" name=""/>
        <dsp:cNvSpPr/>
      </dsp:nvSpPr>
      <dsp:spPr>
        <a:xfrm>
          <a:off x="7551" y="245210"/>
          <a:ext cx="1169861" cy="148745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dirty="0"/>
            <a:t> Analizar el Problema.</a:t>
          </a:r>
        </a:p>
      </dsp:txBody>
      <dsp:txXfrm>
        <a:off x="41815" y="279474"/>
        <a:ext cx="1101333" cy="1418931"/>
      </dsp:txXfrm>
    </dsp:sp>
    <dsp:sp modelId="{C7364740-C259-4A34-823D-A26D60171F21}">
      <dsp:nvSpPr>
        <dsp:cNvPr id="0" name=""/>
        <dsp:cNvSpPr/>
      </dsp:nvSpPr>
      <dsp:spPr>
        <a:xfrm>
          <a:off x="1294398" y="843877"/>
          <a:ext cx="248010" cy="29012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AR" sz="1400" kern="1200"/>
        </a:p>
      </dsp:txBody>
      <dsp:txXfrm>
        <a:off x="1294398" y="901902"/>
        <a:ext cx="173607" cy="174075"/>
      </dsp:txXfrm>
    </dsp:sp>
    <dsp:sp modelId="{FA5D7D83-855A-4F9B-9663-45D91EF877A0}">
      <dsp:nvSpPr>
        <dsp:cNvPr id="0" name=""/>
        <dsp:cNvSpPr/>
      </dsp:nvSpPr>
      <dsp:spPr>
        <a:xfrm>
          <a:off x="1645356" y="245210"/>
          <a:ext cx="1169861" cy="1487459"/>
        </a:xfrm>
        <a:prstGeom prst="roundRect">
          <a:avLst>
            <a:gd name="adj" fmla="val 10000"/>
          </a:avLst>
        </a:prstGeom>
        <a:solidFill>
          <a:schemeClr val="accent2">
            <a:hueOff val="-148714"/>
            <a:satOff val="-20425"/>
            <a:lumOff val="35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dirty="0"/>
            <a:t>Diseñar un Algoritmo (Pseudocódigo o DFD)</a:t>
          </a:r>
        </a:p>
      </dsp:txBody>
      <dsp:txXfrm>
        <a:off x="1679620" y="279474"/>
        <a:ext cx="1101333" cy="1418931"/>
      </dsp:txXfrm>
    </dsp:sp>
    <dsp:sp modelId="{8A813541-A910-4C4F-8B0F-2C23CC6F96E8}">
      <dsp:nvSpPr>
        <dsp:cNvPr id="0" name=""/>
        <dsp:cNvSpPr/>
      </dsp:nvSpPr>
      <dsp:spPr>
        <a:xfrm>
          <a:off x="2932203" y="843877"/>
          <a:ext cx="248010" cy="290125"/>
        </a:xfrm>
        <a:prstGeom prst="rightArrow">
          <a:avLst>
            <a:gd name="adj1" fmla="val 60000"/>
            <a:gd name="adj2" fmla="val 50000"/>
          </a:avLst>
        </a:prstGeom>
        <a:solidFill>
          <a:schemeClr val="accent2">
            <a:hueOff val="-198285"/>
            <a:satOff val="-27234"/>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AR" sz="1400" kern="1200"/>
        </a:p>
      </dsp:txBody>
      <dsp:txXfrm>
        <a:off x="2932203" y="901902"/>
        <a:ext cx="173607" cy="174075"/>
      </dsp:txXfrm>
    </dsp:sp>
    <dsp:sp modelId="{776A860E-38E3-46DD-8D11-A3C02466235E}">
      <dsp:nvSpPr>
        <dsp:cNvPr id="0" name=""/>
        <dsp:cNvSpPr/>
      </dsp:nvSpPr>
      <dsp:spPr>
        <a:xfrm>
          <a:off x="3283161" y="245210"/>
          <a:ext cx="1169861" cy="1487459"/>
        </a:xfrm>
        <a:prstGeom prst="roundRect">
          <a:avLst>
            <a:gd name="adj" fmla="val 10000"/>
          </a:avLst>
        </a:prstGeom>
        <a:solidFill>
          <a:schemeClr val="accent2">
            <a:hueOff val="-297427"/>
            <a:satOff val="-40851"/>
            <a:lumOff val="70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dirty="0"/>
            <a:t>Escribir el código fuente (Lenguaje de Programación)</a:t>
          </a:r>
        </a:p>
      </dsp:txBody>
      <dsp:txXfrm>
        <a:off x="3317425" y="279474"/>
        <a:ext cx="1101333" cy="1418931"/>
      </dsp:txXfrm>
    </dsp:sp>
    <dsp:sp modelId="{80A76203-8B9E-43F8-B628-3DC7C928B45B}">
      <dsp:nvSpPr>
        <dsp:cNvPr id="0" name=""/>
        <dsp:cNvSpPr/>
      </dsp:nvSpPr>
      <dsp:spPr>
        <a:xfrm>
          <a:off x="4570009" y="843877"/>
          <a:ext cx="248010" cy="290125"/>
        </a:xfrm>
        <a:prstGeom prst="rightArrow">
          <a:avLst>
            <a:gd name="adj1" fmla="val 60000"/>
            <a:gd name="adj2" fmla="val 50000"/>
          </a:avLst>
        </a:prstGeom>
        <a:solidFill>
          <a:schemeClr val="accent2">
            <a:hueOff val="-396570"/>
            <a:satOff val="-54468"/>
            <a:lumOff val="94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AR" sz="1400" kern="1200"/>
        </a:p>
      </dsp:txBody>
      <dsp:txXfrm>
        <a:off x="4570009" y="901902"/>
        <a:ext cx="173607" cy="174075"/>
      </dsp:txXfrm>
    </dsp:sp>
    <dsp:sp modelId="{961AD043-8EF9-47B9-8999-F98688FA1589}">
      <dsp:nvSpPr>
        <dsp:cNvPr id="0" name=""/>
        <dsp:cNvSpPr/>
      </dsp:nvSpPr>
      <dsp:spPr>
        <a:xfrm>
          <a:off x="4920967" y="245210"/>
          <a:ext cx="1169861" cy="1487459"/>
        </a:xfrm>
        <a:prstGeom prst="roundRect">
          <a:avLst>
            <a:gd name="adj" fmla="val 10000"/>
          </a:avLst>
        </a:prstGeom>
        <a:solidFill>
          <a:schemeClr val="accent2">
            <a:hueOff val="-446141"/>
            <a:satOff val="-61277"/>
            <a:lumOff val="10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dirty="0"/>
            <a:t>Compilar / Interpretar</a:t>
          </a:r>
        </a:p>
      </dsp:txBody>
      <dsp:txXfrm>
        <a:off x="4955231" y="279474"/>
        <a:ext cx="1101333" cy="1418931"/>
      </dsp:txXfrm>
    </dsp:sp>
    <dsp:sp modelId="{A027674B-051C-4643-AAAF-7D8E0A64BE97}">
      <dsp:nvSpPr>
        <dsp:cNvPr id="0" name=""/>
        <dsp:cNvSpPr/>
      </dsp:nvSpPr>
      <dsp:spPr>
        <a:xfrm>
          <a:off x="6207814" y="843877"/>
          <a:ext cx="248010" cy="290125"/>
        </a:xfrm>
        <a:prstGeom prst="rightArrow">
          <a:avLst>
            <a:gd name="adj1" fmla="val 60000"/>
            <a:gd name="adj2" fmla="val 50000"/>
          </a:avLst>
        </a:prstGeom>
        <a:solidFill>
          <a:schemeClr val="accent2">
            <a:hueOff val="-594855"/>
            <a:satOff val="-81702"/>
            <a:lumOff val="1411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AR" sz="1400" kern="1200"/>
        </a:p>
      </dsp:txBody>
      <dsp:txXfrm>
        <a:off x="6207814" y="901902"/>
        <a:ext cx="173607" cy="174075"/>
      </dsp:txXfrm>
    </dsp:sp>
    <dsp:sp modelId="{60EDF715-167B-45B5-ABA7-EF65E07C7AD8}">
      <dsp:nvSpPr>
        <dsp:cNvPr id="0" name=""/>
        <dsp:cNvSpPr/>
      </dsp:nvSpPr>
      <dsp:spPr>
        <a:xfrm>
          <a:off x="6558772" y="245210"/>
          <a:ext cx="1169861" cy="1487459"/>
        </a:xfrm>
        <a:prstGeom prst="roundRect">
          <a:avLst>
            <a:gd name="adj" fmla="val 10000"/>
          </a:avLst>
        </a:prstGeom>
        <a:solidFill>
          <a:schemeClr val="accent2">
            <a:hueOff val="-594855"/>
            <a:satOff val="-81702"/>
            <a:lumOff val="141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kern="1200" dirty="0"/>
            <a:t>Programa Ejecutable</a:t>
          </a:r>
        </a:p>
      </dsp:txBody>
      <dsp:txXfrm>
        <a:off x="6593036" y="279474"/>
        <a:ext cx="1101333" cy="141893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DB86F-110F-42C8-8FF6-997564CB4AB0}">
      <dsp:nvSpPr>
        <dsp:cNvPr id="0" name=""/>
        <dsp:cNvSpPr/>
      </dsp:nvSpPr>
      <dsp:spPr>
        <a:xfrm>
          <a:off x="0" y="345671"/>
          <a:ext cx="2361428" cy="141685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s-AR" sz="3400" kern="1200" dirty="0"/>
            <a:t>Secuencia</a:t>
          </a:r>
        </a:p>
      </dsp:txBody>
      <dsp:txXfrm>
        <a:off x="0" y="345671"/>
        <a:ext cx="2361428" cy="1416857"/>
      </dsp:txXfrm>
    </dsp:sp>
    <dsp:sp modelId="{A7D067E5-9A02-4A11-903D-E198AB618EC2}">
      <dsp:nvSpPr>
        <dsp:cNvPr id="0" name=""/>
        <dsp:cNvSpPr/>
      </dsp:nvSpPr>
      <dsp:spPr>
        <a:xfrm>
          <a:off x="2597571" y="345671"/>
          <a:ext cx="2361428" cy="1416857"/>
        </a:xfrm>
        <a:prstGeom prst="rect">
          <a:avLst/>
        </a:prstGeom>
        <a:solidFill>
          <a:schemeClr val="accent2">
            <a:hueOff val="-297427"/>
            <a:satOff val="-40851"/>
            <a:lumOff val="70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s-AR" sz="3400" kern="1200" dirty="0"/>
            <a:t>Decisión</a:t>
          </a:r>
        </a:p>
      </dsp:txBody>
      <dsp:txXfrm>
        <a:off x="2597571" y="345671"/>
        <a:ext cx="2361428" cy="1416857"/>
      </dsp:txXfrm>
    </dsp:sp>
    <dsp:sp modelId="{C0EDD86E-63E4-4D11-949F-A1A93D73910D}">
      <dsp:nvSpPr>
        <dsp:cNvPr id="0" name=""/>
        <dsp:cNvSpPr/>
      </dsp:nvSpPr>
      <dsp:spPr>
        <a:xfrm>
          <a:off x="5195143" y="345671"/>
          <a:ext cx="2361428" cy="1416857"/>
        </a:xfrm>
        <a:prstGeom prst="rect">
          <a:avLst/>
        </a:prstGeom>
        <a:solidFill>
          <a:schemeClr val="accent2">
            <a:hueOff val="-594855"/>
            <a:satOff val="-81702"/>
            <a:lumOff val="141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s-AR" sz="3400" kern="1200" dirty="0"/>
            <a:t>Repetición</a:t>
          </a:r>
        </a:p>
      </dsp:txBody>
      <dsp:txXfrm>
        <a:off x="5195143" y="345671"/>
        <a:ext cx="2361428" cy="14168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FFBE2-2295-4A46-ADC2-A7F734CD7A86}">
      <dsp:nvSpPr>
        <dsp:cNvPr id="0" name=""/>
        <dsp:cNvSpPr/>
      </dsp:nvSpPr>
      <dsp:spPr>
        <a:xfrm>
          <a:off x="0" y="117418"/>
          <a:ext cx="1644520" cy="98671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dirty="0"/>
            <a:t>Lavarse los Dientes</a:t>
          </a:r>
        </a:p>
      </dsp:txBody>
      <dsp:txXfrm>
        <a:off x="0" y="117418"/>
        <a:ext cx="1644520" cy="986712"/>
      </dsp:txXfrm>
    </dsp:sp>
    <dsp:sp modelId="{F3E8C0D4-BD98-4E9F-9219-CE18066E0C67}">
      <dsp:nvSpPr>
        <dsp:cNvPr id="0" name=""/>
        <dsp:cNvSpPr/>
      </dsp:nvSpPr>
      <dsp:spPr>
        <a:xfrm>
          <a:off x="1808973" y="117418"/>
          <a:ext cx="1644520" cy="98671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dirty="0"/>
            <a:t>Resolver un Problema Matemático</a:t>
          </a:r>
        </a:p>
      </dsp:txBody>
      <dsp:txXfrm>
        <a:off x="1808973" y="117418"/>
        <a:ext cx="1644520" cy="986712"/>
      </dsp:txXfrm>
    </dsp:sp>
    <dsp:sp modelId="{0F91FBC8-94DA-4282-9C60-B2AF91F03CA3}">
      <dsp:nvSpPr>
        <dsp:cNvPr id="0" name=""/>
        <dsp:cNvSpPr/>
      </dsp:nvSpPr>
      <dsp:spPr>
        <a:xfrm>
          <a:off x="3617946" y="117418"/>
          <a:ext cx="1644520" cy="98671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dirty="0">
              <a:solidFill>
                <a:schemeClr val="tx1"/>
              </a:solidFill>
            </a:rPr>
            <a:t>Dado un nro. saber si es primo</a:t>
          </a:r>
        </a:p>
      </dsp:txBody>
      <dsp:txXfrm>
        <a:off x="3617946" y="117418"/>
        <a:ext cx="1644520" cy="986712"/>
      </dsp:txXfrm>
    </dsp:sp>
    <dsp:sp modelId="{0FBA7F1B-B71A-49FC-B75D-77EE9F780F2A}">
      <dsp:nvSpPr>
        <dsp:cNvPr id="0" name=""/>
        <dsp:cNvSpPr/>
      </dsp:nvSpPr>
      <dsp:spPr>
        <a:xfrm>
          <a:off x="0" y="1268582"/>
          <a:ext cx="1644520" cy="98671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dirty="0">
              <a:solidFill>
                <a:schemeClr val="tx1"/>
              </a:solidFill>
            </a:rPr>
            <a:t>Hacer un tramite bancario</a:t>
          </a:r>
        </a:p>
      </dsp:txBody>
      <dsp:txXfrm>
        <a:off x="0" y="1268582"/>
        <a:ext cx="1644520" cy="986712"/>
      </dsp:txXfrm>
    </dsp:sp>
    <dsp:sp modelId="{1A8CE004-3AF0-417B-8BA2-BDFF8502AE17}">
      <dsp:nvSpPr>
        <dsp:cNvPr id="0" name=""/>
        <dsp:cNvSpPr/>
      </dsp:nvSpPr>
      <dsp:spPr>
        <a:xfrm>
          <a:off x="1808973" y="1268582"/>
          <a:ext cx="1644520" cy="98671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dirty="0"/>
            <a:t>Preparar una comida</a:t>
          </a:r>
        </a:p>
      </dsp:txBody>
      <dsp:txXfrm>
        <a:off x="1808973" y="1268582"/>
        <a:ext cx="1644520" cy="986712"/>
      </dsp:txXfrm>
    </dsp:sp>
    <dsp:sp modelId="{04C6C1DF-32E4-43D1-8BB2-5284AD94A096}">
      <dsp:nvSpPr>
        <dsp:cNvPr id="0" name=""/>
        <dsp:cNvSpPr/>
      </dsp:nvSpPr>
      <dsp:spPr>
        <a:xfrm>
          <a:off x="3617946" y="1268582"/>
          <a:ext cx="1644520" cy="98671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dirty="0"/>
            <a:t>Venir al Colegio</a:t>
          </a:r>
        </a:p>
      </dsp:txBody>
      <dsp:txXfrm>
        <a:off x="3617946" y="1268582"/>
        <a:ext cx="1644520" cy="986712"/>
      </dsp:txXfrm>
    </dsp:sp>
    <dsp:sp modelId="{E88B8FCE-EA51-4F05-9BC6-721ADBB15D4D}">
      <dsp:nvSpPr>
        <dsp:cNvPr id="0" name=""/>
        <dsp:cNvSpPr/>
      </dsp:nvSpPr>
      <dsp:spPr>
        <a:xfrm>
          <a:off x="904486" y="2419747"/>
          <a:ext cx="1644520" cy="98671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dirty="0"/>
            <a:t>Buscar un página o sitio web (Buscador de Google)</a:t>
          </a:r>
        </a:p>
      </dsp:txBody>
      <dsp:txXfrm>
        <a:off x="904486" y="2419747"/>
        <a:ext cx="1644520" cy="986712"/>
      </dsp:txXfrm>
    </dsp:sp>
    <dsp:sp modelId="{6ADC72AB-49E3-451B-A295-EE08EA6E9E51}">
      <dsp:nvSpPr>
        <dsp:cNvPr id="0" name=""/>
        <dsp:cNvSpPr/>
      </dsp:nvSpPr>
      <dsp:spPr>
        <a:xfrm>
          <a:off x="2713459" y="2419747"/>
          <a:ext cx="1644520" cy="98671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AR" sz="1600" kern="1200" dirty="0">
              <a:solidFill>
                <a:schemeClr val="tx1"/>
              </a:solidFill>
            </a:rPr>
            <a:t>Realizar un Trabajo Práctico</a:t>
          </a:r>
        </a:p>
      </dsp:txBody>
      <dsp:txXfrm>
        <a:off x="2713459" y="2419747"/>
        <a:ext cx="1644520" cy="986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5ABC8-1C9D-4C9B-A1D6-32AA7AD4030B}">
      <dsp:nvSpPr>
        <dsp:cNvPr id="0" name=""/>
        <dsp:cNvSpPr/>
      </dsp:nvSpPr>
      <dsp:spPr>
        <a:xfrm>
          <a:off x="3411" y="105395"/>
          <a:ext cx="1550927" cy="4752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s-ES" sz="1100" kern="1200" dirty="0"/>
            <a:t>Entrada	</a:t>
          </a:r>
        </a:p>
      </dsp:txBody>
      <dsp:txXfrm>
        <a:off x="3411" y="105395"/>
        <a:ext cx="1550927" cy="316800"/>
      </dsp:txXfrm>
    </dsp:sp>
    <dsp:sp modelId="{BBEC857D-CB8C-4A3E-951F-29EF239BF3DC}">
      <dsp:nvSpPr>
        <dsp:cNvPr id="0" name=""/>
        <dsp:cNvSpPr/>
      </dsp:nvSpPr>
      <dsp:spPr>
        <a:xfrm>
          <a:off x="321070" y="422195"/>
          <a:ext cx="1550927" cy="9504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Son los datos que se conocen (Precondiciones). </a:t>
          </a:r>
          <a:endParaRPr lang="es-ES" sz="1100" kern="1200" dirty="0"/>
        </a:p>
      </dsp:txBody>
      <dsp:txXfrm>
        <a:off x="348906" y="450031"/>
        <a:ext cx="1495255" cy="894728"/>
      </dsp:txXfrm>
    </dsp:sp>
    <dsp:sp modelId="{39D31D8B-D3AE-4AEE-A555-7EB781C364A8}">
      <dsp:nvSpPr>
        <dsp:cNvPr id="0" name=""/>
        <dsp:cNvSpPr/>
      </dsp:nvSpPr>
      <dsp:spPr>
        <a:xfrm>
          <a:off x="1789453" y="70727"/>
          <a:ext cx="498443" cy="3861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S" sz="900" kern="1200"/>
        </a:p>
      </dsp:txBody>
      <dsp:txXfrm>
        <a:off x="1789453" y="147954"/>
        <a:ext cx="382602" cy="231682"/>
      </dsp:txXfrm>
    </dsp:sp>
    <dsp:sp modelId="{A237185A-7EAF-4774-84CF-C85F82C57D3C}">
      <dsp:nvSpPr>
        <dsp:cNvPr id="0" name=""/>
        <dsp:cNvSpPr/>
      </dsp:nvSpPr>
      <dsp:spPr>
        <a:xfrm>
          <a:off x="2494799" y="105395"/>
          <a:ext cx="1550927" cy="475200"/>
        </a:xfrm>
        <a:prstGeom prst="roundRect">
          <a:avLst>
            <a:gd name="adj" fmla="val 10000"/>
          </a:avLst>
        </a:prstGeom>
        <a:solidFill>
          <a:schemeClr val="accent3">
            <a:hueOff val="-32300"/>
            <a:satOff val="-1318"/>
            <a:lumOff val="188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s-ES" sz="1100" kern="1200" dirty="0"/>
            <a:t>Proceso</a:t>
          </a:r>
        </a:p>
      </dsp:txBody>
      <dsp:txXfrm>
        <a:off x="2494799" y="105395"/>
        <a:ext cx="1550927" cy="316800"/>
      </dsp:txXfrm>
    </dsp:sp>
    <dsp:sp modelId="{8234FAE3-FAE1-4927-8A43-FD925341E247}">
      <dsp:nvSpPr>
        <dsp:cNvPr id="0" name=""/>
        <dsp:cNvSpPr/>
      </dsp:nvSpPr>
      <dsp:spPr>
        <a:xfrm>
          <a:off x="2812459" y="422195"/>
          <a:ext cx="1550927" cy="9504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32300"/>
              <a:satOff val="-1318"/>
              <a:lumOff val="188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Son los pasos a seguir para que con los datos que se conocen se obtenga lo requerido</a:t>
          </a:r>
          <a:endParaRPr lang="es-ES" sz="1100" kern="1200" dirty="0"/>
        </a:p>
      </dsp:txBody>
      <dsp:txXfrm>
        <a:off x="2840295" y="450031"/>
        <a:ext cx="1495255" cy="894728"/>
      </dsp:txXfrm>
    </dsp:sp>
    <dsp:sp modelId="{AC70825E-7830-4ED4-A535-83AEE79C747F}">
      <dsp:nvSpPr>
        <dsp:cNvPr id="0" name=""/>
        <dsp:cNvSpPr/>
      </dsp:nvSpPr>
      <dsp:spPr>
        <a:xfrm>
          <a:off x="4280842" y="70727"/>
          <a:ext cx="498443" cy="386136"/>
        </a:xfrm>
        <a:prstGeom prst="rightArrow">
          <a:avLst>
            <a:gd name="adj1" fmla="val 60000"/>
            <a:gd name="adj2" fmla="val 50000"/>
          </a:avLst>
        </a:prstGeom>
        <a:solidFill>
          <a:schemeClr val="accent3">
            <a:hueOff val="-64600"/>
            <a:satOff val="-2636"/>
            <a:lumOff val="376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ES" sz="900" kern="1200"/>
        </a:p>
      </dsp:txBody>
      <dsp:txXfrm>
        <a:off x="4280842" y="147954"/>
        <a:ext cx="382602" cy="231682"/>
      </dsp:txXfrm>
    </dsp:sp>
    <dsp:sp modelId="{33045972-9745-4503-B840-246720CFC8CB}">
      <dsp:nvSpPr>
        <dsp:cNvPr id="0" name=""/>
        <dsp:cNvSpPr/>
      </dsp:nvSpPr>
      <dsp:spPr>
        <a:xfrm>
          <a:off x="4986187" y="105395"/>
          <a:ext cx="1550927" cy="475200"/>
        </a:xfrm>
        <a:prstGeom prst="roundRect">
          <a:avLst>
            <a:gd name="adj" fmla="val 10000"/>
          </a:avLst>
        </a:prstGeom>
        <a:solidFill>
          <a:schemeClr val="accent3">
            <a:hueOff val="-64600"/>
            <a:satOff val="-2636"/>
            <a:lumOff val="37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s-ES" sz="1100" kern="1200" dirty="0"/>
            <a:t>Salida</a:t>
          </a:r>
        </a:p>
      </dsp:txBody>
      <dsp:txXfrm>
        <a:off x="4986187" y="105395"/>
        <a:ext cx="1550927" cy="316800"/>
      </dsp:txXfrm>
    </dsp:sp>
    <dsp:sp modelId="{5363ADBF-F119-4453-B833-0E86109B57DA}">
      <dsp:nvSpPr>
        <dsp:cNvPr id="0" name=""/>
        <dsp:cNvSpPr/>
      </dsp:nvSpPr>
      <dsp:spPr>
        <a:xfrm>
          <a:off x="5303847" y="422195"/>
          <a:ext cx="1550927" cy="9504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64600"/>
              <a:satOff val="-2636"/>
              <a:lumOff val="37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Es la información que se obtiene luego de procesar los datos conocidos (Postcondiciones).</a:t>
          </a:r>
          <a:endParaRPr lang="es-ES" sz="1100" kern="1200" dirty="0"/>
        </a:p>
      </dsp:txBody>
      <dsp:txXfrm>
        <a:off x="5331683" y="450031"/>
        <a:ext cx="1495255" cy="8947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7642B-45A3-4FBD-9431-C5061743229F}">
      <dsp:nvSpPr>
        <dsp:cNvPr id="0" name=""/>
        <dsp:cNvSpPr/>
      </dsp:nvSpPr>
      <dsp:spPr>
        <a:xfrm>
          <a:off x="2886" y="532250"/>
          <a:ext cx="1735605" cy="657481"/>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AR" sz="1900" kern="1200" dirty="0"/>
            <a:t>Números Enteros</a:t>
          </a:r>
        </a:p>
      </dsp:txBody>
      <dsp:txXfrm>
        <a:off x="2886" y="532250"/>
        <a:ext cx="1735605" cy="657481"/>
      </dsp:txXfrm>
    </dsp:sp>
    <dsp:sp modelId="{38CBD5DC-D0A2-42E4-911E-E8462421995F}">
      <dsp:nvSpPr>
        <dsp:cNvPr id="0" name=""/>
        <dsp:cNvSpPr/>
      </dsp:nvSpPr>
      <dsp:spPr>
        <a:xfrm>
          <a:off x="2886" y="1189732"/>
          <a:ext cx="1735605" cy="130061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AR" sz="1900" kern="1200" dirty="0"/>
            <a:t>3</a:t>
          </a:r>
        </a:p>
        <a:p>
          <a:pPr marL="171450" lvl="1" indent="-171450" algn="l" defTabSz="844550">
            <a:lnSpc>
              <a:spcPct val="90000"/>
            </a:lnSpc>
            <a:spcBef>
              <a:spcPct val="0"/>
            </a:spcBef>
            <a:spcAft>
              <a:spcPct val="15000"/>
            </a:spcAft>
            <a:buChar char="•"/>
          </a:pPr>
          <a:r>
            <a:rPr lang="es-AR" sz="1900" kern="1200" dirty="0"/>
            <a:t>4</a:t>
          </a:r>
        </a:p>
        <a:p>
          <a:pPr marL="171450" lvl="1" indent="-171450" algn="l" defTabSz="844550">
            <a:lnSpc>
              <a:spcPct val="90000"/>
            </a:lnSpc>
            <a:spcBef>
              <a:spcPct val="0"/>
            </a:spcBef>
            <a:spcAft>
              <a:spcPct val="15000"/>
            </a:spcAft>
            <a:buChar char="•"/>
          </a:pPr>
          <a:r>
            <a:rPr lang="es-AR" sz="1900" kern="1200" dirty="0"/>
            <a:t>687</a:t>
          </a:r>
        </a:p>
      </dsp:txBody>
      <dsp:txXfrm>
        <a:off x="2886" y="1189732"/>
        <a:ext cx="1735605" cy="1300615"/>
      </dsp:txXfrm>
    </dsp:sp>
    <dsp:sp modelId="{01308A86-1FAD-4E79-88F0-4B5ABD20084A}">
      <dsp:nvSpPr>
        <dsp:cNvPr id="0" name=""/>
        <dsp:cNvSpPr/>
      </dsp:nvSpPr>
      <dsp:spPr>
        <a:xfrm>
          <a:off x="1981476" y="532250"/>
          <a:ext cx="1735605" cy="657481"/>
        </a:xfrm>
        <a:prstGeom prst="rect">
          <a:avLst/>
        </a:prstGeom>
        <a:solidFill>
          <a:schemeClr val="accent2">
            <a:hueOff val="-198285"/>
            <a:satOff val="-27234"/>
            <a:lumOff val="4706"/>
            <a:alphaOff val="0"/>
          </a:schemeClr>
        </a:solidFill>
        <a:ln w="25400" cap="flat" cmpd="sng" algn="ctr">
          <a:solidFill>
            <a:schemeClr val="accent2">
              <a:hueOff val="-198285"/>
              <a:satOff val="-27234"/>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AR" sz="1900" kern="1200" dirty="0"/>
            <a:t>Números Reales</a:t>
          </a:r>
        </a:p>
      </dsp:txBody>
      <dsp:txXfrm>
        <a:off x="1981476" y="532250"/>
        <a:ext cx="1735605" cy="657481"/>
      </dsp:txXfrm>
    </dsp:sp>
    <dsp:sp modelId="{29D8D191-C29C-4073-AA98-EEF5C64FC87E}">
      <dsp:nvSpPr>
        <dsp:cNvPr id="0" name=""/>
        <dsp:cNvSpPr/>
      </dsp:nvSpPr>
      <dsp:spPr>
        <a:xfrm>
          <a:off x="1981476" y="1189732"/>
          <a:ext cx="1735605" cy="1300615"/>
        </a:xfrm>
        <a:prstGeom prst="rect">
          <a:avLst/>
        </a:prstGeom>
        <a:solidFill>
          <a:schemeClr val="accent2">
            <a:tint val="40000"/>
            <a:alpha val="90000"/>
            <a:hueOff val="-457943"/>
            <a:satOff val="-5117"/>
            <a:lumOff val="70"/>
            <a:alphaOff val="0"/>
          </a:schemeClr>
        </a:solidFill>
        <a:ln w="25400" cap="flat" cmpd="sng" algn="ctr">
          <a:solidFill>
            <a:schemeClr val="accent2">
              <a:tint val="40000"/>
              <a:alpha val="90000"/>
              <a:hueOff val="-457943"/>
              <a:satOff val="-5117"/>
              <a:lumOff val="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AR" sz="1900" kern="1200" dirty="0"/>
            <a:t>45.33</a:t>
          </a:r>
        </a:p>
        <a:p>
          <a:pPr marL="171450" lvl="1" indent="-171450" algn="l" defTabSz="844550">
            <a:lnSpc>
              <a:spcPct val="90000"/>
            </a:lnSpc>
            <a:spcBef>
              <a:spcPct val="0"/>
            </a:spcBef>
            <a:spcAft>
              <a:spcPct val="15000"/>
            </a:spcAft>
            <a:buChar char="•"/>
          </a:pPr>
          <a:r>
            <a:rPr lang="es-AR" sz="1900" kern="1200" dirty="0"/>
            <a:t>1.3334</a:t>
          </a:r>
        </a:p>
        <a:p>
          <a:pPr marL="171450" lvl="1" indent="-171450" algn="l" defTabSz="844550">
            <a:lnSpc>
              <a:spcPct val="90000"/>
            </a:lnSpc>
            <a:spcBef>
              <a:spcPct val="0"/>
            </a:spcBef>
            <a:spcAft>
              <a:spcPct val="15000"/>
            </a:spcAft>
            <a:buChar char="•"/>
          </a:pPr>
          <a:r>
            <a:rPr lang="es-AR" sz="1900" kern="1200" dirty="0"/>
            <a:t>698.45</a:t>
          </a:r>
        </a:p>
      </dsp:txBody>
      <dsp:txXfrm>
        <a:off x="1981476" y="1189732"/>
        <a:ext cx="1735605" cy="1300615"/>
      </dsp:txXfrm>
    </dsp:sp>
    <dsp:sp modelId="{C13711A3-0C0C-4FA9-94D4-BDABFD093FA6}">
      <dsp:nvSpPr>
        <dsp:cNvPr id="0" name=""/>
        <dsp:cNvSpPr/>
      </dsp:nvSpPr>
      <dsp:spPr>
        <a:xfrm>
          <a:off x="3960067" y="532250"/>
          <a:ext cx="1735605" cy="657481"/>
        </a:xfrm>
        <a:prstGeom prst="rect">
          <a:avLst/>
        </a:prstGeom>
        <a:solidFill>
          <a:schemeClr val="accent2">
            <a:hueOff val="-396570"/>
            <a:satOff val="-54468"/>
            <a:lumOff val="9411"/>
            <a:alphaOff val="0"/>
          </a:schemeClr>
        </a:solidFill>
        <a:ln w="25400" cap="flat" cmpd="sng" algn="ctr">
          <a:solidFill>
            <a:schemeClr val="accent2">
              <a:hueOff val="-396570"/>
              <a:satOff val="-54468"/>
              <a:lumOff val="941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AR" sz="1900" kern="1200" dirty="0"/>
            <a:t>Caracteres y Textos</a:t>
          </a:r>
        </a:p>
      </dsp:txBody>
      <dsp:txXfrm>
        <a:off x="3960067" y="532250"/>
        <a:ext cx="1735605" cy="657481"/>
      </dsp:txXfrm>
    </dsp:sp>
    <dsp:sp modelId="{494DD115-AC73-4852-BA5D-D595DA71BE07}">
      <dsp:nvSpPr>
        <dsp:cNvPr id="0" name=""/>
        <dsp:cNvSpPr/>
      </dsp:nvSpPr>
      <dsp:spPr>
        <a:xfrm>
          <a:off x="3960067" y="1189732"/>
          <a:ext cx="1735605" cy="1300615"/>
        </a:xfrm>
        <a:prstGeom prst="rect">
          <a:avLst/>
        </a:prstGeom>
        <a:solidFill>
          <a:schemeClr val="accent2">
            <a:tint val="40000"/>
            <a:alpha val="90000"/>
            <a:hueOff val="-915887"/>
            <a:satOff val="-10234"/>
            <a:lumOff val="139"/>
            <a:alphaOff val="0"/>
          </a:schemeClr>
        </a:solidFill>
        <a:ln w="25400" cap="flat" cmpd="sng" algn="ctr">
          <a:solidFill>
            <a:schemeClr val="accent2">
              <a:tint val="40000"/>
              <a:alpha val="90000"/>
              <a:hueOff val="-915887"/>
              <a:satOff val="-10234"/>
              <a:lumOff val="1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AR" sz="1900" kern="1200" dirty="0"/>
            <a:t>A</a:t>
          </a:r>
        </a:p>
        <a:p>
          <a:pPr marL="171450" lvl="1" indent="-171450" algn="l" defTabSz="844550">
            <a:lnSpc>
              <a:spcPct val="90000"/>
            </a:lnSpc>
            <a:spcBef>
              <a:spcPct val="0"/>
            </a:spcBef>
            <a:spcAft>
              <a:spcPct val="15000"/>
            </a:spcAft>
            <a:buChar char="•"/>
          </a:pPr>
          <a:r>
            <a:rPr lang="es-AR" sz="1900" kern="1200" dirty="0"/>
            <a:t>B</a:t>
          </a:r>
        </a:p>
        <a:p>
          <a:pPr marL="171450" lvl="1" indent="-171450" algn="l" defTabSz="844550">
            <a:lnSpc>
              <a:spcPct val="90000"/>
            </a:lnSpc>
            <a:spcBef>
              <a:spcPct val="0"/>
            </a:spcBef>
            <a:spcAft>
              <a:spcPct val="15000"/>
            </a:spcAft>
            <a:buChar char="•"/>
          </a:pPr>
          <a:r>
            <a:rPr lang="es-AR" sz="1900" kern="1200" dirty="0"/>
            <a:t>Rueda</a:t>
          </a:r>
        </a:p>
      </dsp:txBody>
      <dsp:txXfrm>
        <a:off x="3960067" y="1189732"/>
        <a:ext cx="1735605" cy="1300615"/>
      </dsp:txXfrm>
    </dsp:sp>
    <dsp:sp modelId="{0F668DE7-2D96-40DE-ACA1-5428980F6FFD}">
      <dsp:nvSpPr>
        <dsp:cNvPr id="0" name=""/>
        <dsp:cNvSpPr/>
      </dsp:nvSpPr>
      <dsp:spPr>
        <a:xfrm>
          <a:off x="5938657" y="532250"/>
          <a:ext cx="1735605" cy="657481"/>
        </a:xfrm>
        <a:prstGeom prst="rect">
          <a:avLst/>
        </a:prstGeom>
        <a:solidFill>
          <a:schemeClr val="accent2">
            <a:hueOff val="-594855"/>
            <a:satOff val="-81702"/>
            <a:lumOff val="14117"/>
            <a:alphaOff val="0"/>
          </a:schemeClr>
        </a:solidFill>
        <a:ln w="25400" cap="flat" cmpd="sng" algn="ctr">
          <a:solidFill>
            <a:schemeClr val="accent2">
              <a:hueOff val="-594855"/>
              <a:satOff val="-81702"/>
              <a:lumOff val="1411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AR" sz="1900" kern="1200" dirty="0"/>
            <a:t>Lógicos</a:t>
          </a:r>
        </a:p>
      </dsp:txBody>
      <dsp:txXfrm>
        <a:off x="5938657" y="532250"/>
        <a:ext cx="1735605" cy="657481"/>
      </dsp:txXfrm>
    </dsp:sp>
    <dsp:sp modelId="{1B1D1441-FFB3-495E-A519-E8D949FA9EDE}">
      <dsp:nvSpPr>
        <dsp:cNvPr id="0" name=""/>
        <dsp:cNvSpPr/>
      </dsp:nvSpPr>
      <dsp:spPr>
        <a:xfrm>
          <a:off x="5938657" y="1189732"/>
          <a:ext cx="1735605" cy="1300615"/>
        </a:xfrm>
        <a:prstGeom prst="rect">
          <a:avLst/>
        </a:prstGeom>
        <a:solidFill>
          <a:schemeClr val="accent2">
            <a:tint val="40000"/>
            <a:alpha val="90000"/>
            <a:hueOff val="-1373830"/>
            <a:satOff val="-15351"/>
            <a:lumOff val="209"/>
            <a:alphaOff val="0"/>
          </a:schemeClr>
        </a:solidFill>
        <a:ln w="25400" cap="flat" cmpd="sng" algn="ctr">
          <a:solidFill>
            <a:schemeClr val="accent2">
              <a:tint val="40000"/>
              <a:alpha val="90000"/>
              <a:hueOff val="-1373830"/>
              <a:satOff val="-1535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AR" sz="1900" kern="1200" dirty="0"/>
            <a:t>True (Verdadero)</a:t>
          </a:r>
        </a:p>
        <a:p>
          <a:pPr marL="171450" lvl="1" indent="-171450" algn="l" defTabSz="844550">
            <a:lnSpc>
              <a:spcPct val="90000"/>
            </a:lnSpc>
            <a:spcBef>
              <a:spcPct val="0"/>
            </a:spcBef>
            <a:spcAft>
              <a:spcPct val="15000"/>
            </a:spcAft>
            <a:buChar char="•"/>
          </a:pPr>
          <a:r>
            <a:rPr lang="es-AR" sz="1900" kern="1200" dirty="0"/>
            <a:t>False (Falso)</a:t>
          </a:r>
        </a:p>
      </dsp:txBody>
      <dsp:txXfrm>
        <a:off x="5938657" y="1189732"/>
        <a:ext cx="1735605" cy="13006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5B17F-7C98-43F7-A5B9-9D87E510F757}">
      <dsp:nvSpPr>
        <dsp:cNvPr id="0" name=""/>
        <dsp:cNvSpPr/>
      </dsp:nvSpPr>
      <dsp:spPr>
        <a:xfrm>
          <a:off x="0" y="424727"/>
          <a:ext cx="2266951" cy="4675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AR" sz="2200" kern="1200" dirty="0"/>
            <a:t>edad = 35</a:t>
          </a:r>
        </a:p>
      </dsp:txBody>
      <dsp:txXfrm>
        <a:off x="0" y="424727"/>
        <a:ext cx="2266951" cy="4675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5B17F-7C98-43F7-A5B9-9D87E510F757}">
      <dsp:nvSpPr>
        <dsp:cNvPr id="0" name=""/>
        <dsp:cNvSpPr/>
      </dsp:nvSpPr>
      <dsp:spPr>
        <a:xfrm>
          <a:off x="0" y="424727"/>
          <a:ext cx="2266951" cy="4675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AR" sz="2200" kern="1200" dirty="0"/>
            <a:t>suma = 6 + 7</a:t>
          </a:r>
        </a:p>
      </dsp:txBody>
      <dsp:txXfrm>
        <a:off x="0" y="424727"/>
        <a:ext cx="2266951" cy="4675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5B17F-7C98-43F7-A5B9-9D87E510F757}">
      <dsp:nvSpPr>
        <dsp:cNvPr id="0" name=""/>
        <dsp:cNvSpPr/>
      </dsp:nvSpPr>
      <dsp:spPr>
        <a:xfrm>
          <a:off x="0" y="424727"/>
          <a:ext cx="2266951" cy="4675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AR" sz="2200" kern="1200" dirty="0"/>
            <a:t>Leer edad</a:t>
          </a:r>
        </a:p>
      </dsp:txBody>
      <dsp:txXfrm>
        <a:off x="0" y="424727"/>
        <a:ext cx="2266951" cy="4675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5B17F-7C98-43F7-A5B9-9D87E510F757}">
      <dsp:nvSpPr>
        <dsp:cNvPr id="0" name=""/>
        <dsp:cNvSpPr/>
      </dsp:nvSpPr>
      <dsp:spPr>
        <a:xfrm>
          <a:off x="0" y="424727"/>
          <a:ext cx="2266951" cy="4675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AR" sz="2200" kern="1200" dirty="0"/>
            <a:t>Mostrar edad</a:t>
          </a:r>
        </a:p>
      </dsp:txBody>
      <dsp:txXfrm>
        <a:off x="0" y="424727"/>
        <a:ext cx="2266951" cy="4675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5B17F-7C98-43F7-A5B9-9D87E510F757}">
      <dsp:nvSpPr>
        <dsp:cNvPr id="0" name=""/>
        <dsp:cNvSpPr/>
      </dsp:nvSpPr>
      <dsp:spPr>
        <a:xfrm>
          <a:off x="643560" y="0"/>
          <a:ext cx="2945684" cy="4685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Mostrar “La edad es: “, edad</a:t>
          </a:r>
        </a:p>
      </dsp:txBody>
      <dsp:txXfrm>
        <a:off x="643560" y="0"/>
        <a:ext cx="2945684" cy="46857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6718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03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AR" sz="1100" dirty="0"/>
              <a:t>Es un </a:t>
            </a:r>
            <a:r>
              <a:rPr lang="es-AR" sz="1100" u="sng" dirty="0"/>
              <a:t>conjunto de instrucciones </a:t>
            </a:r>
            <a:r>
              <a:rPr lang="es-AR" sz="1100" dirty="0"/>
              <a:t>u ordenes que recibe una computadora para cumplir con ciertos objetivos de procesamiento de datos (código fuente)</a:t>
            </a:r>
            <a:r>
              <a:rPr lang="es-ES" sz="1100" dirty="0"/>
              <a:t>. </a:t>
            </a:r>
          </a:p>
          <a:p>
            <a:r>
              <a:rPr lang="es-ES" sz="1100" dirty="0"/>
              <a:t>Lo conocemos en los componentes de una computadora, como la parte intangible. </a:t>
            </a:r>
          </a:p>
          <a:p>
            <a:r>
              <a:rPr lang="es-ES" sz="1100" dirty="0"/>
              <a:t>Debe ser traducido a lenguaje de máquina para poder ser comprendido por el hardware de la computadora.</a:t>
            </a:r>
          </a:p>
          <a:p>
            <a:r>
              <a:rPr lang="es-ES" sz="1100" dirty="0"/>
              <a:t>Para esta traducción se utilizan otros programas, compiladores, interpretes, ensambladores.</a:t>
            </a:r>
            <a:endParaRPr lang="es-AR" sz="1100" dirty="0"/>
          </a:p>
          <a:p>
            <a:pPr marL="139700" indent="0">
              <a:buNone/>
            </a:pPr>
            <a:endParaRPr lang="es-AR" dirty="0"/>
          </a:p>
        </p:txBody>
      </p:sp>
    </p:spTree>
    <p:extLst>
      <p:ext uri="{BB962C8B-B14F-4D97-AF65-F5344CB8AC3E}">
        <p14:creationId xmlns:p14="http://schemas.microsoft.com/office/powerpoint/2010/main" val="3189735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Cuando el procesador es una computadora, el algoritmo se ha de expresar en un formato que se denomina programa, ya que el pseudocódigo o el diagrama de flujo no son comprensibles por la computadora, aunque pueda entenderlos cualquier programador. Un programa se escribe en un lenguaje de programación y las operaciones que conducen a expresar un algoritmo en forma de programa se llaman programación. Así pues, los lenguajes utilizados para escribir programas de computadoras son los lenguajes de programación y programadores son los escritores y diseñadores de programas. </a:t>
            </a:r>
          </a:p>
          <a:p>
            <a:r>
              <a:rPr lang="es-ES" dirty="0"/>
              <a:t>El proceso de traducir un algoritmo en pseudocódigo a un lenguaje de programación se denomina codificación, y el algoritmo escrito en un lenguaje de programación se denomina código fuente. </a:t>
            </a:r>
          </a:p>
          <a:p>
            <a:endParaRPr lang="es-ES" dirty="0"/>
          </a:p>
          <a:p>
            <a:endParaRPr lang="es-ES" dirty="0"/>
          </a:p>
          <a:p>
            <a:endParaRPr lang="es-ES" dirty="0"/>
          </a:p>
          <a:p>
            <a:pPr marL="139700" indent="0">
              <a:buNone/>
            </a:pPr>
            <a:r>
              <a:rPr lang="es-ES" b="1" dirty="0"/>
              <a:t>Análisis del problema </a:t>
            </a:r>
          </a:p>
          <a:p>
            <a:pPr marL="139700" indent="0">
              <a:buNone/>
            </a:pPr>
            <a:r>
              <a:rPr lang="es-ES" dirty="0"/>
              <a:t>Esta fase requiere de una clara definición en la que se contemple exactamente qué debe hacer el programa y el resultado o la solución deseada. </a:t>
            </a:r>
          </a:p>
          <a:p>
            <a:pPr marL="139700" indent="0">
              <a:buNone/>
            </a:pPr>
            <a:r>
              <a:rPr lang="es-ES" dirty="0"/>
              <a:t>Entonces es necesario definir: </a:t>
            </a:r>
          </a:p>
          <a:p>
            <a:pPr marL="139700" indent="0">
              <a:buNone/>
            </a:pPr>
            <a:r>
              <a:rPr lang="es-ES" dirty="0"/>
              <a:t>• datos de entrada (tipo y cantidad); </a:t>
            </a:r>
          </a:p>
          <a:p>
            <a:pPr marL="139700" indent="0">
              <a:buNone/>
            </a:pPr>
            <a:r>
              <a:rPr lang="es-ES" dirty="0"/>
              <a:t>• datos de salida (tipo y cantidad); </a:t>
            </a:r>
          </a:p>
          <a:p>
            <a:pPr marL="139700" indent="0">
              <a:buNone/>
            </a:pPr>
            <a:r>
              <a:rPr lang="es-ES" dirty="0"/>
              <a:t>• los métodos y las operaciones que se necesitan para procesar los datos. </a:t>
            </a:r>
          </a:p>
          <a:p>
            <a:pPr marL="139700" indent="0">
              <a:buNone/>
            </a:pPr>
            <a:r>
              <a:rPr lang="es-ES" dirty="0"/>
              <a:t>En esta etapa se determina </a:t>
            </a:r>
            <a:r>
              <a:rPr lang="es-ES" b="1" dirty="0"/>
              <a:t>qué</a:t>
            </a:r>
            <a:r>
              <a:rPr lang="es-ES" dirty="0"/>
              <a:t> debe hacer el programa para resolver el problema, es decir, la solución al mismo.</a:t>
            </a:r>
          </a:p>
          <a:p>
            <a:pPr marL="139700" indent="0">
              <a:buNone/>
            </a:pPr>
            <a:endParaRPr lang="es-ES" dirty="0"/>
          </a:p>
          <a:p>
            <a:pPr marL="139700" indent="0">
              <a:buNone/>
            </a:pPr>
            <a:r>
              <a:rPr lang="es-ES" b="1" dirty="0"/>
              <a:t>Diseño del algoritmo </a:t>
            </a:r>
          </a:p>
          <a:p>
            <a:pPr marL="139700" indent="0">
              <a:buNone/>
            </a:pPr>
            <a:r>
              <a:rPr lang="es-ES" dirty="0"/>
              <a:t>En esta etapa se determina </a:t>
            </a:r>
            <a:r>
              <a:rPr lang="es-ES" b="1" dirty="0"/>
              <a:t>cómo</a:t>
            </a:r>
            <a:r>
              <a:rPr lang="es-ES" dirty="0"/>
              <a:t> debe ser el proceso que lleva a la resolución del problema. Crear una estrategia ¿Cómo logro el objetivo?. Pensar, crear y diseñar una estrategia para resolver el problema.</a:t>
            </a:r>
          </a:p>
          <a:p>
            <a:pPr marL="139700" indent="0">
              <a:buNone/>
            </a:pPr>
            <a:endParaRPr lang="es-ES" dirty="0"/>
          </a:p>
          <a:p>
            <a:pPr marL="139700" indent="0">
              <a:buNone/>
            </a:pPr>
            <a:r>
              <a:rPr lang="es-ES" b="1" dirty="0"/>
              <a:t>Escribir el código fuente</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dirty="0"/>
              <a:t>El proceso de traducir un algoritmo en pseudocódigo a un lenguaje de programación se denomina </a:t>
            </a:r>
            <a:r>
              <a:rPr lang="es-ES" b="1" dirty="0"/>
              <a:t>codificación</a:t>
            </a:r>
            <a:r>
              <a:rPr lang="es-ES" dirty="0"/>
              <a:t>, y el algoritmo escrito en un lenguaje de programación se denomina código fuente. </a:t>
            </a:r>
            <a:endParaRPr lang="es-AR" dirty="0"/>
          </a:p>
          <a:p>
            <a:pPr marL="139700" indent="0">
              <a:buNone/>
            </a:pPr>
            <a:r>
              <a:rPr lang="es-ES" dirty="0"/>
              <a:t>El algoritmo se traduce a un lenguaje de programación como pueden ser Python, C, C++, Java, etc.</a:t>
            </a:r>
          </a:p>
          <a:p>
            <a:pPr marL="139700" indent="0">
              <a:buNone/>
            </a:pPr>
            <a:endParaRPr lang="es-ES" dirty="0"/>
          </a:p>
          <a:p>
            <a:pPr marL="139700" indent="0">
              <a:buNone/>
            </a:pPr>
            <a:r>
              <a:rPr lang="es-ES" b="1" dirty="0"/>
              <a:t>Compilar / Interpretar</a:t>
            </a:r>
          </a:p>
          <a:p>
            <a:pPr marL="139700" indent="0">
              <a:buNone/>
            </a:pPr>
            <a:r>
              <a:rPr lang="es-ES" dirty="0"/>
              <a:t>De acuerdo al tipo de lenguaje de programación elegido, se deberá realizar el proceso de traducción con un compilador o interprete. </a:t>
            </a:r>
          </a:p>
          <a:p>
            <a:pPr marL="139700" indent="0">
              <a:buNone/>
            </a:pPr>
            <a:endParaRPr lang="es-ES" dirty="0"/>
          </a:p>
          <a:p>
            <a:pPr marL="139700" indent="0">
              <a:buNone/>
            </a:pPr>
            <a:r>
              <a:rPr lang="es-ES" b="1" dirty="0"/>
              <a:t>Programa Ejecutable</a:t>
            </a:r>
          </a:p>
          <a:p>
            <a:pPr marL="139700" indent="0">
              <a:buNone/>
            </a:pPr>
            <a:r>
              <a:rPr lang="es-ES" dirty="0"/>
              <a:t>Software que da solución al problema planteado utilizando una computadora.</a:t>
            </a:r>
          </a:p>
          <a:p>
            <a:pPr marL="139700" indent="0">
              <a:buNone/>
            </a:pPr>
            <a:endParaRPr lang="es-AR" dirty="0"/>
          </a:p>
        </p:txBody>
      </p:sp>
    </p:spTree>
    <p:extLst>
      <p:ext uri="{BB962C8B-B14F-4D97-AF65-F5344CB8AC3E}">
        <p14:creationId xmlns:p14="http://schemas.microsoft.com/office/powerpoint/2010/main" val="1545190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032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71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550349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655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658498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94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40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r>
              <a:rPr lang="es-ES" b="1" dirty="0"/>
              <a:t>Datos de entrada: </a:t>
            </a:r>
            <a:r>
              <a:rPr lang="es-ES" dirty="0"/>
              <a:t>un algoritmo tiene cero o más entradas, es decir la información que recibe el algoritmo al comenzar o, dinámicamente, mientras el algoritmo se ejecuta. </a:t>
            </a:r>
          </a:p>
          <a:p>
            <a:pPr marL="139700" indent="0">
              <a:buNone/>
            </a:pPr>
            <a:endParaRPr lang="es-ES" dirty="0"/>
          </a:p>
          <a:p>
            <a:pPr marL="139700" indent="0">
              <a:buNone/>
            </a:pPr>
            <a:r>
              <a:rPr lang="es-ES" b="1" dirty="0"/>
              <a:t>Procesamiento de datos: </a:t>
            </a:r>
            <a:r>
              <a:rPr lang="es-ES" dirty="0"/>
              <a:t>incluye las operaciones aritmético-lógicas, cuyo objetivo es obtener la solución del problema. </a:t>
            </a:r>
          </a:p>
          <a:p>
            <a:pPr marL="139700" indent="0">
              <a:buNone/>
            </a:pPr>
            <a:endParaRPr lang="es-ES" dirty="0"/>
          </a:p>
          <a:p>
            <a:pPr marL="139700" indent="0">
              <a:buNone/>
            </a:pPr>
            <a:r>
              <a:rPr lang="es-ES" b="1" dirty="0"/>
              <a:t>Salida de resultados: </a:t>
            </a:r>
            <a:r>
              <a:rPr lang="es-ES" dirty="0"/>
              <a:t>permite comunicar al exterior el resultado. Un algoritmo puede producir una o más salidas.</a:t>
            </a:r>
            <a:endParaRPr lang="es-AR" dirty="0"/>
          </a:p>
        </p:txBody>
      </p:sp>
    </p:spTree>
    <p:extLst>
      <p:ext uri="{BB962C8B-B14F-4D97-AF65-F5344CB8AC3E}">
        <p14:creationId xmlns:p14="http://schemas.microsoft.com/office/powerpoint/2010/main" val="236339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048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D726BDC-312D-4241-BE69-06250C3166AC}" type="datetimeFigureOut">
              <a:rPr lang="es-AR" smtClean="0"/>
              <a:t>18/3/2022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AC61717-EF91-4C72-9B52-C015627A9CC9}" type="slidenum">
              <a:rPr lang="es-AR" smtClean="0"/>
              <a:t>‹Nº›</a:t>
            </a:fld>
            <a:endParaRPr lang="es-AR"/>
          </a:p>
        </p:txBody>
      </p:sp>
    </p:spTree>
    <p:extLst>
      <p:ext uri="{BB962C8B-B14F-4D97-AF65-F5344CB8AC3E}">
        <p14:creationId xmlns:p14="http://schemas.microsoft.com/office/powerpoint/2010/main" val="385129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D726BDC-312D-4241-BE69-06250C3166AC}" type="datetimeFigureOut">
              <a:rPr lang="es-AR" smtClean="0"/>
              <a:t>18/3/2022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AC61717-EF91-4C72-9B52-C015627A9CC9}" type="slidenum">
              <a:rPr lang="es-AR" smtClean="0"/>
              <a:t>‹Nº›</a:t>
            </a:fld>
            <a:endParaRPr lang="es-AR"/>
          </a:p>
        </p:txBody>
      </p:sp>
    </p:spTree>
    <p:extLst>
      <p:ext uri="{BB962C8B-B14F-4D97-AF65-F5344CB8AC3E}">
        <p14:creationId xmlns:p14="http://schemas.microsoft.com/office/powerpoint/2010/main" val="222867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A9A4DF6F-14D0-4F37-B5BA-0118A59FDACE}" type="datetimeFigureOut">
              <a:rPr lang="es-AR" smtClean="0"/>
              <a:t>18/3/2022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5858CA6-6F3B-42A5-A940-5D43952C95AF}" type="slidenum">
              <a:rPr lang="es-AR" smtClean="0"/>
              <a:t>‹Nº›</a:t>
            </a:fld>
            <a:endParaRPr lang="es-AR"/>
          </a:p>
        </p:txBody>
      </p:sp>
    </p:spTree>
    <p:extLst>
      <p:ext uri="{BB962C8B-B14F-4D97-AF65-F5344CB8AC3E}">
        <p14:creationId xmlns:p14="http://schemas.microsoft.com/office/powerpoint/2010/main" val="329860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‹Nº›</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59" r:id="rId5"/>
    <p:sldLayoutId id="2147483660" r:id="rId6"/>
    <p:sldLayoutId id="214748366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3.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10.png"/><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image" Target="../media/image17.jpeg"/><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image" Target="../media/image19.png"/><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11" Type="http://schemas.openxmlformats.org/officeDocument/2006/relationships/image" Target="../media/image23.png"/><Relationship Id="rId5" Type="http://schemas.openxmlformats.org/officeDocument/2006/relationships/diagramQuickStyle" Target="../diagrams/quickStyle12.xml"/><Relationship Id="rId10" Type="http://schemas.openxmlformats.org/officeDocument/2006/relationships/image" Target="../media/image22.png"/><Relationship Id="rId4" Type="http://schemas.openxmlformats.org/officeDocument/2006/relationships/diagramLayout" Target="../diagrams/layout12.xml"/><Relationship Id="rId9"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Programación I</a:t>
            </a:r>
            <a:endParaRPr dirty="0"/>
          </a:p>
        </p:txBody>
      </p:sp>
      <p:sp>
        <p:nvSpPr>
          <p:cNvPr id="2" name="CuadroTexto 1">
            <a:extLst>
              <a:ext uri="{FF2B5EF4-FFF2-40B4-BE49-F238E27FC236}">
                <a16:creationId xmlns:a16="http://schemas.microsoft.com/office/drawing/2014/main" id="{FA8A610B-C2CA-4148-A3DD-41956AA2F133}"/>
              </a:ext>
            </a:extLst>
          </p:cNvPr>
          <p:cNvSpPr txBox="1"/>
          <p:nvPr/>
        </p:nvSpPr>
        <p:spPr>
          <a:xfrm>
            <a:off x="1700185" y="3600420"/>
            <a:ext cx="5953125" cy="707886"/>
          </a:xfrm>
          <a:prstGeom prst="rect">
            <a:avLst/>
          </a:prstGeom>
          <a:noFill/>
        </p:spPr>
        <p:txBody>
          <a:bodyPr wrap="square" rtlCol="0">
            <a:spAutoFit/>
          </a:bodyPr>
          <a:lstStyle/>
          <a:p>
            <a:r>
              <a:rPr lang="es-AR" sz="2000" dirty="0">
                <a:solidFill>
                  <a:schemeClr val="bg1">
                    <a:lumMod val="65000"/>
                  </a:schemeClr>
                </a:solidFill>
                <a:latin typeface="Roboto Slab" panose="020B0604020202020204" charset="0"/>
                <a:ea typeface="Roboto Slab" panose="020B0604020202020204" charset="0"/>
              </a:rPr>
              <a:t>Clase 1 – Fundamentos de Informática / Introducción a la Algoritmia (Repaso)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1BCD5EDF-768F-4933-A2A7-2C0CAF7F31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10</a:t>
            </a:fld>
            <a:endParaRPr lang="es-AR"/>
          </a:p>
        </p:txBody>
      </p:sp>
      <p:pic>
        <p:nvPicPr>
          <p:cNvPr id="3" name="2 Imagen">
            <a:extLst>
              <a:ext uri="{FF2B5EF4-FFF2-40B4-BE49-F238E27FC236}">
                <a16:creationId xmlns:a16="http://schemas.microsoft.com/office/drawing/2014/main" id="{B9C609CF-9B04-4299-AF42-5C02CF138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387" y="821506"/>
            <a:ext cx="7167225" cy="4321945"/>
          </a:xfrm>
          <a:prstGeom prst="rect">
            <a:avLst/>
          </a:prstGeom>
        </p:spPr>
      </p:pic>
      <p:sp>
        <p:nvSpPr>
          <p:cNvPr id="4" name="Título 5">
            <a:extLst>
              <a:ext uri="{FF2B5EF4-FFF2-40B4-BE49-F238E27FC236}">
                <a16:creationId xmlns:a16="http://schemas.microsoft.com/office/drawing/2014/main" id="{F27ADEB6-916A-4EA9-9A09-406A871CC59C}"/>
              </a:ext>
            </a:extLst>
          </p:cNvPr>
          <p:cNvSpPr txBox="1">
            <a:spLocks/>
          </p:cNvSpPr>
          <p:nvPr/>
        </p:nvSpPr>
        <p:spPr>
          <a:xfrm>
            <a:off x="786150" y="308120"/>
            <a:ext cx="7571700" cy="702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2000" dirty="0">
                <a:solidFill>
                  <a:schemeClr val="accent1"/>
                </a:solidFill>
                <a:latin typeface="Roboto Slab"/>
                <a:ea typeface="Roboto Slab"/>
                <a:sym typeface="Roboto Slab"/>
              </a:rPr>
              <a:t>Formas de Representar un Algoritmo</a:t>
            </a:r>
          </a:p>
        </p:txBody>
      </p:sp>
    </p:spTree>
    <p:extLst>
      <p:ext uri="{BB962C8B-B14F-4D97-AF65-F5344CB8AC3E}">
        <p14:creationId xmlns:p14="http://schemas.microsoft.com/office/powerpoint/2010/main" val="109528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17889" y="2303434"/>
            <a:ext cx="703526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3.</a:t>
            </a:r>
            <a:endParaRPr sz="6000" dirty="0">
              <a:solidFill>
                <a:schemeClr val="accent4"/>
              </a:solidFill>
            </a:endParaRPr>
          </a:p>
          <a:p>
            <a:pPr marL="76200" lvl="0" algn="l" rtl="0">
              <a:spcBef>
                <a:spcPts val="600"/>
              </a:spcBef>
              <a:spcAft>
                <a:spcPts val="0"/>
              </a:spcAft>
              <a:buSzPts val="2400"/>
            </a:pPr>
            <a:r>
              <a:rPr lang="es-ES" dirty="0"/>
              <a:t>Pre y Post Condiciones</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79434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B1795F0-9E96-4EE6-9C7D-91A716C272B8}"/>
              </a:ext>
            </a:extLst>
          </p:cNvPr>
          <p:cNvSpPr>
            <a:spLocks noGrp="1"/>
          </p:cNvSpPr>
          <p:nvPr>
            <p:ph type="title"/>
          </p:nvPr>
        </p:nvSpPr>
        <p:spPr>
          <a:xfrm>
            <a:off x="391432" y="452533"/>
            <a:ext cx="7765322" cy="727838"/>
          </a:xfrm>
        </p:spPr>
        <p:txBody>
          <a:bodyPr/>
          <a:lstStyle/>
          <a:p>
            <a:r>
              <a:rPr lang="es-AR" dirty="0"/>
              <a:t>Pre y post condiciones</a:t>
            </a:r>
          </a:p>
        </p:txBody>
      </p:sp>
      <p:sp>
        <p:nvSpPr>
          <p:cNvPr id="11" name="Marcador de texto 10">
            <a:extLst>
              <a:ext uri="{FF2B5EF4-FFF2-40B4-BE49-F238E27FC236}">
                <a16:creationId xmlns:a16="http://schemas.microsoft.com/office/drawing/2014/main" id="{60B687C3-B4A5-4C73-B99D-01546FB0C5C1}"/>
              </a:ext>
            </a:extLst>
          </p:cNvPr>
          <p:cNvSpPr>
            <a:spLocks noGrp="1"/>
          </p:cNvSpPr>
          <p:nvPr>
            <p:ph type="body" idx="1"/>
          </p:nvPr>
        </p:nvSpPr>
        <p:spPr>
          <a:xfrm>
            <a:off x="685346" y="1369463"/>
            <a:ext cx="6522552" cy="953860"/>
          </a:xfrm>
        </p:spPr>
        <p:txBody>
          <a:bodyPr vert="horz"/>
          <a:lstStyle/>
          <a:p>
            <a:r>
              <a:rPr lang="es-AR" dirty="0"/>
              <a:t>Cuando hablamos de algoritmos no podemos dejar de mencionar el proceso para encontrar la solución a un problema en donde:</a:t>
            </a:r>
          </a:p>
        </p:txBody>
      </p:sp>
      <p:sp>
        <p:nvSpPr>
          <p:cNvPr id="15" name="Rectángulo: esquina doblada 14">
            <a:extLst>
              <a:ext uri="{FF2B5EF4-FFF2-40B4-BE49-F238E27FC236}">
                <a16:creationId xmlns:a16="http://schemas.microsoft.com/office/drawing/2014/main" id="{D60AC79F-07BD-4A41-A6AE-443B7D1BF4D3}"/>
              </a:ext>
            </a:extLst>
          </p:cNvPr>
          <p:cNvSpPr/>
          <p:nvPr/>
        </p:nvSpPr>
        <p:spPr>
          <a:xfrm rot="851506">
            <a:off x="7376459" y="527267"/>
            <a:ext cx="1710017" cy="1587932"/>
          </a:xfrm>
          <a:prstGeom prst="foldedCorne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solidFill>
                <a:schemeClr val="tx1"/>
              </a:solidFill>
              <a:latin typeface="+mj-lt"/>
              <a:ea typeface="Arial" panose="020B0604020202020204" pitchFamily="34" charset="0"/>
              <a:cs typeface="Arial" panose="020B0604020202020204" pitchFamily="34" charset="0"/>
            </a:endParaRPr>
          </a:p>
          <a:p>
            <a:pPr algn="ctr"/>
            <a:r>
              <a:rPr lang="es-ES" sz="1200" dirty="0">
                <a:solidFill>
                  <a:schemeClr val="tx1"/>
                </a:solidFill>
                <a:latin typeface="+mj-lt"/>
                <a:ea typeface="Arial" panose="020B0604020202020204" pitchFamily="34" charset="0"/>
                <a:cs typeface="Arial" panose="020B0604020202020204" pitchFamily="34" charset="0"/>
              </a:rPr>
              <a:t>En los algoritmos utilizamos Los </a:t>
            </a:r>
            <a:r>
              <a:rPr lang="es-ES" sz="1200" b="1" dirty="0">
                <a:solidFill>
                  <a:schemeClr val="tx1"/>
                </a:solidFill>
                <a:latin typeface="+mj-lt"/>
                <a:ea typeface="Arial" panose="020B0604020202020204" pitchFamily="34" charset="0"/>
                <a:cs typeface="Arial" panose="020B0604020202020204" pitchFamily="34" charset="0"/>
              </a:rPr>
              <a:t>DATOS</a:t>
            </a:r>
            <a:r>
              <a:rPr lang="es-ES" sz="1200" dirty="0">
                <a:solidFill>
                  <a:schemeClr val="tx1"/>
                </a:solidFill>
                <a:latin typeface="+mj-lt"/>
                <a:ea typeface="Arial" panose="020B0604020202020204" pitchFamily="34" charset="0"/>
                <a:cs typeface="Arial" panose="020B0604020202020204" pitchFamily="34" charset="0"/>
              </a:rPr>
              <a:t> para representar la información que queremos recordar, procesar, comparar, retornar.</a:t>
            </a:r>
            <a:endParaRPr lang="es-AR" sz="1200" dirty="0">
              <a:solidFill>
                <a:schemeClr val="tx1"/>
              </a:solidFill>
              <a:latin typeface="+mj-lt"/>
              <a:ea typeface="Arial" panose="020B0604020202020204" pitchFamily="34" charset="0"/>
              <a:cs typeface="Arial" panose="020B0604020202020204" pitchFamily="34" charset="0"/>
            </a:endParaRPr>
          </a:p>
        </p:txBody>
      </p:sp>
      <p:graphicFrame>
        <p:nvGraphicFramePr>
          <p:cNvPr id="6" name="5 Diagrama">
            <a:extLst>
              <a:ext uri="{FF2B5EF4-FFF2-40B4-BE49-F238E27FC236}">
                <a16:creationId xmlns:a16="http://schemas.microsoft.com/office/drawing/2014/main" id="{E4FB6054-08F5-4939-B7B4-99BEC448516B}"/>
              </a:ext>
            </a:extLst>
          </p:cNvPr>
          <p:cNvGraphicFramePr/>
          <p:nvPr>
            <p:extLst>
              <p:ext uri="{D42A27DB-BD31-4B8C-83A1-F6EECF244321}">
                <p14:modId xmlns:p14="http://schemas.microsoft.com/office/powerpoint/2010/main" val="546179430"/>
              </p:ext>
            </p:extLst>
          </p:nvPr>
        </p:nvGraphicFramePr>
        <p:xfrm>
          <a:off x="1298568" y="3420805"/>
          <a:ext cx="6858186" cy="1477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130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3B55ABC8-1C9D-4C9B-A1D6-32AA7AD4030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BBEC857D-CB8C-4A3E-951F-29EF239BF3D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39D31D8B-D3AE-4AEE-A555-7EB781C364A8}"/>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graphicEl>
                                              <a:dgm id="{A237185A-7EAF-4774-84CF-C85F82C57D3C}"/>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graphicEl>
                                              <a:dgm id="{8234FAE3-FAE1-4927-8A43-FD925341E247}"/>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graphicEl>
                                              <a:dgm id="{AC70825E-7830-4ED4-A535-83AEE79C747F}"/>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graphicEl>
                                              <a:dgm id="{33045972-9745-4503-B840-246720CFC8C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5363ADBF-F119-4453-B833-0E86109B57D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B1795F0-9E96-4EE6-9C7D-91A716C272B8}"/>
              </a:ext>
            </a:extLst>
          </p:cNvPr>
          <p:cNvSpPr>
            <a:spLocks noGrp="1"/>
          </p:cNvSpPr>
          <p:nvPr>
            <p:ph type="title"/>
          </p:nvPr>
        </p:nvSpPr>
        <p:spPr>
          <a:xfrm>
            <a:off x="391432" y="452533"/>
            <a:ext cx="7765322" cy="727838"/>
          </a:xfrm>
        </p:spPr>
        <p:txBody>
          <a:bodyPr/>
          <a:lstStyle/>
          <a:p>
            <a:r>
              <a:rPr lang="es-AR" dirty="0"/>
              <a:t>Pre y Post condiciones</a:t>
            </a:r>
          </a:p>
        </p:txBody>
      </p:sp>
      <p:sp>
        <p:nvSpPr>
          <p:cNvPr id="11" name="Marcador de texto 10">
            <a:extLst>
              <a:ext uri="{FF2B5EF4-FFF2-40B4-BE49-F238E27FC236}">
                <a16:creationId xmlns:a16="http://schemas.microsoft.com/office/drawing/2014/main" id="{60B687C3-B4A5-4C73-B99D-01546FB0C5C1}"/>
              </a:ext>
            </a:extLst>
          </p:cNvPr>
          <p:cNvSpPr>
            <a:spLocks noGrp="1"/>
          </p:cNvSpPr>
          <p:nvPr>
            <p:ph type="body" idx="1"/>
          </p:nvPr>
        </p:nvSpPr>
        <p:spPr>
          <a:xfrm>
            <a:off x="685347" y="1287625"/>
            <a:ext cx="7765322" cy="3484984"/>
          </a:xfrm>
        </p:spPr>
        <p:txBody>
          <a:bodyPr vert="horz">
            <a:noAutofit/>
          </a:bodyPr>
          <a:lstStyle/>
          <a:p>
            <a:pPr marL="27675" indent="0">
              <a:buNone/>
            </a:pPr>
            <a:r>
              <a:rPr lang="es-ES" sz="2000" dirty="0">
                <a:effectLst/>
                <a:ea typeface="Arial" panose="020B0604020202020204" pitchFamily="34" charset="0"/>
                <a:cs typeface="Arial" panose="020B0604020202020204" pitchFamily="34" charset="0"/>
              </a:rPr>
              <a:t>Entonces, podemos decir:</a:t>
            </a:r>
            <a:endParaRPr lang="es-AR" sz="2000" dirty="0">
              <a:effectLst/>
              <a:ea typeface="Arial" panose="020B0604020202020204" pitchFamily="34" charset="0"/>
              <a:cs typeface="Arial" panose="020B0604020202020204" pitchFamily="34" charset="0"/>
            </a:endParaRPr>
          </a:p>
          <a:p>
            <a:r>
              <a:rPr lang="es-ES" sz="2000" b="1" dirty="0">
                <a:effectLst/>
                <a:ea typeface="Arial" panose="020B0604020202020204" pitchFamily="34" charset="0"/>
                <a:cs typeface="Arial" panose="020B0604020202020204" pitchFamily="34" charset="0"/>
              </a:rPr>
              <a:t>Precondición</a:t>
            </a:r>
            <a:r>
              <a:rPr lang="es-ES" sz="2000" dirty="0">
                <a:effectLst/>
                <a:ea typeface="Arial" panose="020B0604020202020204" pitchFamily="34" charset="0"/>
                <a:cs typeface="Arial" panose="020B0604020202020204" pitchFamily="34" charset="0"/>
              </a:rPr>
              <a:t> es la información que se conoce como verdadera antes de comenzar el algoritmo. Por ejemplo, en una receta de cocina se cuenta con todos los ingredientes y utensilios para llevar a cabo la receta.</a:t>
            </a:r>
          </a:p>
          <a:p>
            <a:r>
              <a:rPr lang="es-ES" sz="2000" b="1" dirty="0">
                <a:effectLst/>
                <a:ea typeface="Arial" panose="020B0604020202020204" pitchFamily="34" charset="0"/>
                <a:cs typeface="Arial" panose="020B0604020202020204" pitchFamily="34" charset="0"/>
              </a:rPr>
              <a:t>Postcondición</a:t>
            </a:r>
            <a:r>
              <a:rPr lang="es-ES" sz="2000" dirty="0">
                <a:effectLst/>
                <a:ea typeface="Arial" panose="020B0604020202020204" pitchFamily="34" charset="0"/>
                <a:cs typeface="Arial" panose="020B0604020202020204" pitchFamily="34" charset="0"/>
              </a:rPr>
              <a:t> es la información que se conoce como verdadera al concluir el algoritmo si se cumple adecuadamente el requerimiento pedido. Es el resultado de la aplicación del algoritmo, por ejemplo, en la receta de cocina, sería el plato cocinado.</a:t>
            </a:r>
            <a:endParaRPr lang="es-AR" sz="2000" dirty="0">
              <a:effectLst/>
              <a:ea typeface="Arial" panose="020B0604020202020204" pitchFamily="34" charset="0"/>
              <a:cs typeface="Arial" panose="020B0604020202020204" pitchFamily="34" charset="0"/>
            </a:endParaRPr>
          </a:p>
        </p:txBody>
      </p:sp>
      <p:pic>
        <p:nvPicPr>
          <p:cNvPr id="1026" name="Picture 2" descr="Taller Algoritmos | Programación Galanista">
            <a:extLst>
              <a:ext uri="{FF2B5EF4-FFF2-40B4-BE49-F238E27FC236}">
                <a16:creationId xmlns:a16="http://schemas.microsoft.com/office/drawing/2014/main" id="{48BA6BE7-CE00-4626-ABBC-1945E7334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150" y="193391"/>
            <a:ext cx="3234418" cy="161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19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17889" y="2303434"/>
            <a:ext cx="703526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4.</a:t>
            </a:r>
            <a:endParaRPr sz="6000" dirty="0">
              <a:solidFill>
                <a:schemeClr val="accent4"/>
              </a:solidFill>
            </a:endParaRPr>
          </a:p>
          <a:p>
            <a:pPr marL="76200" lvl="0" algn="l" rtl="0">
              <a:spcBef>
                <a:spcPts val="600"/>
              </a:spcBef>
              <a:spcAft>
                <a:spcPts val="0"/>
              </a:spcAft>
              <a:buSzPts val="2400"/>
            </a:pPr>
            <a:r>
              <a:rPr lang="es-ES" dirty="0"/>
              <a:t>Variables y Constantes</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520924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p:nvSpPr>
          <p:cNvPr id="116" name="Google Shape;116;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104" name="Google Shape;104;p17"/>
          <p:cNvSpPr txBox="1">
            <a:spLocks noGrp="1"/>
          </p:cNvSpPr>
          <p:nvPr>
            <p:ph type="ctrTitle" idx="4294967295"/>
          </p:nvPr>
        </p:nvSpPr>
        <p:spPr>
          <a:xfrm>
            <a:off x="600967" y="2519386"/>
            <a:ext cx="7772400" cy="11604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solidFill>
                  <a:schemeClr val="tx1"/>
                </a:solidFill>
              </a:rPr>
              <a:t>Variable</a:t>
            </a:r>
            <a:endParaRPr sz="6000" dirty="0">
              <a:solidFill>
                <a:schemeClr val="tx1"/>
              </a:solidFill>
            </a:endParaRPr>
          </a:p>
        </p:txBody>
      </p:sp>
      <p:sp>
        <p:nvSpPr>
          <p:cNvPr id="105" name="Google Shape;105;p17"/>
          <p:cNvSpPr txBox="1">
            <a:spLocks noGrp="1"/>
          </p:cNvSpPr>
          <p:nvPr>
            <p:ph type="subTitle" idx="4294967295"/>
          </p:nvPr>
        </p:nvSpPr>
        <p:spPr>
          <a:xfrm>
            <a:off x="1377408" y="3328663"/>
            <a:ext cx="6921500" cy="212883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dirty="0"/>
              <a:t>Una variable es un espacio de memoria reservado con un </a:t>
            </a:r>
            <a:r>
              <a:rPr lang="en" sz="2400" u="sng" dirty="0"/>
              <a:t>nombre</a:t>
            </a:r>
            <a:r>
              <a:rPr lang="en" sz="2400" dirty="0"/>
              <a:t> que almacena un </a:t>
            </a:r>
            <a:r>
              <a:rPr lang="en" sz="2400" u="sng" dirty="0"/>
              <a:t>valor</a:t>
            </a:r>
            <a:r>
              <a:rPr lang="en" sz="2400" dirty="0"/>
              <a:t> de un determinado </a:t>
            </a:r>
            <a:r>
              <a:rPr lang="en" sz="2400" u="sng" dirty="0"/>
              <a:t>tipo </a:t>
            </a:r>
            <a:r>
              <a:rPr lang="en" sz="2400" dirty="0"/>
              <a:t>que puede modificarse durante la ejecución del programa.</a:t>
            </a:r>
            <a:endParaRPr sz="2400" u="sng" dirty="0"/>
          </a:p>
        </p:txBody>
      </p:sp>
      <p:grpSp>
        <p:nvGrpSpPr>
          <p:cNvPr id="106" name="Google Shape;106;p17"/>
          <p:cNvGrpSpPr/>
          <p:nvPr/>
        </p:nvGrpSpPr>
        <p:grpSpPr>
          <a:xfrm rot="-7230029">
            <a:off x="6280398" y="1655080"/>
            <a:ext cx="1516808" cy="960909"/>
            <a:chOff x="238125" y="1918825"/>
            <a:chExt cx="1042450" cy="660400"/>
          </a:xfrm>
          <a:solidFill>
            <a:schemeClr val="accent2">
              <a:lumMod val="60000"/>
              <a:lumOff val="40000"/>
            </a:schemeClr>
          </a:solidFill>
        </p:grpSpPr>
        <p:sp>
          <p:nvSpPr>
            <p:cNvPr id="107"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8"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109" name="Google Shape;109;p17"/>
          <p:cNvGrpSpPr/>
          <p:nvPr/>
        </p:nvGrpSpPr>
        <p:grpSpPr>
          <a:xfrm rot="4843953" flipH="1">
            <a:off x="1402345" y="1875347"/>
            <a:ext cx="1166676" cy="1032863"/>
            <a:chOff x="1113100" y="2199475"/>
            <a:chExt cx="801900" cy="709925"/>
          </a:xfrm>
          <a:solidFill>
            <a:schemeClr val="accent1"/>
          </a:solidFill>
        </p:grpSpPr>
        <p:sp>
          <p:nvSpPr>
            <p:cNvPr id="110" name="Google Shape;110;p1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1" name="Google Shape;111;p1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5" name="Google Shape;398;p37"/>
          <p:cNvSpPr/>
          <p:nvPr/>
        </p:nvSpPr>
        <p:spPr>
          <a:xfrm>
            <a:off x="3779912" y="1395986"/>
            <a:ext cx="1440160" cy="1208774"/>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7" name="16 CuadroTexto"/>
          <p:cNvSpPr txBox="1"/>
          <p:nvPr/>
        </p:nvSpPr>
        <p:spPr>
          <a:xfrm>
            <a:off x="2561460" y="1556500"/>
            <a:ext cx="1111202" cy="707886"/>
          </a:xfrm>
          <a:prstGeom prst="rect">
            <a:avLst/>
          </a:prstGeom>
          <a:noFill/>
        </p:spPr>
        <p:txBody>
          <a:bodyPr wrap="none" rtlCol="0">
            <a:spAutoFit/>
          </a:bodyPr>
          <a:lstStyle/>
          <a:p>
            <a:r>
              <a:rPr lang="es-AR" sz="2000" dirty="0">
                <a:solidFill>
                  <a:schemeClr val="tx1"/>
                </a:solidFill>
                <a:latin typeface="Walter Turncoat" panose="020B0604020202020204" charset="0"/>
              </a:rPr>
              <a:t>Tipo</a:t>
            </a:r>
          </a:p>
          <a:p>
            <a:r>
              <a:rPr lang="es-AR" sz="2000" dirty="0">
                <a:solidFill>
                  <a:schemeClr val="tx1"/>
                </a:solidFill>
                <a:latin typeface="Walter Turncoat" panose="020B0604020202020204" charset="0"/>
              </a:rPr>
              <a:t>(Entero)</a:t>
            </a:r>
          </a:p>
        </p:txBody>
      </p:sp>
      <p:sp>
        <p:nvSpPr>
          <p:cNvPr id="18" name="17 CuadroTexto"/>
          <p:cNvSpPr txBox="1"/>
          <p:nvPr/>
        </p:nvSpPr>
        <p:spPr>
          <a:xfrm>
            <a:off x="5385890" y="1614768"/>
            <a:ext cx="2140330" cy="707886"/>
          </a:xfrm>
          <a:prstGeom prst="rect">
            <a:avLst/>
          </a:prstGeom>
          <a:noFill/>
        </p:spPr>
        <p:txBody>
          <a:bodyPr wrap="none" rtlCol="0">
            <a:spAutoFit/>
          </a:bodyPr>
          <a:lstStyle/>
          <a:p>
            <a:r>
              <a:rPr lang="es-AR" sz="2000" dirty="0">
                <a:solidFill>
                  <a:schemeClr val="tx1"/>
                </a:solidFill>
                <a:latin typeface="Walter Turncoat" panose="020B0604020202020204" charset="0"/>
              </a:rPr>
              <a:t>Valor</a:t>
            </a:r>
          </a:p>
          <a:p>
            <a:r>
              <a:rPr lang="es-AR" sz="2000" dirty="0">
                <a:solidFill>
                  <a:schemeClr val="tx1"/>
                </a:solidFill>
                <a:latin typeface="Walter Turncoat" panose="020B0604020202020204" charset="0"/>
              </a:rPr>
              <a:t>(Puede cambiar)</a:t>
            </a:r>
          </a:p>
        </p:txBody>
      </p:sp>
      <p:sp>
        <p:nvSpPr>
          <p:cNvPr id="19" name="18 CuadroTexto"/>
          <p:cNvSpPr txBox="1"/>
          <p:nvPr/>
        </p:nvSpPr>
        <p:spPr>
          <a:xfrm>
            <a:off x="4245755" y="1462755"/>
            <a:ext cx="482824" cy="400110"/>
          </a:xfrm>
          <a:prstGeom prst="rect">
            <a:avLst/>
          </a:prstGeom>
          <a:noFill/>
        </p:spPr>
        <p:txBody>
          <a:bodyPr wrap="none" rtlCol="0">
            <a:spAutoFit/>
          </a:bodyPr>
          <a:lstStyle/>
          <a:p>
            <a:r>
              <a:rPr lang="es-AR" sz="2000" b="1" dirty="0">
                <a:solidFill>
                  <a:schemeClr val="tx1"/>
                </a:solidFill>
                <a:latin typeface="Walter Turncoat" panose="020B0604020202020204" charset="0"/>
              </a:rPr>
              <a:t>32</a:t>
            </a:r>
          </a:p>
        </p:txBody>
      </p:sp>
      <p:grpSp>
        <p:nvGrpSpPr>
          <p:cNvPr id="20" name="Google Shape;106;p17"/>
          <p:cNvGrpSpPr/>
          <p:nvPr/>
        </p:nvGrpSpPr>
        <p:grpSpPr>
          <a:xfrm rot="11545334">
            <a:off x="4653841" y="1385310"/>
            <a:ext cx="1030926" cy="191341"/>
            <a:chOff x="238125" y="1918825"/>
            <a:chExt cx="1042450" cy="660400"/>
          </a:xfrm>
          <a:solidFill>
            <a:schemeClr val="accent2">
              <a:lumMod val="60000"/>
              <a:lumOff val="40000"/>
            </a:schemeClr>
          </a:solidFill>
        </p:grpSpPr>
        <p:sp>
          <p:nvSpPr>
            <p:cNvPr id="21"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2"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25" name="24 CuadroTexto"/>
          <p:cNvSpPr txBox="1"/>
          <p:nvPr/>
        </p:nvSpPr>
        <p:spPr>
          <a:xfrm>
            <a:off x="3529115" y="750418"/>
            <a:ext cx="1717137" cy="523220"/>
          </a:xfrm>
          <a:prstGeom prst="rect">
            <a:avLst/>
          </a:prstGeom>
          <a:noFill/>
        </p:spPr>
        <p:txBody>
          <a:bodyPr wrap="none" rtlCol="0">
            <a:spAutoFit/>
          </a:bodyPr>
          <a:lstStyle/>
          <a:p>
            <a:pPr algn="ctr"/>
            <a:r>
              <a:rPr lang="es-AR" dirty="0">
                <a:solidFill>
                  <a:schemeClr val="tx1"/>
                </a:solidFill>
                <a:latin typeface="Walter Turncoat" panose="020B0604020202020204" charset="0"/>
              </a:rPr>
              <a:t>Nombre</a:t>
            </a:r>
          </a:p>
          <a:p>
            <a:pPr algn="ctr"/>
            <a:r>
              <a:rPr lang="es-AR" dirty="0">
                <a:solidFill>
                  <a:schemeClr val="tx1"/>
                </a:solidFill>
                <a:latin typeface="Walter Turncoat" panose="020B0604020202020204" charset="0"/>
              </a:rPr>
              <a:t>(</a:t>
            </a:r>
            <a:r>
              <a:rPr lang="es-AR" dirty="0" err="1">
                <a:solidFill>
                  <a:schemeClr val="tx1"/>
                </a:solidFill>
                <a:latin typeface="Walter Turncoat" panose="020B0604020202020204" charset="0"/>
              </a:rPr>
              <a:t>CantidadAlumnos</a:t>
            </a:r>
            <a:r>
              <a:rPr lang="es-AR" dirty="0">
                <a:solidFill>
                  <a:schemeClr val="tx1"/>
                </a:solidFill>
                <a:latin typeface="Walter Turncoat" panose="020B0604020202020204" charset="0"/>
              </a:rPr>
              <a:t>)</a:t>
            </a:r>
          </a:p>
        </p:txBody>
      </p:sp>
      <p:sp>
        <p:nvSpPr>
          <p:cNvPr id="26" name="Título 3">
            <a:extLst>
              <a:ext uri="{FF2B5EF4-FFF2-40B4-BE49-F238E27FC236}">
                <a16:creationId xmlns:a16="http://schemas.microsoft.com/office/drawing/2014/main" id="{5E7A0558-A0FD-48F8-8D61-FD25C146ECDE}"/>
              </a:ext>
            </a:extLst>
          </p:cNvPr>
          <p:cNvSpPr txBox="1">
            <a:spLocks/>
          </p:cNvSpPr>
          <p:nvPr/>
        </p:nvSpPr>
        <p:spPr>
          <a:xfrm>
            <a:off x="296182" y="252597"/>
            <a:ext cx="7765322" cy="7278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2000" dirty="0">
                <a:solidFill>
                  <a:schemeClr val="accent1"/>
                </a:solidFill>
                <a:latin typeface="Roboto Slab" panose="020B0604020202020204" charset="0"/>
                <a:ea typeface="Roboto Slab" panose="020B0604020202020204" charset="0"/>
              </a:rPr>
              <a:t>Variables y Constantes</a:t>
            </a:r>
          </a:p>
        </p:txBody>
      </p:sp>
      <p:graphicFrame>
        <p:nvGraphicFramePr>
          <p:cNvPr id="27" name="Google Shape;175;p23">
            <a:extLst>
              <a:ext uri="{FF2B5EF4-FFF2-40B4-BE49-F238E27FC236}">
                <a16:creationId xmlns:a16="http://schemas.microsoft.com/office/drawing/2014/main" id="{1ACF2076-8436-4862-AD32-8774B9D0F8E9}"/>
              </a:ext>
            </a:extLst>
          </p:cNvPr>
          <p:cNvGraphicFramePr/>
          <p:nvPr>
            <p:extLst>
              <p:ext uri="{D42A27DB-BD31-4B8C-83A1-F6EECF244321}">
                <p14:modId xmlns:p14="http://schemas.microsoft.com/office/powerpoint/2010/main" val="1044182520"/>
              </p:ext>
            </p:extLst>
          </p:nvPr>
        </p:nvGraphicFramePr>
        <p:xfrm>
          <a:off x="382041" y="748344"/>
          <a:ext cx="1848520" cy="822940"/>
        </p:xfrm>
        <a:graphic>
          <a:graphicData uri="http://schemas.openxmlformats.org/drawingml/2006/table">
            <a:tbl>
              <a:tblPr>
                <a:noFill/>
              </a:tblPr>
              <a:tblGrid>
                <a:gridCol w="462130">
                  <a:extLst>
                    <a:ext uri="{9D8B030D-6E8A-4147-A177-3AD203B41FA5}">
                      <a16:colId xmlns:a16="http://schemas.microsoft.com/office/drawing/2014/main" val="20000"/>
                    </a:ext>
                  </a:extLst>
                </a:gridCol>
                <a:gridCol w="462130">
                  <a:extLst>
                    <a:ext uri="{9D8B030D-6E8A-4147-A177-3AD203B41FA5}">
                      <a16:colId xmlns:a16="http://schemas.microsoft.com/office/drawing/2014/main" val="20001"/>
                    </a:ext>
                  </a:extLst>
                </a:gridCol>
                <a:gridCol w="462130">
                  <a:extLst>
                    <a:ext uri="{9D8B030D-6E8A-4147-A177-3AD203B41FA5}">
                      <a16:colId xmlns:a16="http://schemas.microsoft.com/office/drawing/2014/main" val="20002"/>
                    </a:ext>
                  </a:extLst>
                </a:gridCol>
                <a:gridCol w="46213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s-AR" sz="1800" dirty="0">
                          <a:solidFill>
                            <a:srgbClr val="FFFFFF"/>
                          </a:solidFill>
                          <a:latin typeface="Sniglet"/>
                          <a:ea typeface="Sniglet"/>
                          <a:cs typeface="Sniglet"/>
                          <a:sym typeface="Sniglet"/>
                        </a:rPr>
                        <a:t>32</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34638">
                <a:tc>
                  <a:txBody>
                    <a:bodyPr/>
                    <a:lstStyle/>
                    <a:p>
                      <a:pPr marL="0" lvl="0" indent="0" algn="r" rtl="0">
                        <a:spcBef>
                          <a:spcPts val="0"/>
                        </a:spcBef>
                        <a:spcAft>
                          <a:spcPts val="0"/>
                        </a:spcAft>
                        <a:buNone/>
                      </a:pP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80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anim calcmode="lin" valueType="num">
                                      <p:cBhvr>
                                        <p:cTn id="8" dur="1000" fill="hold"/>
                                        <p:tgtEl>
                                          <p:spTgt spid="104"/>
                                        </p:tgtEl>
                                        <p:attrNameLst>
                                          <p:attrName>ppt_x</p:attrName>
                                        </p:attrNameLst>
                                      </p:cBhvr>
                                      <p:tavLst>
                                        <p:tav tm="0">
                                          <p:val>
                                            <p:strVal val="#ppt_x"/>
                                          </p:val>
                                        </p:tav>
                                        <p:tav tm="100000">
                                          <p:val>
                                            <p:strVal val="#ppt_x"/>
                                          </p:val>
                                        </p:tav>
                                      </p:tavLst>
                                    </p:anim>
                                    <p:anim calcmode="lin" valueType="num">
                                      <p:cBhvr>
                                        <p:cTn id="9"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inVertical)">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5">
                                            <p:txEl>
                                              <p:pRg st="0" end="0"/>
                                            </p:txEl>
                                          </p:spTgt>
                                        </p:tgtEl>
                                        <p:attrNameLst>
                                          <p:attrName>style.visibility</p:attrName>
                                        </p:attrNameLst>
                                      </p:cBhvr>
                                      <p:to>
                                        <p:strVal val="visible"/>
                                      </p:to>
                                    </p:set>
                                    <p:animEffect transition="in" filter="barn(inVertical)">
                                      <p:cBhvr>
                                        <p:cTn id="19" dur="500"/>
                                        <p:tgtEl>
                                          <p:spTgt spid="10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9"/>
                                        </p:tgtEl>
                                        <p:attrNameLst>
                                          <p:attrName>style.visibility</p:attrName>
                                        </p:attrNameLst>
                                      </p:cBhvr>
                                      <p:to>
                                        <p:strVal val="visible"/>
                                      </p:to>
                                    </p:set>
                                    <p:anim calcmode="lin" valueType="num">
                                      <p:cBhvr additive="base">
                                        <p:cTn id="34" dur="500" fill="hold"/>
                                        <p:tgtEl>
                                          <p:spTgt spid="109"/>
                                        </p:tgtEl>
                                        <p:attrNameLst>
                                          <p:attrName>ppt_x</p:attrName>
                                        </p:attrNameLst>
                                      </p:cBhvr>
                                      <p:tavLst>
                                        <p:tav tm="0">
                                          <p:val>
                                            <p:strVal val="#ppt_x"/>
                                          </p:val>
                                        </p:tav>
                                        <p:tav tm="100000">
                                          <p:val>
                                            <p:strVal val="#ppt_x"/>
                                          </p:val>
                                        </p:tav>
                                      </p:tavLst>
                                    </p:anim>
                                    <p:anim calcmode="lin" valueType="num">
                                      <p:cBhvr additive="base">
                                        <p:cTn id="35" dur="500" fill="hold"/>
                                        <p:tgtEl>
                                          <p:spTgt spid="10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ppt_x"/>
                                          </p:val>
                                        </p:tav>
                                        <p:tav tm="100000">
                                          <p:val>
                                            <p:strVal val="#ppt_x"/>
                                          </p:val>
                                        </p:tav>
                                      </p:tavLst>
                                    </p:anim>
                                    <p:anim calcmode="lin" valueType="num">
                                      <p:cBhvr additive="base">
                                        <p:cTn id="45" dur="500" fill="hold"/>
                                        <p:tgtEl>
                                          <p:spTgt spid="2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06"/>
                                        </p:tgtEl>
                                        <p:attrNameLst>
                                          <p:attrName>style.visibility</p:attrName>
                                        </p:attrNameLst>
                                      </p:cBhvr>
                                      <p:to>
                                        <p:strVal val="visible"/>
                                      </p:to>
                                    </p:set>
                                    <p:anim calcmode="lin" valueType="num">
                                      <p:cBhvr additive="base">
                                        <p:cTn id="52" dur="500" fill="hold"/>
                                        <p:tgtEl>
                                          <p:spTgt spid="106"/>
                                        </p:tgtEl>
                                        <p:attrNameLst>
                                          <p:attrName>ppt_x</p:attrName>
                                        </p:attrNameLst>
                                      </p:cBhvr>
                                      <p:tavLst>
                                        <p:tav tm="0">
                                          <p:val>
                                            <p:strVal val="#ppt_x"/>
                                          </p:val>
                                        </p:tav>
                                        <p:tav tm="100000">
                                          <p:val>
                                            <p:strVal val="#ppt_x"/>
                                          </p:val>
                                        </p:tav>
                                      </p:tavLst>
                                    </p:anim>
                                    <p:anim calcmode="lin" valueType="num">
                                      <p:cBhvr additive="base">
                                        <p:cTn id="53"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ppt_x"/>
                                          </p:val>
                                        </p:tav>
                                        <p:tav tm="100000">
                                          <p:val>
                                            <p:strVal val="#ppt_x"/>
                                          </p:val>
                                        </p:tav>
                                      </p:tavLst>
                                    </p:anim>
                                    <p:anim calcmode="lin" valueType="num">
                                      <p:cBhvr additive="base">
                                        <p:cTn id="5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build="p"/>
      <p:bldP spid="15" grpId="0" animBg="1"/>
      <p:bldP spid="17" grpId="0"/>
      <p:bldP spid="18" grpId="0"/>
      <p:bldP spid="19"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 doblada 5">
            <a:extLst>
              <a:ext uri="{FF2B5EF4-FFF2-40B4-BE49-F238E27FC236}">
                <a16:creationId xmlns:a16="http://schemas.microsoft.com/office/drawing/2014/main" id="{8DBAAECC-157A-420C-8C26-C79AE3268DBF}"/>
              </a:ext>
            </a:extLst>
          </p:cNvPr>
          <p:cNvSpPr/>
          <p:nvPr/>
        </p:nvSpPr>
        <p:spPr>
          <a:xfrm rot="1625988">
            <a:off x="6869053" y="1123421"/>
            <a:ext cx="1966014" cy="1954888"/>
          </a:xfrm>
          <a:prstGeom prst="foldedCorne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Por convención, el nombre de una variable comienza con una letra minúscula y la primera letra de las siguientes palabras en mayúscula.</a:t>
            </a:r>
          </a:p>
        </p:txBody>
      </p:sp>
      <p:sp>
        <p:nvSpPr>
          <p:cNvPr id="2" name="Título 1">
            <a:extLst>
              <a:ext uri="{FF2B5EF4-FFF2-40B4-BE49-F238E27FC236}">
                <a16:creationId xmlns:a16="http://schemas.microsoft.com/office/drawing/2014/main" id="{24D965FF-D5BC-4E27-B786-66A4863B12DC}"/>
              </a:ext>
            </a:extLst>
          </p:cNvPr>
          <p:cNvSpPr>
            <a:spLocks noGrp="1"/>
          </p:cNvSpPr>
          <p:nvPr>
            <p:ph type="title"/>
          </p:nvPr>
        </p:nvSpPr>
        <p:spPr/>
        <p:txBody>
          <a:bodyPr/>
          <a:lstStyle/>
          <a:p>
            <a:r>
              <a:rPr lang="es-AR" dirty="0"/>
              <a:t>Variables</a:t>
            </a:r>
          </a:p>
        </p:txBody>
      </p:sp>
      <p:sp>
        <p:nvSpPr>
          <p:cNvPr id="5" name="Marcador de texto 4">
            <a:extLst>
              <a:ext uri="{FF2B5EF4-FFF2-40B4-BE49-F238E27FC236}">
                <a16:creationId xmlns:a16="http://schemas.microsoft.com/office/drawing/2014/main" id="{C9A6A50A-6878-4AEA-8CDE-856972A0FD43}"/>
              </a:ext>
            </a:extLst>
          </p:cNvPr>
          <p:cNvSpPr>
            <a:spLocks noGrp="1"/>
          </p:cNvSpPr>
          <p:nvPr>
            <p:ph type="body" idx="1"/>
          </p:nvPr>
        </p:nvSpPr>
        <p:spPr>
          <a:xfrm>
            <a:off x="786150" y="1261700"/>
            <a:ext cx="7100550" cy="3573600"/>
          </a:xfrm>
        </p:spPr>
        <p:txBody>
          <a:bodyPr/>
          <a:lstStyle/>
          <a:p>
            <a:r>
              <a:rPr lang="es-AR" dirty="0"/>
              <a:t>Tienen un nombre</a:t>
            </a:r>
          </a:p>
          <a:p>
            <a:pPr lvl="1"/>
            <a:r>
              <a:rPr lang="es-AR" dirty="0"/>
              <a:t>Combinación de letras minúsculas, mayúsculas, guion bajo.</a:t>
            </a:r>
          </a:p>
          <a:p>
            <a:pPr lvl="1"/>
            <a:r>
              <a:rPr lang="es-AR" dirty="0"/>
              <a:t>No puede comenzar con un numero.</a:t>
            </a:r>
          </a:p>
          <a:p>
            <a:pPr lvl="1"/>
            <a:r>
              <a:rPr lang="es-AR" dirty="0"/>
              <a:t>No puede emplear símbolos especiales.</a:t>
            </a:r>
          </a:p>
          <a:p>
            <a:r>
              <a:rPr lang="es-AR" dirty="0"/>
              <a:t>Tiene un tipos de datos (entero, real, carácter, lógico)</a:t>
            </a:r>
          </a:p>
          <a:p>
            <a:r>
              <a:rPr lang="es-AR" dirty="0"/>
              <a:t>Tiene asociada una dirección de memoria principal donde se guarda el dato.</a:t>
            </a:r>
          </a:p>
          <a:p>
            <a:pPr lvl="1"/>
            <a:endParaRPr lang="es-AR" dirty="0"/>
          </a:p>
          <a:p>
            <a:pPr lvl="1"/>
            <a:endParaRPr lang="es-AR" dirty="0"/>
          </a:p>
        </p:txBody>
      </p:sp>
      <p:sp>
        <p:nvSpPr>
          <p:cNvPr id="4" name="Marcador de número de diapositiva 3">
            <a:extLst>
              <a:ext uri="{FF2B5EF4-FFF2-40B4-BE49-F238E27FC236}">
                <a16:creationId xmlns:a16="http://schemas.microsoft.com/office/drawing/2014/main" id="{80A51631-42FF-4A67-A0F1-5F0460E9CCFC}"/>
              </a:ext>
            </a:extLst>
          </p:cNvPr>
          <p:cNvSpPr>
            <a:spLocks noGrp="1"/>
          </p:cNvSpPr>
          <p:nvPr>
            <p:ph type="sldNum" idx="12"/>
          </p:nvPr>
        </p:nvSpPr>
        <p:spPr/>
        <p:txBody>
          <a:bodyPr/>
          <a:lstStyle/>
          <a:p>
            <a:fld id="{BAC61717-EF91-4C72-9B52-C015627A9CC9}" type="slidenum">
              <a:rPr lang="es-AR" smtClean="0"/>
              <a:t>16</a:t>
            </a:fld>
            <a:endParaRPr lang="es-AR"/>
          </a:p>
        </p:txBody>
      </p:sp>
    </p:spTree>
    <p:extLst>
      <p:ext uri="{BB962C8B-B14F-4D97-AF65-F5344CB8AC3E}">
        <p14:creationId xmlns:p14="http://schemas.microsoft.com/office/powerpoint/2010/main" val="115962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965FF-D5BC-4E27-B786-66A4863B12DC}"/>
              </a:ext>
            </a:extLst>
          </p:cNvPr>
          <p:cNvSpPr>
            <a:spLocks noGrp="1"/>
          </p:cNvSpPr>
          <p:nvPr>
            <p:ph type="title"/>
          </p:nvPr>
        </p:nvSpPr>
        <p:spPr/>
        <p:txBody>
          <a:bodyPr/>
          <a:lstStyle/>
          <a:p>
            <a:r>
              <a:rPr lang="es-AR" dirty="0"/>
              <a:t>Variables – Tipos de Datos</a:t>
            </a:r>
          </a:p>
        </p:txBody>
      </p:sp>
      <p:sp>
        <p:nvSpPr>
          <p:cNvPr id="4" name="Marcador de número de diapositiva 3">
            <a:extLst>
              <a:ext uri="{FF2B5EF4-FFF2-40B4-BE49-F238E27FC236}">
                <a16:creationId xmlns:a16="http://schemas.microsoft.com/office/drawing/2014/main" id="{80A51631-42FF-4A67-A0F1-5F0460E9CCFC}"/>
              </a:ext>
            </a:extLst>
          </p:cNvPr>
          <p:cNvSpPr>
            <a:spLocks noGrp="1"/>
          </p:cNvSpPr>
          <p:nvPr>
            <p:ph type="sldNum" idx="12"/>
          </p:nvPr>
        </p:nvSpPr>
        <p:spPr/>
        <p:txBody>
          <a:bodyPr/>
          <a:lstStyle/>
          <a:p>
            <a:fld id="{BAC61717-EF91-4C72-9B52-C015627A9CC9}" type="slidenum">
              <a:rPr lang="es-AR" smtClean="0"/>
              <a:t>17</a:t>
            </a:fld>
            <a:endParaRPr lang="es-AR"/>
          </a:p>
        </p:txBody>
      </p:sp>
      <p:graphicFrame>
        <p:nvGraphicFramePr>
          <p:cNvPr id="8" name="Diagrama 7">
            <a:extLst>
              <a:ext uri="{FF2B5EF4-FFF2-40B4-BE49-F238E27FC236}">
                <a16:creationId xmlns:a16="http://schemas.microsoft.com/office/drawing/2014/main" id="{416FF855-E5EB-4818-9294-DC370470ED0E}"/>
              </a:ext>
            </a:extLst>
          </p:cNvPr>
          <p:cNvGraphicFramePr/>
          <p:nvPr>
            <p:extLst>
              <p:ext uri="{D42A27DB-BD31-4B8C-83A1-F6EECF244321}">
                <p14:modId xmlns:p14="http://schemas.microsoft.com/office/powerpoint/2010/main" val="1840666812"/>
              </p:ext>
            </p:extLst>
          </p:nvPr>
        </p:nvGraphicFramePr>
        <p:xfrm>
          <a:off x="857250" y="1010720"/>
          <a:ext cx="7677150" cy="302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5575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965FF-D5BC-4E27-B786-66A4863B12DC}"/>
              </a:ext>
            </a:extLst>
          </p:cNvPr>
          <p:cNvSpPr>
            <a:spLocks noGrp="1"/>
          </p:cNvSpPr>
          <p:nvPr>
            <p:ph type="title"/>
          </p:nvPr>
        </p:nvSpPr>
        <p:spPr/>
        <p:txBody>
          <a:bodyPr/>
          <a:lstStyle/>
          <a:p>
            <a:r>
              <a:rPr lang="es-AR" dirty="0"/>
              <a:t>Variables – Guardar un Valor</a:t>
            </a:r>
          </a:p>
        </p:txBody>
      </p:sp>
      <p:sp>
        <p:nvSpPr>
          <p:cNvPr id="5" name="Marcador de texto 4">
            <a:extLst>
              <a:ext uri="{FF2B5EF4-FFF2-40B4-BE49-F238E27FC236}">
                <a16:creationId xmlns:a16="http://schemas.microsoft.com/office/drawing/2014/main" id="{C9A6A50A-6878-4AEA-8CDE-856972A0FD43}"/>
              </a:ext>
            </a:extLst>
          </p:cNvPr>
          <p:cNvSpPr>
            <a:spLocks noGrp="1"/>
          </p:cNvSpPr>
          <p:nvPr>
            <p:ph type="body" idx="1"/>
          </p:nvPr>
        </p:nvSpPr>
        <p:spPr>
          <a:xfrm>
            <a:off x="786150" y="1261700"/>
            <a:ext cx="7100550" cy="1033825"/>
          </a:xfrm>
        </p:spPr>
        <p:txBody>
          <a:bodyPr/>
          <a:lstStyle/>
          <a:p>
            <a:r>
              <a:rPr lang="es-AR" dirty="0"/>
              <a:t>Para almacenar un valor o dato en un espacio de memoria podemos “asignar” el valor directamente o calcularlo, o “leer” de un dispositivo de entrada. </a:t>
            </a:r>
          </a:p>
          <a:p>
            <a:r>
              <a:rPr lang="es-AR" dirty="0"/>
              <a:t>El operador de asignación ( </a:t>
            </a:r>
            <a:r>
              <a:rPr lang="es-AR" dirty="0">
                <a:solidFill>
                  <a:schemeClr val="accent1"/>
                </a:solidFill>
              </a:rPr>
              <a:t>=</a:t>
            </a:r>
            <a:r>
              <a:rPr lang="es-AR" dirty="0"/>
              <a:t> ) permite asignar un valor:</a:t>
            </a:r>
          </a:p>
          <a:p>
            <a:pPr lvl="1"/>
            <a:endParaRPr lang="es-AR" dirty="0"/>
          </a:p>
          <a:p>
            <a:pPr lvl="1"/>
            <a:endParaRPr lang="es-AR" dirty="0"/>
          </a:p>
        </p:txBody>
      </p:sp>
      <p:sp>
        <p:nvSpPr>
          <p:cNvPr id="4" name="Marcador de número de diapositiva 3">
            <a:extLst>
              <a:ext uri="{FF2B5EF4-FFF2-40B4-BE49-F238E27FC236}">
                <a16:creationId xmlns:a16="http://schemas.microsoft.com/office/drawing/2014/main" id="{80A51631-42FF-4A67-A0F1-5F0460E9CCFC}"/>
              </a:ext>
            </a:extLst>
          </p:cNvPr>
          <p:cNvSpPr>
            <a:spLocks noGrp="1"/>
          </p:cNvSpPr>
          <p:nvPr>
            <p:ph type="sldNum" idx="12"/>
          </p:nvPr>
        </p:nvSpPr>
        <p:spPr/>
        <p:txBody>
          <a:bodyPr/>
          <a:lstStyle/>
          <a:p>
            <a:fld id="{BAC61717-EF91-4C72-9B52-C015627A9CC9}" type="slidenum">
              <a:rPr lang="es-AR" smtClean="0"/>
              <a:t>18</a:t>
            </a:fld>
            <a:endParaRPr lang="es-AR"/>
          </a:p>
        </p:txBody>
      </p:sp>
      <p:graphicFrame>
        <p:nvGraphicFramePr>
          <p:cNvPr id="3" name="Diagrama 2">
            <a:extLst>
              <a:ext uri="{FF2B5EF4-FFF2-40B4-BE49-F238E27FC236}">
                <a16:creationId xmlns:a16="http://schemas.microsoft.com/office/drawing/2014/main" id="{ADC6F9C4-3042-4FB1-94D7-B719063312C4}"/>
              </a:ext>
            </a:extLst>
          </p:cNvPr>
          <p:cNvGraphicFramePr/>
          <p:nvPr>
            <p:extLst>
              <p:ext uri="{D42A27DB-BD31-4B8C-83A1-F6EECF244321}">
                <p14:modId xmlns:p14="http://schemas.microsoft.com/office/powerpoint/2010/main" val="1454845959"/>
              </p:ext>
            </p:extLst>
          </p:nvPr>
        </p:nvGraphicFramePr>
        <p:xfrm>
          <a:off x="1247775" y="2939844"/>
          <a:ext cx="2266951" cy="1317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Google Shape;398;p37">
            <a:extLst>
              <a:ext uri="{FF2B5EF4-FFF2-40B4-BE49-F238E27FC236}">
                <a16:creationId xmlns:a16="http://schemas.microsoft.com/office/drawing/2014/main" id="{2B577C4A-A82B-4FF7-8462-51EB4D07C1B1}"/>
              </a:ext>
            </a:extLst>
          </p:cNvPr>
          <p:cNvSpPr/>
          <p:nvPr/>
        </p:nvSpPr>
        <p:spPr>
          <a:xfrm>
            <a:off x="7512924" y="531075"/>
            <a:ext cx="1440160" cy="1208774"/>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 name="18 CuadroTexto">
            <a:extLst>
              <a:ext uri="{FF2B5EF4-FFF2-40B4-BE49-F238E27FC236}">
                <a16:creationId xmlns:a16="http://schemas.microsoft.com/office/drawing/2014/main" id="{45DAEA18-1CE0-49BB-9766-2DC9AC72FEF9}"/>
              </a:ext>
            </a:extLst>
          </p:cNvPr>
          <p:cNvSpPr txBox="1"/>
          <p:nvPr/>
        </p:nvSpPr>
        <p:spPr>
          <a:xfrm>
            <a:off x="7749943" y="137007"/>
            <a:ext cx="470000" cy="400110"/>
          </a:xfrm>
          <a:prstGeom prst="rect">
            <a:avLst/>
          </a:prstGeom>
          <a:noFill/>
        </p:spPr>
        <p:txBody>
          <a:bodyPr wrap="square" rtlCol="0">
            <a:spAutoFit/>
          </a:bodyPr>
          <a:lstStyle/>
          <a:p>
            <a:r>
              <a:rPr lang="es-AR" sz="2000" b="1" dirty="0">
                <a:solidFill>
                  <a:schemeClr val="tx1"/>
                </a:solidFill>
                <a:latin typeface="Walter Turncoat" panose="020B0604020202020204" charset="0"/>
              </a:rPr>
              <a:t>35</a:t>
            </a:r>
          </a:p>
        </p:txBody>
      </p:sp>
      <p:grpSp>
        <p:nvGrpSpPr>
          <p:cNvPr id="9" name="Google Shape;109;p17">
            <a:extLst>
              <a:ext uri="{FF2B5EF4-FFF2-40B4-BE49-F238E27FC236}">
                <a16:creationId xmlns:a16="http://schemas.microsoft.com/office/drawing/2014/main" id="{FE1CFF56-B61D-45B5-9C06-21D8CDAAD989}"/>
              </a:ext>
            </a:extLst>
          </p:cNvPr>
          <p:cNvGrpSpPr/>
          <p:nvPr/>
        </p:nvGrpSpPr>
        <p:grpSpPr>
          <a:xfrm rot="12283772" flipH="1">
            <a:off x="8053608" y="336063"/>
            <a:ext cx="358793" cy="514145"/>
            <a:chOff x="1113100" y="2199475"/>
            <a:chExt cx="801900" cy="709925"/>
          </a:xfrm>
          <a:solidFill>
            <a:srgbClr val="002060"/>
          </a:solidFill>
        </p:grpSpPr>
        <p:sp>
          <p:nvSpPr>
            <p:cNvPr id="10" name="Google Shape;110;p17">
              <a:extLst>
                <a:ext uri="{FF2B5EF4-FFF2-40B4-BE49-F238E27FC236}">
                  <a16:creationId xmlns:a16="http://schemas.microsoft.com/office/drawing/2014/main" id="{8B663A9D-EDC6-496D-8172-19602E583BB5}"/>
                </a:ext>
              </a:extLst>
            </p:cNvPr>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 name="Google Shape;111;p17">
              <a:extLst>
                <a:ext uri="{FF2B5EF4-FFF2-40B4-BE49-F238E27FC236}">
                  <a16:creationId xmlns:a16="http://schemas.microsoft.com/office/drawing/2014/main" id="{0B67D104-B772-4FD9-9CCD-D88FA6B4BDE6}"/>
                </a:ext>
              </a:extLst>
            </p:cNvPr>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aphicFrame>
        <p:nvGraphicFramePr>
          <p:cNvPr id="12" name="Diagrama 11">
            <a:extLst>
              <a:ext uri="{FF2B5EF4-FFF2-40B4-BE49-F238E27FC236}">
                <a16:creationId xmlns:a16="http://schemas.microsoft.com/office/drawing/2014/main" id="{A1871C64-381E-44FE-A538-7DA79EC30A21}"/>
              </a:ext>
            </a:extLst>
          </p:cNvPr>
          <p:cNvGraphicFramePr/>
          <p:nvPr>
            <p:extLst>
              <p:ext uri="{D42A27DB-BD31-4B8C-83A1-F6EECF244321}">
                <p14:modId xmlns:p14="http://schemas.microsoft.com/office/powerpoint/2010/main" val="422648534"/>
              </p:ext>
            </p:extLst>
          </p:nvPr>
        </p:nvGraphicFramePr>
        <p:xfrm>
          <a:off x="3778733" y="2939844"/>
          <a:ext cx="2266951" cy="13170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a 12">
            <a:extLst>
              <a:ext uri="{FF2B5EF4-FFF2-40B4-BE49-F238E27FC236}">
                <a16:creationId xmlns:a16="http://schemas.microsoft.com/office/drawing/2014/main" id="{C78BA7DD-E579-4EEB-9098-695B18D28862}"/>
              </a:ext>
            </a:extLst>
          </p:cNvPr>
          <p:cNvGraphicFramePr/>
          <p:nvPr>
            <p:extLst>
              <p:ext uri="{D42A27DB-BD31-4B8C-83A1-F6EECF244321}">
                <p14:modId xmlns:p14="http://schemas.microsoft.com/office/powerpoint/2010/main" val="3549686589"/>
              </p:ext>
            </p:extLst>
          </p:nvPr>
        </p:nvGraphicFramePr>
        <p:xfrm>
          <a:off x="6300166" y="2908853"/>
          <a:ext cx="2266951" cy="131701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Marcador de texto 4">
            <a:extLst>
              <a:ext uri="{FF2B5EF4-FFF2-40B4-BE49-F238E27FC236}">
                <a16:creationId xmlns:a16="http://schemas.microsoft.com/office/drawing/2014/main" id="{75C7FEC3-5E28-43CD-8EAF-C25F19C56FD0}"/>
              </a:ext>
            </a:extLst>
          </p:cNvPr>
          <p:cNvSpPr txBox="1">
            <a:spLocks/>
          </p:cNvSpPr>
          <p:nvPr/>
        </p:nvSpPr>
        <p:spPr>
          <a:xfrm>
            <a:off x="786150" y="3801555"/>
            <a:ext cx="8034000" cy="1033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r>
              <a:rPr lang="es-AR" dirty="0"/>
              <a:t>La palabra clave “Leer” de pseudocódigo, toma el valor ingresado por el usuario y lo asigna a la variable indicada en la sentencia.</a:t>
            </a:r>
          </a:p>
          <a:p>
            <a:pPr lvl="1"/>
            <a:endParaRPr lang="es-AR" dirty="0"/>
          </a:p>
          <a:p>
            <a:pPr lvl="1"/>
            <a:endParaRPr lang="es-AR" dirty="0"/>
          </a:p>
        </p:txBody>
      </p:sp>
    </p:spTree>
    <p:extLst>
      <p:ext uri="{BB962C8B-B14F-4D97-AF65-F5344CB8AC3E}">
        <p14:creationId xmlns:p14="http://schemas.microsoft.com/office/powerpoint/2010/main" val="1829906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965FF-D5BC-4E27-B786-66A4863B12DC}"/>
              </a:ext>
            </a:extLst>
          </p:cNvPr>
          <p:cNvSpPr>
            <a:spLocks noGrp="1"/>
          </p:cNvSpPr>
          <p:nvPr>
            <p:ph type="title"/>
          </p:nvPr>
        </p:nvSpPr>
        <p:spPr/>
        <p:txBody>
          <a:bodyPr/>
          <a:lstStyle/>
          <a:p>
            <a:r>
              <a:rPr lang="es-AR" dirty="0"/>
              <a:t>Variables – Mostrar un Valor</a:t>
            </a:r>
          </a:p>
        </p:txBody>
      </p:sp>
      <p:sp>
        <p:nvSpPr>
          <p:cNvPr id="5" name="Marcador de texto 4">
            <a:extLst>
              <a:ext uri="{FF2B5EF4-FFF2-40B4-BE49-F238E27FC236}">
                <a16:creationId xmlns:a16="http://schemas.microsoft.com/office/drawing/2014/main" id="{C9A6A50A-6878-4AEA-8CDE-856972A0FD43}"/>
              </a:ext>
            </a:extLst>
          </p:cNvPr>
          <p:cNvSpPr>
            <a:spLocks noGrp="1"/>
          </p:cNvSpPr>
          <p:nvPr>
            <p:ph type="body" idx="1"/>
          </p:nvPr>
        </p:nvSpPr>
        <p:spPr>
          <a:xfrm>
            <a:off x="786150" y="1261700"/>
            <a:ext cx="7100550" cy="1033825"/>
          </a:xfrm>
        </p:spPr>
        <p:txBody>
          <a:bodyPr/>
          <a:lstStyle/>
          <a:p>
            <a:r>
              <a:rPr lang="es-AR" dirty="0"/>
              <a:t>Para mostrar un valor o dato guardado en un espacio de memoria debemos conocer el nombre de la variable. </a:t>
            </a:r>
          </a:p>
          <a:p>
            <a:r>
              <a:rPr lang="es-AR" dirty="0"/>
              <a:t>La palabra clave en pseudocódigo “Mostrar” o “Escribir” visualiza a través de un dispositivo de salida el valor de la variable indicada.</a:t>
            </a:r>
          </a:p>
          <a:p>
            <a:pPr lvl="1"/>
            <a:endParaRPr lang="es-AR" dirty="0"/>
          </a:p>
          <a:p>
            <a:pPr lvl="1"/>
            <a:endParaRPr lang="es-AR" dirty="0"/>
          </a:p>
        </p:txBody>
      </p:sp>
      <p:sp>
        <p:nvSpPr>
          <p:cNvPr id="4" name="Marcador de número de diapositiva 3">
            <a:extLst>
              <a:ext uri="{FF2B5EF4-FFF2-40B4-BE49-F238E27FC236}">
                <a16:creationId xmlns:a16="http://schemas.microsoft.com/office/drawing/2014/main" id="{80A51631-42FF-4A67-A0F1-5F0460E9CCFC}"/>
              </a:ext>
            </a:extLst>
          </p:cNvPr>
          <p:cNvSpPr>
            <a:spLocks noGrp="1"/>
          </p:cNvSpPr>
          <p:nvPr>
            <p:ph type="sldNum" idx="12"/>
          </p:nvPr>
        </p:nvSpPr>
        <p:spPr/>
        <p:txBody>
          <a:bodyPr/>
          <a:lstStyle/>
          <a:p>
            <a:fld id="{BAC61717-EF91-4C72-9B52-C015627A9CC9}" type="slidenum">
              <a:rPr lang="es-AR" smtClean="0"/>
              <a:t>19</a:t>
            </a:fld>
            <a:endParaRPr lang="es-AR"/>
          </a:p>
        </p:txBody>
      </p:sp>
      <p:graphicFrame>
        <p:nvGraphicFramePr>
          <p:cNvPr id="13" name="Diagrama 12">
            <a:extLst>
              <a:ext uri="{FF2B5EF4-FFF2-40B4-BE49-F238E27FC236}">
                <a16:creationId xmlns:a16="http://schemas.microsoft.com/office/drawing/2014/main" id="{C78BA7DD-E579-4EEB-9098-695B18D28862}"/>
              </a:ext>
            </a:extLst>
          </p:cNvPr>
          <p:cNvGraphicFramePr/>
          <p:nvPr>
            <p:extLst>
              <p:ext uri="{D42A27DB-BD31-4B8C-83A1-F6EECF244321}">
                <p14:modId xmlns:p14="http://schemas.microsoft.com/office/powerpoint/2010/main" val="1596719705"/>
              </p:ext>
            </p:extLst>
          </p:nvPr>
        </p:nvGraphicFramePr>
        <p:xfrm>
          <a:off x="1518616" y="3518367"/>
          <a:ext cx="2266951" cy="1317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a 14">
            <a:extLst>
              <a:ext uri="{FF2B5EF4-FFF2-40B4-BE49-F238E27FC236}">
                <a16:creationId xmlns:a16="http://schemas.microsoft.com/office/drawing/2014/main" id="{F751EC83-234B-43FB-A27A-23A08B92AE24}"/>
              </a:ext>
            </a:extLst>
          </p:cNvPr>
          <p:cNvGraphicFramePr/>
          <p:nvPr>
            <p:extLst>
              <p:ext uri="{D42A27DB-BD31-4B8C-83A1-F6EECF244321}">
                <p14:modId xmlns:p14="http://schemas.microsoft.com/office/powerpoint/2010/main" val="3326849856"/>
              </p:ext>
            </p:extLst>
          </p:nvPr>
        </p:nvGraphicFramePr>
        <p:xfrm>
          <a:off x="4121643" y="3911685"/>
          <a:ext cx="4557091" cy="4689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CuadroTexto 5">
            <a:extLst>
              <a:ext uri="{FF2B5EF4-FFF2-40B4-BE49-F238E27FC236}">
                <a16:creationId xmlns:a16="http://schemas.microsoft.com/office/drawing/2014/main" id="{EF92AA1E-0B6B-4ECA-B591-67ED2BC6FED1}"/>
              </a:ext>
            </a:extLst>
          </p:cNvPr>
          <p:cNvSpPr txBox="1"/>
          <p:nvPr/>
        </p:nvSpPr>
        <p:spPr>
          <a:xfrm>
            <a:off x="4778084" y="4404836"/>
            <a:ext cx="3559639" cy="738664"/>
          </a:xfrm>
          <a:prstGeom prst="rect">
            <a:avLst/>
          </a:prstGeom>
          <a:noFill/>
        </p:spPr>
        <p:txBody>
          <a:bodyPr wrap="square" rtlCol="0">
            <a:spAutoFit/>
          </a:bodyPr>
          <a:lstStyle/>
          <a:p>
            <a:r>
              <a:rPr lang="es-AR" i="1" dirty="0"/>
              <a:t>Concatena una cadena de texto con el valor almacenado en memoria llamado “edad”</a:t>
            </a:r>
          </a:p>
        </p:txBody>
      </p:sp>
      <p:pic>
        <p:nvPicPr>
          <p:cNvPr id="6148" name="Picture 4">
            <a:extLst>
              <a:ext uri="{FF2B5EF4-FFF2-40B4-BE49-F238E27FC236}">
                <a16:creationId xmlns:a16="http://schemas.microsoft.com/office/drawing/2014/main" id="{9A0AC6D6-7FCC-47D8-8E18-7590A4E392E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38937" y="393698"/>
            <a:ext cx="950068" cy="950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65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Contenido</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s-ES" dirty="0"/>
              <a:t>Concepto de Algoritmo</a:t>
            </a:r>
          </a:p>
          <a:p>
            <a:pPr marL="457200" lvl="0" indent="-381000" algn="l" rtl="0">
              <a:spcBef>
                <a:spcPts val="600"/>
              </a:spcBef>
              <a:spcAft>
                <a:spcPts val="0"/>
              </a:spcAft>
              <a:buSzPts val="2400"/>
              <a:buChar char="◎"/>
            </a:pPr>
            <a:r>
              <a:rPr lang="es-ES" dirty="0"/>
              <a:t>Formas de Representación</a:t>
            </a:r>
          </a:p>
          <a:p>
            <a:pPr marL="457200" lvl="0" indent="-381000" algn="l" rtl="0">
              <a:spcBef>
                <a:spcPts val="0"/>
              </a:spcBef>
              <a:spcAft>
                <a:spcPts val="0"/>
              </a:spcAft>
              <a:buSzPts val="2400"/>
              <a:buChar char="◎"/>
            </a:pPr>
            <a:r>
              <a:rPr lang="es-ES" dirty="0"/>
              <a:t>Precondiciones / Postcondiciones</a:t>
            </a:r>
          </a:p>
          <a:p>
            <a:pPr marL="457200" lvl="0" indent="-381000" algn="l" rtl="0">
              <a:spcBef>
                <a:spcPts val="0"/>
              </a:spcBef>
              <a:spcAft>
                <a:spcPts val="0"/>
              </a:spcAft>
              <a:buSzPts val="2400"/>
              <a:buChar char="◎"/>
            </a:pPr>
            <a:r>
              <a:rPr lang="es-ES" dirty="0"/>
              <a:t>Programa</a:t>
            </a:r>
          </a:p>
          <a:p>
            <a:pPr marL="457200" lvl="0" indent="-381000" algn="l" rtl="0">
              <a:spcBef>
                <a:spcPts val="0"/>
              </a:spcBef>
              <a:spcAft>
                <a:spcPts val="0"/>
              </a:spcAft>
              <a:buSzPts val="2400"/>
              <a:buChar char="◎"/>
            </a:pPr>
            <a:r>
              <a:rPr lang="es-ES" dirty="0"/>
              <a:t>Variables y Constantes</a:t>
            </a:r>
          </a:p>
          <a:p>
            <a:pPr marL="457200" lvl="0" indent="-381000" algn="l" rtl="0">
              <a:spcBef>
                <a:spcPts val="0"/>
              </a:spcBef>
              <a:spcAft>
                <a:spcPts val="0"/>
              </a:spcAft>
              <a:buSzPts val="2400"/>
              <a:buChar char="◎"/>
            </a:pPr>
            <a:r>
              <a:rPr lang="es-ES" dirty="0"/>
              <a:t>Estructuras de Control</a:t>
            </a:r>
          </a:p>
          <a:p>
            <a:pPr marL="457200" lvl="0" indent="-381000" algn="l" rtl="0">
              <a:spcBef>
                <a:spcPts val="0"/>
              </a:spcBef>
              <a:spcAft>
                <a:spcPts val="0"/>
              </a:spcAft>
              <a:buSzPts val="2400"/>
              <a:buChar char="◎"/>
            </a:pPr>
            <a:r>
              <a:rPr lang="es-ES" dirty="0"/>
              <a:t>Funciones y Parámetros</a:t>
            </a:r>
          </a:p>
          <a:p>
            <a:pPr marL="457200" lvl="0" indent="-381000" algn="l" rtl="0">
              <a:spcBef>
                <a:spcPts val="0"/>
              </a:spcBef>
              <a:spcAft>
                <a:spcPts val="0"/>
              </a:spcAft>
              <a:buSzPts val="2400"/>
              <a:buChar char="◎"/>
            </a:pPr>
            <a:r>
              <a:rPr lang="es-ES" dirty="0"/>
              <a:t>Actividades</a:t>
            </a:r>
          </a:p>
          <a:p>
            <a:pPr marL="457200" lvl="0" indent="-381000" algn="l" rtl="0">
              <a:spcBef>
                <a:spcPts val="0"/>
              </a:spcBef>
              <a:spcAft>
                <a:spcPts val="0"/>
              </a:spcAft>
              <a:buSzPts val="2400"/>
              <a:buChar char="◎"/>
            </a:pPr>
            <a:r>
              <a:rPr lang="es-ES" dirty="0"/>
              <a:t>Bibliografía</a:t>
            </a:r>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p:nvSpPr>
          <p:cNvPr id="116" name="Google Shape;116;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
        <p:nvSpPr>
          <p:cNvPr id="104" name="Google Shape;104;p17"/>
          <p:cNvSpPr txBox="1">
            <a:spLocks noGrp="1"/>
          </p:cNvSpPr>
          <p:nvPr>
            <p:ph type="ctrTitle" idx="4294967295"/>
          </p:nvPr>
        </p:nvSpPr>
        <p:spPr>
          <a:xfrm>
            <a:off x="600967" y="2519386"/>
            <a:ext cx="7772400" cy="11604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solidFill>
                  <a:schemeClr val="tx1"/>
                </a:solidFill>
              </a:rPr>
              <a:t>Constante</a:t>
            </a:r>
            <a:endParaRPr sz="6000" dirty="0">
              <a:solidFill>
                <a:schemeClr val="tx1"/>
              </a:solidFill>
            </a:endParaRPr>
          </a:p>
        </p:txBody>
      </p:sp>
      <p:sp>
        <p:nvSpPr>
          <p:cNvPr id="105" name="Google Shape;105;p17"/>
          <p:cNvSpPr txBox="1">
            <a:spLocks noGrp="1"/>
          </p:cNvSpPr>
          <p:nvPr>
            <p:ph type="subTitle" idx="4294967295"/>
          </p:nvPr>
        </p:nvSpPr>
        <p:spPr>
          <a:xfrm>
            <a:off x="1377408" y="3328663"/>
            <a:ext cx="6921500" cy="212883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dirty="0"/>
              <a:t>Una variable es un espacio de memoria reservado con un </a:t>
            </a:r>
            <a:r>
              <a:rPr lang="en" sz="2400" u="sng" dirty="0"/>
              <a:t>nombre</a:t>
            </a:r>
            <a:r>
              <a:rPr lang="en" sz="2400" dirty="0"/>
              <a:t> que almacena un </a:t>
            </a:r>
            <a:r>
              <a:rPr lang="en" sz="2400" u="sng" dirty="0"/>
              <a:t>valor</a:t>
            </a:r>
            <a:r>
              <a:rPr lang="en" sz="2400" dirty="0"/>
              <a:t> de un determinado </a:t>
            </a:r>
            <a:r>
              <a:rPr lang="en" sz="2400" u="sng" dirty="0"/>
              <a:t>tipo </a:t>
            </a:r>
            <a:r>
              <a:rPr lang="en" sz="2400" dirty="0"/>
              <a:t>que </a:t>
            </a:r>
            <a:r>
              <a:rPr lang="en" sz="2400" b="1" dirty="0"/>
              <a:t>NO</a:t>
            </a:r>
            <a:r>
              <a:rPr lang="en" sz="2400" dirty="0"/>
              <a:t> puede modificarse durante la ejecución del programa.</a:t>
            </a:r>
            <a:endParaRPr sz="2400" u="sng" dirty="0"/>
          </a:p>
        </p:txBody>
      </p:sp>
      <p:grpSp>
        <p:nvGrpSpPr>
          <p:cNvPr id="106" name="Google Shape;106;p17"/>
          <p:cNvGrpSpPr/>
          <p:nvPr/>
        </p:nvGrpSpPr>
        <p:grpSpPr>
          <a:xfrm rot="-7230029">
            <a:off x="6280398" y="1655080"/>
            <a:ext cx="1516808" cy="960909"/>
            <a:chOff x="238125" y="1918825"/>
            <a:chExt cx="1042450" cy="660400"/>
          </a:xfrm>
          <a:solidFill>
            <a:schemeClr val="accent2">
              <a:lumMod val="60000"/>
              <a:lumOff val="40000"/>
            </a:schemeClr>
          </a:solidFill>
        </p:grpSpPr>
        <p:sp>
          <p:nvSpPr>
            <p:cNvPr id="107"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8"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109" name="Google Shape;109;p17"/>
          <p:cNvGrpSpPr/>
          <p:nvPr/>
        </p:nvGrpSpPr>
        <p:grpSpPr>
          <a:xfrm rot="4843953" flipH="1">
            <a:off x="1402345" y="1875347"/>
            <a:ext cx="1166676" cy="1032863"/>
            <a:chOff x="1113100" y="2199475"/>
            <a:chExt cx="801900" cy="709925"/>
          </a:xfrm>
          <a:solidFill>
            <a:schemeClr val="accent1"/>
          </a:solidFill>
        </p:grpSpPr>
        <p:sp>
          <p:nvSpPr>
            <p:cNvPr id="110" name="Google Shape;110;p1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1" name="Google Shape;111;p1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5" name="Google Shape;398;p37"/>
          <p:cNvSpPr/>
          <p:nvPr/>
        </p:nvSpPr>
        <p:spPr>
          <a:xfrm>
            <a:off x="3779912" y="1395986"/>
            <a:ext cx="1440160" cy="1208774"/>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7" name="16 CuadroTexto"/>
          <p:cNvSpPr txBox="1"/>
          <p:nvPr/>
        </p:nvSpPr>
        <p:spPr>
          <a:xfrm>
            <a:off x="2561460" y="1556500"/>
            <a:ext cx="1111202" cy="707886"/>
          </a:xfrm>
          <a:prstGeom prst="rect">
            <a:avLst/>
          </a:prstGeom>
          <a:noFill/>
        </p:spPr>
        <p:txBody>
          <a:bodyPr wrap="none" rtlCol="0">
            <a:spAutoFit/>
          </a:bodyPr>
          <a:lstStyle/>
          <a:p>
            <a:r>
              <a:rPr lang="es-AR" sz="2000" dirty="0">
                <a:solidFill>
                  <a:schemeClr val="tx1"/>
                </a:solidFill>
                <a:latin typeface="Walter Turncoat" panose="020B0604020202020204" charset="0"/>
              </a:rPr>
              <a:t>Tipo</a:t>
            </a:r>
          </a:p>
          <a:p>
            <a:r>
              <a:rPr lang="es-AR" sz="2000" dirty="0">
                <a:solidFill>
                  <a:schemeClr val="tx1"/>
                </a:solidFill>
                <a:latin typeface="Walter Turncoat" panose="020B0604020202020204" charset="0"/>
              </a:rPr>
              <a:t>(Entero)</a:t>
            </a:r>
          </a:p>
        </p:txBody>
      </p:sp>
      <p:sp>
        <p:nvSpPr>
          <p:cNvPr id="18" name="17 CuadroTexto"/>
          <p:cNvSpPr txBox="1"/>
          <p:nvPr/>
        </p:nvSpPr>
        <p:spPr>
          <a:xfrm>
            <a:off x="5385890" y="1614768"/>
            <a:ext cx="2125166" cy="1323439"/>
          </a:xfrm>
          <a:prstGeom prst="rect">
            <a:avLst/>
          </a:prstGeom>
          <a:noFill/>
        </p:spPr>
        <p:txBody>
          <a:bodyPr wrap="square" rtlCol="0">
            <a:spAutoFit/>
          </a:bodyPr>
          <a:lstStyle/>
          <a:p>
            <a:r>
              <a:rPr lang="es-AR" sz="2000" dirty="0">
                <a:solidFill>
                  <a:schemeClr val="tx1"/>
                </a:solidFill>
                <a:latin typeface="Walter Turncoat" panose="020B0604020202020204" charset="0"/>
              </a:rPr>
              <a:t>Valor</a:t>
            </a:r>
          </a:p>
          <a:p>
            <a:r>
              <a:rPr lang="es-AR" sz="2000" dirty="0">
                <a:solidFill>
                  <a:schemeClr val="tx1"/>
                </a:solidFill>
                <a:latin typeface="Walter Turncoat" panose="020B0604020202020204" charset="0"/>
              </a:rPr>
              <a:t>(No cambia durante la ejecución.)</a:t>
            </a:r>
          </a:p>
        </p:txBody>
      </p:sp>
      <p:sp>
        <p:nvSpPr>
          <p:cNvPr id="19" name="18 CuadroTexto"/>
          <p:cNvSpPr txBox="1"/>
          <p:nvPr/>
        </p:nvSpPr>
        <p:spPr>
          <a:xfrm>
            <a:off x="4245755" y="1462755"/>
            <a:ext cx="482824" cy="400110"/>
          </a:xfrm>
          <a:prstGeom prst="rect">
            <a:avLst/>
          </a:prstGeom>
          <a:noFill/>
        </p:spPr>
        <p:txBody>
          <a:bodyPr wrap="none" rtlCol="0">
            <a:spAutoFit/>
          </a:bodyPr>
          <a:lstStyle/>
          <a:p>
            <a:r>
              <a:rPr lang="es-AR" sz="2000" b="1" dirty="0">
                <a:solidFill>
                  <a:schemeClr val="tx1"/>
                </a:solidFill>
                <a:latin typeface="Walter Turncoat" panose="020B0604020202020204" charset="0"/>
              </a:rPr>
              <a:t>32</a:t>
            </a:r>
          </a:p>
        </p:txBody>
      </p:sp>
      <p:grpSp>
        <p:nvGrpSpPr>
          <p:cNvPr id="20" name="Google Shape;106;p17"/>
          <p:cNvGrpSpPr/>
          <p:nvPr/>
        </p:nvGrpSpPr>
        <p:grpSpPr>
          <a:xfrm rot="11545334">
            <a:off x="4653841" y="1385310"/>
            <a:ext cx="1030926" cy="191341"/>
            <a:chOff x="238125" y="1918825"/>
            <a:chExt cx="1042450" cy="660400"/>
          </a:xfrm>
          <a:solidFill>
            <a:schemeClr val="accent2">
              <a:lumMod val="60000"/>
              <a:lumOff val="40000"/>
            </a:schemeClr>
          </a:solidFill>
        </p:grpSpPr>
        <p:sp>
          <p:nvSpPr>
            <p:cNvPr id="21"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2"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25" name="24 CuadroTexto"/>
          <p:cNvSpPr txBox="1"/>
          <p:nvPr/>
        </p:nvSpPr>
        <p:spPr>
          <a:xfrm>
            <a:off x="3529115" y="750418"/>
            <a:ext cx="1717137" cy="523220"/>
          </a:xfrm>
          <a:prstGeom prst="rect">
            <a:avLst/>
          </a:prstGeom>
          <a:noFill/>
        </p:spPr>
        <p:txBody>
          <a:bodyPr wrap="none" rtlCol="0">
            <a:spAutoFit/>
          </a:bodyPr>
          <a:lstStyle/>
          <a:p>
            <a:pPr algn="ctr"/>
            <a:r>
              <a:rPr lang="es-AR" dirty="0">
                <a:solidFill>
                  <a:schemeClr val="tx1"/>
                </a:solidFill>
                <a:latin typeface="Walter Turncoat" panose="020B0604020202020204" charset="0"/>
              </a:rPr>
              <a:t>Nombre</a:t>
            </a:r>
          </a:p>
          <a:p>
            <a:pPr algn="ctr"/>
            <a:r>
              <a:rPr lang="es-AR" dirty="0">
                <a:solidFill>
                  <a:schemeClr val="tx1"/>
                </a:solidFill>
                <a:latin typeface="Walter Turncoat" panose="020B0604020202020204" charset="0"/>
              </a:rPr>
              <a:t>(</a:t>
            </a:r>
            <a:r>
              <a:rPr lang="es-AR" dirty="0" err="1">
                <a:solidFill>
                  <a:schemeClr val="tx1"/>
                </a:solidFill>
                <a:latin typeface="Walter Turncoat" panose="020B0604020202020204" charset="0"/>
              </a:rPr>
              <a:t>CantidadAlumnos</a:t>
            </a:r>
            <a:r>
              <a:rPr lang="es-AR" dirty="0">
                <a:solidFill>
                  <a:schemeClr val="tx1"/>
                </a:solidFill>
                <a:latin typeface="Walter Turncoat" panose="020B0604020202020204" charset="0"/>
              </a:rPr>
              <a:t>)</a:t>
            </a:r>
          </a:p>
        </p:txBody>
      </p:sp>
      <p:sp>
        <p:nvSpPr>
          <p:cNvPr id="26" name="Título 3">
            <a:extLst>
              <a:ext uri="{FF2B5EF4-FFF2-40B4-BE49-F238E27FC236}">
                <a16:creationId xmlns:a16="http://schemas.microsoft.com/office/drawing/2014/main" id="{5E7A0558-A0FD-48F8-8D61-FD25C146ECDE}"/>
              </a:ext>
            </a:extLst>
          </p:cNvPr>
          <p:cNvSpPr txBox="1">
            <a:spLocks/>
          </p:cNvSpPr>
          <p:nvPr/>
        </p:nvSpPr>
        <p:spPr>
          <a:xfrm>
            <a:off x="296182" y="252597"/>
            <a:ext cx="7765322" cy="7278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2000" dirty="0">
                <a:solidFill>
                  <a:schemeClr val="accent1"/>
                </a:solidFill>
                <a:latin typeface="Roboto Slab" panose="020B0604020202020204" charset="0"/>
                <a:ea typeface="Roboto Slab" panose="020B0604020202020204" charset="0"/>
              </a:rPr>
              <a:t>Variables y Constantes</a:t>
            </a:r>
          </a:p>
        </p:txBody>
      </p:sp>
      <p:graphicFrame>
        <p:nvGraphicFramePr>
          <p:cNvPr id="27" name="Google Shape;175;p23">
            <a:extLst>
              <a:ext uri="{FF2B5EF4-FFF2-40B4-BE49-F238E27FC236}">
                <a16:creationId xmlns:a16="http://schemas.microsoft.com/office/drawing/2014/main" id="{1ACF2076-8436-4862-AD32-8774B9D0F8E9}"/>
              </a:ext>
            </a:extLst>
          </p:cNvPr>
          <p:cNvGraphicFramePr/>
          <p:nvPr/>
        </p:nvGraphicFramePr>
        <p:xfrm>
          <a:off x="382041" y="748344"/>
          <a:ext cx="1848520" cy="822940"/>
        </p:xfrm>
        <a:graphic>
          <a:graphicData uri="http://schemas.openxmlformats.org/drawingml/2006/table">
            <a:tbl>
              <a:tblPr>
                <a:noFill/>
              </a:tblPr>
              <a:tblGrid>
                <a:gridCol w="462130">
                  <a:extLst>
                    <a:ext uri="{9D8B030D-6E8A-4147-A177-3AD203B41FA5}">
                      <a16:colId xmlns:a16="http://schemas.microsoft.com/office/drawing/2014/main" val="20000"/>
                    </a:ext>
                  </a:extLst>
                </a:gridCol>
                <a:gridCol w="462130">
                  <a:extLst>
                    <a:ext uri="{9D8B030D-6E8A-4147-A177-3AD203B41FA5}">
                      <a16:colId xmlns:a16="http://schemas.microsoft.com/office/drawing/2014/main" val="20001"/>
                    </a:ext>
                  </a:extLst>
                </a:gridCol>
                <a:gridCol w="462130">
                  <a:extLst>
                    <a:ext uri="{9D8B030D-6E8A-4147-A177-3AD203B41FA5}">
                      <a16:colId xmlns:a16="http://schemas.microsoft.com/office/drawing/2014/main" val="20002"/>
                    </a:ext>
                  </a:extLst>
                </a:gridCol>
                <a:gridCol w="46213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s-AR" sz="1800" dirty="0">
                          <a:solidFill>
                            <a:srgbClr val="FFFFFF"/>
                          </a:solidFill>
                          <a:latin typeface="Sniglet"/>
                          <a:ea typeface="Sniglet"/>
                          <a:cs typeface="Sniglet"/>
                          <a:sym typeface="Sniglet"/>
                        </a:rPr>
                        <a:t>32</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34638">
                <a:tc>
                  <a:txBody>
                    <a:bodyPr/>
                    <a:lstStyle/>
                    <a:p>
                      <a:pPr marL="0" lvl="0" indent="0" algn="r" rtl="0">
                        <a:spcBef>
                          <a:spcPts val="0"/>
                        </a:spcBef>
                        <a:spcAft>
                          <a:spcPts val="0"/>
                        </a:spcAft>
                        <a:buNone/>
                      </a:pP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80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9180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anim calcmode="lin" valueType="num">
                                      <p:cBhvr>
                                        <p:cTn id="8" dur="1000" fill="hold"/>
                                        <p:tgtEl>
                                          <p:spTgt spid="104"/>
                                        </p:tgtEl>
                                        <p:attrNameLst>
                                          <p:attrName>ppt_x</p:attrName>
                                        </p:attrNameLst>
                                      </p:cBhvr>
                                      <p:tavLst>
                                        <p:tav tm="0">
                                          <p:val>
                                            <p:strVal val="#ppt_x"/>
                                          </p:val>
                                        </p:tav>
                                        <p:tav tm="100000">
                                          <p:val>
                                            <p:strVal val="#ppt_x"/>
                                          </p:val>
                                        </p:tav>
                                      </p:tavLst>
                                    </p:anim>
                                    <p:anim calcmode="lin" valueType="num">
                                      <p:cBhvr>
                                        <p:cTn id="9"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inVertical)">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5">
                                            <p:txEl>
                                              <p:pRg st="0" end="0"/>
                                            </p:txEl>
                                          </p:spTgt>
                                        </p:tgtEl>
                                        <p:attrNameLst>
                                          <p:attrName>style.visibility</p:attrName>
                                        </p:attrNameLst>
                                      </p:cBhvr>
                                      <p:to>
                                        <p:strVal val="visible"/>
                                      </p:to>
                                    </p:set>
                                    <p:animEffect transition="in" filter="barn(inVertical)">
                                      <p:cBhvr>
                                        <p:cTn id="19" dur="500"/>
                                        <p:tgtEl>
                                          <p:spTgt spid="10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9"/>
                                        </p:tgtEl>
                                        <p:attrNameLst>
                                          <p:attrName>style.visibility</p:attrName>
                                        </p:attrNameLst>
                                      </p:cBhvr>
                                      <p:to>
                                        <p:strVal val="visible"/>
                                      </p:to>
                                    </p:set>
                                    <p:anim calcmode="lin" valueType="num">
                                      <p:cBhvr additive="base">
                                        <p:cTn id="34" dur="500" fill="hold"/>
                                        <p:tgtEl>
                                          <p:spTgt spid="109"/>
                                        </p:tgtEl>
                                        <p:attrNameLst>
                                          <p:attrName>ppt_x</p:attrName>
                                        </p:attrNameLst>
                                      </p:cBhvr>
                                      <p:tavLst>
                                        <p:tav tm="0">
                                          <p:val>
                                            <p:strVal val="#ppt_x"/>
                                          </p:val>
                                        </p:tav>
                                        <p:tav tm="100000">
                                          <p:val>
                                            <p:strVal val="#ppt_x"/>
                                          </p:val>
                                        </p:tav>
                                      </p:tavLst>
                                    </p:anim>
                                    <p:anim calcmode="lin" valueType="num">
                                      <p:cBhvr additive="base">
                                        <p:cTn id="35" dur="500" fill="hold"/>
                                        <p:tgtEl>
                                          <p:spTgt spid="10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ppt_x"/>
                                          </p:val>
                                        </p:tav>
                                        <p:tav tm="100000">
                                          <p:val>
                                            <p:strVal val="#ppt_x"/>
                                          </p:val>
                                        </p:tav>
                                      </p:tavLst>
                                    </p:anim>
                                    <p:anim calcmode="lin" valueType="num">
                                      <p:cBhvr additive="base">
                                        <p:cTn id="45" dur="500" fill="hold"/>
                                        <p:tgtEl>
                                          <p:spTgt spid="2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06"/>
                                        </p:tgtEl>
                                        <p:attrNameLst>
                                          <p:attrName>style.visibility</p:attrName>
                                        </p:attrNameLst>
                                      </p:cBhvr>
                                      <p:to>
                                        <p:strVal val="visible"/>
                                      </p:to>
                                    </p:set>
                                    <p:anim calcmode="lin" valueType="num">
                                      <p:cBhvr additive="base">
                                        <p:cTn id="52" dur="500" fill="hold"/>
                                        <p:tgtEl>
                                          <p:spTgt spid="106"/>
                                        </p:tgtEl>
                                        <p:attrNameLst>
                                          <p:attrName>ppt_x</p:attrName>
                                        </p:attrNameLst>
                                      </p:cBhvr>
                                      <p:tavLst>
                                        <p:tav tm="0">
                                          <p:val>
                                            <p:strVal val="#ppt_x"/>
                                          </p:val>
                                        </p:tav>
                                        <p:tav tm="100000">
                                          <p:val>
                                            <p:strVal val="#ppt_x"/>
                                          </p:val>
                                        </p:tav>
                                      </p:tavLst>
                                    </p:anim>
                                    <p:anim calcmode="lin" valueType="num">
                                      <p:cBhvr additive="base">
                                        <p:cTn id="53"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ppt_x"/>
                                          </p:val>
                                        </p:tav>
                                        <p:tav tm="100000">
                                          <p:val>
                                            <p:strVal val="#ppt_x"/>
                                          </p:val>
                                        </p:tav>
                                      </p:tavLst>
                                    </p:anim>
                                    <p:anim calcmode="lin" valueType="num">
                                      <p:cBhvr additive="base">
                                        <p:cTn id="5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build="p"/>
      <p:bldP spid="15" grpId="0" animBg="1"/>
      <p:bldP spid="17" grpId="0"/>
      <p:bldP spid="18" grpId="0"/>
      <p:bldP spid="19"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9A81D0-8879-40D4-85EC-51390B7276DD}"/>
              </a:ext>
            </a:extLst>
          </p:cNvPr>
          <p:cNvSpPr>
            <a:spLocks noGrp="1"/>
          </p:cNvSpPr>
          <p:nvPr>
            <p:ph type="title"/>
          </p:nvPr>
        </p:nvSpPr>
        <p:spPr/>
        <p:txBody>
          <a:bodyPr/>
          <a:lstStyle/>
          <a:p>
            <a:r>
              <a:rPr lang="es-AR" dirty="0"/>
              <a:t>Ejemplos</a:t>
            </a:r>
          </a:p>
        </p:txBody>
      </p:sp>
      <p:sp>
        <p:nvSpPr>
          <p:cNvPr id="4" name="Marcador de texto 3">
            <a:extLst>
              <a:ext uri="{FF2B5EF4-FFF2-40B4-BE49-F238E27FC236}">
                <a16:creationId xmlns:a16="http://schemas.microsoft.com/office/drawing/2014/main" id="{CBD9E1A7-FE3A-4A68-9A64-5AAA6E517923}"/>
              </a:ext>
            </a:extLst>
          </p:cNvPr>
          <p:cNvSpPr>
            <a:spLocks noGrp="1"/>
          </p:cNvSpPr>
          <p:nvPr>
            <p:ph type="body" idx="1"/>
          </p:nvPr>
        </p:nvSpPr>
        <p:spPr/>
        <p:txBody>
          <a:bodyPr/>
          <a:lstStyle/>
          <a:p>
            <a:r>
              <a:rPr lang="es-AR" dirty="0"/>
              <a:t>Pseudocódigo</a:t>
            </a:r>
          </a:p>
          <a:p>
            <a:endParaRPr lang="es-AR" dirty="0"/>
          </a:p>
          <a:p>
            <a:endParaRPr lang="es-AR" dirty="0"/>
          </a:p>
          <a:p>
            <a:r>
              <a:rPr lang="es-AR" dirty="0"/>
              <a:t>Diagrama de Flujo</a:t>
            </a:r>
          </a:p>
        </p:txBody>
      </p:sp>
      <p:sp>
        <p:nvSpPr>
          <p:cNvPr id="2" name="Marcador de número de diapositiva 1">
            <a:extLst>
              <a:ext uri="{FF2B5EF4-FFF2-40B4-BE49-F238E27FC236}">
                <a16:creationId xmlns:a16="http://schemas.microsoft.com/office/drawing/2014/main" id="{A1C6450C-E68F-4325-BD43-94AAEDF415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21</a:t>
            </a:fld>
            <a:endParaRPr lang="es-AR"/>
          </a:p>
        </p:txBody>
      </p:sp>
      <p:pic>
        <p:nvPicPr>
          <p:cNvPr id="8" name="Imagen 7">
            <a:extLst>
              <a:ext uri="{FF2B5EF4-FFF2-40B4-BE49-F238E27FC236}">
                <a16:creationId xmlns:a16="http://schemas.microsoft.com/office/drawing/2014/main" id="{CAB33E57-ACC8-450C-A70B-A11EA4E7026A}"/>
              </a:ext>
            </a:extLst>
          </p:cNvPr>
          <p:cNvPicPr>
            <a:picLocks noChangeAspect="1"/>
          </p:cNvPicPr>
          <p:nvPr/>
        </p:nvPicPr>
        <p:blipFill>
          <a:blip r:embed="rId2"/>
          <a:stretch>
            <a:fillRect/>
          </a:stretch>
        </p:blipFill>
        <p:spPr>
          <a:xfrm>
            <a:off x="5000017" y="981495"/>
            <a:ext cx="3635248" cy="1445512"/>
          </a:xfrm>
          <a:prstGeom prst="rect">
            <a:avLst/>
          </a:prstGeom>
        </p:spPr>
      </p:pic>
      <p:pic>
        <p:nvPicPr>
          <p:cNvPr id="10" name="Imagen 9">
            <a:extLst>
              <a:ext uri="{FF2B5EF4-FFF2-40B4-BE49-F238E27FC236}">
                <a16:creationId xmlns:a16="http://schemas.microsoft.com/office/drawing/2014/main" id="{6B2E2513-1121-4F39-9600-29BA5053F61E}"/>
              </a:ext>
            </a:extLst>
          </p:cNvPr>
          <p:cNvPicPr>
            <a:picLocks noChangeAspect="1"/>
          </p:cNvPicPr>
          <p:nvPr/>
        </p:nvPicPr>
        <p:blipFill>
          <a:blip r:embed="rId3"/>
          <a:stretch>
            <a:fillRect/>
          </a:stretch>
        </p:blipFill>
        <p:spPr>
          <a:xfrm>
            <a:off x="4977884" y="2665421"/>
            <a:ext cx="3100792" cy="1977943"/>
          </a:xfrm>
          <a:prstGeom prst="rect">
            <a:avLst/>
          </a:prstGeom>
        </p:spPr>
      </p:pic>
    </p:spTree>
    <p:extLst>
      <p:ext uri="{BB962C8B-B14F-4D97-AF65-F5344CB8AC3E}">
        <p14:creationId xmlns:p14="http://schemas.microsoft.com/office/powerpoint/2010/main" val="1783790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9A81D0-8879-40D4-85EC-51390B7276DD}"/>
              </a:ext>
            </a:extLst>
          </p:cNvPr>
          <p:cNvSpPr>
            <a:spLocks noGrp="1"/>
          </p:cNvSpPr>
          <p:nvPr>
            <p:ph type="title"/>
          </p:nvPr>
        </p:nvSpPr>
        <p:spPr/>
        <p:txBody>
          <a:bodyPr/>
          <a:lstStyle/>
          <a:p>
            <a:r>
              <a:rPr lang="es-AR" dirty="0"/>
              <a:t>Ejemplos</a:t>
            </a:r>
          </a:p>
        </p:txBody>
      </p:sp>
      <p:sp>
        <p:nvSpPr>
          <p:cNvPr id="4" name="Marcador de texto 3">
            <a:extLst>
              <a:ext uri="{FF2B5EF4-FFF2-40B4-BE49-F238E27FC236}">
                <a16:creationId xmlns:a16="http://schemas.microsoft.com/office/drawing/2014/main" id="{CBD9E1A7-FE3A-4A68-9A64-5AAA6E517923}"/>
              </a:ext>
            </a:extLst>
          </p:cNvPr>
          <p:cNvSpPr>
            <a:spLocks noGrp="1"/>
          </p:cNvSpPr>
          <p:nvPr>
            <p:ph type="body" idx="1"/>
          </p:nvPr>
        </p:nvSpPr>
        <p:spPr/>
        <p:txBody>
          <a:bodyPr/>
          <a:lstStyle/>
          <a:p>
            <a:r>
              <a:rPr lang="es-AR" dirty="0"/>
              <a:t>Pseudocódigo</a:t>
            </a:r>
          </a:p>
          <a:p>
            <a:endParaRPr lang="es-AR" dirty="0"/>
          </a:p>
          <a:p>
            <a:endParaRPr lang="es-AR" dirty="0"/>
          </a:p>
          <a:p>
            <a:r>
              <a:rPr lang="es-AR" dirty="0"/>
              <a:t>Diagrama de Flujo</a:t>
            </a:r>
          </a:p>
        </p:txBody>
      </p:sp>
      <p:sp>
        <p:nvSpPr>
          <p:cNvPr id="2" name="Marcador de número de diapositiva 1">
            <a:extLst>
              <a:ext uri="{FF2B5EF4-FFF2-40B4-BE49-F238E27FC236}">
                <a16:creationId xmlns:a16="http://schemas.microsoft.com/office/drawing/2014/main" id="{A1C6450C-E68F-4325-BD43-94AAEDF415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22</a:t>
            </a:fld>
            <a:endParaRPr lang="es-AR"/>
          </a:p>
        </p:txBody>
      </p:sp>
      <p:pic>
        <p:nvPicPr>
          <p:cNvPr id="6" name="Imagen 5">
            <a:extLst>
              <a:ext uri="{FF2B5EF4-FFF2-40B4-BE49-F238E27FC236}">
                <a16:creationId xmlns:a16="http://schemas.microsoft.com/office/drawing/2014/main" id="{E3033218-85B2-4CCA-BAB3-DA16432D841C}"/>
              </a:ext>
            </a:extLst>
          </p:cNvPr>
          <p:cNvPicPr>
            <a:picLocks noChangeAspect="1"/>
          </p:cNvPicPr>
          <p:nvPr/>
        </p:nvPicPr>
        <p:blipFill>
          <a:blip r:embed="rId2"/>
          <a:stretch>
            <a:fillRect/>
          </a:stretch>
        </p:blipFill>
        <p:spPr>
          <a:xfrm>
            <a:off x="4977884" y="406560"/>
            <a:ext cx="3486150" cy="2066925"/>
          </a:xfrm>
          <a:prstGeom prst="rect">
            <a:avLst/>
          </a:prstGeom>
        </p:spPr>
      </p:pic>
      <p:pic>
        <p:nvPicPr>
          <p:cNvPr id="9" name="Imagen 8">
            <a:extLst>
              <a:ext uri="{FF2B5EF4-FFF2-40B4-BE49-F238E27FC236}">
                <a16:creationId xmlns:a16="http://schemas.microsoft.com/office/drawing/2014/main" id="{B1A5A16C-247B-49DE-9C29-89FC0832D957}"/>
              </a:ext>
            </a:extLst>
          </p:cNvPr>
          <p:cNvPicPr>
            <a:picLocks noChangeAspect="1"/>
          </p:cNvPicPr>
          <p:nvPr/>
        </p:nvPicPr>
        <p:blipFill>
          <a:blip r:embed="rId3"/>
          <a:stretch>
            <a:fillRect/>
          </a:stretch>
        </p:blipFill>
        <p:spPr>
          <a:xfrm>
            <a:off x="4977884" y="2617723"/>
            <a:ext cx="2441826" cy="2217577"/>
          </a:xfrm>
          <a:prstGeom prst="rect">
            <a:avLst/>
          </a:prstGeom>
        </p:spPr>
      </p:pic>
    </p:spTree>
    <p:extLst>
      <p:ext uri="{BB962C8B-B14F-4D97-AF65-F5344CB8AC3E}">
        <p14:creationId xmlns:p14="http://schemas.microsoft.com/office/powerpoint/2010/main" val="924793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9A81D0-8879-40D4-85EC-51390B7276DD}"/>
              </a:ext>
            </a:extLst>
          </p:cNvPr>
          <p:cNvSpPr>
            <a:spLocks noGrp="1"/>
          </p:cNvSpPr>
          <p:nvPr>
            <p:ph type="title"/>
          </p:nvPr>
        </p:nvSpPr>
        <p:spPr/>
        <p:txBody>
          <a:bodyPr/>
          <a:lstStyle/>
          <a:p>
            <a:r>
              <a:rPr lang="es-AR" dirty="0"/>
              <a:t>Ejemplos</a:t>
            </a:r>
          </a:p>
        </p:txBody>
      </p:sp>
      <p:sp>
        <p:nvSpPr>
          <p:cNvPr id="4" name="Marcador de texto 3">
            <a:extLst>
              <a:ext uri="{FF2B5EF4-FFF2-40B4-BE49-F238E27FC236}">
                <a16:creationId xmlns:a16="http://schemas.microsoft.com/office/drawing/2014/main" id="{CBD9E1A7-FE3A-4A68-9A64-5AAA6E517923}"/>
              </a:ext>
            </a:extLst>
          </p:cNvPr>
          <p:cNvSpPr>
            <a:spLocks noGrp="1"/>
          </p:cNvSpPr>
          <p:nvPr>
            <p:ph type="body" idx="1"/>
          </p:nvPr>
        </p:nvSpPr>
        <p:spPr/>
        <p:txBody>
          <a:bodyPr/>
          <a:lstStyle/>
          <a:p>
            <a:r>
              <a:rPr lang="es-AR" dirty="0"/>
              <a:t>Pseudocódigo</a:t>
            </a:r>
          </a:p>
          <a:p>
            <a:endParaRPr lang="es-AR" dirty="0"/>
          </a:p>
          <a:p>
            <a:endParaRPr lang="es-AR" dirty="0"/>
          </a:p>
          <a:p>
            <a:r>
              <a:rPr lang="es-AR" dirty="0"/>
              <a:t>Diagrama de Flujo</a:t>
            </a:r>
          </a:p>
        </p:txBody>
      </p:sp>
      <p:sp>
        <p:nvSpPr>
          <p:cNvPr id="2" name="Marcador de número de diapositiva 1">
            <a:extLst>
              <a:ext uri="{FF2B5EF4-FFF2-40B4-BE49-F238E27FC236}">
                <a16:creationId xmlns:a16="http://schemas.microsoft.com/office/drawing/2014/main" id="{A1C6450C-E68F-4325-BD43-94AAEDF415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23</a:t>
            </a:fld>
            <a:endParaRPr lang="es-AR"/>
          </a:p>
        </p:txBody>
      </p:sp>
      <p:pic>
        <p:nvPicPr>
          <p:cNvPr id="7" name="Imagen 6">
            <a:extLst>
              <a:ext uri="{FF2B5EF4-FFF2-40B4-BE49-F238E27FC236}">
                <a16:creationId xmlns:a16="http://schemas.microsoft.com/office/drawing/2014/main" id="{CD17F501-1755-49C9-8309-665B2FECF254}"/>
              </a:ext>
            </a:extLst>
          </p:cNvPr>
          <p:cNvPicPr>
            <a:picLocks noChangeAspect="1"/>
          </p:cNvPicPr>
          <p:nvPr/>
        </p:nvPicPr>
        <p:blipFill>
          <a:blip r:embed="rId2"/>
          <a:stretch>
            <a:fillRect/>
          </a:stretch>
        </p:blipFill>
        <p:spPr>
          <a:xfrm>
            <a:off x="4581109" y="361950"/>
            <a:ext cx="4371975" cy="2209800"/>
          </a:xfrm>
          <a:prstGeom prst="rect">
            <a:avLst/>
          </a:prstGeom>
        </p:spPr>
      </p:pic>
      <p:pic>
        <p:nvPicPr>
          <p:cNvPr id="10" name="Imagen 9">
            <a:extLst>
              <a:ext uri="{FF2B5EF4-FFF2-40B4-BE49-F238E27FC236}">
                <a16:creationId xmlns:a16="http://schemas.microsoft.com/office/drawing/2014/main" id="{5C830B90-C425-497F-95B3-882C48C1EEED}"/>
              </a:ext>
            </a:extLst>
          </p:cNvPr>
          <p:cNvPicPr>
            <a:picLocks noChangeAspect="1"/>
          </p:cNvPicPr>
          <p:nvPr/>
        </p:nvPicPr>
        <p:blipFill>
          <a:blip r:embed="rId3"/>
          <a:stretch>
            <a:fillRect/>
          </a:stretch>
        </p:blipFill>
        <p:spPr>
          <a:xfrm>
            <a:off x="4581109" y="2571750"/>
            <a:ext cx="2371725" cy="2424112"/>
          </a:xfrm>
          <a:prstGeom prst="rect">
            <a:avLst/>
          </a:prstGeom>
        </p:spPr>
      </p:pic>
    </p:spTree>
    <p:extLst>
      <p:ext uri="{BB962C8B-B14F-4D97-AF65-F5344CB8AC3E}">
        <p14:creationId xmlns:p14="http://schemas.microsoft.com/office/powerpoint/2010/main" val="34755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17889" y="2303434"/>
            <a:ext cx="703526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5.</a:t>
            </a:r>
            <a:endParaRPr sz="6000" dirty="0">
              <a:solidFill>
                <a:schemeClr val="accent4"/>
              </a:solidFill>
            </a:endParaRPr>
          </a:p>
          <a:p>
            <a:pPr marL="76200" lvl="0" algn="l" rtl="0">
              <a:spcBef>
                <a:spcPts val="600"/>
              </a:spcBef>
              <a:spcAft>
                <a:spcPts val="0"/>
              </a:spcAft>
              <a:buSzPts val="2400"/>
            </a:pPr>
            <a:r>
              <a:rPr lang="es-ES" dirty="0"/>
              <a:t>Concepto de Programa</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3933871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B1795F0-9E96-4EE6-9C7D-91A716C272B8}"/>
              </a:ext>
            </a:extLst>
          </p:cNvPr>
          <p:cNvSpPr>
            <a:spLocks noGrp="1"/>
          </p:cNvSpPr>
          <p:nvPr>
            <p:ph type="title"/>
          </p:nvPr>
        </p:nvSpPr>
        <p:spPr/>
        <p:txBody>
          <a:bodyPr/>
          <a:lstStyle/>
          <a:p>
            <a:r>
              <a:rPr lang="es-AR" dirty="0"/>
              <a:t>Concepto de Programa</a:t>
            </a:r>
          </a:p>
        </p:txBody>
      </p:sp>
      <p:sp>
        <p:nvSpPr>
          <p:cNvPr id="7" name="Rectángulo: esquina doblada 6">
            <a:extLst>
              <a:ext uri="{FF2B5EF4-FFF2-40B4-BE49-F238E27FC236}">
                <a16:creationId xmlns:a16="http://schemas.microsoft.com/office/drawing/2014/main" id="{51FBF6C1-C633-445B-831A-EAD9FBAADBD1}"/>
              </a:ext>
            </a:extLst>
          </p:cNvPr>
          <p:cNvSpPr/>
          <p:nvPr/>
        </p:nvSpPr>
        <p:spPr>
          <a:xfrm rot="1465876">
            <a:off x="7316719" y="192787"/>
            <a:ext cx="1601942" cy="2236384"/>
          </a:xfrm>
          <a:prstGeom prst="foldedCorne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Los </a:t>
            </a:r>
            <a:r>
              <a:rPr lang="es-AR" sz="1200" b="1" dirty="0">
                <a:solidFill>
                  <a:schemeClr val="tx1"/>
                </a:solidFill>
              </a:rPr>
              <a:t>programas</a:t>
            </a:r>
            <a:r>
              <a:rPr lang="es-AR" sz="1200" dirty="0">
                <a:solidFill>
                  <a:schemeClr val="tx1"/>
                </a:solidFill>
              </a:rPr>
              <a:t> se escriben en un </a:t>
            </a:r>
            <a:r>
              <a:rPr lang="es-AR" sz="1200" b="1" dirty="0">
                <a:solidFill>
                  <a:schemeClr val="tx1"/>
                </a:solidFill>
              </a:rPr>
              <a:t>lenguaje de programación determinado </a:t>
            </a:r>
            <a:r>
              <a:rPr lang="es-AR" sz="1200" dirty="0">
                <a:solidFill>
                  <a:schemeClr val="tx1"/>
                </a:solidFill>
              </a:rPr>
              <a:t>y entendido tanto por la computadora como por el programador.</a:t>
            </a:r>
          </a:p>
          <a:p>
            <a:pPr algn="ctr"/>
            <a:endParaRPr lang="es-ES" sz="1200" dirty="0">
              <a:solidFill>
                <a:schemeClr val="tx1"/>
              </a:solidFill>
            </a:endParaRPr>
          </a:p>
        </p:txBody>
      </p:sp>
      <p:graphicFrame>
        <p:nvGraphicFramePr>
          <p:cNvPr id="12" name="Diagrama 11">
            <a:extLst>
              <a:ext uri="{FF2B5EF4-FFF2-40B4-BE49-F238E27FC236}">
                <a16:creationId xmlns:a16="http://schemas.microsoft.com/office/drawing/2014/main" id="{05ED8493-B764-470F-86AF-ACFB73FEA2D2}"/>
              </a:ext>
            </a:extLst>
          </p:cNvPr>
          <p:cNvGraphicFramePr/>
          <p:nvPr>
            <p:extLst>
              <p:ext uri="{D42A27DB-BD31-4B8C-83A1-F6EECF244321}">
                <p14:modId xmlns:p14="http://schemas.microsoft.com/office/powerpoint/2010/main" val="2879462904"/>
              </p:ext>
            </p:extLst>
          </p:nvPr>
        </p:nvGraphicFramePr>
        <p:xfrm>
          <a:off x="706800" y="3200400"/>
          <a:ext cx="6254699" cy="1742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lipse 8">
            <a:extLst>
              <a:ext uri="{FF2B5EF4-FFF2-40B4-BE49-F238E27FC236}">
                <a16:creationId xmlns:a16="http://schemas.microsoft.com/office/drawing/2014/main" id="{6FDCBC99-BC60-4CD7-9775-68145FB7E91F}"/>
              </a:ext>
            </a:extLst>
          </p:cNvPr>
          <p:cNvSpPr/>
          <p:nvPr/>
        </p:nvSpPr>
        <p:spPr>
          <a:xfrm>
            <a:off x="2895936" y="2220450"/>
            <a:ext cx="1876425" cy="702600"/>
          </a:xfrm>
          <a:prstGeom prst="ellipse">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AR" sz="2000" dirty="0"/>
              <a:t>Programa</a:t>
            </a:r>
          </a:p>
        </p:txBody>
      </p:sp>
      <p:graphicFrame>
        <p:nvGraphicFramePr>
          <p:cNvPr id="10" name="Diagrama 9">
            <a:extLst>
              <a:ext uri="{FF2B5EF4-FFF2-40B4-BE49-F238E27FC236}">
                <a16:creationId xmlns:a16="http://schemas.microsoft.com/office/drawing/2014/main" id="{B735DD69-4869-47B8-806F-2B3A8E52DF04}"/>
              </a:ext>
            </a:extLst>
          </p:cNvPr>
          <p:cNvGraphicFramePr/>
          <p:nvPr>
            <p:extLst>
              <p:ext uri="{D42A27DB-BD31-4B8C-83A1-F6EECF244321}">
                <p14:modId xmlns:p14="http://schemas.microsoft.com/office/powerpoint/2010/main" val="3432943154"/>
              </p:ext>
            </p:extLst>
          </p:nvPr>
        </p:nvGraphicFramePr>
        <p:xfrm>
          <a:off x="865499" y="1176462"/>
          <a:ext cx="6096000" cy="8714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Flecha: hacia abajo 12">
            <a:extLst>
              <a:ext uri="{FF2B5EF4-FFF2-40B4-BE49-F238E27FC236}">
                <a16:creationId xmlns:a16="http://schemas.microsoft.com/office/drawing/2014/main" id="{5299F5D5-745D-490F-B78E-2B8345CDA344}"/>
              </a:ext>
            </a:extLst>
          </p:cNvPr>
          <p:cNvSpPr/>
          <p:nvPr/>
        </p:nvSpPr>
        <p:spPr>
          <a:xfrm>
            <a:off x="3695936" y="2861700"/>
            <a:ext cx="276424" cy="233925"/>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AR"/>
          </a:p>
        </p:txBody>
      </p:sp>
      <p:sp>
        <p:nvSpPr>
          <p:cNvPr id="15" name="Rectángulo 14">
            <a:extLst>
              <a:ext uri="{FF2B5EF4-FFF2-40B4-BE49-F238E27FC236}">
                <a16:creationId xmlns:a16="http://schemas.microsoft.com/office/drawing/2014/main" id="{C3976228-1A01-4FCA-9BD4-AC287BC4CB6B}"/>
              </a:ext>
            </a:extLst>
          </p:cNvPr>
          <p:cNvSpPr/>
          <p:nvPr/>
        </p:nvSpPr>
        <p:spPr>
          <a:xfrm>
            <a:off x="475357" y="2362200"/>
            <a:ext cx="1343783" cy="70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Lenguaje de Programación</a:t>
            </a:r>
          </a:p>
        </p:txBody>
      </p:sp>
      <p:sp>
        <p:nvSpPr>
          <p:cNvPr id="19" name="Flecha: hacia abajo 18">
            <a:extLst>
              <a:ext uri="{FF2B5EF4-FFF2-40B4-BE49-F238E27FC236}">
                <a16:creationId xmlns:a16="http://schemas.microsoft.com/office/drawing/2014/main" id="{B6605BB1-772A-4E54-9BC6-97BEFD54CEF2}"/>
              </a:ext>
            </a:extLst>
          </p:cNvPr>
          <p:cNvSpPr/>
          <p:nvPr/>
        </p:nvSpPr>
        <p:spPr>
          <a:xfrm rot="2661405">
            <a:off x="1319742" y="2064982"/>
            <a:ext cx="276424" cy="233925"/>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AR"/>
          </a:p>
        </p:txBody>
      </p:sp>
      <p:sp>
        <p:nvSpPr>
          <p:cNvPr id="20" name="Flecha: hacia abajo 19">
            <a:extLst>
              <a:ext uri="{FF2B5EF4-FFF2-40B4-BE49-F238E27FC236}">
                <a16:creationId xmlns:a16="http://schemas.microsoft.com/office/drawing/2014/main" id="{1D0F5CCB-49B5-4BC9-A7CF-3589D8FF1F57}"/>
              </a:ext>
            </a:extLst>
          </p:cNvPr>
          <p:cNvSpPr/>
          <p:nvPr/>
        </p:nvSpPr>
        <p:spPr>
          <a:xfrm rot="10800000">
            <a:off x="3695936" y="2039504"/>
            <a:ext cx="276424" cy="233925"/>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AR"/>
          </a:p>
        </p:txBody>
      </p:sp>
      <p:sp>
        <p:nvSpPr>
          <p:cNvPr id="21" name="Flecha: hacia abajo 20">
            <a:extLst>
              <a:ext uri="{FF2B5EF4-FFF2-40B4-BE49-F238E27FC236}">
                <a16:creationId xmlns:a16="http://schemas.microsoft.com/office/drawing/2014/main" id="{37CD0899-B368-40B8-8880-683DE1FF7242}"/>
              </a:ext>
            </a:extLst>
          </p:cNvPr>
          <p:cNvSpPr/>
          <p:nvPr/>
        </p:nvSpPr>
        <p:spPr>
          <a:xfrm rot="7819699">
            <a:off x="2957849" y="2156466"/>
            <a:ext cx="276424" cy="233925"/>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AR"/>
          </a:p>
        </p:txBody>
      </p:sp>
      <p:sp>
        <p:nvSpPr>
          <p:cNvPr id="22" name="Flecha: hacia abajo 21">
            <a:extLst>
              <a:ext uri="{FF2B5EF4-FFF2-40B4-BE49-F238E27FC236}">
                <a16:creationId xmlns:a16="http://schemas.microsoft.com/office/drawing/2014/main" id="{47E96970-50AD-46D2-AB43-C5974BFC9C38}"/>
              </a:ext>
            </a:extLst>
          </p:cNvPr>
          <p:cNvSpPr/>
          <p:nvPr/>
        </p:nvSpPr>
        <p:spPr>
          <a:xfrm rot="13343632">
            <a:off x="4492440" y="2173966"/>
            <a:ext cx="276424" cy="233925"/>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AR"/>
          </a:p>
        </p:txBody>
      </p:sp>
      <p:pic>
        <p:nvPicPr>
          <p:cNvPr id="2050" name="Picture 2" descr="Do programming in java, python, c or cpp by Huzaifa06 | Fiverr">
            <a:extLst>
              <a:ext uri="{FF2B5EF4-FFF2-40B4-BE49-F238E27FC236}">
                <a16:creationId xmlns:a16="http://schemas.microsoft.com/office/drawing/2014/main" id="{7B1DFF3A-AE76-4647-A902-70843A11EC6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4178" y="3103442"/>
            <a:ext cx="966140" cy="966140"/>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B1637728-2402-4F2D-859A-4C8CAB9C1E43}"/>
              </a:ext>
            </a:extLst>
          </p:cNvPr>
          <p:cNvSpPr txBox="1"/>
          <p:nvPr/>
        </p:nvSpPr>
        <p:spPr>
          <a:xfrm>
            <a:off x="695765" y="1556399"/>
            <a:ext cx="802005" cy="523220"/>
          </a:xfrm>
          <a:prstGeom prst="rect">
            <a:avLst/>
          </a:prstGeom>
          <a:noFill/>
        </p:spPr>
        <p:txBody>
          <a:bodyPr wrap="square" rtlCol="0">
            <a:spAutoFit/>
          </a:bodyPr>
          <a:lstStyle/>
          <a:p>
            <a:r>
              <a:rPr lang="es-AR" dirty="0"/>
              <a:t>Código Fuente</a:t>
            </a:r>
          </a:p>
        </p:txBody>
      </p:sp>
      <p:pic>
        <p:nvPicPr>
          <p:cNvPr id="25" name="Picture 6">
            <a:extLst>
              <a:ext uri="{FF2B5EF4-FFF2-40B4-BE49-F238E27FC236}">
                <a16:creationId xmlns:a16="http://schemas.microsoft.com/office/drawing/2014/main" id="{2D0B4AC6-D748-4C42-A9D9-C14CBB23D84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97353" y="4069582"/>
            <a:ext cx="944047" cy="9440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C35596D8-1BAD-4DB2-BC47-E7919A40B3B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59202" y="3942957"/>
            <a:ext cx="1197296" cy="1197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97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Graphic spid="12" grpId="0">
        <p:bldAsOne/>
      </p:bldGraphic>
      <p:bldP spid="9" grpId="0" animBg="1"/>
      <p:bldGraphic spid="10" grpId="0">
        <p:bldAsOne/>
      </p:bldGraphic>
      <p:bldP spid="13" grpId="0" animBg="1"/>
      <p:bldP spid="15" grpId="0" animBg="1"/>
      <p:bldP spid="19" grpId="0" animBg="1"/>
      <p:bldP spid="20" grpId="0" animBg="1"/>
      <p:bldP spid="21" grpId="0" animBg="1"/>
      <p:bldP spid="22" grpId="0" animBg="1"/>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3C37A25-46AD-4A47-80C5-2888232AB7E5}"/>
              </a:ext>
            </a:extLst>
          </p:cNvPr>
          <p:cNvSpPr>
            <a:spLocks noGrp="1"/>
          </p:cNvSpPr>
          <p:nvPr>
            <p:ph type="title"/>
          </p:nvPr>
        </p:nvSpPr>
        <p:spPr/>
        <p:txBody>
          <a:bodyPr/>
          <a:lstStyle/>
          <a:p>
            <a:r>
              <a:rPr lang="es-AR" dirty="0"/>
              <a:t>Proceso de Solución a un Problema</a:t>
            </a:r>
          </a:p>
        </p:txBody>
      </p:sp>
      <p:sp>
        <p:nvSpPr>
          <p:cNvPr id="11" name="CuadroTexto 10">
            <a:extLst>
              <a:ext uri="{FF2B5EF4-FFF2-40B4-BE49-F238E27FC236}">
                <a16:creationId xmlns:a16="http://schemas.microsoft.com/office/drawing/2014/main" id="{EF177F6E-65C7-4239-B6DE-3045CD4DC39C}"/>
              </a:ext>
            </a:extLst>
          </p:cNvPr>
          <p:cNvSpPr txBox="1"/>
          <p:nvPr/>
        </p:nvSpPr>
        <p:spPr>
          <a:xfrm>
            <a:off x="893137" y="1077397"/>
            <a:ext cx="7357725" cy="1323439"/>
          </a:xfrm>
          <a:prstGeom prst="rect">
            <a:avLst/>
          </a:prstGeom>
          <a:noFill/>
          <a:ln>
            <a:noFill/>
          </a:ln>
        </p:spPr>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indent="-419100">
              <a:spcBef>
                <a:spcPts val="600"/>
              </a:spcBef>
              <a:buClr>
                <a:schemeClr val="accent4"/>
              </a:buClr>
              <a:buSzPts val="3000"/>
              <a:buFont typeface="Source Sans Pro"/>
              <a:buChar char="◎"/>
              <a:defRPr sz="2000">
                <a:solidFill>
                  <a:schemeClr val="dk1"/>
                </a:solidFill>
                <a:latin typeface="Source Sans Pro"/>
                <a:ea typeface="Source Sans Pro"/>
                <a:cs typeface="Source Sans Pro"/>
                <a:sym typeface="Source Sans Pro"/>
              </a:defRPr>
            </a:lvl1pPr>
            <a:lvl2pPr marL="914400" indent="-381000">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indent="-381000">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indent="-342900">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indent="-342900">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indent="-342900">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indent="-342900">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indent="-342900">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indent="-342900">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lang="es-AR" dirty="0"/>
          </a:p>
        </p:txBody>
      </p:sp>
      <p:graphicFrame>
        <p:nvGraphicFramePr>
          <p:cNvPr id="5" name="Diagrama 4">
            <a:extLst>
              <a:ext uri="{FF2B5EF4-FFF2-40B4-BE49-F238E27FC236}">
                <a16:creationId xmlns:a16="http://schemas.microsoft.com/office/drawing/2014/main" id="{672D7D43-61C1-4AE7-9960-67C5D33C93EA}"/>
              </a:ext>
            </a:extLst>
          </p:cNvPr>
          <p:cNvGraphicFramePr/>
          <p:nvPr>
            <p:extLst>
              <p:ext uri="{D42A27DB-BD31-4B8C-83A1-F6EECF244321}">
                <p14:modId xmlns:p14="http://schemas.microsoft.com/office/powerpoint/2010/main" val="1566354211"/>
              </p:ext>
            </p:extLst>
          </p:nvPr>
        </p:nvGraphicFramePr>
        <p:xfrm>
          <a:off x="714375" y="1365395"/>
          <a:ext cx="7736185" cy="1977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Algoritmo  icono gratis">
            <a:extLst>
              <a:ext uri="{FF2B5EF4-FFF2-40B4-BE49-F238E27FC236}">
                <a16:creationId xmlns:a16="http://schemas.microsoft.com/office/drawing/2014/main" id="{AC42A3E0-4709-4F1C-A8CA-904D154E18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3649" y="3452815"/>
            <a:ext cx="809625" cy="8096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B7132F1-80E1-43DB-90EA-E1A29051AB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3137" y="3452816"/>
            <a:ext cx="809625" cy="8096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A2DA0CC-5F71-4D7E-B5D1-2E73927ABB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4161" y="3306081"/>
            <a:ext cx="944048" cy="94404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1F298C8-569C-45B0-89CC-349877ABFA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9012" y="3324678"/>
            <a:ext cx="944048" cy="94404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1DEC7DC2-0F20-4CD5-BAC6-93A01D6E0E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72350" y="3249467"/>
            <a:ext cx="1057275"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464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17889" y="2303434"/>
            <a:ext cx="703526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6.</a:t>
            </a:r>
            <a:endParaRPr sz="6000" dirty="0">
              <a:solidFill>
                <a:schemeClr val="accent4"/>
              </a:solidFill>
            </a:endParaRPr>
          </a:p>
          <a:p>
            <a:pPr marL="76200" lvl="0" algn="l" rtl="0">
              <a:spcBef>
                <a:spcPts val="0"/>
              </a:spcBef>
              <a:spcAft>
                <a:spcPts val="0"/>
              </a:spcAft>
              <a:buSzPts val="2400"/>
            </a:pPr>
            <a:r>
              <a:rPr lang="es-ES" dirty="0"/>
              <a:t>Estructuras de Control</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2476244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2800" dirty="0"/>
              <a:t>¿Qué es una estructura de control?</a:t>
            </a:r>
          </a:p>
        </p:txBody>
      </p:sp>
      <p:sp>
        <p:nvSpPr>
          <p:cNvPr id="5" name="Rectángulo 20"/>
          <p:cNvSpPr/>
          <p:nvPr/>
        </p:nvSpPr>
        <p:spPr>
          <a:xfrm>
            <a:off x="786150" y="1010720"/>
            <a:ext cx="7191375" cy="2062103"/>
          </a:xfrm>
          <a:prstGeom prst="rect">
            <a:avLst/>
          </a:prstGeom>
        </p:spPr>
        <p:txBody>
          <a:bodyPr wrap="square">
            <a:spAutoFit/>
          </a:bodyPr>
          <a:lstStyle/>
          <a:p>
            <a:r>
              <a:rPr lang="es-AR" sz="1600" dirty="0">
                <a:latin typeface="Source Sans Pro" panose="020B0503030403020204" pitchFamily="34" charset="0"/>
                <a:ea typeface="Source Sans Pro" panose="020B0503030403020204" pitchFamily="34" charset="0"/>
              </a:rPr>
              <a:t>Los pasos del algoritmo responden a estructuras que controlan el flujo de ejecución de las instrucciones. </a:t>
            </a:r>
          </a:p>
          <a:p>
            <a:endParaRPr lang="es-AR" sz="1600" dirty="0">
              <a:latin typeface="Source Sans Pro" panose="020B0503030403020204" pitchFamily="34" charset="0"/>
              <a:ea typeface="Source Sans Pro" panose="020B0503030403020204" pitchFamily="34" charset="0"/>
            </a:endParaRPr>
          </a:p>
          <a:p>
            <a:r>
              <a:rPr lang="es-AR" sz="1600" dirty="0">
                <a:latin typeface="Source Sans Pro" panose="020B0503030403020204" pitchFamily="34" charset="0"/>
                <a:ea typeface="Source Sans Pro" panose="020B0503030403020204" pitchFamily="34" charset="0"/>
              </a:rPr>
              <a:t>Se denomina flujo de ejecución o control de un algoritmo al orden en el cual deben ejecutarse los pasos individuales.   </a:t>
            </a:r>
          </a:p>
          <a:p>
            <a:endParaRPr lang="es-AR" sz="1600" dirty="0">
              <a:latin typeface="Source Sans Pro" panose="020B0503030403020204" pitchFamily="34" charset="0"/>
              <a:ea typeface="Source Sans Pro" panose="020B0503030403020204" pitchFamily="34" charset="0"/>
            </a:endParaRPr>
          </a:p>
          <a:p>
            <a:r>
              <a:rPr lang="es-AR" sz="1600" dirty="0">
                <a:latin typeface="Source Sans Pro" panose="020B0503030403020204" pitchFamily="34" charset="0"/>
                <a:ea typeface="Source Sans Pro" panose="020B0503030403020204" pitchFamily="34" charset="0"/>
              </a:rPr>
              <a:t>Las estructuras de control más conocidas son: </a:t>
            </a:r>
          </a:p>
          <a:p>
            <a:endParaRPr lang="es-AR" sz="1600" dirty="0">
              <a:latin typeface="Source Sans Pro" panose="020B0503030403020204" pitchFamily="34" charset="0"/>
              <a:ea typeface="Source Sans Pro" panose="020B0503030403020204" pitchFamily="34" charset="0"/>
            </a:endParaRPr>
          </a:p>
        </p:txBody>
      </p:sp>
      <p:graphicFrame>
        <p:nvGraphicFramePr>
          <p:cNvPr id="6" name="5 Diagrama"/>
          <p:cNvGraphicFramePr/>
          <p:nvPr>
            <p:extLst>
              <p:ext uri="{D42A27DB-BD31-4B8C-83A1-F6EECF244321}">
                <p14:modId xmlns:p14="http://schemas.microsoft.com/office/powerpoint/2010/main" val="2357555409"/>
              </p:ext>
            </p:extLst>
          </p:nvPr>
        </p:nvGraphicFramePr>
        <p:xfrm>
          <a:off x="786150" y="2721323"/>
          <a:ext cx="7556572" cy="210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923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ABEDB86F-110F-42C8-8FF6-997564CB4AB0}"/>
                                            </p:graphicEl>
                                          </p:spTgt>
                                        </p:tgtEl>
                                        <p:attrNameLst>
                                          <p:attrName>style.visibility</p:attrName>
                                        </p:attrNameLst>
                                      </p:cBhvr>
                                      <p:to>
                                        <p:strVal val="visible"/>
                                      </p:to>
                                    </p:set>
                                    <p:animEffect transition="in" filter="fade">
                                      <p:cBhvr>
                                        <p:cTn id="7" dur="1000"/>
                                        <p:tgtEl>
                                          <p:spTgt spid="6">
                                            <p:graphicEl>
                                              <a:dgm id="{ABEDB86F-110F-42C8-8FF6-997564CB4AB0}"/>
                                            </p:graphicEl>
                                          </p:spTgt>
                                        </p:tgtEl>
                                      </p:cBhvr>
                                    </p:animEffect>
                                    <p:anim calcmode="lin" valueType="num">
                                      <p:cBhvr>
                                        <p:cTn id="8" dur="1000" fill="hold"/>
                                        <p:tgtEl>
                                          <p:spTgt spid="6">
                                            <p:graphicEl>
                                              <a:dgm id="{ABEDB86F-110F-42C8-8FF6-997564CB4AB0}"/>
                                            </p:graphicEl>
                                          </p:spTgt>
                                        </p:tgtEl>
                                        <p:attrNameLst>
                                          <p:attrName>ppt_x</p:attrName>
                                        </p:attrNameLst>
                                      </p:cBhvr>
                                      <p:tavLst>
                                        <p:tav tm="0">
                                          <p:val>
                                            <p:strVal val="#ppt_x"/>
                                          </p:val>
                                        </p:tav>
                                        <p:tav tm="100000">
                                          <p:val>
                                            <p:strVal val="#ppt_x"/>
                                          </p:val>
                                        </p:tav>
                                      </p:tavLst>
                                    </p:anim>
                                    <p:anim calcmode="lin" valueType="num">
                                      <p:cBhvr>
                                        <p:cTn id="9" dur="1000" fill="hold"/>
                                        <p:tgtEl>
                                          <p:spTgt spid="6">
                                            <p:graphicEl>
                                              <a:dgm id="{ABEDB86F-110F-42C8-8FF6-997564CB4AB0}"/>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graphicEl>
                                              <a:dgm id="{A7D067E5-9A02-4A11-903D-E198AB618EC2}"/>
                                            </p:graphicEl>
                                          </p:spTgt>
                                        </p:tgtEl>
                                        <p:attrNameLst>
                                          <p:attrName>style.visibility</p:attrName>
                                        </p:attrNameLst>
                                      </p:cBhvr>
                                      <p:to>
                                        <p:strVal val="visible"/>
                                      </p:to>
                                    </p:set>
                                    <p:animEffect transition="in" filter="fade">
                                      <p:cBhvr>
                                        <p:cTn id="14" dur="1000"/>
                                        <p:tgtEl>
                                          <p:spTgt spid="6">
                                            <p:graphicEl>
                                              <a:dgm id="{A7D067E5-9A02-4A11-903D-E198AB618EC2}"/>
                                            </p:graphicEl>
                                          </p:spTgt>
                                        </p:tgtEl>
                                      </p:cBhvr>
                                    </p:animEffect>
                                    <p:anim calcmode="lin" valueType="num">
                                      <p:cBhvr>
                                        <p:cTn id="15" dur="1000" fill="hold"/>
                                        <p:tgtEl>
                                          <p:spTgt spid="6">
                                            <p:graphicEl>
                                              <a:dgm id="{A7D067E5-9A02-4A11-903D-E198AB618EC2}"/>
                                            </p:graphicEl>
                                          </p:spTgt>
                                        </p:tgtEl>
                                        <p:attrNameLst>
                                          <p:attrName>ppt_x</p:attrName>
                                        </p:attrNameLst>
                                      </p:cBhvr>
                                      <p:tavLst>
                                        <p:tav tm="0">
                                          <p:val>
                                            <p:strVal val="#ppt_x"/>
                                          </p:val>
                                        </p:tav>
                                        <p:tav tm="100000">
                                          <p:val>
                                            <p:strVal val="#ppt_x"/>
                                          </p:val>
                                        </p:tav>
                                      </p:tavLst>
                                    </p:anim>
                                    <p:anim calcmode="lin" valueType="num">
                                      <p:cBhvr>
                                        <p:cTn id="16" dur="1000" fill="hold"/>
                                        <p:tgtEl>
                                          <p:spTgt spid="6">
                                            <p:graphicEl>
                                              <a:dgm id="{A7D067E5-9A02-4A11-903D-E198AB618EC2}"/>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graphicEl>
                                              <a:dgm id="{C0EDD86E-63E4-4D11-949F-A1A93D73910D}"/>
                                            </p:graphicEl>
                                          </p:spTgt>
                                        </p:tgtEl>
                                        <p:attrNameLst>
                                          <p:attrName>style.visibility</p:attrName>
                                        </p:attrNameLst>
                                      </p:cBhvr>
                                      <p:to>
                                        <p:strVal val="visible"/>
                                      </p:to>
                                    </p:set>
                                    <p:animEffect transition="in" filter="fade">
                                      <p:cBhvr>
                                        <p:cTn id="21" dur="1000"/>
                                        <p:tgtEl>
                                          <p:spTgt spid="6">
                                            <p:graphicEl>
                                              <a:dgm id="{C0EDD86E-63E4-4D11-949F-A1A93D73910D}"/>
                                            </p:graphicEl>
                                          </p:spTgt>
                                        </p:tgtEl>
                                      </p:cBhvr>
                                    </p:animEffect>
                                    <p:anim calcmode="lin" valueType="num">
                                      <p:cBhvr>
                                        <p:cTn id="22" dur="1000" fill="hold"/>
                                        <p:tgtEl>
                                          <p:spTgt spid="6">
                                            <p:graphicEl>
                                              <a:dgm id="{C0EDD86E-63E4-4D11-949F-A1A93D73910D}"/>
                                            </p:graphicEl>
                                          </p:spTgt>
                                        </p:tgtEl>
                                        <p:attrNameLst>
                                          <p:attrName>ppt_x</p:attrName>
                                        </p:attrNameLst>
                                      </p:cBhvr>
                                      <p:tavLst>
                                        <p:tav tm="0">
                                          <p:val>
                                            <p:strVal val="#ppt_x"/>
                                          </p:val>
                                        </p:tav>
                                        <p:tav tm="100000">
                                          <p:val>
                                            <p:strVal val="#ppt_x"/>
                                          </p:val>
                                        </p:tav>
                                      </p:tavLst>
                                    </p:anim>
                                    <p:anim calcmode="lin" valueType="num">
                                      <p:cBhvr>
                                        <p:cTn id="23" dur="1000" fill="hold"/>
                                        <p:tgtEl>
                                          <p:spTgt spid="6">
                                            <p:graphicEl>
                                              <a:dgm id="{C0EDD86E-63E4-4D11-949F-A1A93D73910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2800" dirty="0"/>
              <a:t>Secuencia</a:t>
            </a:r>
          </a:p>
        </p:txBody>
      </p:sp>
      <p:sp>
        <p:nvSpPr>
          <p:cNvPr id="3" name="2 Marcador de contenido"/>
          <p:cNvSpPr>
            <a:spLocks noGrp="1"/>
          </p:cNvSpPr>
          <p:nvPr>
            <p:ph idx="1"/>
          </p:nvPr>
        </p:nvSpPr>
        <p:spPr>
          <a:xfrm>
            <a:off x="457200" y="1200150"/>
            <a:ext cx="5406014" cy="3657600"/>
          </a:xfrm>
        </p:spPr>
        <p:txBody>
          <a:bodyPr/>
          <a:lstStyle/>
          <a:p>
            <a:r>
              <a:rPr lang="es-AR" sz="1800" dirty="0"/>
              <a:t>Una secuencia de acciones esta formada por un conjunto de instrucciones/acciones que se ejecuta una detrás de la otra.</a:t>
            </a:r>
          </a:p>
        </p:txBody>
      </p:sp>
      <p:sp>
        <p:nvSpPr>
          <p:cNvPr id="4" name="3 CuadroTexto"/>
          <p:cNvSpPr txBox="1"/>
          <p:nvPr/>
        </p:nvSpPr>
        <p:spPr>
          <a:xfrm>
            <a:off x="955534" y="2318813"/>
            <a:ext cx="5091560" cy="2308324"/>
          </a:xfrm>
          <a:prstGeom prst="rect">
            <a:avLst/>
          </a:prstGeom>
          <a:noFill/>
        </p:spPr>
        <p:txBody>
          <a:bodyPr wrap="square" rtlCol="0">
            <a:spAutoFit/>
          </a:bodyPr>
          <a:lstStyle/>
          <a:p>
            <a:r>
              <a:rPr lang="es-AR" sz="1800" dirty="0">
                <a:latin typeface="Source Sans Pro" panose="020B0503030403020204" pitchFamily="34" charset="0"/>
                <a:ea typeface="Source Sans Pro" panose="020B0503030403020204" pitchFamily="34" charset="0"/>
              </a:rPr>
              <a:t>Estas instrucciones pueden ser:</a:t>
            </a:r>
          </a:p>
          <a:p>
            <a:pPr marL="214313" indent="-214313">
              <a:buFont typeface="Arial" panose="020B0604020202020204" pitchFamily="34" charset="0"/>
              <a:buChar char="•"/>
            </a:pPr>
            <a:r>
              <a:rPr lang="es-AR" sz="1800" dirty="0">
                <a:latin typeface="Source Sans Pro" panose="020B0503030403020204" pitchFamily="34" charset="0"/>
                <a:ea typeface="Source Sans Pro" panose="020B0503030403020204" pitchFamily="34" charset="0"/>
              </a:rPr>
              <a:t>Declaración de variables</a:t>
            </a:r>
          </a:p>
          <a:p>
            <a:pPr marL="214313" indent="-214313">
              <a:buFont typeface="Arial" panose="020B0604020202020204" pitchFamily="34" charset="0"/>
              <a:buChar char="•"/>
            </a:pPr>
            <a:r>
              <a:rPr lang="es-AR" sz="1800" dirty="0">
                <a:latin typeface="Source Sans Pro" panose="020B0503030403020204" pitchFamily="34" charset="0"/>
                <a:ea typeface="Source Sans Pro" panose="020B0503030403020204" pitchFamily="34" charset="0"/>
              </a:rPr>
              <a:t>Asignación de variables </a:t>
            </a:r>
          </a:p>
          <a:p>
            <a:pPr marL="214313" indent="-214313">
              <a:buFont typeface="Arial" panose="020B0604020202020204" pitchFamily="34" charset="0"/>
              <a:buChar char="•"/>
            </a:pPr>
            <a:r>
              <a:rPr lang="es-AR" sz="1800" dirty="0">
                <a:latin typeface="Source Sans Pro" panose="020B0503030403020204" pitchFamily="34" charset="0"/>
                <a:ea typeface="Source Sans Pro" panose="020B0503030403020204" pitchFamily="34" charset="0"/>
              </a:rPr>
              <a:t>Entrada de datos</a:t>
            </a:r>
          </a:p>
          <a:p>
            <a:pPr marL="214313" indent="-214313">
              <a:buFont typeface="Arial" panose="020B0604020202020204" pitchFamily="34" charset="0"/>
              <a:buChar char="•"/>
            </a:pPr>
            <a:r>
              <a:rPr lang="es-AR" sz="1800" dirty="0">
                <a:latin typeface="Source Sans Pro" panose="020B0503030403020204" pitchFamily="34" charset="0"/>
                <a:ea typeface="Source Sans Pro" panose="020B0503030403020204" pitchFamily="34" charset="0"/>
              </a:rPr>
              <a:t>Procesamiento de datos (operaciones)</a:t>
            </a:r>
          </a:p>
          <a:p>
            <a:pPr marL="214313" indent="-214313">
              <a:buFont typeface="Arial" panose="020B0604020202020204" pitchFamily="34" charset="0"/>
              <a:buChar char="•"/>
            </a:pPr>
            <a:r>
              <a:rPr lang="es-AR" sz="1800" dirty="0">
                <a:latin typeface="Source Sans Pro" panose="020B0503030403020204" pitchFamily="34" charset="0"/>
                <a:ea typeface="Source Sans Pro" panose="020B0503030403020204" pitchFamily="34" charset="0"/>
              </a:rPr>
              <a:t>Reporte de resultados</a:t>
            </a:r>
          </a:p>
          <a:p>
            <a:pPr marL="214313" indent="-214313">
              <a:buFont typeface="Arial" panose="020B0604020202020204" pitchFamily="34" charset="0"/>
              <a:buChar char="•"/>
            </a:pPr>
            <a:r>
              <a:rPr lang="es-AR" sz="1800" dirty="0">
                <a:latin typeface="Source Sans Pro" panose="020B0503030403020204" pitchFamily="34" charset="0"/>
                <a:ea typeface="Source Sans Pro" panose="020B0503030403020204" pitchFamily="34" charset="0"/>
              </a:rPr>
              <a:t>Estructuras de control decisión</a:t>
            </a:r>
          </a:p>
          <a:p>
            <a:pPr marL="214313" indent="-214313">
              <a:buFont typeface="Arial" panose="020B0604020202020204" pitchFamily="34" charset="0"/>
              <a:buChar char="•"/>
            </a:pPr>
            <a:r>
              <a:rPr lang="es-AR" sz="1800" dirty="0">
                <a:latin typeface="Source Sans Pro" panose="020B0503030403020204" pitchFamily="34" charset="0"/>
                <a:ea typeface="Source Sans Pro" panose="020B0503030403020204" pitchFamily="34" charset="0"/>
              </a:rPr>
              <a:t>Estructuras de control repetición</a:t>
            </a: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477" y="880878"/>
            <a:ext cx="2260879" cy="3860559"/>
          </a:xfrm>
          <a:prstGeom prst="rect">
            <a:avLst/>
          </a:prstGeom>
        </p:spPr>
      </p:pic>
    </p:spTree>
    <p:extLst>
      <p:ext uri="{BB962C8B-B14F-4D97-AF65-F5344CB8AC3E}">
        <p14:creationId xmlns:p14="http://schemas.microsoft.com/office/powerpoint/2010/main" val="59008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17889" y="2303434"/>
            <a:ext cx="703526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457200" lvl="0" indent="-381000" algn="l" rtl="0">
              <a:spcBef>
                <a:spcPts val="600"/>
              </a:spcBef>
              <a:spcAft>
                <a:spcPts val="0"/>
              </a:spcAft>
              <a:buSzPts val="2400"/>
              <a:buChar char="◎"/>
            </a:pPr>
            <a:r>
              <a:rPr lang="es-ES" dirty="0"/>
              <a:t>Conceptos de Algoritmo</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2800" dirty="0"/>
              <a:t>Decisión</a:t>
            </a:r>
          </a:p>
        </p:txBody>
      </p:sp>
      <p:sp>
        <p:nvSpPr>
          <p:cNvPr id="3" name="2 Marcador de contenido"/>
          <p:cNvSpPr>
            <a:spLocks noGrp="1"/>
          </p:cNvSpPr>
          <p:nvPr>
            <p:ph idx="1"/>
          </p:nvPr>
        </p:nvSpPr>
        <p:spPr>
          <a:xfrm>
            <a:off x="724841" y="1090412"/>
            <a:ext cx="7571700" cy="3573600"/>
          </a:xfrm>
        </p:spPr>
        <p:txBody>
          <a:bodyPr/>
          <a:lstStyle/>
          <a:p>
            <a:r>
              <a:rPr lang="es-AR" sz="1800" dirty="0"/>
              <a:t>Este tipo de instrucción permite elegir el flujo de ejecución de instrucción en base a una condición.</a:t>
            </a:r>
          </a:p>
          <a:p>
            <a:r>
              <a:rPr lang="es-AR" sz="1800" dirty="0"/>
              <a:t>En Pseudocodigo utilizamos las palabras claves “</a:t>
            </a:r>
            <a:r>
              <a:rPr lang="es-AR" sz="1800" dirty="0">
                <a:solidFill>
                  <a:schemeClr val="accent1"/>
                </a:solidFill>
              </a:rPr>
              <a:t>Si</a:t>
            </a:r>
            <a:r>
              <a:rPr lang="es-AR" sz="1800" dirty="0"/>
              <a:t>”, “</a:t>
            </a:r>
            <a:r>
              <a:rPr lang="es-AR" sz="1800" dirty="0">
                <a:solidFill>
                  <a:schemeClr val="accent1"/>
                </a:solidFill>
              </a:rPr>
              <a:t>Entonces</a:t>
            </a:r>
            <a:r>
              <a:rPr lang="es-AR" sz="1800" dirty="0"/>
              <a:t>”, “</a:t>
            </a:r>
            <a:r>
              <a:rPr lang="es-AR" sz="1800" dirty="0">
                <a:solidFill>
                  <a:schemeClr val="accent1"/>
                </a:solidFill>
              </a:rPr>
              <a:t>Sino</a:t>
            </a:r>
            <a:r>
              <a:rPr lang="es-AR" sz="1800" dirty="0"/>
              <a:t>”</a:t>
            </a:r>
          </a:p>
          <a:p>
            <a:r>
              <a:rPr lang="es-AR" sz="1800" dirty="0"/>
              <a:t>En programación generalmente utilizamos las palabras claves “</a:t>
            </a:r>
            <a:r>
              <a:rPr lang="es-AR" sz="1800" dirty="0" err="1">
                <a:solidFill>
                  <a:schemeClr val="accent1"/>
                </a:solidFill>
              </a:rPr>
              <a:t>If</a:t>
            </a:r>
            <a:r>
              <a:rPr lang="es-AR" sz="1800" dirty="0"/>
              <a:t>”, “</a:t>
            </a:r>
            <a:r>
              <a:rPr lang="es-AR" sz="1800" dirty="0" err="1">
                <a:solidFill>
                  <a:schemeClr val="accent1"/>
                </a:solidFill>
              </a:rPr>
              <a:t>Then</a:t>
            </a:r>
            <a:r>
              <a:rPr lang="es-AR" sz="1800" dirty="0"/>
              <a:t>”, “</a:t>
            </a:r>
            <a:r>
              <a:rPr lang="es-AR" sz="1800" dirty="0" err="1">
                <a:solidFill>
                  <a:schemeClr val="accent1"/>
                </a:solidFill>
              </a:rPr>
              <a:t>Else</a:t>
            </a:r>
            <a:r>
              <a:rPr lang="es-AR" sz="1800" dirty="0"/>
              <a: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017" y="2695223"/>
            <a:ext cx="3560214" cy="2215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ángulo: esquinas redondeadas 3">
            <a:extLst>
              <a:ext uri="{FF2B5EF4-FFF2-40B4-BE49-F238E27FC236}">
                <a16:creationId xmlns:a16="http://schemas.microsoft.com/office/drawing/2014/main" id="{5A9F49B2-35B2-4E01-9D09-D2C40EBAD8AC}"/>
              </a:ext>
            </a:extLst>
          </p:cNvPr>
          <p:cNvSpPr/>
          <p:nvPr/>
        </p:nvSpPr>
        <p:spPr>
          <a:xfrm>
            <a:off x="1867095" y="2978604"/>
            <a:ext cx="1294622" cy="349898"/>
          </a:xfrm>
          <a:prstGeom prst="roundRect">
            <a:avLst/>
          </a:prstGeom>
          <a:solidFill>
            <a:schemeClr val="bg2"/>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s-AR" sz="1050" dirty="0"/>
              <a:t>Inicio</a:t>
            </a:r>
          </a:p>
        </p:txBody>
      </p:sp>
      <p:sp>
        <p:nvSpPr>
          <p:cNvPr id="6" name="Rectángulo: esquinas redondeadas 5">
            <a:extLst>
              <a:ext uri="{FF2B5EF4-FFF2-40B4-BE49-F238E27FC236}">
                <a16:creationId xmlns:a16="http://schemas.microsoft.com/office/drawing/2014/main" id="{6387A886-E49F-4D91-AEC9-31DEB999A262}"/>
              </a:ext>
            </a:extLst>
          </p:cNvPr>
          <p:cNvSpPr/>
          <p:nvPr/>
        </p:nvSpPr>
        <p:spPr>
          <a:xfrm>
            <a:off x="1867095" y="3393658"/>
            <a:ext cx="1294622" cy="349898"/>
          </a:xfrm>
          <a:prstGeom prst="roundRect">
            <a:avLst/>
          </a:prstGeom>
          <a:solidFill>
            <a:schemeClr val="bg2"/>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s-AR" sz="1050" dirty="0"/>
              <a:t>Acción 1</a:t>
            </a:r>
          </a:p>
        </p:txBody>
      </p:sp>
      <p:sp>
        <p:nvSpPr>
          <p:cNvPr id="7" name="Rectángulo: esquinas redondeadas 6">
            <a:extLst>
              <a:ext uri="{FF2B5EF4-FFF2-40B4-BE49-F238E27FC236}">
                <a16:creationId xmlns:a16="http://schemas.microsoft.com/office/drawing/2014/main" id="{E9225E58-F711-47EA-8C2C-8F66F286EF0C}"/>
              </a:ext>
            </a:extLst>
          </p:cNvPr>
          <p:cNvSpPr/>
          <p:nvPr/>
        </p:nvSpPr>
        <p:spPr>
          <a:xfrm>
            <a:off x="1877591" y="3829706"/>
            <a:ext cx="1294622" cy="349898"/>
          </a:xfrm>
          <a:prstGeom prst="roundRect">
            <a:avLst/>
          </a:prstGeom>
          <a:solidFill>
            <a:schemeClr val="bg2"/>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s-AR" sz="1050" dirty="0"/>
              <a:t>Decisión</a:t>
            </a:r>
          </a:p>
        </p:txBody>
      </p:sp>
      <p:sp>
        <p:nvSpPr>
          <p:cNvPr id="8" name="Rectángulo: esquinas redondeadas 7">
            <a:extLst>
              <a:ext uri="{FF2B5EF4-FFF2-40B4-BE49-F238E27FC236}">
                <a16:creationId xmlns:a16="http://schemas.microsoft.com/office/drawing/2014/main" id="{5238FF76-7B98-4E0D-B7D6-4598E062D31B}"/>
              </a:ext>
            </a:extLst>
          </p:cNvPr>
          <p:cNvSpPr/>
          <p:nvPr/>
        </p:nvSpPr>
        <p:spPr>
          <a:xfrm>
            <a:off x="1219783" y="4275510"/>
            <a:ext cx="1294622" cy="349898"/>
          </a:xfrm>
          <a:prstGeom prst="roundRect">
            <a:avLst/>
          </a:prstGeom>
          <a:solidFill>
            <a:schemeClr val="bg2"/>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s-AR" sz="1050" dirty="0"/>
              <a:t>Acción 2</a:t>
            </a:r>
          </a:p>
        </p:txBody>
      </p:sp>
      <p:sp>
        <p:nvSpPr>
          <p:cNvPr id="9" name="Rectángulo: esquinas redondeadas 8">
            <a:extLst>
              <a:ext uri="{FF2B5EF4-FFF2-40B4-BE49-F238E27FC236}">
                <a16:creationId xmlns:a16="http://schemas.microsoft.com/office/drawing/2014/main" id="{AD1542CA-4381-4C82-BDD5-1BCF0A286634}"/>
              </a:ext>
            </a:extLst>
          </p:cNvPr>
          <p:cNvSpPr/>
          <p:nvPr/>
        </p:nvSpPr>
        <p:spPr>
          <a:xfrm>
            <a:off x="2600265" y="4265754"/>
            <a:ext cx="1294622" cy="349898"/>
          </a:xfrm>
          <a:prstGeom prst="roundRect">
            <a:avLst/>
          </a:prstGeom>
          <a:solidFill>
            <a:schemeClr val="bg2"/>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s-AR" sz="1050" dirty="0"/>
              <a:t>Acción 5</a:t>
            </a:r>
          </a:p>
        </p:txBody>
      </p:sp>
      <p:sp>
        <p:nvSpPr>
          <p:cNvPr id="10" name="Rectángulo: esquinas redondeadas 9">
            <a:extLst>
              <a:ext uri="{FF2B5EF4-FFF2-40B4-BE49-F238E27FC236}">
                <a16:creationId xmlns:a16="http://schemas.microsoft.com/office/drawing/2014/main" id="{01E056EB-6DDB-4E97-B601-7B9284A47CB6}"/>
              </a:ext>
            </a:extLst>
          </p:cNvPr>
          <p:cNvSpPr/>
          <p:nvPr/>
        </p:nvSpPr>
        <p:spPr>
          <a:xfrm>
            <a:off x="1877590" y="4693321"/>
            <a:ext cx="1294622" cy="349898"/>
          </a:xfrm>
          <a:prstGeom prst="roundRect">
            <a:avLst/>
          </a:prstGeom>
          <a:solidFill>
            <a:schemeClr val="bg2"/>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s-AR" sz="1050" dirty="0"/>
              <a:t>Acción 4</a:t>
            </a:r>
          </a:p>
        </p:txBody>
      </p:sp>
      <p:cxnSp>
        <p:nvCxnSpPr>
          <p:cNvPr id="12" name="Conector recto de flecha 11">
            <a:extLst>
              <a:ext uri="{FF2B5EF4-FFF2-40B4-BE49-F238E27FC236}">
                <a16:creationId xmlns:a16="http://schemas.microsoft.com/office/drawing/2014/main" id="{D33380A7-5122-4252-AB8B-4671A52C282D}"/>
              </a:ext>
            </a:extLst>
          </p:cNvPr>
          <p:cNvCxnSpPr>
            <a:stCxn id="4" idx="2"/>
            <a:endCxn id="6" idx="0"/>
          </p:cNvCxnSpPr>
          <p:nvPr/>
        </p:nvCxnSpPr>
        <p:spPr>
          <a:xfrm>
            <a:off x="2514406" y="3328502"/>
            <a:ext cx="0" cy="65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455FE194-ACDA-4D7E-ABB0-9B19CA7FFBA2}"/>
              </a:ext>
            </a:extLst>
          </p:cNvPr>
          <p:cNvCxnSpPr>
            <a:stCxn id="6" idx="2"/>
            <a:endCxn id="7" idx="0"/>
          </p:cNvCxnSpPr>
          <p:nvPr/>
        </p:nvCxnSpPr>
        <p:spPr>
          <a:xfrm>
            <a:off x="2514406" y="3743556"/>
            <a:ext cx="10496" cy="8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3C923ED3-293C-4CFF-A141-DAA5A6F0EAEE}"/>
              </a:ext>
            </a:extLst>
          </p:cNvPr>
          <p:cNvCxnSpPr>
            <a:stCxn id="7" idx="2"/>
            <a:endCxn id="8" idx="0"/>
          </p:cNvCxnSpPr>
          <p:nvPr/>
        </p:nvCxnSpPr>
        <p:spPr>
          <a:xfrm flipH="1">
            <a:off x="1867095" y="4179604"/>
            <a:ext cx="657808" cy="95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D23A32A7-BACB-4FF7-B282-1AD0AEB18E6D}"/>
              </a:ext>
            </a:extLst>
          </p:cNvPr>
          <p:cNvCxnSpPr>
            <a:stCxn id="7" idx="2"/>
            <a:endCxn id="9" idx="0"/>
          </p:cNvCxnSpPr>
          <p:nvPr/>
        </p:nvCxnSpPr>
        <p:spPr>
          <a:xfrm>
            <a:off x="2524902" y="4179604"/>
            <a:ext cx="722674" cy="8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2418EFB5-5823-44E6-A059-1B426FED898A}"/>
              </a:ext>
            </a:extLst>
          </p:cNvPr>
          <p:cNvCxnSpPr>
            <a:stCxn id="8" idx="2"/>
            <a:endCxn id="10" idx="0"/>
          </p:cNvCxnSpPr>
          <p:nvPr/>
        </p:nvCxnSpPr>
        <p:spPr>
          <a:xfrm>
            <a:off x="1867094" y="4625408"/>
            <a:ext cx="657807" cy="67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5649D1E8-C725-48DD-A98B-933F6FE7E768}"/>
              </a:ext>
            </a:extLst>
          </p:cNvPr>
          <p:cNvCxnSpPr>
            <a:stCxn id="9" idx="2"/>
          </p:cNvCxnSpPr>
          <p:nvPr/>
        </p:nvCxnSpPr>
        <p:spPr>
          <a:xfrm flipH="1">
            <a:off x="2664862" y="4615652"/>
            <a:ext cx="582714" cy="8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39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2800" dirty="0"/>
              <a:t>Decisión</a:t>
            </a:r>
          </a:p>
        </p:txBody>
      </p:sp>
      <p:sp>
        <p:nvSpPr>
          <p:cNvPr id="5" name="4 Marcador de contenido"/>
          <p:cNvSpPr>
            <a:spLocks noGrp="1"/>
          </p:cNvSpPr>
          <p:nvPr>
            <p:ph idx="1"/>
          </p:nvPr>
        </p:nvSpPr>
        <p:spPr/>
        <p:txBody>
          <a:bodyPr/>
          <a:lstStyle/>
          <a:p>
            <a:r>
              <a:rPr lang="es-AR" sz="1800" dirty="0"/>
              <a:t>Una estructura de decisión SI (IF) toma una decisión de acción mediante una condición o decisión lógica. </a:t>
            </a:r>
          </a:p>
          <a:p>
            <a:endParaRPr lang="es-AR" sz="1800" dirty="0"/>
          </a:p>
          <a:p>
            <a:r>
              <a:rPr lang="es-AR" sz="1800" dirty="0"/>
              <a:t>La condición puede ser simple o compuesta (dos o más condiciones unidas con operador lógico).</a:t>
            </a:r>
          </a:p>
          <a:p>
            <a:endParaRPr lang="es-AR" sz="1800" dirty="0"/>
          </a:p>
          <a:p>
            <a:r>
              <a:rPr lang="es-AR" sz="1800" dirty="0"/>
              <a:t>El resultado de toda condición da un valor booleano (Verdadero o Falso).</a:t>
            </a:r>
          </a:p>
          <a:p>
            <a:endParaRPr lang="es-AR" sz="1800" dirty="0"/>
          </a:p>
          <a:p>
            <a:r>
              <a:rPr lang="es-AR" sz="1800" dirty="0"/>
              <a:t>Para resolver un problema puede combinarse esta estructura con otros, tanto sea secuencialmente como anidándola.</a:t>
            </a:r>
          </a:p>
        </p:txBody>
      </p:sp>
    </p:spTree>
    <p:extLst>
      <p:ext uri="{BB962C8B-B14F-4D97-AF65-F5344CB8AC3E}">
        <p14:creationId xmlns:p14="http://schemas.microsoft.com/office/powerpoint/2010/main" val="3688810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2800" dirty="0"/>
              <a:t>Repetición</a:t>
            </a:r>
          </a:p>
        </p:txBody>
      </p:sp>
      <p:sp>
        <p:nvSpPr>
          <p:cNvPr id="3" name="2 Marcador de contenido"/>
          <p:cNvSpPr>
            <a:spLocks noGrp="1"/>
          </p:cNvSpPr>
          <p:nvPr>
            <p:ph idx="1"/>
          </p:nvPr>
        </p:nvSpPr>
        <p:spPr/>
        <p:txBody>
          <a:bodyPr/>
          <a:lstStyle/>
          <a:p>
            <a:r>
              <a:rPr lang="es-ES" sz="1800" dirty="0"/>
              <a:t>La repetición es la estructura de control que permite al algoritmo ejecutar un conjunto de instrucciones un número de veces fijo o conocido de antemano, o en base a una condición. </a:t>
            </a:r>
          </a:p>
          <a:p>
            <a:r>
              <a:rPr lang="es-ES" sz="1800" dirty="0"/>
              <a:t>Las más conocidas son “</a:t>
            </a:r>
            <a:r>
              <a:rPr lang="es-ES" sz="1800" dirty="0">
                <a:solidFill>
                  <a:schemeClr val="tx2"/>
                </a:solidFill>
              </a:rPr>
              <a:t>Mientras</a:t>
            </a:r>
            <a:r>
              <a:rPr lang="es-ES" sz="1800" dirty="0"/>
              <a:t>” y “</a:t>
            </a:r>
            <a:r>
              <a:rPr lang="es-ES" sz="1800" dirty="0">
                <a:solidFill>
                  <a:schemeClr val="tx2"/>
                </a:solidFill>
              </a:rPr>
              <a:t>Para</a:t>
            </a:r>
            <a:r>
              <a:rPr lang="es-ES" sz="1800" dirty="0"/>
              <a:t>”</a:t>
            </a:r>
            <a:endParaRPr lang="es-AR" sz="1800" dirty="0"/>
          </a:p>
          <a:p>
            <a:endParaRPr lang="es-AR" sz="18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264" y="2710857"/>
            <a:ext cx="1430747" cy="2443070"/>
          </a:xfrm>
          <a:prstGeom prst="rect">
            <a:avLst/>
          </a:prstGeom>
        </p:spPr>
      </p:pic>
      <p:cxnSp>
        <p:nvCxnSpPr>
          <p:cNvPr id="12" name="11 Conector recto"/>
          <p:cNvCxnSpPr/>
          <p:nvPr/>
        </p:nvCxnSpPr>
        <p:spPr>
          <a:xfrm>
            <a:off x="4336637" y="4557240"/>
            <a:ext cx="1029183" cy="0"/>
          </a:xfrm>
          <a:prstGeom prst="line">
            <a:avLst/>
          </a:prstGeom>
          <a:ln w="19050">
            <a:solidFill>
              <a:srgbClr val="4579D7"/>
            </a:solidFill>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flipV="1">
            <a:off x="5365820" y="3155494"/>
            <a:ext cx="0" cy="1401746"/>
          </a:xfrm>
          <a:prstGeom prst="line">
            <a:avLst/>
          </a:prstGeom>
          <a:ln w="19050">
            <a:solidFill>
              <a:srgbClr val="4579D7"/>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H="1">
            <a:off x="4336637" y="3155495"/>
            <a:ext cx="1029183" cy="0"/>
          </a:xfrm>
          <a:prstGeom prst="line">
            <a:avLst/>
          </a:prstGeom>
          <a:ln w="19050">
            <a:solidFill>
              <a:srgbClr val="4579D7"/>
            </a:solidFill>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5365820" y="3228851"/>
            <a:ext cx="1197764" cy="253916"/>
          </a:xfrm>
          <a:prstGeom prst="rect">
            <a:avLst/>
          </a:prstGeom>
          <a:noFill/>
        </p:spPr>
        <p:txBody>
          <a:bodyPr wrap="none" rtlCol="0">
            <a:spAutoFit/>
          </a:bodyPr>
          <a:lstStyle/>
          <a:p>
            <a:r>
              <a:rPr lang="es-AR" sz="1050" dirty="0"/>
              <a:t>Repetir 10 veces</a:t>
            </a:r>
          </a:p>
        </p:txBody>
      </p:sp>
      <p:cxnSp>
        <p:nvCxnSpPr>
          <p:cNvPr id="21" name="20 Conector recto"/>
          <p:cNvCxnSpPr/>
          <p:nvPr/>
        </p:nvCxnSpPr>
        <p:spPr>
          <a:xfrm flipH="1">
            <a:off x="3307454" y="3156751"/>
            <a:ext cx="1029183" cy="0"/>
          </a:xfrm>
          <a:prstGeom prst="line">
            <a:avLst/>
          </a:prstGeom>
          <a:ln w="19050">
            <a:solidFill>
              <a:srgbClr val="4579D7"/>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flipV="1">
            <a:off x="3316246" y="3156751"/>
            <a:ext cx="0" cy="1401746"/>
          </a:xfrm>
          <a:prstGeom prst="line">
            <a:avLst/>
          </a:prstGeom>
          <a:ln w="19050">
            <a:solidFill>
              <a:srgbClr val="4579D7"/>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3307454" y="4558496"/>
            <a:ext cx="1029183" cy="0"/>
          </a:xfrm>
          <a:prstGeom prst="line">
            <a:avLst/>
          </a:prstGeom>
          <a:ln w="19050">
            <a:solidFill>
              <a:srgbClr val="4579D7"/>
            </a:solidFill>
          </a:ln>
        </p:spPr>
        <p:style>
          <a:lnRef idx="1">
            <a:schemeClr val="accent1"/>
          </a:lnRef>
          <a:fillRef idx="0">
            <a:schemeClr val="accent1"/>
          </a:fillRef>
          <a:effectRef idx="0">
            <a:schemeClr val="accent1"/>
          </a:effectRef>
          <a:fontRef idx="minor">
            <a:schemeClr val="tx1"/>
          </a:fontRef>
        </p:style>
      </p:cxnSp>
      <p:sp>
        <p:nvSpPr>
          <p:cNvPr id="24" name="23 Llamada rectangular"/>
          <p:cNvSpPr/>
          <p:nvPr/>
        </p:nvSpPr>
        <p:spPr>
          <a:xfrm>
            <a:off x="6571623" y="3873640"/>
            <a:ext cx="2087545" cy="1130438"/>
          </a:xfrm>
          <a:prstGeom prst="wedgeRectCallout">
            <a:avLst>
              <a:gd name="adj1" fmla="val -94621"/>
              <a:gd name="adj2" fmla="val -7843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050" dirty="0">
                <a:solidFill>
                  <a:schemeClr val="tx1"/>
                </a:solidFill>
              </a:rPr>
              <a:t>Utilizando un “</a:t>
            </a:r>
            <a:r>
              <a:rPr lang="es-AR" sz="1050" b="1" dirty="0">
                <a:solidFill>
                  <a:schemeClr val="tx1"/>
                </a:solidFill>
              </a:rPr>
              <a:t>Para</a:t>
            </a:r>
            <a:r>
              <a:rPr lang="es-AR" sz="1050" dirty="0">
                <a:solidFill>
                  <a:schemeClr val="tx1"/>
                </a:solidFill>
              </a:rPr>
              <a:t>” El sistema repite las Acciones 1, 2 y 3 la cantidad de veces que se defina</a:t>
            </a:r>
          </a:p>
        </p:txBody>
      </p:sp>
      <p:sp>
        <p:nvSpPr>
          <p:cNvPr id="28" name="27 CuadroTexto"/>
          <p:cNvSpPr txBox="1"/>
          <p:nvPr/>
        </p:nvSpPr>
        <p:spPr>
          <a:xfrm>
            <a:off x="1638092" y="3262540"/>
            <a:ext cx="1350050" cy="253916"/>
          </a:xfrm>
          <a:prstGeom prst="rect">
            <a:avLst/>
          </a:prstGeom>
          <a:noFill/>
        </p:spPr>
        <p:txBody>
          <a:bodyPr wrap="none" rtlCol="0">
            <a:spAutoFit/>
          </a:bodyPr>
          <a:lstStyle/>
          <a:p>
            <a:r>
              <a:rPr lang="es-AR" sz="1050" dirty="0"/>
              <a:t>Ciclo de Repetición</a:t>
            </a:r>
          </a:p>
        </p:txBody>
      </p:sp>
      <p:sp>
        <p:nvSpPr>
          <p:cNvPr id="29" name="28 Abrir llave"/>
          <p:cNvSpPr/>
          <p:nvPr/>
        </p:nvSpPr>
        <p:spPr>
          <a:xfrm>
            <a:off x="2917018" y="3155494"/>
            <a:ext cx="210049" cy="1401746"/>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sz="1050"/>
          </a:p>
        </p:txBody>
      </p:sp>
      <p:sp>
        <p:nvSpPr>
          <p:cNvPr id="30" name="29 Llamada rectangular"/>
          <p:cNvSpPr/>
          <p:nvPr/>
        </p:nvSpPr>
        <p:spPr>
          <a:xfrm>
            <a:off x="510137" y="3771899"/>
            <a:ext cx="1905324" cy="1202033"/>
          </a:xfrm>
          <a:prstGeom prst="wedgeRectCallout">
            <a:avLst>
              <a:gd name="adj1" fmla="val 74300"/>
              <a:gd name="adj2" fmla="val -4693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050" dirty="0">
                <a:solidFill>
                  <a:schemeClr val="tx1"/>
                </a:solidFill>
              </a:rPr>
              <a:t>Utilizando un “</a:t>
            </a:r>
            <a:r>
              <a:rPr lang="es-AR" sz="1050" b="1" dirty="0">
                <a:solidFill>
                  <a:schemeClr val="tx1"/>
                </a:solidFill>
              </a:rPr>
              <a:t>Mientras</a:t>
            </a:r>
            <a:r>
              <a:rPr lang="es-AR" sz="1050" dirty="0">
                <a:solidFill>
                  <a:schemeClr val="tx1"/>
                </a:solidFill>
              </a:rPr>
              <a:t>” El sistema repite las Acciones 1, 2 y 3 si se cumple una condición (mientras sea verdadera)</a:t>
            </a:r>
          </a:p>
        </p:txBody>
      </p:sp>
    </p:spTree>
    <p:extLst>
      <p:ext uri="{BB962C8B-B14F-4D97-AF65-F5344CB8AC3E}">
        <p14:creationId xmlns:p14="http://schemas.microsoft.com/office/powerpoint/2010/main" val="376246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inVertical)">
                                      <p:cBhvr>
                                        <p:cTn id="10" dur="500"/>
                                        <p:tgtEl>
                                          <p:spTgt spid="21"/>
                                        </p:tgtEl>
                                      </p:cBhvr>
                                    </p:animEffect>
                                  </p:childTnLst>
                                </p:cTn>
                              </p:par>
                              <p:par>
                                <p:cTn id="11" presetID="16" presetClass="entr" presetSubtype="21"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inVertical)">
                                      <p:cBhvr>
                                        <p:cTn id="13" dur="500"/>
                                        <p:tgtEl>
                                          <p:spTgt spid="22"/>
                                        </p:tgtEl>
                                      </p:cBhvr>
                                    </p:animEffect>
                                  </p:childTnLst>
                                </p:cTn>
                              </p:par>
                              <p:par>
                                <p:cTn id="14" presetID="16" presetClass="entr" presetSubtype="21"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par>
                                <p:cTn id="23" presetID="16" presetClass="entr" presetSubtype="21"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arn(inVertical)">
                                      <p:cBhvr>
                                        <p:cTn id="30" dur="500"/>
                                        <p:tgtEl>
                                          <p:spTgt spid="2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arn(inVertical)">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arn(inVertical)">
                                      <p:cBhvr>
                                        <p:cTn id="38" dur="500"/>
                                        <p:tgtEl>
                                          <p:spTgt spid="20"/>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arn(inVertical)">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barn(inVertical)">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animBg="1"/>
      <p:bldP spid="28" grpId="0"/>
      <p:bldP spid="29" grpId="0" animBg="1"/>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2800" dirty="0"/>
              <a:t>Secuencia - Ejemplo</a:t>
            </a:r>
          </a:p>
        </p:txBody>
      </p:sp>
      <p:sp>
        <p:nvSpPr>
          <p:cNvPr id="3" name="2 Marcador de contenido"/>
          <p:cNvSpPr>
            <a:spLocks noGrp="1"/>
          </p:cNvSpPr>
          <p:nvPr>
            <p:ph idx="1"/>
          </p:nvPr>
        </p:nvSpPr>
        <p:spPr/>
        <p:txBody>
          <a:bodyPr/>
          <a:lstStyle/>
          <a:p>
            <a:r>
              <a:rPr lang="es-ES" sz="1800" dirty="0"/>
              <a:t>Escriba un algoritmo que pregunte el nombre al usuario y luego lo salude.</a:t>
            </a:r>
          </a:p>
          <a:p>
            <a:pPr marL="0" indent="0">
              <a:buNone/>
            </a:pPr>
            <a:endParaRPr lang="es-AR" sz="18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57" y="2529158"/>
            <a:ext cx="3980973" cy="19414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27" y="2137215"/>
            <a:ext cx="2590376" cy="272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erecha"/>
          <p:cNvSpPr/>
          <p:nvPr/>
        </p:nvSpPr>
        <p:spPr>
          <a:xfrm>
            <a:off x="4810930" y="3034147"/>
            <a:ext cx="236765" cy="2612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a:p>
        </p:txBody>
      </p:sp>
    </p:spTree>
    <p:extLst>
      <p:ext uri="{BB962C8B-B14F-4D97-AF65-F5344CB8AC3E}">
        <p14:creationId xmlns:p14="http://schemas.microsoft.com/office/powerpoint/2010/main" val="114984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2800" dirty="0"/>
              <a:t>Decisión - Ejemplo</a:t>
            </a:r>
          </a:p>
        </p:txBody>
      </p:sp>
      <p:sp>
        <p:nvSpPr>
          <p:cNvPr id="3" name="2 Marcador de contenido"/>
          <p:cNvSpPr>
            <a:spLocks noGrp="1"/>
          </p:cNvSpPr>
          <p:nvPr>
            <p:ph idx="1"/>
          </p:nvPr>
        </p:nvSpPr>
        <p:spPr/>
        <p:txBody>
          <a:bodyPr/>
          <a:lstStyle/>
          <a:p>
            <a:r>
              <a:rPr lang="es-ES" sz="1800" dirty="0"/>
              <a:t>Escriba un algoritmo que pregunte el nombre al usuario y si es la profesora la salude, sino que muestre el nombre ingresado.</a:t>
            </a:r>
          </a:p>
          <a:p>
            <a:endParaRPr lang="es-AR" sz="1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590" y="2509574"/>
            <a:ext cx="3641525" cy="22459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9442" y="1972486"/>
            <a:ext cx="4449629" cy="2783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Flecha derecha"/>
          <p:cNvSpPr/>
          <p:nvPr/>
        </p:nvSpPr>
        <p:spPr>
          <a:xfrm>
            <a:off x="4739467" y="3233358"/>
            <a:ext cx="236765" cy="2612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a:p>
        </p:txBody>
      </p:sp>
    </p:spTree>
    <p:extLst>
      <p:ext uri="{BB962C8B-B14F-4D97-AF65-F5344CB8AC3E}">
        <p14:creationId xmlns:p14="http://schemas.microsoft.com/office/powerpoint/2010/main" val="159998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2800" dirty="0"/>
              <a:t>Repetición - Ejemplo</a:t>
            </a:r>
          </a:p>
        </p:txBody>
      </p:sp>
      <p:sp>
        <p:nvSpPr>
          <p:cNvPr id="3" name="2 Marcador de contenido"/>
          <p:cNvSpPr>
            <a:spLocks noGrp="1"/>
          </p:cNvSpPr>
          <p:nvPr>
            <p:ph idx="1"/>
          </p:nvPr>
        </p:nvSpPr>
        <p:spPr/>
        <p:txBody>
          <a:bodyPr/>
          <a:lstStyle/>
          <a:p>
            <a:r>
              <a:rPr lang="es-ES" sz="1800" dirty="0"/>
              <a:t>Escriba un algoritmo que muestre los números del 1 al 10 utilizando un bucle </a:t>
            </a:r>
            <a:r>
              <a:rPr lang="es-ES" sz="1800" dirty="0">
                <a:solidFill>
                  <a:schemeClr val="accent1"/>
                </a:solidFill>
              </a:rPr>
              <a:t>Para</a:t>
            </a:r>
            <a:r>
              <a:rPr lang="es-ES" sz="1800" dirty="0"/>
              <a:t>.</a:t>
            </a:r>
          </a:p>
          <a:p>
            <a:endParaRPr lang="es-AR"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012" y="3006969"/>
            <a:ext cx="3494812" cy="1225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596" y="1853829"/>
            <a:ext cx="2524221" cy="272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Flecha derecha"/>
          <p:cNvSpPr/>
          <p:nvPr/>
        </p:nvSpPr>
        <p:spPr>
          <a:xfrm>
            <a:off x="4752798" y="3358308"/>
            <a:ext cx="236765" cy="2612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a:p>
        </p:txBody>
      </p:sp>
    </p:spTree>
    <p:extLst>
      <p:ext uri="{BB962C8B-B14F-4D97-AF65-F5344CB8AC3E}">
        <p14:creationId xmlns:p14="http://schemas.microsoft.com/office/powerpoint/2010/main" val="1083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barn(inVertical)">
                                      <p:cBhvr>
                                        <p:cTn id="1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z="2800" dirty="0"/>
              <a:t>Repetición - Ejemplo</a:t>
            </a:r>
          </a:p>
        </p:txBody>
      </p:sp>
      <p:sp>
        <p:nvSpPr>
          <p:cNvPr id="3" name="2 Marcador de contenido"/>
          <p:cNvSpPr>
            <a:spLocks noGrp="1"/>
          </p:cNvSpPr>
          <p:nvPr>
            <p:ph idx="1"/>
          </p:nvPr>
        </p:nvSpPr>
        <p:spPr/>
        <p:txBody>
          <a:bodyPr/>
          <a:lstStyle/>
          <a:p>
            <a:r>
              <a:rPr lang="es-ES" sz="1800" dirty="0"/>
              <a:t>Escriba un algoritmo que muestre los números del 1 al 10 utilizando un bucle </a:t>
            </a:r>
            <a:r>
              <a:rPr lang="es-ES" sz="1800" dirty="0">
                <a:solidFill>
                  <a:schemeClr val="accent1"/>
                </a:solidFill>
              </a:rPr>
              <a:t>Mientras</a:t>
            </a:r>
            <a:r>
              <a:rPr lang="es-ES" sz="1800" dirty="0"/>
              <a:t>.</a:t>
            </a:r>
          </a:p>
          <a:p>
            <a:endParaRPr lang="es-AR" sz="1800" dirty="0"/>
          </a:p>
        </p:txBody>
      </p:sp>
      <p:sp>
        <p:nvSpPr>
          <p:cNvPr id="9" name="8 Flecha derecha"/>
          <p:cNvSpPr/>
          <p:nvPr/>
        </p:nvSpPr>
        <p:spPr>
          <a:xfrm>
            <a:off x="4451617" y="2788720"/>
            <a:ext cx="236765" cy="2612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5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834" y="2428475"/>
            <a:ext cx="2501882" cy="1671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3529" y="1895750"/>
            <a:ext cx="1937507" cy="3032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561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barn(inVertical)">
                                      <p:cBhvr>
                                        <p:cTn id="1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17889" y="2303434"/>
            <a:ext cx="703526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7.</a:t>
            </a:r>
            <a:endParaRPr sz="6000" dirty="0">
              <a:solidFill>
                <a:schemeClr val="accent4"/>
              </a:solidFill>
            </a:endParaRPr>
          </a:p>
          <a:p>
            <a:pPr marL="76200" lvl="0" algn="l" rtl="0">
              <a:spcBef>
                <a:spcPts val="600"/>
              </a:spcBef>
              <a:spcAft>
                <a:spcPts val="0"/>
              </a:spcAft>
              <a:buSzPts val="2400"/>
            </a:pPr>
            <a:r>
              <a:rPr lang="es-ES" dirty="0"/>
              <a:t>Funciones y Parámetros</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3117704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2043321-4199-4AF1-8274-3016DD7F0650}"/>
              </a:ext>
            </a:extLst>
          </p:cNvPr>
          <p:cNvSpPr>
            <a:spLocks noGrp="1"/>
          </p:cNvSpPr>
          <p:nvPr>
            <p:ph type="title"/>
          </p:nvPr>
        </p:nvSpPr>
        <p:spPr/>
        <p:txBody>
          <a:bodyPr/>
          <a:lstStyle/>
          <a:p>
            <a:r>
              <a:rPr lang="es-AR" dirty="0"/>
              <a:t>Programación Modular</a:t>
            </a:r>
          </a:p>
        </p:txBody>
      </p:sp>
      <p:sp>
        <p:nvSpPr>
          <p:cNvPr id="5" name="Marcador de texto 4">
            <a:extLst>
              <a:ext uri="{FF2B5EF4-FFF2-40B4-BE49-F238E27FC236}">
                <a16:creationId xmlns:a16="http://schemas.microsoft.com/office/drawing/2014/main" id="{3FCB1F23-079D-45FF-B660-4093BBECE01A}"/>
              </a:ext>
            </a:extLst>
          </p:cNvPr>
          <p:cNvSpPr>
            <a:spLocks noGrp="1"/>
          </p:cNvSpPr>
          <p:nvPr>
            <p:ph type="body" idx="1"/>
          </p:nvPr>
        </p:nvSpPr>
        <p:spPr/>
        <p:txBody>
          <a:bodyPr/>
          <a:lstStyle/>
          <a:p>
            <a:r>
              <a:rPr lang="es-AR" dirty="0"/>
              <a:t>Permite dividir un problema complejo en varias partes pequeñas o subproblemas.</a:t>
            </a:r>
          </a:p>
          <a:p>
            <a:r>
              <a:rPr lang="es-AR" dirty="0"/>
              <a:t>Cada subproblema tiene un objetivo claro y concreto.</a:t>
            </a:r>
          </a:p>
        </p:txBody>
      </p:sp>
      <p:pic>
        <p:nvPicPr>
          <p:cNvPr id="1028" name="Picture 4" descr="Función - Iconos gratis de flechas">
            <a:extLst>
              <a:ext uri="{FF2B5EF4-FFF2-40B4-BE49-F238E27FC236}">
                <a16:creationId xmlns:a16="http://schemas.microsoft.com/office/drawing/2014/main" id="{6B1B267D-D0D8-4E21-AB3A-93B937D36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24" y="2771774"/>
            <a:ext cx="1971675" cy="1971675"/>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texto 4">
            <a:extLst>
              <a:ext uri="{FF2B5EF4-FFF2-40B4-BE49-F238E27FC236}">
                <a16:creationId xmlns:a16="http://schemas.microsoft.com/office/drawing/2014/main" id="{CE1A199A-7683-4C8B-810E-7EE609662464}"/>
              </a:ext>
            </a:extLst>
          </p:cNvPr>
          <p:cNvSpPr txBox="1">
            <a:spLocks/>
          </p:cNvSpPr>
          <p:nvPr/>
        </p:nvSpPr>
        <p:spPr>
          <a:xfrm>
            <a:off x="4572000" y="2854771"/>
            <a:ext cx="2737551" cy="69434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buNone/>
            </a:pPr>
            <a:r>
              <a:rPr lang="es-AR" dirty="0"/>
              <a:t>Divide y Vencerás</a:t>
            </a:r>
          </a:p>
        </p:txBody>
      </p:sp>
      <p:sp>
        <p:nvSpPr>
          <p:cNvPr id="9" name="Marcador de texto 4">
            <a:extLst>
              <a:ext uri="{FF2B5EF4-FFF2-40B4-BE49-F238E27FC236}">
                <a16:creationId xmlns:a16="http://schemas.microsoft.com/office/drawing/2014/main" id="{E15F9B1F-23AE-42F1-A6D2-14DC98D5FA85}"/>
              </a:ext>
            </a:extLst>
          </p:cNvPr>
          <p:cNvSpPr txBox="1">
            <a:spLocks/>
          </p:cNvSpPr>
          <p:nvPr/>
        </p:nvSpPr>
        <p:spPr>
          <a:xfrm>
            <a:off x="4572000" y="4140959"/>
            <a:ext cx="2737551" cy="69434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76200" indent="0" algn="ctr">
              <a:buNone/>
            </a:pPr>
            <a:r>
              <a:rPr lang="es-AR" dirty="0"/>
              <a:t>Funciones</a:t>
            </a:r>
          </a:p>
        </p:txBody>
      </p:sp>
      <p:sp>
        <p:nvSpPr>
          <p:cNvPr id="6" name="Flecha: hacia abajo 5">
            <a:extLst>
              <a:ext uri="{FF2B5EF4-FFF2-40B4-BE49-F238E27FC236}">
                <a16:creationId xmlns:a16="http://schemas.microsoft.com/office/drawing/2014/main" id="{0E9A0B69-3F21-4098-A6AB-8D5E88E62ABE}"/>
              </a:ext>
            </a:extLst>
          </p:cNvPr>
          <p:cNvSpPr/>
          <p:nvPr/>
        </p:nvSpPr>
        <p:spPr>
          <a:xfrm>
            <a:off x="5602637" y="3680847"/>
            <a:ext cx="418454" cy="38745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053581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LECTROBÓVEDA: TypeScript: Funciones de flecha">
            <a:extLst>
              <a:ext uri="{FF2B5EF4-FFF2-40B4-BE49-F238E27FC236}">
                <a16:creationId xmlns:a16="http://schemas.microsoft.com/office/drawing/2014/main" id="{296D10AA-991A-468C-B726-E288EAC4B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696" y="1410345"/>
            <a:ext cx="4752304" cy="190629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8A91F326-B4AC-42DD-82D6-08D444686B9D}"/>
              </a:ext>
            </a:extLst>
          </p:cNvPr>
          <p:cNvSpPr>
            <a:spLocks noGrp="1"/>
          </p:cNvSpPr>
          <p:nvPr>
            <p:ph type="title"/>
          </p:nvPr>
        </p:nvSpPr>
        <p:spPr/>
        <p:txBody>
          <a:bodyPr/>
          <a:lstStyle/>
          <a:p>
            <a:r>
              <a:rPr lang="es-AR" dirty="0"/>
              <a:t>Funciones</a:t>
            </a:r>
          </a:p>
        </p:txBody>
      </p:sp>
      <p:sp>
        <p:nvSpPr>
          <p:cNvPr id="3" name="Marcador de texto 2">
            <a:extLst>
              <a:ext uri="{FF2B5EF4-FFF2-40B4-BE49-F238E27FC236}">
                <a16:creationId xmlns:a16="http://schemas.microsoft.com/office/drawing/2014/main" id="{F419D7DB-7A62-4FA6-9A97-6F3FD5249733}"/>
              </a:ext>
            </a:extLst>
          </p:cNvPr>
          <p:cNvSpPr>
            <a:spLocks noGrp="1"/>
          </p:cNvSpPr>
          <p:nvPr>
            <p:ph type="body" idx="1"/>
          </p:nvPr>
        </p:nvSpPr>
        <p:spPr/>
        <p:txBody>
          <a:bodyPr/>
          <a:lstStyle/>
          <a:p>
            <a:r>
              <a:rPr lang="es-AR" dirty="0"/>
              <a:t>Tiene un objetivo</a:t>
            </a:r>
          </a:p>
          <a:p>
            <a:r>
              <a:rPr lang="es-AR" dirty="0"/>
              <a:t>Tiene un nombre</a:t>
            </a:r>
          </a:p>
          <a:p>
            <a:r>
              <a:rPr lang="es-AR" dirty="0"/>
              <a:t>Puede tener parámetros</a:t>
            </a:r>
          </a:p>
          <a:p>
            <a:r>
              <a:rPr lang="es-AR" dirty="0"/>
              <a:t>Puede retornar un valor</a:t>
            </a:r>
          </a:p>
          <a:p>
            <a:r>
              <a:rPr lang="es-AR" dirty="0"/>
              <a:t>Llamamos al conjunto de sentencias de la función “cuerpo/</a:t>
            </a:r>
            <a:r>
              <a:rPr lang="es-AR" dirty="0" err="1"/>
              <a:t>scope</a:t>
            </a:r>
            <a:r>
              <a:rPr lang="es-AR" dirty="0"/>
              <a:t>”</a:t>
            </a:r>
          </a:p>
          <a:p>
            <a:r>
              <a:rPr lang="es-AR" dirty="0"/>
              <a:t>Una función se define y luego se invoca en el cuerpo principal del programa u otra función.</a:t>
            </a:r>
          </a:p>
        </p:txBody>
      </p:sp>
      <p:sp>
        <p:nvSpPr>
          <p:cNvPr id="4" name="Marcador de número de diapositiva 3">
            <a:extLst>
              <a:ext uri="{FF2B5EF4-FFF2-40B4-BE49-F238E27FC236}">
                <a16:creationId xmlns:a16="http://schemas.microsoft.com/office/drawing/2014/main" id="{5D1F67C6-05AC-45A9-B810-8A157D0EBC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39</a:t>
            </a:fld>
            <a:endParaRPr lang="es-AR"/>
          </a:p>
        </p:txBody>
      </p:sp>
    </p:spTree>
    <p:extLst>
      <p:ext uri="{BB962C8B-B14F-4D97-AF65-F5344CB8AC3E}">
        <p14:creationId xmlns:p14="http://schemas.microsoft.com/office/powerpoint/2010/main" val="217604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B1795F0-9E96-4EE6-9C7D-91A716C272B8}"/>
              </a:ext>
            </a:extLst>
          </p:cNvPr>
          <p:cNvSpPr>
            <a:spLocks noGrp="1"/>
          </p:cNvSpPr>
          <p:nvPr>
            <p:ph type="title"/>
          </p:nvPr>
        </p:nvSpPr>
        <p:spPr/>
        <p:txBody>
          <a:bodyPr/>
          <a:lstStyle/>
          <a:p>
            <a:pPr algn="l"/>
            <a:r>
              <a:rPr lang="es-AR" dirty="0"/>
              <a:t>¿Qué es un Algoritmo?</a:t>
            </a:r>
          </a:p>
        </p:txBody>
      </p:sp>
      <p:sp>
        <p:nvSpPr>
          <p:cNvPr id="6" name="Marcador de texto 5">
            <a:extLst>
              <a:ext uri="{FF2B5EF4-FFF2-40B4-BE49-F238E27FC236}">
                <a16:creationId xmlns:a16="http://schemas.microsoft.com/office/drawing/2014/main" id="{3DBE8627-A3AB-4961-96B6-AB68677BE5A1}"/>
              </a:ext>
            </a:extLst>
          </p:cNvPr>
          <p:cNvSpPr>
            <a:spLocks noGrp="1"/>
          </p:cNvSpPr>
          <p:nvPr>
            <p:ph type="body" idx="1"/>
          </p:nvPr>
        </p:nvSpPr>
        <p:spPr/>
        <p:txBody>
          <a:bodyPr>
            <a:noAutofit/>
          </a:bodyPr>
          <a:lstStyle/>
          <a:p>
            <a:r>
              <a:rPr lang="es-ES" sz="1400" dirty="0"/>
              <a:t>Si nos remitimos a las matemáticas, qué es el ámbito en el que el término se origina, podemos decir que algoritmo es un </a:t>
            </a:r>
            <a:r>
              <a:rPr lang="es-ES" sz="1400" b="1" dirty="0"/>
              <a:t>conjunto ordenado y finito de operaciones </a:t>
            </a:r>
            <a:r>
              <a:rPr lang="es-ES" sz="1400" dirty="0"/>
              <a:t>que deben seguirse para </a:t>
            </a:r>
            <a:r>
              <a:rPr lang="es-ES" sz="1400" b="1" dirty="0"/>
              <a:t>resolver un problema</a:t>
            </a:r>
            <a:r>
              <a:rPr lang="es-ES" sz="1400" dirty="0"/>
              <a:t>.</a:t>
            </a:r>
            <a:endParaRPr lang="es-AR" sz="1400" dirty="0"/>
          </a:p>
        </p:txBody>
      </p:sp>
      <p:sp>
        <p:nvSpPr>
          <p:cNvPr id="7" name="Marcador de texto 5">
            <a:extLst>
              <a:ext uri="{FF2B5EF4-FFF2-40B4-BE49-F238E27FC236}">
                <a16:creationId xmlns:a16="http://schemas.microsoft.com/office/drawing/2014/main" id="{5D25D3ED-8D52-4460-8D80-4F7F85FAA2DE}"/>
              </a:ext>
            </a:extLst>
          </p:cNvPr>
          <p:cNvSpPr txBox="1">
            <a:spLocks/>
          </p:cNvSpPr>
          <p:nvPr/>
        </p:nvSpPr>
        <p:spPr>
          <a:xfrm>
            <a:off x="1047667" y="2776760"/>
            <a:ext cx="1922560" cy="129631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lIns="68580" tIns="34290" rIns="68580" bIns="3429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1200" dirty="0">
                <a:solidFill>
                  <a:schemeClr val="tx1"/>
                </a:solidFill>
              </a:rPr>
              <a:t>Es un conjunto ordenado de operaciones, lo que quiere decir qué es una cadena de instrucciones </a:t>
            </a:r>
            <a:r>
              <a:rPr lang="es-ES" sz="1200" b="1" dirty="0">
                <a:solidFill>
                  <a:schemeClr val="tx1"/>
                </a:solidFill>
              </a:rPr>
              <a:t>precisas</a:t>
            </a:r>
            <a:r>
              <a:rPr lang="es-ES" sz="1200" dirty="0">
                <a:solidFill>
                  <a:schemeClr val="tx1"/>
                </a:solidFill>
              </a:rPr>
              <a:t> que deben seguirse por orden.</a:t>
            </a:r>
            <a:endParaRPr lang="es-AR" sz="1200" dirty="0">
              <a:solidFill>
                <a:schemeClr val="tx1"/>
              </a:solidFill>
            </a:endParaRPr>
          </a:p>
        </p:txBody>
      </p:sp>
      <p:sp>
        <p:nvSpPr>
          <p:cNvPr id="8" name="Flecha: a la derecha 7">
            <a:extLst>
              <a:ext uri="{FF2B5EF4-FFF2-40B4-BE49-F238E27FC236}">
                <a16:creationId xmlns:a16="http://schemas.microsoft.com/office/drawing/2014/main" id="{9C4BE21C-0F8D-4814-AC6C-74C40F8E189D}"/>
              </a:ext>
            </a:extLst>
          </p:cNvPr>
          <p:cNvSpPr/>
          <p:nvPr/>
        </p:nvSpPr>
        <p:spPr>
          <a:xfrm rot="7812945">
            <a:off x="2012842" y="2285622"/>
            <a:ext cx="536020" cy="25892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050"/>
          </a:p>
        </p:txBody>
      </p:sp>
      <p:sp>
        <p:nvSpPr>
          <p:cNvPr id="9" name="Marcador de texto 5">
            <a:extLst>
              <a:ext uri="{FF2B5EF4-FFF2-40B4-BE49-F238E27FC236}">
                <a16:creationId xmlns:a16="http://schemas.microsoft.com/office/drawing/2014/main" id="{5DE2608A-AE90-4391-BF0E-43F4CC2DCD55}"/>
              </a:ext>
            </a:extLst>
          </p:cNvPr>
          <p:cNvSpPr txBox="1">
            <a:spLocks/>
          </p:cNvSpPr>
          <p:nvPr/>
        </p:nvSpPr>
        <p:spPr>
          <a:xfrm>
            <a:off x="3877797" y="2776760"/>
            <a:ext cx="1922560" cy="129631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lIns="68580" tIns="34290" rIns="68580" bIns="3429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sz="1200" dirty="0">
                <a:solidFill>
                  <a:schemeClr val="tx1"/>
                </a:solidFill>
              </a:rPr>
              <a:t>Su objetivo es resolver un problema, lo que significa que tiene un objetivo delimitado.</a:t>
            </a:r>
            <a:endParaRPr lang="es-AR" sz="1200" dirty="0">
              <a:solidFill>
                <a:schemeClr val="tx1"/>
              </a:solidFill>
            </a:endParaRPr>
          </a:p>
        </p:txBody>
      </p:sp>
      <p:sp>
        <p:nvSpPr>
          <p:cNvPr id="10" name="Flecha: a la derecha 9">
            <a:extLst>
              <a:ext uri="{FF2B5EF4-FFF2-40B4-BE49-F238E27FC236}">
                <a16:creationId xmlns:a16="http://schemas.microsoft.com/office/drawing/2014/main" id="{C5782104-DE10-40F3-A816-EF7DA2DBFEA7}"/>
              </a:ext>
            </a:extLst>
          </p:cNvPr>
          <p:cNvSpPr/>
          <p:nvPr/>
        </p:nvSpPr>
        <p:spPr>
          <a:xfrm rot="2968491">
            <a:off x="3882341" y="2286027"/>
            <a:ext cx="536020" cy="25892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050"/>
          </a:p>
        </p:txBody>
      </p:sp>
      <p:sp>
        <p:nvSpPr>
          <p:cNvPr id="12" name="CuadroTexto 11">
            <a:extLst>
              <a:ext uri="{FF2B5EF4-FFF2-40B4-BE49-F238E27FC236}">
                <a16:creationId xmlns:a16="http://schemas.microsoft.com/office/drawing/2014/main" id="{23EFCBA8-5EC6-4321-B970-5EE67190C412}"/>
              </a:ext>
            </a:extLst>
          </p:cNvPr>
          <p:cNvSpPr txBox="1"/>
          <p:nvPr/>
        </p:nvSpPr>
        <p:spPr>
          <a:xfrm>
            <a:off x="1047666" y="4331888"/>
            <a:ext cx="4848309" cy="646331"/>
          </a:xfrm>
          <a:prstGeom prst="rect">
            <a:avLst/>
          </a:prstGeom>
          <a:noFill/>
        </p:spPr>
        <p:txBody>
          <a:bodyPr wrap="square">
            <a:spAutoFit/>
          </a:bodyPr>
          <a:lstStyle/>
          <a:p>
            <a:r>
              <a:rPr lang="es-ES" sz="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rPr>
              <a:t>No se trata tan sólo de escribir un bonito conjunto de órdenes que no conduzcan a ninguna parte, sino que se hace racionalmente y con un objeto determinado.</a:t>
            </a:r>
            <a:endParaRPr lang="es-AR" sz="1200" dirty="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endParaRPr>
          </a:p>
        </p:txBody>
      </p:sp>
      <p:pic>
        <p:nvPicPr>
          <p:cNvPr id="1026" name="Picture 2" descr="Algoritmo - Wikipedia, la enciclopedia libre">
            <a:extLst>
              <a:ext uri="{FF2B5EF4-FFF2-40B4-BE49-F238E27FC236}">
                <a16:creationId xmlns:a16="http://schemas.microsoft.com/office/drawing/2014/main" id="{E35A576C-1566-4110-A640-FD777235C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250" y="2111194"/>
            <a:ext cx="21016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402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00A8FE5-5021-4F2F-B1CC-215A341FE3D2}"/>
              </a:ext>
            </a:extLst>
          </p:cNvPr>
          <p:cNvSpPr>
            <a:spLocks noGrp="1"/>
          </p:cNvSpPr>
          <p:nvPr>
            <p:ph type="title"/>
          </p:nvPr>
        </p:nvSpPr>
        <p:spPr/>
        <p:txBody>
          <a:bodyPr/>
          <a:lstStyle/>
          <a:p>
            <a:r>
              <a:rPr lang="es-AR" dirty="0"/>
              <a:t>Funciones – Parámetros</a:t>
            </a:r>
          </a:p>
        </p:txBody>
      </p:sp>
      <p:sp>
        <p:nvSpPr>
          <p:cNvPr id="6" name="Marcador de texto 5">
            <a:extLst>
              <a:ext uri="{FF2B5EF4-FFF2-40B4-BE49-F238E27FC236}">
                <a16:creationId xmlns:a16="http://schemas.microsoft.com/office/drawing/2014/main" id="{A9FA02B9-E2E5-4F76-AE91-6B00C9D0C730}"/>
              </a:ext>
            </a:extLst>
          </p:cNvPr>
          <p:cNvSpPr>
            <a:spLocks noGrp="1"/>
          </p:cNvSpPr>
          <p:nvPr>
            <p:ph type="body" idx="1"/>
          </p:nvPr>
        </p:nvSpPr>
        <p:spPr>
          <a:xfrm>
            <a:off x="786150" y="1010720"/>
            <a:ext cx="4522019" cy="2313666"/>
          </a:xfrm>
        </p:spPr>
        <p:txBody>
          <a:bodyPr/>
          <a:lstStyle/>
          <a:p>
            <a:r>
              <a:rPr lang="es-AR" sz="2000" dirty="0"/>
              <a:t>Una función puede definir valores que recibe de su invocador, los llamamos “</a:t>
            </a:r>
            <a:r>
              <a:rPr lang="es-AR" sz="2000" b="1" dirty="0"/>
              <a:t>parámetros</a:t>
            </a:r>
            <a:r>
              <a:rPr lang="es-AR" sz="2000" dirty="0"/>
              <a:t>” y luego son utilizados en el cuerpo de la misma. </a:t>
            </a:r>
          </a:p>
          <a:p>
            <a:r>
              <a:rPr lang="es-AR" sz="2000" dirty="0"/>
              <a:t>Dentro del alcance de la función, los parámetros son “variables locales”.</a:t>
            </a:r>
          </a:p>
        </p:txBody>
      </p:sp>
      <p:sp>
        <p:nvSpPr>
          <p:cNvPr id="4" name="Marcador de número de diapositiva 3">
            <a:extLst>
              <a:ext uri="{FF2B5EF4-FFF2-40B4-BE49-F238E27FC236}">
                <a16:creationId xmlns:a16="http://schemas.microsoft.com/office/drawing/2014/main" id="{2E077C68-CFCA-41EB-9B6C-4DCD1529FC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40</a:t>
            </a:fld>
            <a:endParaRPr lang="es-AR"/>
          </a:p>
        </p:txBody>
      </p:sp>
      <p:sp>
        <p:nvSpPr>
          <p:cNvPr id="2" name="Rectángulo: esquina doblada 1">
            <a:extLst>
              <a:ext uri="{FF2B5EF4-FFF2-40B4-BE49-F238E27FC236}">
                <a16:creationId xmlns:a16="http://schemas.microsoft.com/office/drawing/2014/main" id="{B6041D87-FF63-4CCF-81A8-95C09BC68B95}"/>
              </a:ext>
            </a:extLst>
          </p:cNvPr>
          <p:cNvSpPr/>
          <p:nvPr/>
        </p:nvSpPr>
        <p:spPr>
          <a:xfrm rot="21306650">
            <a:off x="1819650" y="3268124"/>
            <a:ext cx="2245539" cy="1729312"/>
          </a:xfrm>
          <a:prstGeom prst="foldedCorne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Los argumentos a diferencia de los parámetros son aquellos que se utilizan cuando se invoca a la función, pueden ser variables, constantes o expresiones pasadas como a la función.</a:t>
            </a:r>
          </a:p>
        </p:txBody>
      </p:sp>
      <p:pic>
        <p:nvPicPr>
          <p:cNvPr id="4098" name="Picture 2" descr="Ejemplo de llamadas a los métodos enviando listas de argumentos">
            <a:extLst>
              <a:ext uri="{FF2B5EF4-FFF2-40B4-BE49-F238E27FC236}">
                <a16:creationId xmlns:a16="http://schemas.microsoft.com/office/drawing/2014/main" id="{A50669E6-9A4B-4EC2-BF87-40188E47A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697" y="919939"/>
            <a:ext cx="3269275" cy="288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305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00A8FE5-5021-4F2F-B1CC-215A341FE3D2}"/>
              </a:ext>
            </a:extLst>
          </p:cNvPr>
          <p:cNvSpPr>
            <a:spLocks noGrp="1"/>
          </p:cNvSpPr>
          <p:nvPr>
            <p:ph type="title"/>
          </p:nvPr>
        </p:nvSpPr>
        <p:spPr>
          <a:xfrm>
            <a:off x="786150" y="212757"/>
            <a:ext cx="7571700" cy="702600"/>
          </a:xfrm>
        </p:spPr>
        <p:txBody>
          <a:bodyPr/>
          <a:lstStyle/>
          <a:p>
            <a:r>
              <a:rPr lang="es-AR" dirty="0"/>
              <a:t>Funciones - Python</a:t>
            </a:r>
          </a:p>
        </p:txBody>
      </p:sp>
      <p:sp>
        <p:nvSpPr>
          <p:cNvPr id="6" name="Marcador de texto 5">
            <a:extLst>
              <a:ext uri="{FF2B5EF4-FFF2-40B4-BE49-F238E27FC236}">
                <a16:creationId xmlns:a16="http://schemas.microsoft.com/office/drawing/2014/main" id="{A9FA02B9-E2E5-4F76-AE91-6B00C9D0C730}"/>
              </a:ext>
            </a:extLst>
          </p:cNvPr>
          <p:cNvSpPr>
            <a:spLocks noGrp="1"/>
          </p:cNvSpPr>
          <p:nvPr>
            <p:ph type="body" idx="1"/>
          </p:nvPr>
        </p:nvSpPr>
        <p:spPr>
          <a:xfrm>
            <a:off x="786150" y="983876"/>
            <a:ext cx="5862623" cy="3573600"/>
          </a:xfrm>
        </p:spPr>
        <p:txBody>
          <a:bodyPr/>
          <a:lstStyle/>
          <a:p>
            <a:r>
              <a:rPr lang="es-AR" sz="2000" dirty="0"/>
              <a:t>Deben escribirse antes de ser invocadas</a:t>
            </a:r>
          </a:p>
          <a:p>
            <a:r>
              <a:rPr lang="es-AR" sz="2000" dirty="0"/>
              <a:t>Para definirla utilizamos la palabra reservada “</a:t>
            </a:r>
            <a:r>
              <a:rPr lang="es-AR" sz="2000" b="1" dirty="0" err="1"/>
              <a:t>def</a:t>
            </a:r>
            <a:r>
              <a:rPr lang="es-AR" sz="2000" dirty="0"/>
              <a:t>”</a:t>
            </a:r>
          </a:p>
          <a:p>
            <a:r>
              <a:rPr lang="es-AR" sz="2000" dirty="0"/>
              <a:t>Los paréntesis son obligatorios (aunque no reciba parámetros)</a:t>
            </a:r>
          </a:p>
          <a:p>
            <a:r>
              <a:rPr lang="es-AR" sz="2000" dirty="0"/>
              <a:t>La declaración termina con “</a:t>
            </a:r>
            <a:r>
              <a:rPr lang="es-AR" sz="2000" b="1" dirty="0"/>
              <a:t>:</a:t>
            </a:r>
            <a:r>
              <a:rPr lang="es-AR" sz="2000" dirty="0"/>
              <a:t>”</a:t>
            </a:r>
          </a:p>
          <a:p>
            <a:r>
              <a:rPr lang="es-AR" sz="2000" dirty="0"/>
              <a:t>El cuerpo debe ir con sangría</a:t>
            </a:r>
          </a:p>
          <a:p>
            <a:r>
              <a:rPr lang="es-AR" sz="2000" dirty="0"/>
              <a:t>El nombre de la función:</a:t>
            </a:r>
          </a:p>
          <a:p>
            <a:pPr lvl="1"/>
            <a:r>
              <a:rPr lang="es-AR" sz="2000" dirty="0"/>
              <a:t>Relativo a su objetivo</a:t>
            </a:r>
          </a:p>
          <a:p>
            <a:pPr lvl="1"/>
            <a:r>
              <a:rPr lang="es-AR" sz="2000" dirty="0"/>
              <a:t>Letras, números, guion bajo.</a:t>
            </a:r>
          </a:p>
          <a:p>
            <a:r>
              <a:rPr lang="es-AR" sz="2000" dirty="0"/>
              <a:t>.</a:t>
            </a:r>
          </a:p>
        </p:txBody>
      </p:sp>
      <p:sp>
        <p:nvSpPr>
          <p:cNvPr id="4" name="Marcador de número de diapositiva 3">
            <a:extLst>
              <a:ext uri="{FF2B5EF4-FFF2-40B4-BE49-F238E27FC236}">
                <a16:creationId xmlns:a16="http://schemas.microsoft.com/office/drawing/2014/main" id="{2E077C68-CFCA-41EB-9B6C-4DCD1529FC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41</a:t>
            </a:fld>
            <a:endParaRPr lang="es-AR"/>
          </a:p>
        </p:txBody>
      </p:sp>
      <p:pic>
        <p:nvPicPr>
          <p:cNvPr id="8" name="Imagen 7">
            <a:extLst>
              <a:ext uri="{FF2B5EF4-FFF2-40B4-BE49-F238E27FC236}">
                <a16:creationId xmlns:a16="http://schemas.microsoft.com/office/drawing/2014/main" id="{94B55F66-A144-483B-AE71-E21A1D1C2ACD}"/>
              </a:ext>
            </a:extLst>
          </p:cNvPr>
          <p:cNvPicPr>
            <a:picLocks noChangeAspect="1"/>
          </p:cNvPicPr>
          <p:nvPr/>
        </p:nvPicPr>
        <p:blipFill>
          <a:blip r:embed="rId2"/>
          <a:stretch>
            <a:fillRect/>
          </a:stretch>
        </p:blipFill>
        <p:spPr>
          <a:xfrm>
            <a:off x="6256696" y="1411185"/>
            <a:ext cx="2696388" cy="1947863"/>
          </a:xfrm>
          <a:prstGeom prst="rect">
            <a:avLst/>
          </a:prstGeom>
        </p:spPr>
      </p:pic>
      <p:sp>
        <p:nvSpPr>
          <p:cNvPr id="9" name="CuadroTexto 8">
            <a:extLst>
              <a:ext uri="{FF2B5EF4-FFF2-40B4-BE49-F238E27FC236}">
                <a16:creationId xmlns:a16="http://schemas.microsoft.com/office/drawing/2014/main" id="{3BF6E7AE-9DBE-4CB9-BCF2-C0679AA5F255}"/>
              </a:ext>
            </a:extLst>
          </p:cNvPr>
          <p:cNvSpPr txBox="1"/>
          <p:nvPr/>
        </p:nvSpPr>
        <p:spPr>
          <a:xfrm>
            <a:off x="6373606" y="3759514"/>
            <a:ext cx="2770394" cy="400110"/>
          </a:xfrm>
          <a:prstGeom prst="rect">
            <a:avLst/>
          </a:prstGeom>
          <a:noFill/>
        </p:spPr>
        <p:txBody>
          <a:bodyPr wrap="square" rtlCol="0">
            <a:spAutoFit/>
          </a:bodyPr>
          <a:lstStyle/>
          <a:p>
            <a:r>
              <a:rPr lang="es-AR" sz="1000" i="1" dirty="0"/>
              <a:t>https://naps.com.mx/blog/funciones-en-python-argumentos-y-retorno/</a:t>
            </a:r>
          </a:p>
        </p:txBody>
      </p:sp>
    </p:spTree>
    <p:extLst>
      <p:ext uri="{BB962C8B-B14F-4D97-AF65-F5344CB8AC3E}">
        <p14:creationId xmlns:p14="http://schemas.microsoft.com/office/powerpoint/2010/main" val="3995609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00A8FE5-5021-4F2F-B1CC-215A341FE3D2}"/>
              </a:ext>
            </a:extLst>
          </p:cNvPr>
          <p:cNvSpPr>
            <a:spLocks noGrp="1"/>
          </p:cNvSpPr>
          <p:nvPr>
            <p:ph type="title"/>
          </p:nvPr>
        </p:nvSpPr>
        <p:spPr/>
        <p:txBody>
          <a:bodyPr/>
          <a:lstStyle/>
          <a:p>
            <a:r>
              <a:rPr lang="es-AR" dirty="0"/>
              <a:t>Funciones – Python – Retornar Valor</a:t>
            </a:r>
          </a:p>
        </p:txBody>
      </p:sp>
      <p:sp>
        <p:nvSpPr>
          <p:cNvPr id="6" name="Marcador de texto 5">
            <a:extLst>
              <a:ext uri="{FF2B5EF4-FFF2-40B4-BE49-F238E27FC236}">
                <a16:creationId xmlns:a16="http://schemas.microsoft.com/office/drawing/2014/main" id="{A9FA02B9-E2E5-4F76-AE91-6B00C9D0C730}"/>
              </a:ext>
            </a:extLst>
          </p:cNvPr>
          <p:cNvSpPr>
            <a:spLocks noGrp="1"/>
          </p:cNvSpPr>
          <p:nvPr>
            <p:ph type="body" idx="1"/>
          </p:nvPr>
        </p:nvSpPr>
        <p:spPr>
          <a:xfrm>
            <a:off x="786150" y="1010720"/>
            <a:ext cx="5470546" cy="3573600"/>
          </a:xfrm>
        </p:spPr>
        <p:txBody>
          <a:bodyPr/>
          <a:lstStyle/>
          <a:p>
            <a:r>
              <a:rPr lang="es-AR" sz="2000" dirty="0"/>
              <a:t>Una función puede o no retornar un valor a su invocador.</a:t>
            </a:r>
          </a:p>
          <a:p>
            <a:r>
              <a:rPr lang="es-AR" sz="2000" dirty="0"/>
              <a:t>En Python se utiliza la palabra reservada </a:t>
            </a:r>
            <a:r>
              <a:rPr lang="es-AR" sz="2000" b="1" dirty="0" err="1"/>
              <a:t>return</a:t>
            </a:r>
            <a:endParaRPr lang="es-AR" sz="2000" b="1" dirty="0"/>
          </a:p>
          <a:p>
            <a:r>
              <a:rPr lang="es-AR" sz="2000" dirty="0"/>
              <a:t>Si la función no retorna valor, no es necesario indicarlo.</a:t>
            </a:r>
          </a:p>
          <a:p>
            <a:r>
              <a:rPr lang="es-AR" sz="2000" dirty="0"/>
              <a:t>Determina el fin de la función</a:t>
            </a:r>
          </a:p>
        </p:txBody>
      </p:sp>
      <p:sp>
        <p:nvSpPr>
          <p:cNvPr id="4" name="Marcador de número de diapositiva 3">
            <a:extLst>
              <a:ext uri="{FF2B5EF4-FFF2-40B4-BE49-F238E27FC236}">
                <a16:creationId xmlns:a16="http://schemas.microsoft.com/office/drawing/2014/main" id="{2E077C68-CFCA-41EB-9B6C-4DCD1529FC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42</a:t>
            </a:fld>
            <a:endParaRPr lang="es-AR"/>
          </a:p>
        </p:txBody>
      </p:sp>
      <p:pic>
        <p:nvPicPr>
          <p:cNvPr id="8" name="Imagen 7">
            <a:extLst>
              <a:ext uri="{FF2B5EF4-FFF2-40B4-BE49-F238E27FC236}">
                <a16:creationId xmlns:a16="http://schemas.microsoft.com/office/drawing/2014/main" id="{94B55F66-A144-483B-AE71-E21A1D1C2ACD}"/>
              </a:ext>
            </a:extLst>
          </p:cNvPr>
          <p:cNvPicPr>
            <a:picLocks noChangeAspect="1"/>
          </p:cNvPicPr>
          <p:nvPr/>
        </p:nvPicPr>
        <p:blipFill>
          <a:blip r:embed="rId2"/>
          <a:stretch>
            <a:fillRect/>
          </a:stretch>
        </p:blipFill>
        <p:spPr>
          <a:xfrm>
            <a:off x="6256696" y="1411185"/>
            <a:ext cx="2696388" cy="1947863"/>
          </a:xfrm>
          <a:prstGeom prst="rect">
            <a:avLst/>
          </a:prstGeom>
        </p:spPr>
      </p:pic>
      <p:sp>
        <p:nvSpPr>
          <p:cNvPr id="9" name="CuadroTexto 8">
            <a:extLst>
              <a:ext uri="{FF2B5EF4-FFF2-40B4-BE49-F238E27FC236}">
                <a16:creationId xmlns:a16="http://schemas.microsoft.com/office/drawing/2014/main" id="{3BF6E7AE-9DBE-4CB9-BCF2-C0679AA5F255}"/>
              </a:ext>
            </a:extLst>
          </p:cNvPr>
          <p:cNvSpPr txBox="1"/>
          <p:nvPr/>
        </p:nvSpPr>
        <p:spPr>
          <a:xfrm>
            <a:off x="6373606" y="3759514"/>
            <a:ext cx="2770394" cy="400110"/>
          </a:xfrm>
          <a:prstGeom prst="rect">
            <a:avLst/>
          </a:prstGeom>
          <a:noFill/>
        </p:spPr>
        <p:txBody>
          <a:bodyPr wrap="square" rtlCol="0">
            <a:spAutoFit/>
          </a:bodyPr>
          <a:lstStyle/>
          <a:p>
            <a:r>
              <a:rPr lang="es-AR" sz="1000" i="1" dirty="0"/>
              <a:t>https://naps.com.mx/blog/funciones-en-python-argumentos-y-retorno/</a:t>
            </a:r>
          </a:p>
        </p:txBody>
      </p:sp>
    </p:spTree>
    <p:extLst>
      <p:ext uri="{BB962C8B-B14F-4D97-AF65-F5344CB8AC3E}">
        <p14:creationId xmlns:p14="http://schemas.microsoft.com/office/powerpoint/2010/main" val="2428620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0ECC80D-96E7-43A4-9E26-EBD1F3BFC62B}"/>
              </a:ext>
            </a:extLst>
          </p:cNvPr>
          <p:cNvSpPr>
            <a:spLocks noGrp="1"/>
          </p:cNvSpPr>
          <p:nvPr>
            <p:ph type="title"/>
          </p:nvPr>
        </p:nvSpPr>
        <p:spPr/>
        <p:txBody>
          <a:bodyPr/>
          <a:lstStyle/>
          <a:p>
            <a:r>
              <a:rPr lang="es-AR" dirty="0"/>
              <a:t>Actividades</a:t>
            </a:r>
          </a:p>
        </p:txBody>
      </p:sp>
      <p:sp>
        <p:nvSpPr>
          <p:cNvPr id="5" name="Marcador de texto 4">
            <a:extLst>
              <a:ext uri="{FF2B5EF4-FFF2-40B4-BE49-F238E27FC236}">
                <a16:creationId xmlns:a16="http://schemas.microsoft.com/office/drawing/2014/main" id="{A628A752-7BAE-40CC-9056-4C6C4D1DAEA1}"/>
              </a:ext>
            </a:extLst>
          </p:cNvPr>
          <p:cNvSpPr>
            <a:spLocks noGrp="1"/>
          </p:cNvSpPr>
          <p:nvPr>
            <p:ph type="body" idx="1"/>
          </p:nvPr>
        </p:nvSpPr>
        <p:spPr/>
        <p:txBody>
          <a:bodyPr/>
          <a:lstStyle/>
          <a:p>
            <a:r>
              <a:rPr lang="es-AR" sz="2000" dirty="0"/>
              <a:t>Traduce los ejemplos de estructuras de control a lenguaje de programación Python.</a:t>
            </a:r>
          </a:p>
          <a:p>
            <a:r>
              <a:rPr lang="es-AR" sz="2000" dirty="0"/>
              <a:t>Realiza los primeros 5 ejercicios del TP1 de la materia.</a:t>
            </a:r>
          </a:p>
          <a:p>
            <a:pPr marL="76200" indent="0">
              <a:buNone/>
            </a:pPr>
            <a:endParaRPr lang="es-AR" sz="2000" dirty="0"/>
          </a:p>
        </p:txBody>
      </p:sp>
    </p:spTree>
    <p:extLst>
      <p:ext uri="{BB962C8B-B14F-4D97-AF65-F5344CB8AC3E}">
        <p14:creationId xmlns:p14="http://schemas.microsoft.com/office/powerpoint/2010/main" val="3753111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17889" y="2303434"/>
            <a:ext cx="703526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7.</a:t>
            </a:r>
            <a:endParaRPr sz="6000" dirty="0">
              <a:solidFill>
                <a:schemeClr val="accent4"/>
              </a:solidFill>
            </a:endParaRPr>
          </a:p>
          <a:p>
            <a:pPr marL="76200" lvl="0" algn="l" rtl="0">
              <a:spcBef>
                <a:spcPts val="0"/>
              </a:spcBef>
              <a:spcAft>
                <a:spcPts val="0"/>
              </a:spcAft>
              <a:buSzPts val="2400"/>
            </a:pPr>
            <a:r>
              <a:rPr lang="es-ES" dirty="0"/>
              <a:t>Bibliografía</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791654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1326D0-52E5-4B5F-9FF6-79B62A520C6A}"/>
              </a:ext>
            </a:extLst>
          </p:cNvPr>
          <p:cNvSpPr>
            <a:spLocks noGrp="1"/>
          </p:cNvSpPr>
          <p:nvPr>
            <p:ph type="ctrTitle"/>
          </p:nvPr>
        </p:nvSpPr>
        <p:spPr>
          <a:xfrm>
            <a:off x="1546025" y="1041872"/>
            <a:ext cx="5832600" cy="1159800"/>
          </a:xfrm>
        </p:spPr>
        <p:txBody>
          <a:bodyPr/>
          <a:lstStyle/>
          <a:p>
            <a:r>
              <a:rPr lang="es-AR" dirty="0"/>
              <a:t>Bibliografía</a:t>
            </a:r>
          </a:p>
        </p:txBody>
      </p:sp>
      <p:sp>
        <p:nvSpPr>
          <p:cNvPr id="3" name="Subtítulo 2">
            <a:extLst>
              <a:ext uri="{FF2B5EF4-FFF2-40B4-BE49-F238E27FC236}">
                <a16:creationId xmlns:a16="http://schemas.microsoft.com/office/drawing/2014/main" id="{F3C2B4EE-62FC-4569-9801-9DF3512C570F}"/>
              </a:ext>
            </a:extLst>
          </p:cNvPr>
          <p:cNvSpPr>
            <a:spLocks noGrp="1"/>
          </p:cNvSpPr>
          <p:nvPr>
            <p:ph type="subTitle" idx="1"/>
          </p:nvPr>
        </p:nvSpPr>
        <p:spPr>
          <a:xfrm>
            <a:off x="1546025" y="2283091"/>
            <a:ext cx="7024538" cy="784800"/>
          </a:xfrm>
        </p:spPr>
        <p:txBody>
          <a:bodyPr/>
          <a:lstStyle/>
          <a:p>
            <a:pPr marL="495300" indent="-457200">
              <a:buFont typeface="Arial" panose="020B0604020202020204" pitchFamily="34" charset="0"/>
              <a:buChar char="•"/>
            </a:pPr>
            <a:r>
              <a:rPr lang="es-AR" dirty="0"/>
              <a:t>Fundamentos de Programación, Luis </a:t>
            </a:r>
            <a:r>
              <a:rPr lang="es-AR" dirty="0" err="1"/>
              <a:t>Goyanes</a:t>
            </a:r>
            <a:r>
              <a:rPr lang="es-AR" dirty="0"/>
              <a:t> Aguilar, Capítulo 1.</a:t>
            </a:r>
          </a:p>
          <a:p>
            <a:pPr marL="495300" indent="-457200">
              <a:buFont typeface="Arial" panose="020B0604020202020204" pitchFamily="34" charset="0"/>
              <a:buChar char="•"/>
            </a:pPr>
            <a:r>
              <a:rPr lang="es-AR" dirty="0"/>
              <a:t>Guía de Estudio, Fundamentos de Programación UADE.</a:t>
            </a:r>
          </a:p>
          <a:p>
            <a:pPr marL="495300" indent="-457200">
              <a:buFont typeface="Arial" panose="020B0604020202020204" pitchFamily="34" charset="0"/>
              <a:buChar char="•"/>
            </a:pPr>
            <a:r>
              <a:rPr lang="es-AR" dirty="0"/>
              <a:t>https://j2logo.com/python/tutorial/funciones-en-python/</a:t>
            </a:r>
          </a:p>
        </p:txBody>
      </p:sp>
    </p:spTree>
    <p:extLst>
      <p:ext uri="{BB962C8B-B14F-4D97-AF65-F5344CB8AC3E}">
        <p14:creationId xmlns:p14="http://schemas.microsoft.com/office/powerpoint/2010/main" val="1658353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¿Preguntas?</a:t>
            </a:r>
            <a:endParaRPr sz="6000" b="1" dirty="0"/>
          </a:p>
        </p:txBody>
      </p:sp>
      <p:sp>
        <p:nvSpPr>
          <p:cNvPr id="387" name="Google Shape;387;p36"/>
          <p:cNvSpPr txBox="1">
            <a:spLocks noGrp="1"/>
          </p:cNvSpPr>
          <p:nvPr>
            <p:ph type="subTitle" idx="4294967295"/>
          </p:nvPr>
        </p:nvSpPr>
        <p:spPr>
          <a:xfrm>
            <a:off x="942975" y="1882093"/>
            <a:ext cx="403982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200" b="1" dirty="0"/>
              <a:t>Ing. Elizabeth Pascual</a:t>
            </a:r>
            <a:endParaRPr sz="3200" b="1" dirty="0"/>
          </a:p>
        </p:txBody>
      </p:sp>
      <p:sp>
        <p:nvSpPr>
          <p:cNvPr id="388" name="Google Shape;388;p36"/>
          <p:cNvSpPr txBox="1">
            <a:spLocks noGrp="1"/>
          </p:cNvSpPr>
          <p:nvPr>
            <p:ph type="body" idx="4294967295"/>
          </p:nvPr>
        </p:nvSpPr>
        <p:spPr>
          <a:xfrm>
            <a:off x="942975" y="2485151"/>
            <a:ext cx="49530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Podes enviar un mail a:</a:t>
            </a:r>
            <a:endParaRPr dirty="0"/>
          </a:p>
          <a:p>
            <a:pPr marL="0" lvl="0" indent="0" algn="l" rtl="0">
              <a:spcBef>
                <a:spcPts val="600"/>
              </a:spcBef>
              <a:spcAft>
                <a:spcPts val="0"/>
              </a:spcAft>
              <a:buNone/>
            </a:pPr>
            <a:r>
              <a:rPr lang="en" dirty="0"/>
              <a:t>epascual@uade.edu.ar</a:t>
            </a:r>
            <a:endParaRPr dirty="0"/>
          </a:p>
        </p:txBody>
      </p:sp>
      <p:sp>
        <p:nvSpPr>
          <p:cNvPr id="389" name="Google Shape;389;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B1795F0-9E96-4EE6-9C7D-91A716C272B8}"/>
              </a:ext>
            </a:extLst>
          </p:cNvPr>
          <p:cNvSpPr>
            <a:spLocks noGrp="1"/>
          </p:cNvSpPr>
          <p:nvPr>
            <p:ph type="title"/>
          </p:nvPr>
        </p:nvSpPr>
        <p:spPr/>
        <p:txBody>
          <a:bodyPr/>
          <a:lstStyle/>
          <a:p>
            <a:r>
              <a:rPr lang="es-AR" dirty="0"/>
              <a:t>¿Qué es un Algoritmo?</a:t>
            </a:r>
          </a:p>
        </p:txBody>
      </p:sp>
      <p:sp>
        <p:nvSpPr>
          <p:cNvPr id="11" name="Marcador de texto 10">
            <a:extLst>
              <a:ext uri="{FF2B5EF4-FFF2-40B4-BE49-F238E27FC236}">
                <a16:creationId xmlns:a16="http://schemas.microsoft.com/office/drawing/2014/main" id="{60B687C3-B4A5-4C73-B99D-01546FB0C5C1}"/>
              </a:ext>
            </a:extLst>
          </p:cNvPr>
          <p:cNvSpPr>
            <a:spLocks noGrp="1"/>
          </p:cNvSpPr>
          <p:nvPr>
            <p:ph type="body" idx="1"/>
          </p:nvPr>
        </p:nvSpPr>
        <p:spPr>
          <a:xfrm>
            <a:off x="685346" y="1369463"/>
            <a:ext cx="7672504" cy="953860"/>
          </a:xfrm>
        </p:spPr>
        <p:txBody>
          <a:bodyPr vert="horz"/>
          <a:lstStyle/>
          <a:p>
            <a:r>
              <a:rPr lang="es-AR" sz="2400" dirty="0"/>
              <a:t>Entonces, un </a:t>
            </a:r>
            <a:r>
              <a:rPr lang="es-AR" sz="2400" b="1" dirty="0"/>
              <a:t>Algoritmo</a:t>
            </a:r>
            <a:r>
              <a:rPr lang="es-AR" sz="2400" dirty="0"/>
              <a:t> puede </a:t>
            </a:r>
            <a:r>
              <a:rPr lang="es-ES" sz="2400" dirty="0"/>
              <a:t>definirse como una secuencia ordenada de pasos elementales, exenta de ambigüedades, que lleva a la solución de un problema dado en un tiempo finito. </a:t>
            </a:r>
            <a:endParaRPr lang="es-AR" sz="2400" dirty="0"/>
          </a:p>
        </p:txBody>
      </p:sp>
      <p:graphicFrame>
        <p:nvGraphicFramePr>
          <p:cNvPr id="13" name="Diagrama 12">
            <a:extLst>
              <a:ext uri="{FF2B5EF4-FFF2-40B4-BE49-F238E27FC236}">
                <a16:creationId xmlns:a16="http://schemas.microsoft.com/office/drawing/2014/main" id="{160DB116-BA2E-4C03-BF7F-17941B1553DE}"/>
              </a:ext>
            </a:extLst>
          </p:cNvPr>
          <p:cNvGraphicFramePr/>
          <p:nvPr>
            <p:extLst>
              <p:ext uri="{D42A27DB-BD31-4B8C-83A1-F6EECF244321}">
                <p14:modId xmlns:p14="http://schemas.microsoft.com/office/powerpoint/2010/main" val="4013760916"/>
              </p:ext>
            </p:extLst>
          </p:nvPr>
        </p:nvGraphicFramePr>
        <p:xfrm>
          <a:off x="1609725" y="3005414"/>
          <a:ext cx="6096000" cy="1829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ángulo: esquina doblada 14">
            <a:extLst>
              <a:ext uri="{FF2B5EF4-FFF2-40B4-BE49-F238E27FC236}">
                <a16:creationId xmlns:a16="http://schemas.microsoft.com/office/drawing/2014/main" id="{D60AC79F-07BD-4A41-A6AE-443B7D1BF4D3}"/>
              </a:ext>
            </a:extLst>
          </p:cNvPr>
          <p:cNvSpPr/>
          <p:nvPr/>
        </p:nvSpPr>
        <p:spPr>
          <a:xfrm rot="1465876">
            <a:off x="7418127" y="245753"/>
            <a:ext cx="1497563" cy="1428216"/>
          </a:xfrm>
          <a:prstGeom prst="foldedCorne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1"/>
                </a:solidFill>
              </a:rPr>
              <a:t>Ojo!!! Un algoritmo no esta escrito en ningún lenguaje de programación en particular, pero si hay distintas formas de representarlo.</a:t>
            </a:r>
          </a:p>
        </p:txBody>
      </p:sp>
    </p:spTree>
    <p:extLst>
      <p:ext uri="{BB962C8B-B14F-4D97-AF65-F5344CB8AC3E}">
        <p14:creationId xmlns:p14="http://schemas.microsoft.com/office/powerpoint/2010/main" val="143644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B1795F0-9E96-4EE6-9C7D-91A716C272B8}"/>
              </a:ext>
            </a:extLst>
          </p:cNvPr>
          <p:cNvSpPr>
            <a:spLocks noGrp="1"/>
          </p:cNvSpPr>
          <p:nvPr>
            <p:ph type="title"/>
          </p:nvPr>
        </p:nvSpPr>
        <p:spPr/>
        <p:txBody>
          <a:bodyPr/>
          <a:lstStyle/>
          <a:p>
            <a:r>
              <a:rPr lang="es-AR" dirty="0"/>
              <a:t>Ejemplos de Algoritmos</a:t>
            </a:r>
          </a:p>
        </p:txBody>
      </p:sp>
      <p:graphicFrame>
        <p:nvGraphicFramePr>
          <p:cNvPr id="5" name="Diagrama 4">
            <a:extLst>
              <a:ext uri="{FF2B5EF4-FFF2-40B4-BE49-F238E27FC236}">
                <a16:creationId xmlns:a16="http://schemas.microsoft.com/office/drawing/2014/main" id="{2B970110-C00A-4EF7-AC2C-259E004F092D}"/>
              </a:ext>
            </a:extLst>
          </p:cNvPr>
          <p:cNvGraphicFramePr/>
          <p:nvPr>
            <p:extLst>
              <p:ext uri="{D42A27DB-BD31-4B8C-83A1-F6EECF244321}">
                <p14:modId xmlns:p14="http://schemas.microsoft.com/office/powerpoint/2010/main" val="2324734088"/>
              </p:ext>
            </p:extLst>
          </p:nvPr>
        </p:nvGraphicFramePr>
        <p:xfrm>
          <a:off x="538842" y="1311712"/>
          <a:ext cx="5262467" cy="3523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Taller Algoritmos | Programación Galanista">
            <a:extLst>
              <a:ext uri="{FF2B5EF4-FFF2-40B4-BE49-F238E27FC236}">
                <a16:creationId xmlns:a16="http://schemas.microsoft.com/office/drawing/2014/main" id="{6174174E-9D84-443F-8FCF-18CF2E220E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715026">
            <a:off x="6229250" y="1637918"/>
            <a:ext cx="2559861" cy="12799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goritmo para atar cordones para niños. La forma más fácil: una rima sobre  un conejito y sus orejas">
            <a:extLst>
              <a:ext uri="{FF2B5EF4-FFF2-40B4-BE49-F238E27FC236}">
                <a16:creationId xmlns:a16="http://schemas.microsoft.com/office/drawing/2014/main" id="{F5EF834D-A75E-4284-8327-28ECD6E2A7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680" y="3573041"/>
            <a:ext cx="21431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87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17889" y="2303434"/>
            <a:ext cx="703526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endParaRPr sz="6000" dirty="0">
              <a:solidFill>
                <a:schemeClr val="accent4"/>
              </a:solidFill>
            </a:endParaRPr>
          </a:p>
          <a:p>
            <a:pPr marL="76200" lvl="0" algn="l" rtl="0">
              <a:spcBef>
                <a:spcPts val="600"/>
              </a:spcBef>
              <a:spcAft>
                <a:spcPts val="0"/>
              </a:spcAft>
              <a:buSzPts val="2400"/>
            </a:pPr>
            <a:r>
              <a:rPr lang="es-ES" dirty="0"/>
              <a:t>Formas de Representación</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90073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3DBE8627-A3AB-4961-96B6-AB68677BE5A1}"/>
              </a:ext>
            </a:extLst>
          </p:cNvPr>
          <p:cNvSpPr>
            <a:spLocks noGrp="1"/>
          </p:cNvSpPr>
          <p:nvPr>
            <p:ph type="body" sz="half" idx="4294967295"/>
          </p:nvPr>
        </p:nvSpPr>
        <p:spPr>
          <a:xfrm>
            <a:off x="734092" y="890572"/>
            <a:ext cx="8152733" cy="997744"/>
          </a:xfrm>
        </p:spPr>
        <p:txBody>
          <a:bodyPr>
            <a:noAutofit/>
          </a:bodyPr>
          <a:lstStyle/>
          <a:p>
            <a:r>
              <a:rPr lang="es-ES" sz="1600" dirty="0">
                <a:latin typeface="Source Sans Pro" panose="020B0503030403020204" pitchFamily="34" charset="0"/>
                <a:ea typeface="Source Sans Pro" panose="020B0503030403020204" pitchFamily="34" charset="0"/>
                <a:cs typeface="Arial" panose="020B0604020202020204" pitchFamily="34" charset="0"/>
              </a:rPr>
              <a:t>Para representar un algoritmo se debe utilizar algún método que permita independizar dicho algoritmo de lenguaje de programación elegido. Ello permite que un algoritmo pueda ser codificado indistintamente en cualquier lenguaje. </a:t>
            </a:r>
            <a:endParaRPr lang="es-AR" sz="1600" dirty="0">
              <a:latin typeface="Source Sans Pro" panose="020B0503030403020204" pitchFamily="34" charset="0"/>
              <a:ea typeface="Source Sans Pro" panose="020B0503030403020204" pitchFamily="34" charset="0"/>
              <a:cs typeface="Arial" panose="020B0604020202020204" pitchFamily="34" charset="0"/>
            </a:endParaRPr>
          </a:p>
          <a:p>
            <a:r>
              <a:rPr lang="es-ES" sz="1600" dirty="0">
                <a:latin typeface="Source Sans Pro" panose="020B0503030403020204" pitchFamily="34" charset="0"/>
                <a:ea typeface="Source Sans Pro" panose="020B0503030403020204" pitchFamily="34" charset="0"/>
                <a:cs typeface="Arial" panose="020B0604020202020204" pitchFamily="34" charset="0"/>
              </a:rPr>
              <a:t>Existen dos formas de representar un algoritmo:</a:t>
            </a:r>
            <a:endParaRPr lang="es-AR" sz="1600" dirty="0">
              <a:latin typeface="Source Sans Pro" panose="020B0503030403020204" pitchFamily="34" charset="0"/>
              <a:ea typeface="Source Sans Pro" panose="020B0503030403020204" pitchFamily="34" charset="0"/>
              <a:cs typeface="Arial" panose="020B0604020202020204" pitchFamily="34" charset="0"/>
            </a:endParaRPr>
          </a:p>
        </p:txBody>
      </p:sp>
      <p:sp>
        <p:nvSpPr>
          <p:cNvPr id="7" name="Marcador de texto 5">
            <a:extLst>
              <a:ext uri="{FF2B5EF4-FFF2-40B4-BE49-F238E27FC236}">
                <a16:creationId xmlns:a16="http://schemas.microsoft.com/office/drawing/2014/main" id="{5D25D3ED-8D52-4460-8D80-4F7F85FAA2DE}"/>
              </a:ext>
            </a:extLst>
          </p:cNvPr>
          <p:cNvSpPr txBox="1">
            <a:spLocks/>
          </p:cNvSpPr>
          <p:nvPr/>
        </p:nvSpPr>
        <p:spPr>
          <a:xfrm>
            <a:off x="1581150" y="2884574"/>
            <a:ext cx="2633921" cy="20589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lIns="68580" tIns="34290" rIns="68580" bIns="3429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ctr"/>
            <a:r>
              <a:rPr lang="es-ES" dirty="0">
                <a:solidFill>
                  <a:schemeClr val="tx1"/>
                </a:solidFill>
              </a:rPr>
              <a:t>Es la representación narrativa de un algoritmo. Esta escrito en lenguaje natural y utiliza las estructuras de control típicas de un lenguaje de programación y algunos signos algebraicos.</a:t>
            </a:r>
          </a:p>
        </p:txBody>
      </p:sp>
      <p:sp>
        <p:nvSpPr>
          <p:cNvPr id="9" name="Marcador de texto 5">
            <a:extLst>
              <a:ext uri="{FF2B5EF4-FFF2-40B4-BE49-F238E27FC236}">
                <a16:creationId xmlns:a16="http://schemas.microsoft.com/office/drawing/2014/main" id="{5DE2608A-AE90-4391-BF0E-43F4CC2DCD55}"/>
              </a:ext>
            </a:extLst>
          </p:cNvPr>
          <p:cNvSpPr txBox="1">
            <a:spLocks/>
          </p:cNvSpPr>
          <p:nvPr/>
        </p:nvSpPr>
        <p:spPr>
          <a:xfrm>
            <a:off x="4775311" y="2883072"/>
            <a:ext cx="2941347" cy="205890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lIns="68580" tIns="34290" rIns="68580" bIns="3429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ctr"/>
            <a:r>
              <a:rPr lang="es-ES" dirty="0">
                <a:solidFill>
                  <a:schemeClr val="tx1"/>
                </a:solidFill>
              </a:rPr>
              <a:t>Es la representación gráfica de un algoritmo. Se utilizan símbolos y flechas que los unen indicando la secuencia (orden) en la que se deben ejecutar. Los símbolos representan acciones y las flechas el flujo del algoritmo.</a:t>
            </a:r>
          </a:p>
        </p:txBody>
      </p:sp>
      <p:sp>
        <p:nvSpPr>
          <p:cNvPr id="14" name="Título 5">
            <a:extLst>
              <a:ext uri="{FF2B5EF4-FFF2-40B4-BE49-F238E27FC236}">
                <a16:creationId xmlns:a16="http://schemas.microsoft.com/office/drawing/2014/main" id="{2A3C70A8-F15A-4101-B00C-931C79480C44}"/>
              </a:ext>
            </a:extLst>
          </p:cNvPr>
          <p:cNvSpPr txBox="1">
            <a:spLocks/>
          </p:cNvSpPr>
          <p:nvPr/>
        </p:nvSpPr>
        <p:spPr>
          <a:xfrm>
            <a:off x="786150" y="308120"/>
            <a:ext cx="7571700" cy="702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2000" dirty="0">
                <a:solidFill>
                  <a:schemeClr val="accent1"/>
                </a:solidFill>
                <a:latin typeface="Roboto Slab"/>
                <a:ea typeface="Roboto Slab"/>
                <a:sym typeface="Roboto Slab"/>
              </a:rPr>
              <a:t>Formas de Representar un Algoritmo</a:t>
            </a:r>
          </a:p>
        </p:txBody>
      </p:sp>
      <p:sp>
        <p:nvSpPr>
          <p:cNvPr id="15" name="CuadroTexto 14">
            <a:extLst>
              <a:ext uri="{FF2B5EF4-FFF2-40B4-BE49-F238E27FC236}">
                <a16:creationId xmlns:a16="http://schemas.microsoft.com/office/drawing/2014/main" id="{E4F37687-ADEB-402D-AB72-C7E9F7A80333}"/>
              </a:ext>
            </a:extLst>
          </p:cNvPr>
          <p:cNvSpPr txBox="1"/>
          <p:nvPr/>
        </p:nvSpPr>
        <p:spPr>
          <a:xfrm>
            <a:off x="1581150" y="2417860"/>
            <a:ext cx="2633921"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s-ES" sz="1800" b="1" dirty="0">
                <a:latin typeface="Source Sans Pro" panose="020B0503030403020204" pitchFamily="34" charset="0"/>
                <a:ea typeface="Source Sans Pro" panose="020B0503030403020204" pitchFamily="34" charset="0"/>
                <a:cs typeface="Arial" panose="020B0604020202020204" pitchFamily="34" charset="0"/>
              </a:rPr>
              <a:t>Pseudocódigo</a:t>
            </a:r>
            <a:endParaRPr lang="es-AR" sz="1800" dirty="0"/>
          </a:p>
        </p:txBody>
      </p:sp>
      <p:sp>
        <p:nvSpPr>
          <p:cNvPr id="17" name="CuadroTexto 16">
            <a:extLst>
              <a:ext uri="{FF2B5EF4-FFF2-40B4-BE49-F238E27FC236}">
                <a16:creationId xmlns:a16="http://schemas.microsoft.com/office/drawing/2014/main" id="{31D01A9C-DFFE-4BE8-A0F5-2CE37E4702B0}"/>
              </a:ext>
            </a:extLst>
          </p:cNvPr>
          <p:cNvSpPr txBox="1"/>
          <p:nvPr/>
        </p:nvSpPr>
        <p:spPr>
          <a:xfrm>
            <a:off x="4775311" y="2417860"/>
            <a:ext cx="2941346"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s-ES" sz="1800" b="1" dirty="0">
                <a:latin typeface="Source Sans Pro" panose="020B0503030403020204" pitchFamily="34" charset="0"/>
                <a:ea typeface="Source Sans Pro" panose="020B0503030403020204" pitchFamily="34" charset="0"/>
                <a:cs typeface="Arial" panose="020B0604020202020204" pitchFamily="34" charset="0"/>
              </a:rPr>
              <a:t>Diagramas de flujos</a:t>
            </a:r>
            <a:endParaRPr lang="es-AR" sz="1800" dirty="0"/>
          </a:p>
        </p:txBody>
      </p:sp>
    </p:spTree>
    <p:extLst>
      <p:ext uri="{BB962C8B-B14F-4D97-AF65-F5344CB8AC3E}">
        <p14:creationId xmlns:p14="http://schemas.microsoft.com/office/powerpoint/2010/main" val="268428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5">
            <a:extLst>
              <a:ext uri="{FF2B5EF4-FFF2-40B4-BE49-F238E27FC236}">
                <a16:creationId xmlns:a16="http://schemas.microsoft.com/office/drawing/2014/main" id="{2A3C70A8-F15A-4101-B00C-931C79480C44}"/>
              </a:ext>
            </a:extLst>
          </p:cNvPr>
          <p:cNvSpPr txBox="1">
            <a:spLocks/>
          </p:cNvSpPr>
          <p:nvPr/>
        </p:nvSpPr>
        <p:spPr>
          <a:xfrm>
            <a:off x="786150" y="308120"/>
            <a:ext cx="7571700" cy="702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2000" dirty="0">
                <a:solidFill>
                  <a:schemeClr val="accent1"/>
                </a:solidFill>
                <a:latin typeface="Roboto Slab"/>
                <a:ea typeface="Roboto Slab"/>
                <a:sym typeface="Roboto Slab"/>
              </a:rPr>
              <a:t>Formas de Representar un Algoritmo - Ejemplo</a:t>
            </a:r>
          </a:p>
        </p:txBody>
      </p:sp>
      <p:pic>
        <p:nvPicPr>
          <p:cNvPr id="3" name="Imagen 2">
            <a:extLst>
              <a:ext uri="{FF2B5EF4-FFF2-40B4-BE49-F238E27FC236}">
                <a16:creationId xmlns:a16="http://schemas.microsoft.com/office/drawing/2014/main" id="{324DBC0B-67CB-40D6-ABF2-FC23BF1F3C94}"/>
              </a:ext>
            </a:extLst>
          </p:cNvPr>
          <p:cNvPicPr>
            <a:picLocks noChangeAspect="1"/>
          </p:cNvPicPr>
          <p:nvPr/>
        </p:nvPicPr>
        <p:blipFill>
          <a:blip r:embed="rId2"/>
          <a:stretch>
            <a:fillRect/>
          </a:stretch>
        </p:blipFill>
        <p:spPr>
          <a:xfrm>
            <a:off x="900975" y="1440356"/>
            <a:ext cx="4080377" cy="2455369"/>
          </a:xfrm>
          <a:prstGeom prst="rect">
            <a:avLst/>
          </a:prstGeom>
          <a:ln w="3175">
            <a:solidFill>
              <a:schemeClr val="tx1"/>
            </a:solidFill>
          </a:ln>
        </p:spPr>
      </p:pic>
      <p:pic>
        <p:nvPicPr>
          <p:cNvPr id="5" name="Imagen 4">
            <a:extLst>
              <a:ext uri="{FF2B5EF4-FFF2-40B4-BE49-F238E27FC236}">
                <a16:creationId xmlns:a16="http://schemas.microsoft.com/office/drawing/2014/main" id="{5CBDE2BB-61C7-4BCD-8054-24BDEA20E578}"/>
              </a:ext>
            </a:extLst>
          </p:cNvPr>
          <p:cNvPicPr>
            <a:picLocks noChangeAspect="1"/>
          </p:cNvPicPr>
          <p:nvPr/>
        </p:nvPicPr>
        <p:blipFill>
          <a:blip r:embed="rId3"/>
          <a:stretch>
            <a:fillRect/>
          </a:stretch>
        </p:blipFill>
        <p:spPr>
          <a:xfrm>
            <a:off x="5769490" y="1440356"/>
            <a:ext cx="2588360" cy="3175476"/>
          </a:xfrm>
          <a:prstGeom prst="rect">
            <a:avLst/>
          </a:prstGeom>
          <a:ln w="3175">
            <a:solidFill>
              <a:schemeClr val="tx1"/>
            </a:solidFill>
          </a:ln>
        </p:spPr>
      </p:pic>
      <p:sp>
        <p:nvSpPr>
          <p:cNvPr id="2" name="CuadroTexto 1">
            <a:extLst>
              <a:ext uri="{FF2B5EF4-FFF2-40B4-BE49-F238E27FC236}">
                <a16:creationId xmlns:a16="http://schemas.microsoft.com/office/drawing/2014/main" id="{A43B18F3-0BEA-4A49-B1A6-933EC0A4E20C}"/>
              </a:ext>
            </a:extLst>
          </p:cNvPr>
          <p:cNvSpPr txBox="1"/>
          <p:nvPr/>
        </p:nvSpPr>
        <p:spPr>
          <a:xfrm>
            <a:off x="2200275" y="1093886"/>
            <a:ext cx="1319592" cy="307777"/>
          </a:xfrm>
          <a:prstGeom prst="rect">
            <a:avLst/>
          </a:prstGeom>
          <a:noFill/>
        </p:spPr>
        <p:txBody>
          <a:bodyPr wrap="none" rtlCol="0">
            <a:spAutoFit/>
          </a:bodyPr>
          <a:lstStyle/>
          <a:p>
            <a:r>
              <a:rPr lang="es-AR" dirty="0"/>
              <a:t>Pseudocodigo</a:t>
            </a:r>
          </a:p>
        </p:txBody>
      </p:sp>
      <p:sp>
        <p:nvSpPr>
          <p:cNvPr id="11" name="CuadroTexto 10">
            <a:extLst>
              <a:ext uri="{FF2B5EF4-FFF2-40B4-BE49-F238E27FC236}">
                <a16:creationId xmlns:a16="http://schemas.microsoft.com/office/drawing/2014/main" id="{0F9B9ECA-5072-485E-8932-0ADDEA57672D}"/>
              </a:ext>
            </a:extLst>
          </p:cNvPr>
          <p:cNvSpPr txBox="1"/>
          <p:nvPr/>
        </p:nvSpPr>
        <p:spPr>
          <a:xfrm>
            <a:off x="6215521" y="1071649"/>
            <a:ext cx="1696298" cy="307777"/>
          </a:xfrm>
          <a:prstGeom prst="rect">
            <a:avLst/>
          </a:prstGeom>
          <a:noFill/>
        </p:spPr>
        <p:txBody>
          <a:bodyPr wrap="none" rtlCol="0">
            <a:spAutoFit/>
          </a:bodyPr>
          <a:lstStyle/>
          <a:p>
            <a:r>
              <a:rPr lang="es-AR" dirty="0"/>
              <a:t>Diagrama de Flujo</a:t>
            </a:r>
          </a:p>
        </p:txBody>
      </p:sp>
    </p:spTree>
    <p:extLst>
      <p:ext uri="{BB962C8B-B14F-4D97-AF65-F5344CB8AC3E}">
        <p14:creationId xmlns:p14="http://schemas.microsoft.com/office/powerpoint/2010/main" val="4004381449"/>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A234C4670F3074D966767620FF545C3" ma:contentTypeVersion="3" ma:contentTypeDescription="Crear nuevo documento." ma:contentTypeScope="" ma:versionID="7eefe19ee23677fb8893b828e27bf06d">
  <xsd:schema xmlns:xsd="http://www.w3.org/2001/XMLSchema" xmlns:xs="http://www.w3.org/2001/XMLSchema" xmlns:p="http://schemas.microsoft.com/office/2006/metadata/properties" xmlns:ns2="9839c4b2-ebd8-4bd0-ac7c-700494ce01ab" targetNamespace="http://schemas.microsoft.com/office/2006/metadata/properties" ma:root="true" ma:fieldsID="5433d6aa16ca3b053ef76b86e7777f91" ns2:_="">
    <xsd:import namespace="9839c4b2-ebd8-4bd0-ac7c-700494ce01ab"/>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39c4b2-ebd8-4bd0-ac7c-700494ce01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885382-3A3D-4137-925C-C094443DAF13}"/>
</file>

<file path=customXml/itemProps2.xml><?xml version="1.0" encoding="utf-8"?>
<ds:datastoreItem xmlns:ds="http://schemas.openxmlformats.org/officeDocument/2006/customXml" ds:itemID="{B011FD48-E85E-4364-A1CD-FC0FE57ECAD5}"/>
</file>

<file path=customXml/itemProps3.xml><?xml version="1.0" encoding="utf-8"?>
<ds:datastoreItem xmlns:ds="http://schemas.openxmlformats.org/officeDocument/2006/customXml" ds:itemID="{B1439AE9-1395-4FD1-B3F2-004427A306E5}"/>
</file>

<file path=docProps/app.xml><?xml version="1.0" encoding="utf-8"?>
<Properties xmlns="http://schemas.openxmlformats.org/officeDocument/2006/extended-properties" xmlns:vt="http://schemas.openxmlformats.org/officeDocument/2006/docPropsVTypes">
  <TotalTime>1112</TotalTime>
  <Words>2406</Words>
  <Application>Microsoft Office PowerPoint</Application>
  <PresentationFormat>Presentación en pantalla (16:9)</PresentationFormat>
  <Paragraphs>323</Paragraphs>
  <Slides>46</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46</vt:i4>
      </vt:variant>
    </vt:vector>
  </HeadingPairs>
  <TitlesOfParts>
    <vt:vector size="53" baseType="lpstr">
      <vt:lpstr>Sniglet</vt:lpstr>
      <vt:lpstr>Walter Turncoat</vt:lpstr>
      <vt:lpstr>Source Sans Pro</vt:lpstr>
      <vt:lpstr>Arial</vt:lpstr>
      <vt:lpstr>Roboto Slab</vt:lpstr>
      <vt:lpstr>Wingdings 2</vt:lpstr>
      <vt:lpstr>Cordelia template</vt:lpstr>
      <vt:lpstr>Programación I</vt:lpstr>
      <vt:lpstr>Contenido</vt:lpstr>
      <vt:lpstr>1. Conceptos de Algoritmo</vt:lpstr>
      <vt:lpstr>¿Qué es un Algoritmo?</vt:lpstr>
      <vt:lpstr>¿Qué es un Algoritmo?</vt:lpstr>
      <vt:lpstr>Ejemplos de Algoritmos</vt:lpstr>
      <vt:lpstr>2. Formas de Representación</vt:lpstr>
      <vt:lpstr>Presentación de PowerPoint</vt:lpstr>
      <vt:lpstr>Presentación de PowerPoint</vt:lpstr>
      <vt:lpstr>Presentación de PowerPoint</vt:lpstr>
      <vt:lpstr>3. Pre y Post Condiciones</vt:lpstr>
      <vt:lpstr>Pre y post condiciones</vt:lpstr>
      <vt:lpstr>Pre y Post condiciones</vt:lpstr>
      <vt:lpstr>4. Variables y Constantes</vt:lpstr>
      <vt:lpstr>Variable</vt:lpstr>
      <vt:lpstr>Variables</vt:lpstr>
      <vt:lpstr>Variables – Tipos de Datos</vt:lpstr>
      <vt:lpstr>Variables – Guardar un Valor</vt:lpstr>
      <vt:lpstr>Variables – Mostrar un Valor</vt:lpstr>
      <vt:lpstr>Constante</vt:lpstr>
      <vt:lpstr>Ejemplos</vt:lpstr>
      <vt:lpstr>Ejemplos</vt:lpstr>
      <vt:lpstr>Ejemplos</vt:lpstr>
      <vt:lpstr>5. Concepto de Programa</vt:lpstr>
      <vt:lpstr>Concepto de Programa</vt:lpstr>
      <vt:lpstr>Proceso de Solución a un Problema</vt:lpstr>
      <vt:lpstr>6. Estructuras de Control</vt:lpstr>
      <vt:lpstr>¿Qué es una estructura de control?</vt:lpstr>
      <vt:lpstr>Secuencia</vt:lpstr>
      <vt:lpstr>Decisión</vt:lpstr>
      <vt:lpstr>Decisión</vt:lpstr>
      <vt:lpstr>Repetición</vt:lpstr>
      <vt:lpstr>Secuencia - Ejemplo</vt:lpstr>
      <vt:lpstr>Decisión - Ejemplo</vt:lpstr>
      <vt:lpstr>Repetición - Ejemplo</vt:lpstr>
      <vt:lpstr>Repetición - Ejemplo</vt:lpstr>
      <vt:lpstr>7. Funciones y Parámetros</vt:lpstr>
      <vt:lpstr>Programación Modular</vt:lpstr>
      <vt:lpstr>Funciones</vt:lpstr>
      <vt:lpstr>Funciones – Parámetros</vt:lpstr>
      <vt:lpstr>Funciones - Python</vt:lpstr>
      <vt:lpstr>Funciones – Python – Retornar Valor</vt:lpstr>
      <vt:lpstr>Actividades</vt:lpstr>
      <vt:lpstr>7. Bibliografía</vt:lpstr>
      <vt:lpstr>Bibliografía</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Informática</dc:title>
  <cp:lastModifiedBy>Elizabeth Pascual</cp:lastModifiedBy>
  <cp:revision>63</cp:revision>
  <dcterms:modified xsi:type="dcterms:W3CDTF">2022-03-18T11:31:13Z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0x010100BA234C4670F3074D966767620FF545C3</vt:lpwstr>
  </property>
</Properties>
</file>