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diagrams/data11.xml" ContentType="application/vnd.openxmlformats-officedocument.drawingml.diagramData+xml"/>
  <Override PartName="/ppt/diagrams/data10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ata1.xml" ContentType="application/vnd.openxmlformats-officedocument.drawingml.diagramData+xml"/>
  <Override PartName="/ppt/diagrams/data7.xml" ContentType="application/vnd.openxmlformats-officedocument.drawingml.diagramData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11.xml" ContentType="application/vnd.ms-office.drawingml.diagramDrawing+xml"/>
  <Override PartName="/ppt/diagrams/colors5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colors11.xml" ContentType="application/vnd.openxmlformats-officedocument.drawingml.diagramColors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11.xml" ContentType="application/vnd.openxmlformats-officedocument.drawingml.diagramLayout+xml"/>
  <Override PartName="/ppt/diagrams/quickStyle8.xml" ContentType="application/vnd.openxmlformats-officedocument.drawingml.diagramStyle+xml"/>
  <Override PartName="/ppt/diagrams/layout8.xml" ContentType="application/vnd.openxmlformats-officedocument.drawingml.diagramLayout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9.xml" ContentType="application/vnd.openxmlformats-officedocument.drawingml.diagramLayout+xml"/>
  <Override PartName="/ppt/diagrams/drawing10.xml" ContentType="application/vnd.ms-office.drawingml.diagramDrawing+xml"/>
  <Override PartName="/ppt/diagrams/colors10.xml" ContentType="application/vnd.openxmlformats-officedocument.drawingml.diagramColors+xml"/>
  <Override PartName="/ppt/diagrams/quickStyle11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9.xml" ContentType="application/vnd.ms-office.drawingml.diagramDrawing+xml"/>
  <Override PartName="/ppt/diagrams/colors9.xml" ContentType="application/vnd.openxmlformats-officedocument.drawingml.diagramColors+xml"/>
  <Override PartName="/ppt/diagrams/quickStyle9.xml" ContentType="application/vnd.openxmlformats-officedocument.drawingml.diagramStyle+xml"/>
  <Override PartName="/ppt/diagrams/layout10.xml" ContentType="application/vnd.openxmlformats-officedocument.drawingml.diagramLayout+xml"/>
  <Override PartName="/ppt/diagrams/drawing5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61" r:id="rId3"/>
    <p:sldId id="316" r:id="rId4"/>
    <p:sldId id="319" r:id="rId5"/>
    <p:sldId id="318" r:id="rId6"/>
    <p:sldId id="317" r:id="rId7"/>
    <p:sldId id="320" r:id="rId8"/>
    <p:sldId id="321" r:id="rId9"/>
    <p:sldId id="337" r:id="rId10"/>
    <p:sldId id="322" r:id="rId11"/>
    <p:sldId id="323" r:id="rId12"/>
    <p:sldId id="324" r:id="rId13"/>
    <p:sldId id="338" r:id="rId14"/>
    <p:sldId id="325" r:id="rId15"/>
    <p:sldId id="326" r:id="rId16"/>
    <p:sldId id="328" r:id="rId17"/>
    <p:sldId id="329" r:id="rId18"/>
    <p:sldId id="330" r:id="rId19"/>
    <p:sldId id="331" r:id="rId20"/>
    <p:sldId id="335" r:id="rId21"/>
    <p:sldId id="336" r:id="rId22"/>
    <p:sldId id="327" r:id="rId23"/>
    <p:sldId id="332" r:id="rId24"/>
    <p:sldId id="333" r:id="rId25"/>
    <p:sldId id="334" r:id="rId26"/>
    <p:sldId id="313" r:id="rId27"/>
    <p:sldId id="307" r:id="rId28"/>
    <p:sldId id="280" r:id="rId29"/>
  </p:sldIdLst>
  <p:sldSz cx="9144000" cy="5143500" type="screen16x9"/>
  <p:notesSz cx="6858000" cy="9144000"/>
  <p:embeddedFontLst>
    <p:embeddedFont>
      <p:font typeface="Roboto Slab" panose="020B0604020202020204" charset="0"/>
      <p:regular r:id="rId31"/>
      <p:bold r:id="rId32"/>
    </p:embeddedFont>
    <p:embeddedFont>
      <p:font typeface="Source Sans Pr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9" autoAdjust="0"/>
  </p:normalViewPr>
  <p:slideViewPr>
    <p:cSldViewPr snapToGrid="0">
      <p:cViewPr varScale="1">
        <p:scale>
          <a:sx n="80" d="100"/>
          <a:sy n="8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E642E-4540-438B-8969-1F1637C085D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8AC0B57-76A0-4901-AD10-A51AD17F148F}">
      <dgm:prSet phldrT="[Texto]"/>
      <dgm:spPr/>
      <dgm:t>
        <a:bodyPr/>
        <a:lstStyle/>
        <a:p>
          <a:r>
            <a:rPr lang="es-AR" dirty="0"/>
            <a:t>H</a:t>
          </a:r>
        </a:p>
      </dgm:t>
    </dgm:pt>
    <dgm:pt modelId="{F123AEE3-6722-4AE5-8130-0E18F9283ED5}" type="parTrans" cxnId="{3231CC3B-6C9E-4C3D-82D3-D8B9BD204BFA}">
      <dgm:prSet/>
      <dgm:spPr/>
      <dgm:t>
        <a:bodyPr/>
        <a:lstStyle/>
        <a:p>
          <a:endParaRPr lang="es-AR"/>
        </a:p>
      </dgm:t>
    </dgm:pt>
    <dgm:pt modelId="{4F857E65-9278-4405-A314-2EA8208A04E4}" type="sibTrans" cxnId="{3231CC3B-6C9E-4C3D-82D3-D8B9BD204BFA}">
      <dgm:prSet/>
      <dgm:spPr/>
      <dgm:t>
        <a:bodyPr/>
        <a:lstStyle/>
        <a:p>
          <a:endParaRPr lang="es-AR"/>
        </a:p>
      </dgm:t>
    </dgm:pt>
    <dgm:pt modelId="{18122825-FF23-4AC1-BF9C-000B5920B734}">
      <dgm:prSet phldrT="[Texto]"/>
      <dgm:spPr/>
      <dgm:t>
        <a:bodyPr/>
        <a:lstStyle/>
        <a:p>
          <a:r>
            <a:rPr lang="es-AR" dirty="0"/>
            <a:t>O</a:t>
          </a:r>
        </a:p>
      </dgm:t>
    </dgm:pt>
    <dgm:pt modelId="{B442BF4E-20FE-430D-AD6A-C517DBD237C4}" type="parTrans" cxnId="{CA348AC2-576A-45BE-9F3A-584535D71770}">
      <dgm:prSet/>
      <dgm:spPr/>
      <dgm:t>
        <a:bodyPr/>
        <a:lstStyle/>
        <a:p>
          <a:endParaRPr lang="es-AR"/>
        </a:p>
      </dgm:t>
    </dgm:pt>
    <dgm:pt modelId="{E2646E52-87F2-4D6C-B1F9-4A068AF3AD30}" type="sibTrans" cxnId="{CA348AC2-576A-45BE-9F3A-584535D71770}">
      <dgm:prSet/>
      <dgm:spPr/>
      <dgm:t>
        <a:bodyPr/>
        <a:lstStyle/>
        <a:p>
          <a:endParaRPr lang="es-AR"/>
        </a:p>
      </dgm:t>
    </dgm:pt>
    <dgm:pt modelId="{F1A3BBAD-5B4E-4F0F-A559-1CFCA6647E6A}">
      <dgm:prSet phldrT="[Texto]"/>
      <dgm:spPr/>
      <dgm:t>
        <a:bodyPr/>
        <a:lstStyle/>
        <a:p>
          <a:r>
            <a:rPr lang="es-AR" dirty="0"/>
            <a:t>L</a:t>
          </a:r>
        </a:p>
      </dgm:t>
    </dgm:pt>
    <dgm:pt modelId="{C76E87DB-323D-46C4-8374-4CCE1AA5F1B5}" type="parTrans" cxnId="{0DAE27C2-4AF2-45E7-97FA-BC242C7E23FF}">
      <dgm:prSet/>
      <dgm:spPr/>
      <dgm:t>
        <a:bodyPr/>
        <a:lstStyle/>
        <a:p>
          <a:endParaRPr lang="es-AR"/>
        </a:p>
      </dgm:t>
    </dgm:pt>
    <dgm:pt modelId="{9BC8D218-396E-4A19-8F5B-7B3C0664BB89}" type="sibTrans" cxnId="{0DAE27C2-4AF2-45E7-97FA-BC242C7E23FF}">
      <dgm:prSet/>
      <dgm:spPr/>
      <dgm:t>
        <a:bodyPr/>
        <a:lstStyle/>
        <a:p>
          <a:endParaRPr lang="es-AR"/>
        </a:p>
      </dgm:t>
    </dgm:pt>
    <dgm:pt modelId="{371425B1-2C1D-4210-96D6-08621FA0CE19}">
      <dgm:prSet phldrT="[Texto]"/>
      <dgm:spPr/>
      <dgm:t>
        <a:bodyPr/>
        <a:lstStyle/>
        <a:p>
          <a:r>
            <a:rPr lang="es-AR" dirty="0"/>
            <a:t>A</a:t>
          </a:r>
        </a:p>
      </dgm:t>
    </dgm:pt>
    <dgm:pt modelId="{50A2855C-741A-4EA0-B034-4839E90718E7}" type="parTrans" cxnId="{A1AAE177-869E-4083-B316-1DACA9D2DEED}">
      <dgm:prSet/>
      <dgm:spPr/>
      <dgm:t>
        <a:bodyPr/>
        <a:lstStyle/>
        <a:p>
          <a:endParaRPr lang="es-AR"/>
        </a:p>
      </dgm:t>
    </dgm:pt>
    <dgm:pt modelId="{E1FDA897-5C1A-4F73-B389-D8681BC808E2}" type="sibTrans" cxnId="{A1AAE177-869E-4083-B316-1DACA9D2DEED}">
      <dgm:prSet/>
      <dgm:spPr/>
      <dgm:t>
        <a:bodyPr/>
        <a:lstStyle/>
        <a:p>
          <a:endParaRPr lang="es-AR"/>
        </a:p>
      </dgm:t>
    </dgm:pt>
    <dgm:pt modelId="{5D835AAD-5409-4873-AFB0-9B19A91D1D22}" type="pres">
      <dgm:prSet presAssocID="{4FFE642E-4540-438B-8969-1F1637C085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F0779EB-6A8D-4E63-B14B-3921707EA481}" type="pres">
      <dgm:prSet presAssocID="{38AC0B57-76A0-4901-AD10-A51AD17F148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0F3671-5999-42E3-AEC7-463B6C27FDA9}" type="pres">
      <dgm:prSet presAssocID="{4F857E65-9278-4405-A314-2EA8208A04E4}" presName="sibTrans" presStyleCnt="0"/>
      <dgm:spPr/>
    </dgm:pt>
    <dgm:pt modelId="{ADEFBA2A-1278-4E4F-8A05-D4E7C5A2B9CB}" type="pres">
      <dgm:prSet presAssocID="{18122825-FF23-4AC1-BF9C-000B5920B73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EF5095-1E8F-43EC-962B-A5B96BF3A5B3}" type="pres">
      <dgm:prSet presAssocID="{E2646E52-87F2-4D6C-B1F9-4A068AF3AD30}" presName="sibTrans" presStyleCnt="0"/>
      <dgm:spPr/>
    </dgm:pt>
    <dgm:pt modelId="{B171A200-F4B6-43EA-9241-4B2C5F75935D}" type="pres">
      <dgm:prSet presAssocID="{F1A3BBAD-5B4E-4F0F-A559-1CFCA6647E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B43923-5B6D-4EA5-9EA4-CD2927428DAA}" type="pres">
      <dgm:prSet presAssocID="{9BC8D218-396E-4A19-8F5B-7B3C0664BB89}" presName="sibTrans" presStyleCnt="0"/>
      <dgm:spPr/>
    </dgm:pt>
    <dgm:pt modelId="{440050FE-6724-4496-AF8C-BFD6150C5A59}" type="pres">
      <dgm:prSet presAssocID="{371425B1-2C1D-4210-96D6-08621FA0CE1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868782-948C-4743-BC4E-C86E7D8BB776}" type="presOf" srcId="{F1A3BBAD-5B4E-4F0F-A559-1CFCA6647E6A}" destId="{B171A200-F4B6-43EA-9241-4B2C5F75935D}" srcOrd="0" destOrd="0" presId="urn:microsoft.com/office/officeart/2005/8/layout/default"/>
    <dgm:cxn modelId="{A06879FB-696C-42C5-B368-9B667F099F6D}" type="presOf" srcId="{38AC0B57-76A0-4901-AD10-A51AD17F148F}" destId="{3F0779EB-6A8D-4E63-B14B-3921707EA481}" srcOrd="0" destOrd="0" presId="urn:microsoft.com/office/officeart/2005/8/layout/default"/>
    <dgm:cxn modelId="{3231CC3B-6C9E-4C3D-82D3-D8B9BD204BFA}" srcId="{4FFE642E-4540-438B-8969-1F1637C085D2}" destId="{38AC0B57-76A0-4901-AD10-A51AD17F148F}" srcOrd="0" destOrd="0" parTransId="{F123AEE3-6722-4AE5-8130-0E18F9283ED5}" sibTransId="{4F857E65-9278-4405-A314-2EA8208A04E4}"/>
    <dgm:cxn modelId="{A1AAE177-869E-4083-B316-1DACA9D2DEED}" srcId="{4FFE642E-4540-438B-8969-1F1637C085D2}" destId="{371425B1-2C1D-4210-96D6-08621FA0CE19}" srcOrd="3" destOrd="0" parTransId="{50A2855C-741A-4EA0-B034-4839E90718E7}" sibTransId="{E1FDA897-5C1A-4F73-B389-D8681BC808E2}"/>
    <dgm:cxn modelId="{52D3C455-4AB1-45BE-A9D5-0E2FF549F203}" type="presOf" srcId="{18122825-FF23-4AC1-BF9C-000B5920B734}" destId="{ADEFBA2A-1278-4E4F-8A05-D4E7C5A2B9CB}" srcOrd="0" destOrd="0" presId="urn:microsoft.com/office/officeart/2005/8/layout/default"/>
    <dgm:cxn modelId="{CA348AC2-576A-45BE-9F3A-584535D71770}" srcId="{4FFE642E-4540-438B-8969-1F1637C085D2}" destId="{18122825-FF23-4AC1-BF9C-000B5920B734}" srcOrd="1" destOrd="0" parTransId="{B442BF4E-20FE-430D-AD6A-C517DBD237C4}" sibTransId="{E2646E52-87F2-4D6C-B1F9-4A068AF3AD30}"/>
    <dgm:cxn modelId="{8A126DC1-7564-4BC7-82DA-B20454A7C9E9}" type="presOf" srcId="{4FFE642E-4540-438B-8969-1F1637C085D2}" destId="{5D835AAD-5409-4873-AFB0-9B19A91D1D22}" srcOrd="0" destOrd="0" presId="urn:microsoft.com/office/officeart/2005/8/layout/default"/>
    <dgm:cxn modelId="{0DAE27C2-4AF2-45E7-97FA-BC242C7E23FF}" srcId="{4FFE642E-4540-438B-8969-1F1637C085D2}" destId="{F1A3BBAD-5B4E-4F0F-A559-1CFCA6647E6A}" srcOrd="2" destOrd="0" parTransId="{C76E87DB-323D-46C4-8374-4CCE1AA5F1B5}" sibTransId="{9BC8D218-396E-4A19-8F5B-7B3C0664BB89}"/>
    <dgm:cxn modelId="{58672568-A806-4E1C-BF02-9A2F90EB436A}" type="presOf" srcId="{371425B1-2C1D-4210-96D6-08621FA0CE19}" destId="{440050FE-6724-4496-AF8C-BFD6150C5A59}" srcOrd="0" destOrd="0" presId="urn:microsoft.com/office/officeart/2005/8/layout/default"/>
    <dgm:cxn modelId="{493E3801-C3B6-4982-A08E-4DF55F55559D}" type="presParOf" srcId="{5D835AAD-5409-4873-AFB0-9B19A91D1D22}" destId="{3F0779EB-6A8D-4E63-B14B-3921707EA481}" srcOrd="0" destOrd="0" presId="urn:microsoft.com/office/officeart/2005/8/layout/default"/>
    <dgm:cxn modelId="{FC3BE938-C52C-4720-8C02-0710B68B0639}" type="presParOf" srcId="{5D835AAD-5409-4873-AFB0-9B19A91D1D22}" destId="{780F3671-5999-42E3-AEC7-463B6C27FDA9}" srcOrd="1" destOrd="0" presId="urn:microsoft.com/office/officeart/2005/8/layout/default"/>
    <dgm:cxn modelId="{E87F12C6-E393-4D7A-8931-04CF8856AB02}" type="presParOf" srcId="{5D835AAD-5409-4873-AFB0-9B19A91D1D22}" destId="{ADEFBA2A-1278-4E4F-8A05-D4E7C5A2B9CB}" srcOrd="2" destOrd="0" presId="urn:microsoft.com/office/officeart/2005/8/layout/default"/>
    <dgm:cxn modelId="{102F37C0-6D1B-4B38-991A-F5586F8184F9}" type="presParOf" srcId="{5D835AAD-5409-4873-AFB0-9B19A91D1D22}" destId="{B5EF5095-1E8F-43EC-962B-A5B96BF3A5B3}" srcOrd="3" destOrd="0" presId="urn:microsoft.com/office/officeart/2005/8/layout/default"/>
    <dgm:cxn modelId="{14205F72-DFF5-400B-B03C-E4C117E0ACE1}" type="presParOf" srcId="{5D835AAD-5409-4873-AFB0-9B19A91D1D22}" destId="{B171A200-F4B6-43EA-9241-4B2C5F75935D}" srcOrd="4" destOrd="0" presId="urn:microsoft.com/office/officeart/2005/8/layout/default"/>
    <dgm:cxn modelId="{5FB42543-2138-4820-8CA3-71A9F852B271}" type="presParOf" srcId="{5D835AAD-5409-4873-AFB0-9B19A91D1D22}" destId="{F9B43923-5B6D-4EA5-9EA4-CD2927428DAA}" srcOrd="5" destOrd="0" presId="urn:microsoft.com/office/officeart/2005/8/layout/default"/>
    <dgm:cxn modelId="{F997B2A0-36D5-4396-8F19-54D2E2D46C83}" type="presParOf" srcId="{5D835AAD-5409-4873-AFB0-9B19A91D1D22}" destId="{440050FE-6724-4496-AF8C-BFD6150C5A5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2D9090-B481-45F9-BDD1-91318390E0C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BD3B5869-7AE6-4E80-B4B1-8515C7D6CEAE}">
      <dgm:prSet phldrT="[Texto]"/>
      <dgm:spPr/>
      <dgm:t>
        <a:bodyPr/>
        <a:lstStyle/>
        <a:p>
          <a:r>
            <a:rPr lang="es-AR" dirty="0" err="1"/>
            <a:t>ljust</a:t>
          </a:r>
          <a:endParaRPr lang="es-AR" dirty="0"/>
        </a:p>
      </dgm:t>
    </dgm:pt>
    <dgm:pt modelId="{7AF1E2C0-E0C1-4F86-9694-3845C33BDD9D}" type="parTrans" cxnId="{76B50E4C-8F02-4570-86AF-23ACD42E8445}">
      <dgm:prSet/>
      <dgm:spPr/>
      <dgm:t>
        <a:bodyPr/>
        <a:lstStyle/>
        <a:p>
          <a:endParaRPr lang="es-AR"/>
        </a:p>
      </dgm:t>
    </dgm:pt>
    <dgm:pt modelId="{BF82AA90-06E6-4235-85E6-D363FB99C7F2}" type="sibTrans" cxnId="{76B50E4C-8F02-4570-86AF-23ACD42E8445}">
      <dgm:prSet/>
      <dgm:spPr/>
      <dgm:t>
        <a:bodyPr/>
        <a:lstStyle/>
        <a:p>
          <a:endParaRPr lang="es-AR"/>
        </a:p>
      </dgm:t>
    </dgm:pt>
    <dgm:pt modelId="{70E7D116-6A69-4768-A834-E339F90317E3}">
      <dgm:prSet phldrT="[Texto]"/>
      <dgm:spPr/>
      <dgm:t>
        <a:bodyPr/>
        <a:lstStyle/>
        <a:p>
          <a:r>
            <a:rPr lang="es-AR" dirty="0" err="1"/>
            <a:t>rjust</a:t>
          </a:r>
          <a:endParaRPr lang="es-AR" dirty="0"/>
        </a:p>
      </dgm:t>
    </dgm:pt>
    <dgm:pt modelId="{339FE579-B351-41F6-B4C3-50C9F0827742}" type="parTrans" cxnId="{5BAEC564-8724-4DF5-A8D7-7E851536AB53}">
      <dgm:prSet/>
      <dgm:spPr/>
      <dgm:t>
        <a:bodyPr/>
        <a:lstStyle/>
        <a:p>
          <a:endParaRPr lang="es-AR"/>
        </a:p>
      </dgm:t>
    </dgm:pt>
    <dgm:pt modelId="{FC728BD9-454E-42E1-A56F-5E1287CAB0D1}" type="sibTrans" cxnId="{5BAEC564-8724-4DF5-A8D7-7E851536AB53}">
      <dgm:prSet/>
      <dgm:spPr/>
      <dgm:t>
        <a:bodyPr/>
        <a:lstStyle/>
        <a:p>
          <a:endParaRPr lang="es-AR"/>
        </a:p>
      </dgm:t>
    </dgm:pt>
    <dgm:pt modelId="{48156B7A-621B-4589-B15F-C189A87DD058}">
      <dgm:prSet phldrT="[Texto]"/>
      <dgm:spPr/>
      <dgm:t>
        <a:bodyPr/>
        <a:lstStyle/>
        <a:p>
          <a:r>
            <a:rPr lang="es-AR" dirty="0" err="1"/>
            <a:t>lstrip</a:t>
          </a:r>
          <a:endParaRPr lang="es-AR" dirty="0"/>
        </a:p>
      </dgm:t>
    </dgm:pt>
    <dgm:pt modelId="{72EBD60D-CA89-49E1-8E28-B8A9BDDBF2AD}" type="parTrans" cxnId="{B71A63CA-E01E-4AFB-A5C7-E3CA6178E214}">
      <dgm:prSet/>
      <dgm:spPr/>
      <dgm:t>
        <a:bodyPr/>
        <a:lstStyle/>
        <a:p>
          <a:endParaRPr lang="es-AR"/>
        </a:p>
      </dgm:t>
    </dgm:pt>
    <dgm:pt modelId="{C15B821D-9719-4ABC-859E-BF90B6FE043A}" type="sibTrans" cxnId="{B71A63CA-E01E-4AFB-A5C7-E3CA6178E214}">
      <dgm:prSet/>
      <dgm:spPr/>
      <dgm:t>
        <a:bodyPr/>
        <a:lstStyle/>
        <a:p>
          <a:endParaRPr lang="es-AR"/>
        </a:p>
      </dgm:t>
    </dgm:pt>
    <dgm:pt modelId="{7C943D2D-8BC4-476E-9A5C-D8FDC1B44F42}">
      <dgm:prSet phldrT="[Texto]"/>
      <dgm:spPr/>
      <dgm:t>
        <a:bodyPr/>
        <a:lstStyle/>
        <a:p>
          <a:r>
            <a:rPr lang="es-AR" dirty="0" err="1"/>
            <a:t>rstrip</a:t>
          </a:r>
          <a:endParaRPr lang="es-AR" dirty="0"/>
        </a:p>
      </dgm:t>
    </dgm:pt>
    <dgm:pt modelId="{67AD6DF3-0113-410F-9DC2-1479816F6BCB}" type="parTrans" cxnId="{A9EF93A2-E3F9-49CB-B938-DABE5DF20AEA}">
      <dgm:prSet/>
      <dgm:spPr/>
      <dgm:t>
        <a:bodyPr/>
        <a:lstStyle/>
        <a:p>
          <a:endParaRPr lang="es-AR"/>
        </a:p>
      </dgm:t>
    </dgm:pt>
    <dgm:pt modelId="{E8CF4366-AB0F-4B4B-A329-A3C73E430EFF}" type="sibTrans" cxnId="{A9EF93A2-E3F9-49CB-B938-DABE5DF20AEA}">
      <dgm:prSet/>
      <dgm:spPr/>
      <dgm:t>
        <a:bodyPr/>
        <a:lstStyle/>
        <a:p>
          <a:endParaRPr lang="es-AR"/>
        </a:p>
      </dgm:t>
    </dgm:pt>
    <dgm:pt modelId="{A05771BF-6523-4EE7-BB75-DD92E19B9CB7}">
      <dgm:prSet phldrT="[Texto]"/>
      <dgm:spPr/>
      <dgm:t>
        <a:bodyPr/>
        <a:lstStyle/>
        <a:p>
          <a:r>
            <a:rPr lang="es-AR" dirty="0" err="1"/>
            <a:t>zfill</a:t>
          </a:r>
          <a:endParaRPr lang="es-AR" dirty="0"/>
        </a:p>
      </dgm:t>
    </dgm:pt>
    <dgm:pt modelId="{F3D602BF-A413-4CB7-A1C1-F86B0981EB42}" type="parTrans" cxnId="{99FF37A4-937B-4937-A139-99819A511AF7}">
      <dgm:prSet/>
      <dgm:spPr/>
      <dgm:t>
        <a:bodyPr/>
        <a:lstStyle/>
        <a:p>
          <a:endParaRPr lang="es-AR"/>
        </a:p>
      </dgm:t>
    </dgm:pt>
    <dgm:pt modelId="{179F57B8-1136-48DC-82B0-AC52E851580D}" type="sibTrans" cxnId="{99FF37A4-937B-4937-A139-99819A511AF7}">
      <dgm:prSet/>
      <dgm:spPr/>
      <dgm:t>
        <a:bodyPr/>
        <a:lstStyle/>
        <a:p>
          <a:endParaRPr lang="es-AR"/>
        </a:p>
      </dgm:t>
    </dgm:pt>
    <dgm:pt modelId="{C51495DD-5E5A-4A51-B9A0-69D04F4B1543}">
      <dgm:prSet phldrT="[Texto]"/>
      <dgm:spPr/>
      <dgm:t>
        <a:bodyPr/>
        <a:lstStyle/>
        <a:p>
          <a:r>
            <a:rPr lang="es-AR" dirty="0"/>
            <a:t>Alinea la cadena de caracteres a la izquierda y completa con el ancho indicado y el carácter de relleno.</a:t>
          </a:r>
        </a:p>
      </dgm:t>
    </dgm:pt>
    <dgm:pt modelId="{DA611017-E0C1-4CE9-9A19-BE680064909F}" type="parTrans" cxnId="{52512825-C95F-41A7-9C80-A2DECB0B9BB3}">
      <dgm:prSet/>
      <dgm:spPr/>
      <dgm:t>
        <a:bodyPr/>
        <a:lstStyle/>
        <a:p>
          <a:endParaRPr lang="es-AR"/>
        </a:p>
      </dgm:t>
    </dgm:pt>
    <dgm:pt modelId="{0157D2F7-0EEE-4299-BE8F-28C87AFCE7D4}" type="sibTrans" cxnId="{52512825-C95F-41A7-9C80-A2DECB0B9BB3}">
      <dgm:prSet/>
      <dgm:spPr/>
      <dgm:t>
        <a:bodyPr/>
        <a:lstStyle/>
        <a:p>
          <a:endParaRPr lang="es-AR"/>
        </a:p>
      </dgm:t>
    </dgm:pt>
    <dgm:pt modelId="{A83CA887-51FE-439A-87DD-97E88328DB48}">
      <dgm:prSet phldrT="[Texto]"/>
      <dgm:spPr/>
      <dgm:t>
        <a:bodyPr/>
        <a:lstStyle/>
        <a:p>
          <a:r>
            <a:rPr lang="es-AR" dirty="0"/>
            <a:t>Alinea la cadena de caracteres a la derecha y completa con el ancho indicado y el carácter de relleno.</a:t>
          </a:r>
        </a:p>
      </dgm:t>
    </dgm:pt>
    <dgm:pt modelId="{A346E102-3BFA-47C2-9F90-847336EB3C57}" type="parTrans" cxnId="{111F3691-8A49-4669-A2F2-04099B4E0B2F}">
      <dgm:prSet/>
      <dgm:spPr/>
      <dgm:t>
        <a:bodyPr/>
        <a:lstStyle/>
        <a:p>
          <a:endParaRPr lang="es-AR"/>
        </a:p>
      </dgm:t>
    </dgm:pt>
    <dgm:pt modelId="{D183400B-9D06-4EDB-AB53-6703E4DC7A3E}" type="sibTrans" cxnId="{111F3691-8A49-4669-A2F2-04099B4E0B2F}">
      <dgm:prSet/>
      <dgm:spPr/>
      <dgm:t>
        <a:bodyPr/>
        <a:lstStyle/>
        <a:p>
          <a:endParaRPr lang="es-AR"/>
        </a:p>
      </dgm:t>
    </dgm:pt>
    <dgm:pt modelId="{21037503-5770-48AD-B8D6-61167136C394}">
      <dgm:prSet phldrT="[Texto]"/>
      <dgm:spPr/>
      <dgm:t>
        <a:bodyPr/>
        <a:lstStyle/>
        <a:p>
          <a:r>
            <a:rPr lang="es-ES" dirty="0"/>
            <a:t>Devuelve una cadena sin los caracteres indicados en </a:t>
          </a:r>
          <a:r>
            <a:rPr lang="es-ES" dirty="0" err="1"/>
            <a:t>str</a:t>
          </a:r>
          <a:r>
            <a:rPr lang="es-ES" dirty="0"/>
            <a:t> al inicio de la cadena.</a:t>
          </a:r>
          <a:endParaRPr lang="es-AR" dirty="0"/>
        </a:p>
      </dgm:t>
    </dgm:pt>
    <dgm:pt modelId="{40ACAB0A-2172-4AB6-B6A6-787A6DAB04B3}" type="parTrans" cxnId="{402BD959-B7AC-4BE5-9600-99EA8F0589A0}">
      <dgm:prSet/>
      <dgm:spPr/>
      <dgm:t>
        <a:bodyPr/>
        <a:lstStyle/>
        <a:p>
          <a:endParaRPr lang="es-AR"/>
        </a:p>
      </dgm:t>
    </dgm:pt>
    <dgm:pt modelId="{A2DD7364-DE20-4C44-8C9F-E9556EC1318A}" type="sibTrans" cxnId="{402BD959-B7AC-4BE5-9600-99EA8F0589A0}">
      <dgm:prSet/>
      <dgm:spPr/>
      <dgm:t>
        <a:bodyPr/>
        <a:lstStyle/>
        <a:p>
          <a:endParaRPr lang="es-AR"/>
        </a:p>
      </dgm:t>
    </dgm:pt>
    <dgm:pt modelId="{EA6F4873-AD4E-4DE5-B27E-F476CDF5B708}">
      <dgm:prSet phldrT="[Texto]"/>
      <dgm:spPr/>
      <dgm:t>
        <a:bodyPr/>
        <a:lstStyle/>
        <a:p>
          <a:r>
            <a:rPr lang="es-ES" dirty="0"/>
            <a:t>Devuelve una cadena sin los caracteres indicados en </a:t>
          </a:r>
          <a:r>
            <a:rPr lang="es-ES" dirty="0" err="1"/>
            <a:t>str</a:t>
          </a:r>
          <a:r>
            <a:rPr lang="es-ES" dirty="0"/>
            <a:t> al final de la cadena.</a:t>
          </a:r>
          <a:endParaRPr lang="es-AR" dirty="0"/>
        </a:p>
      </dgm:t>
    </dgm:pt>
    <dgm:pt modelId="{49FDD982-CD2A-45F4-B0B1-EF2E5DFB4AF2}" type="parTrans" cxnId="{81164451-A67B-4072-926B-9347CD2CAC42}">
      <dgm:prSet/>
      <dgm:spPr/>
      <dgm:t>
        <a:bodyPr/>
        <a:lstStyle/>
        <a:p>
          <a:endParaRPr lang="es-AR"/>
        </a:p>
      </dgm:t>
    </dgm:pt>
    <dgm:pt modelId="{D9B48E91-0C9E-4A33-B866-F5CEDC09B93E}" type="sibTrans" cxnId="{81164451-A67B-4072-926B-9347CD2CAC42}">
      <dgm:prSet/>
      <dgm:spPr/>
      <dgm:t>
        <a:bodyPr/>
        <a:lstStyle/>
        <a:p>
          <a:endParaRPr lang="es-AR"/>
        </a:p>
      </dgm:t>
    </dgm:pt>
    <dgm:pt modelId="{4E0D9187-BCE4-4DF7-B57D-86A5CF7008CF}">
      <dgm:prSet phldrT="[Texto]"/>
      <dgm:spPr/>
      <dgm:t>
        <a:bodyPr/>
        <a:lstStyle/>
        <a:p>
          <a:r>
            <a:rPr lang="es-AR" dirty="0"/>
            <a:t>Devuelve una cadena completando los espacios a la izquierda con cero dada una longitud.</a:t>
          </a:r>
        </a:p>
      </dgm:t>
    </dgm:pt>
    <dgm:pt modelId="{D1D492F3-E301-44DC-A3B7-844CD8A729DB}" type="parTrans" cxnId="{B0B8ADE0-3EA6-4DEF-B1EE-C019227EB5EB}">
      <dgm:prSet/>
      <dgm:spPr/>
      <dgm:t>
        <a:bodyPr/>
        <a:lstStyle/>
        <a:p>
          <a:endParaRPr lang="es-AR"/>
        </a:p>
      </dgm:t>
    </dgm:pt>
    <dgm:pt modelId="{36199AED-CB13-4DBB-8CD0-D0B52CDD7286}" type="sibTrans" cxnId="{B0B8ADE0-3EA6-4DEF-B1EE-C019227EB5EB}">
      <dgm:prSet/>
      <dgm:spPr/>
      <dgm:t>
        <a:bodyPr/>
        <a:lstStyle/>
        <a:p>
          <a:endParaRPr lang="es-AR"/>
        </a:p>
      </dgm:t>
    </dgm:pt>
    <dgm:pt modelId="{6D9418BC-6876-4C5E-A8D7-27A5AF1C9DBF}" type="pres">
      <dgm:prSet presAssocID="{D22D9090-B481-45F9-BDD1-91318390E0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89BC348-78D0-4F84-A32E-55ECAAEB62C0}" type="pres">
      <dgm:prSet presAssocID="{BD3B5869-7AE6-4E80-B4B1-8515C7D6CEAE}" presName="composite" presStyleCnt="0"/>
      <dgm:spPr/>
    </dgm:pt>
    <dgm:pt modelId="{89FE4DF8-1F95-40EE-A31D-CB4715417BD6}" type="pres">
      <dgm:prSet presAssocID="{BD3B5869-7AE6-4E80-B4B1-8515C7D6CEA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F7D0D5-6DB8-4974-B773-469465C66446}" type="pres">
      <dgm:prSet presAssocID="{BD3B5869-7AE6-4E80-B4B1-8515C7D6CEAE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F2C9B-4858-4B76-8DA0-1B76941374CB}" type="pres">
      <dgm:prSet presAssocID="{BF82AA90-06E6-4235-85E6-D363FB99C7F2}" presName="space" presStyleCnt="0"/>
      <dgm:spPr/>
    </dgm:pt>
    <dgm:pt modelId="{60F08EF8-BCCF-41FE-B70B-C85D19C5C6BB}" type="pres">
      <dgm:prSet presAssocID="{70E7D116-6A69-4768-A834-E339F90317E3}" presName="composite" presStyleCnt="0"/>
      <dgm:spPr/>
    </dgm:pt>
    <dgm:pt modelId="{274B4640-7536-45C7-B784-93CB8A7524A4}" type="pres">
      <dgm:prSet presAssocID="{70E7D116-6A69-4768-A834-E339F90317E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610084-625D-42D0-B353-FAE39955BDC2}" type="pres">
      <dgm:prSet presAssocID="{70E7D116-6A69-4768-A834-E339F90317E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E1362A-BDA1-4B34-B994-71E4C0F02D2D}" type="pres">
      <dgm:prSet presAssocID="{FC728BD9-454E-42E1-A56F-5E1287CAB0D1}" presName="space" presStyleCnt="0"/>
      <dgm:spPr/>
    </dgm:pt>
    <dgm:pt modelId="{DFC0BE13-415B-46B5-8006-0D5B985D815C}" type="pres">
      <dgm:prSet presAssocID="{48156B7A-621B-4589-B15F-C189A87DD058}" presName="composite" presStyleCnt="0"/>
      <dgm:spPr/>
    </dgm:pt>
    <dgm:pt modelId="{8E521314-BE70-4590-9094-F1E5C01EFF0C}" type="pres">
      <dgm:prSet presAssocID="{48156B7A-621B-4589-B15F-C189A87DD05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A1C611-D230-4DB5-AC34-05E0A222B91A}" type="pres">
      <dgm:prSet presAssocID="{48156B7A-621B-4589-B15F-C189A87DD058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C51C23-A3DB-467B-B4C2-942AEB79B0AA}" type="pres">
      <dgm:prSet presAssocID="{C15B821D-9719-4ABC-859E-BF90B6FE043A}" presName="space" presStyleCnt="0"/>
      <dgm:spPr/>
    </dgm:pt>
    <dgm:pt modelId="{59CA9F09-9763-478B-BD9B-5705EB9A2610}" type="pres">
      <dgm:prSet presAssocID="{7C943D2D-8BC4-476E-9A5C-D8FDC1B44F42}" presName="composite" presStyleCnt="0"/>
      <dgm:spPr/>
    </dgm:pt>
    <dgm:pt modelId="{76A93321-D807-4B7C-8130-D91DC37DF2AF}" type="pres">
      <dgm:prSet presAssocID="{7C943D2D-8BC4-476E-9A5C-D8FDC1B44F4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E53E5-7C2E-4734-B3E3-E1A4F6F25ED4}" type="pres">
      <dgm:prSet presAssocID="{7C943D2D-8BC4-476E-9A5C-D8FDC1B44F42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3E65B-7CCA-472A-A889-06876F6FF72E}" type="pres">
      <dgm:prSet presAssocID="{E8CF4366-AB0F-4B4B-A329-A3C73E430EFF}" presName="space" presStyleCnt="0"/>
      <dgm:spPr/>
    </dgm:pt>
    <dgm:pt modelId="{63FE995C-3BD1-4DB5-8286-8E143A658997}" type="pres">
      <dgm:prSet presAssocID="{A05771BF-6523-4EE7-BB75-DD92E19B9CB7}" presName="composite" presStyleCnt="0"/>
      <dgm:spPr/>
    </dgm:pt>
    <dgm:pt modelId="{302C2DCC-D1DE-4E0A-8D6D-BFFEAC81305C}" type="pres">
      <dgm:prSet presAssocID="{A05771BF-6523-4EE7-BB75-DD92E19B9CB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3B327F-64D8-435D-99D6-54E6EF89E902}" type="pres">
      <dgm:prSet presAssocID="{A05771BF-6523-4EE7-BB75-DD92E19B9CB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6B50E4C-8F02-4570-86AF-23ACD42E8445}" srcId="{D22D9090-B481-45F9-BDD1-91318390E0C2}" destId="{BD3B5869-7AE6-4E80-B4B1-8515C7D6CEAE}" srcOrd="0" destOrd="0" parTransId="{7AF1E2C0-E0C1-4F86-9694-3845C33BDD9D}" sibTransId="{BF82AA90-06E6-4235-85E6-D363FB99C7F2}"/>
    <dgm:cxn modelId="{F400F4A2-B487-4259-AD56-0DE960875D7E}" type="presOf" srcId="{BD3B5869-7AE6-4E80-B4B1-8515C7D6CEAE}" destId="{89FE4DF8-1F95-40EE-A31D-CB4715417BD6}" srcOrd="0" destOrd="0" presId="urn:microsoft.com/office/officeart/2005/8/layout/hList1"/>
    <dgm:cxn modelId="{402BD959-B7AC-4BE5-9600-99EA8F0589A0}" srcId="{48156B7A-621B-4589-B15F-C189A87DD058}" destId="{21037503-5770-48AD-B8D6-61167136C394}" srcOrd="0" destOrd="0" parTransId="{40ACAB0A-2172-4AB6-B6A6-787A6DAB04B3}" sibTransId="{A2DD7364-DE20-4C44-8C9F-E9556EC1318A}"/>
    <dgm:cxn modelId="{D67519B4-E570-4147-B852-546723C4E8A9}" type="presOf" srcId="{D22D9090-B481-45F9-BDD1-91318390E0C2}" destId="{6D9418BC-6876-4C5E-A8D7-27A5AF1C9DBF}" srcOrd="0" destOrd="0" presId="urn:microsoft.com/office/officeart/2005/8/layout/hList1"/>
    <dgm:cxn modelId="{4A4E136F-646F-418F-823E-2D84F084F2FB}" type="presOf" srcId="{A05771BF-6523-4EE7-BB75-DD92E19B9CB7}" destId="{302C2DCC-D1DE-4E0A-8D6D-BFFEAC81305C}" srcOrd="0" destOrd="0" presId="urn:microsoft.com/office/officeart/2005/8/layout/hList1"/>
    <dgm:cxn modelId="{BDA251DA-25EE-49D9-8920-FF4C7D36EB4A}" type="presOf" srcId="{70E7D116-6A69-4768-A834-E339F90317E3}" destId="{274B4640-7536-45C7-B784-93CB8A7524A4}" srcOrd="0" destOrd="0" presId="urn:microsoft.com/office/officeart/2005/8/layout/hList1"/>
    <dgm:cxn modelId="{0C0442DD-3210-4040-AC91-F144732732E2}" type="presOf" srcId="{21037503-5770-48AD-B8D6-61167136C394}" destId="{2DA1C611-D230-4DB5-AC34-05E0A222B91A}" srcOrd="0" destOrd="0" presId="urn:microsoft.com/office/officeart/2005/8/layout/hList1"/>
    <dgm:cxn modelId="{52512825-C95F-41A7-9C80-A2DECB0B9BB3}" srcId="{BD3B5869-7AE6-4E80-B4B1-8515C7D6CEAE}" destId="{C51495DD-5E5A-4A51-B9A0-69D04F4B1543}" srcOrd="0" destOrd="0" parTransId="{DA611017-E0C1-4CE9-9A19-BE680064909F}" sibTransId="{0157D2F7-0EEE-4299-BE8F-28C87AFCE7D4}"/>
    <dgm:cxn modelId="{5BAEC564-8724-4DF5-A8D7-7E851536AB53}" srcId="{D22D9090-B481-45F9-BDD1-91318390E0C2}" destId="{70E7D116-6A69-4768-A834-E339F90317E3}" srcOrd="1" destOrd="0" parTransId="{339FE579-B351-41F6-B4C3-50C9F0827742}" sibTransId="{FC728BD9-454E-42E1-A56F-5E1287CAB0D1}"/>
    <dgm:cxn modelId="{B71A63CA-E01E-4AFB-A5C7-E3CA6178E214}" srcId="{D22D9090-B481-45F9-BDD1-91318390E0C2}" destId="{48156B7A-621B-4589-B15F-C189A87DD058}" srcOrd="2" destOrd="0" parTransId="{72EBD60D-CA89-49E1-8E28-B8A9BDDBF2AD}" sibTransId="{C15B821D-9719-4ABC-859E-BF90B6FE043A}"/>
    <dgm:cxn modelId="{99FF37A4-937B-4937-A139-99819A511AF7}" srcId="{D22D9090-B481-45F9-BDD1-91318390E0C2}" destId="{A05771BF-6523-4EE7-BB75-DD92E19B9CB7}" srcOrd="4" destOrd="0" parTransId="{F3D602BF-A413-4CB7-A1C1-F86B0981EB42}" sibTransId="{179F57B8-1136-48DC-82B0-AC52E851580D}"/>
    <dgm:cxn modelId="{B0B8ADE0-3EA6-4DEF-B1EE-C019227EB5EB}" srcId="{A05771BF-6523-4EE7-BB75-DD92E19B9CB7}" destId="{4E0D9187-BCE4-4DF7-B57D-86A5CF7008CF}" srcOrd="0" destOrd="0" parTransId="{D1D492F3-E301-44DC-A3B7-844CD8A729DB}" sibTransId="{36199AED-CB13-4DBB-8CD0-D0B52CDD7286}"/>
    <dgm:cxn modelId="{111F3691-8A49-4669-A2F2-04099B4E0B2F}" srcId="{70E7D116-6A69-4768-A834-E339F90317E3}" destId="{A83CA887-51FE-439A-87DD-97E88328DB48}" srcOrd="0" destOrd="0" parTransId="{A346E102-3BFA-47C2-9F90-847336EB3C57}" sibTransId="{D183400B-9D06-4EDB-AB53-6703E4DC7A3E}"/>
    <dgm:cxn modelId="{A6266547-334C-4510-97C4-A3D5FDA6B803}" type="presOf" srcId="{EA6F4873-AD4E-4DE5-B27E-F476CDF5B708}" destId="{98FE53E5-7C2E-4734-B3E3-E1A4F6F25ED4}" srcOrd="0" destOrd="0" presId="urn:microsoft.com/office/officeart/2005/8/layout/hList1"/>
    <dgm:cxn modelId="{77181F56-B414-4022-A1F9-313EAD0DF560}" type="presOf" srcId="{7C943D2D-8BC4-476E-9A5C-D8FDC1B44F42}" destId="{76A93321-D807-4B7C-8130-D91DC37DF2AF}" srcOrd="0" destOrd="0" presId="urn:microsoft.com/office/officeart/2005/8/layout/hList1"/>
    <dgm:cxn modelId="{448C662C-890C-4622-8879-C8F95F84B036}" type="presOf" srcId="{48156B7A-621B-4589-B15F-C189A87DD058}" destId="{8E521314-BE70-4590-9094-F1E5C01EFF0C}" srcOrd="0" destOrd="0" presId="urn:microsoft.com/office/officeart/2005/8/layout/hList1"/>
    <dgm:cxn modelId="{A9EF93A2-E3F9-49CB-B938-DABE5DF20AEA}" srcId="{D22D9090-B481-45F9-BDD1-91318390E0C2}" destId="{7C943D2D-8BC4-476E-9A5C-D8FDC1B44F42}" srcOrd="3" destOrd="0" parTransId="{67AD6DF3-0113-410F-9DC2-1479816F6BCB}" sibTransId="{E8CF4366-AB0F-4B4B-A329-A3C73E430EFF}"/>
    <dgm:cxn modelId="{81164451-A67B-4072-926B-9347CD2CAC42}" srcId="{7C943D2D-8BC4-476E-9A5C-D8FDC1B44F42}" destId="{EA6F4873-AD4E-4DE5-B27E-F476CDF5B708}" srcOrd="0" destOrd="0" parTransId="{49FDD982-CD2A-45F4-B0B1-EF2E5DFB4AF2}" sibTransId="{D9B48E91-0C9E-4A33-B866-F5CEDC09B93E}"/>
    <dgm:cxn modelId="{543C7F21-68C4-4971-A6B7-57FCEDD28C1F}" type="presOf" srcId="{4E0D9187-BCE4-4DF7-B57D-86A5CF7008CF}" destId="{F73B327F-64D8-435D-99D6-54E6EF89E902}" srcOrd="0" destOrd="0" presId="urn:microsoft.com/office/officeart/2005/8/layout/hList1"/>
    <dgm:cxn modelId="{B5CE290C-F853-4EC5-8064-EC22385BF3F8}" type="presOf" srcId="{A83CA887-51FE-439A-87DD-97E88328DB48}" destId="{BB610084-625D-42D0-B353-FAE39955BDC2}" srcOrd="0" destOrd="0" presId="urn:microsoft.com/office/officeart/2005/8/layout/hList1"/>
    <dgm:cxn modelId="{BAB18EF6-BAEE-4E9B-989C-9D2530DF2448}" type="presOf" srcId="{C51495DD-5E5A-4A51-B9A0-69D04F4B1543}" destId="{92F7D0D5-6DB8-4974-B773-469465C66446}" srcOrd="0" destOrd="0" presId="urn:microsoft.com/office/officeart/2005/8/layout/hList1"/>
    <dgm:cxn modelId="{7BE12D2B-4805-4D6E-9556-23738BD3E239}" type="presParOf" srcId="{6D9418BC-6876-4C5E-A8D7-27A5AF1C9DBF}" destId="{A89BC348-78D0-4F84-A32E-55ECAAEB62C0}" srcOrd="0" destOrd="0" presId="urn:microsoft.com/office/officeart/2005/8/layout/hList1"/>
    <dgm:cxn modelId="{15FC9828-8CB7-4618-AD7E-1FD0F5F558AC}" type="presParOf" srcId="{A89BC348-78D0-4F84-A32E-55ECAAEB62C0}" destId="{89FE4DF8-1F95-40EE-A31D-CB4715417BD6}" srcOrd="0" destOrd="0" presId="urn:microsoft.com/office/officeart/2005/8/layout/hList1"/>
    <dgm:cxn modelId="{CA86FEEB-DBCF-4817-9283-2AC04A00DAD6}" type="presParOf" srcId="{A89BC348-78D0-4F84-A32E-55ECAAEB62C0}" destId="{92F7D0D5-6DB8-4974-B773-469465C66446}" srcOrd="1" destOrd="0" presId="urn:microsoft.com/office/officeart/2005/8/layout/hList1"/>
    <dgm:cxn modelId="{DEC54372-BCEC-47FA-949A-3F1E96D55FFF}" type="presParOf" srcId="{6D9418BC-6876-4C5E-A8D7-27A5AF1C9DBF}" destId="{916F2C9B-4858-4B76-8DA0-1B76941374CB}" srcOrd="1" destOrd="0" presId="urn:microsoft.com/office/officeart/2005/8/layout/hList1"/>
    <dgm:cxn modelId="{2ABAAD69-43C2-46C8-8F20-EA625CAA4EF5}" type="presParOf" srcId="{6D9418BC-6876-4C5E-A8D7-27A5AF1C9DBF}" destId="{60F08EF8-BCCF-41FE-B70B-C85D19C5C6BB}" srcOrd="2" destOrd="0" presId="urn:microsoft.com/office/officeart/2005/8/layout/hList1"/>
    <dgm:cxn modelId="{ACD52E92-8BBE-4496-B8FB-A0C520144934}" type="presParOf" srcId="{60F08EF8-BCCF-41FE-B70B-C85D19C5C6BB}" destId="{274B4640-7536-45C7-B784-93CB8A7524A4}" srcOrd="0" destOrd="0" presId="urn:microsoft.com/office/officeart/2005/8/layout/hList1"/>
    <dgm:cxn modelId="{0E73C82E-AB49-48EF-ABF7-38054A12CB6E}" type="presParOf" srcId="{60F08EF8-BCCF-41FE-B70B-C85D19C5C6BB}" destId="{BB610084-625D-42D0-B353-FAE39955BDC2}" srcOrd="1" destOrd="0" presId="urn:microsoft.com/office/officeart/2005/8/layout/hList1"/>
    <dgm:cxn modelId="{A2475AA1-75AC-43DC-8084-5CD350CF5259}" type="presParOf" srcId="{6D9418BC-6876-4C5E-A8D7-27A5AF1C9DBF}" destId="{3EE1362A-BDA1-4B34-B994-71E4C0F02D2D}" srcOrd="3" destOrd="0" presId="urn:microsoft.com/office/officeart/2005/8/layout/hList1"/>
    <dgm:cxn modelId="{B717A9D9-0D11-4643-A327-2640BC4D795E}" type="presParOf" srcId="{6D9418BC-6876-4C5E-A8D7-27A5AF1C9DBF}" destId="{DFC0BE13-415B-46B5-8006-0D5B985D815C}" srcOrd="4" destOrd="0" presId="urn:microsoft.com/office/officeart/2005/8/layout/hList1"/>
    <dgm:cxn modelId="{87767A93-FE0A-4710-8608-BFCE532030C6}" type="presParOf" srcId="{DFC0BE13-415B-46B5-8006-0D5B985D815C}" destId="{8E521314-BE70-4590-9094-F1E5C01EFF0C}" srcOrd="0" destOrd="0" presId="urn:microsoft.com/office/officeart/2005/8/layout/hList1"/>
    <dgm:cxn modelId="{5234CC9B-BCA2-4ED2-A11E-C18BECD9C96A}" type="presParOf" srcId="{DFC0BE13-415B-46B5-8006-0D5B985D815C}" destId="{2DA1C611-D230-4DB5-AC34-05E0A222B91A}" srcOrd="1" destOrd="0" presId="urn:microsoft.com/office/officeart/2005/8/layout/hList1"/>
    <dgm:cxn modelId="{86B633CC-9E3C-42ED-A3F0-B9C453B9DF8C}" type="presParOf" srcId="{6D9418BC-6876-4C5E-A8D7-27A5AF1C9DBF}" destId="{47C51C23-A3DB-467B-B4C2-942AEB79B0AA}" srcOrd="5" destOrd="0" presId="urn:microsoft.com/office/officeart/2005/8/layout/hList1"/>
    <dgm:cxn modelId="{2F215DED-F30C-418D-86E7-385623DA45CE}" type="presParOf" srcId="{6D9418BC-6876-4C5E-A8D7-27A5AF1C9DBF}" destId="{59CA9F09-9763-478B-BD9B-5705EB9A2610}" srcOrd="6" destOrd="0" presId="urn:microsoft.com/office/officeart/2005/8/layout/hList1"/>
    <dgm:cxn modelId="{C310D251-B1A5-42B9-833E-442A23E8E885}" type="presParOf" srcId="{59CA9F09-9763-478B-BD9B-5705EB9A2610}" destId="{76A93321-D807-4B7C-8130-D91DC37DF2AF}" srcOrd="0" destOrd="0" presId="urn:microsoft.com/office/officeart/2005/8/layout/hList1"/>
    <dgm:cxn modelId="{1B484331-EC71-4A52-8DF4-58E9D2B00E9E}" type="presParOf" srcId="{59CA9F09-9763-478B-BD9B-5705EB9A2610}" destId="{98FE53E5-7C2E-4734-B3E3-E1A4F6F25ED4}" srcOrd="1" destOrd="0" presId="urn:microsoft.com/office/officeart/2005/8/layout/hList1"/>
    <dgm:cxn modelId="{878D50F0-56A0-41FF-B6FB-714F8D524450}" type="presParOf" srcId="{6D9418BC-6876-4C5E-A8D7-27A5AF1C9DBF}" destId="{4BE3E65B-7CCA-472A-A889-06876F6FF72E}" srcOrd="7" destOrd="0" presId="urn:microsoft.com/office/officeart/2005/8/layout/hList1"/>
    <dgm:cxn modelId="{91D25154-5A4B-440B-9345-4942A8494D2D}" type="presParOf" srcId="{6D9418BC-6876-4C5E-A8D7-27A5AF1C9DBF}" destId="{63FE995C-3BD1-4DB5-8286-8E143A658997}" srcOrd="8" destOrd="0" presId="urn:microsoft.com/office/officeart/2005/8/layout/hList1"/>
    <dgm:cxn modelId="{B1D3A9C9-2D0A-4692-BDBD-90011CD50B8D}" type="presParOf" srcId="{63FE995C-3BD1-4DB5-8286-8E143A658997}" destId="{302C2DCC-D1DE-4E0A-8D6D-BFFEAC81305C}" srcOrd="0" destOrd="0" presId="urn:microsoft.com/office/officeart/2005/8/layout/hList1"/>
    <dgm:cxn modelId="{0FCC2E7C-B7B5-44D6-A638-E78C69AAB998}" type="presParOf" srcId="{63FE995C-3BD1-4DB5-8286-8E143A658997}" destId="{F73B327F-64D8-435D-99D6-54E6EF89E9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6F5018-8FD6-43AD-A64F-3036D0722A8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D4363754-F5CD-465F-BDBF-C68C10B43014}">
      <dgm:prSet phldrT="[Texto]"/>
      <dgm:spPr/>
      <dgm:t>
        <a:bodyPr/>
        <a:lstStyle/>
        <a:p>
          <a:r>
            <a:rPr lang="es-AR" dirty="0"/>
            <a:t>%s</a:t>
          </a:r>
        </a:p>
        <a:p>
          <a:r>
            <a:rPr lang="es-AR" dirty="0"/>
            <a:t>Cadena</a:t>
          </a:r>
        </a:p>
      </dgm:t>
    </dgm:pt>
    <dgm:pt modelId="{8FB9658B-53D8-4277-8151-4C43756412A5}" type="parTrans" cxnId="{134F49C8-59F2-4CE9-B59C-B78373138379}">
      <dgm:prSet/>
      <dgm:spPr/>
      <dgm:t>
        <a:bodyPr/>
        <a:lstStyle/>
        <a:p>
          <a:endParaRPr lang="es-AR"/>
        </a:p>
      </dgm:t>
    </dgm:pt>
    <dgm:pt modelId="{25F7F72C-CDA7-4328-B46F-AD2D3E2ADE47}" type="sibTrans" cxnId="{134F49C8-59F2-4CE9-B59C-B78373138379}">
      <dgm:prSet/>
      <dgm:spPr/>
      <dgm:t>
        <a:bodyPr/>
        <a:lstStyle/>
        <a:p>
          <a:endParaRPr lang="es-AR"/>
        </a:p>
      </dgm:t>
    </dgm:pt>
    <dgm:pt modelId="{B5DF65CA-07E8-49CC-8B3A-C17BF8D35C0C}">
      <dgm:prSet phldrT="[Texto]"/>
      <dgm:spPr/>
      <dgm:t>
        <a:bodyPr/>
        <a:lstStyle/>
        <a:p>
          <a:r>
            <a:rPr lang="es-AR" dirty="0"/>
            <a:t>%d</a:t>
          </a:r>
        </a:p>
        <a:p>
          <a:r>
            <a:rPr lang="es-AR" dirty="0"/>
            <a:t>Nro. en Base 10</a:t>
          </a:r>
        </a:p>
      </dgm:t>
    </dgm:pt>
    <dgm:pt modelId="{CE2FDDFB-671B-4B64-8F71-BF05F23836EF}" type="parTrans" cxnId="{4DC57D3A-E015-44A6-A7B1-23CC8FA84506}">
      <dgm:prSet/>
      <dgm:spPr/>
      <dgm:t>
        <a:bodyPr/>
        <a:lstStyle/>
        <a:p>
          <a:endParaRPr lang="es-AR"/>
        </a:p>
      </dgm:t>
    </dgm:pt>
    <dgm:pt modelId="{8866CF7D-5F32-4C0A-B2C4-7496FB24A6F8}" type="sibTrans" cxnId="{4DC57D3A-E015-44A6-A7B1-23CC8FA84506}">
      <dgm:prSet/>
      <dgm:spPr/>
      <dgm:t>
        <a:bodyPr/>
        <a:lstStyle/>
        <a:p>
          <a:endParaRPr lang="es-AR"/>
        </a:p>
      </dgm:t>
    </dgm:pt>
    <dgm:pt modelId="{4548E443-BEF2-4627-AA94-F10C12CA7D3D}">
      <dgm:prSet phldrT="[Texto]"/>
      <dgm:spPr/>
      <dgm:t>
        <a:bodyPr/>
        <a:lstStyle/>
        <a:p>
          <a:r>
            <a:rPr lang="es-AR" dirty="0"/>
            <a:t>%f</a:t>
          </a:r>
        </a:p>
        <a:p>
          <a:r>
            <a:rPr lang="es-AR" dirty="0"/>
            <a:t>Nro. Coma flotante</a:t>
          </a:r>
        </a:p>
      </dgm:t>
    </dgm:pt>
    <dgm:pt modelId="{4477B7D1-EBD9-4ADA-8E4D-2D25858CDF06}" type="parTrans" cxnId="{9D9A8B32-1562-44A9-A7F1-9F97AC5F57C4}">
      <dgm:prSet/>
      <dgm:spPr/>
      <dgm:t>
        <a:bodyPr/>
        <a:lstStyle/>
        <a:p>
          <a:endParaRPr lang="es-AR"/>
        </a:p>
      </dgm:t>
    </dgm:pt>
    <dgm:pt modelId="{63193C74-2C17-482C-BED1-368531C6B70A}" type="sibTrans" cxnId="{9D9A8B32-1562-44A9-A7F1-9F97AC5F57C4}">
      <dgm:prSet/>
      <dgm:spPr/>
      <dgm:t>
        <a:bodyPr/>
        <a:lstStyle/>
        <a:p>
          <a:endParaRPr lang="es-AR"/>
        </a:p>
      </dgm:t>
    </dgm:pt>
    <dgm:pt modelId="{C6E64FC8-0423-4A3A-861B-5783B6C2DC37}" type="pres">
      <dgm:prSet presAssocID="{F56F5018-8FD6-43AD-A64F-3036D0722A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01D55BA-EC2A-4D28-8700-BEED2F946DA8}" type="pres">
      <dgm:prSet presAssocID="{D4363754-F5CD-465F-BDBF-C68C10B430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BEA4429-5FCB-49A4-B610-A282165FCC37}" type="pres">
      <dgm:prSet presAssocID="{25F7F72C-CDA7-4328-B46F-AD2D3E2ADE47}" presName="sibTrans" presStyleCnt="0"/>
      <dgm:spPr/>
    </dgm:pt>
    <dgm:pt modelId="{DFA8519D-8CD0-4071-81C3-C9F70386EC2E}" type="pres">
      <dgm:prSet presAssocID="{B5DF65CA-07E8-49CC-8B3A-C17BF8D35C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C84937-434B-4968-A0E0-96241E06B5C2}" type="pres">
      <dgm:prSet presAssocID="{8866CF7D-5F32-4C0A-B2C4-7496FB24A6F8}" presName="sibTrans" presStyleCnt="0"/>
      <dgm:spPr/>
    </dgm:pt>
    <dgm:pt modelId="{072C13A3-16DD-46D6-A6D7-C3277C3BE1CC}" type="pres">
      <dgm:prSet presAssocID="{4548E443-BEF2-4627-AA94-F10C12CA7D3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55C1E4-D6D9-4CCE-8E46-0D28ECB13A87}" type="presOf" srcId="{4548E443-BEF2-4627-AA94-F10C12CA7D3D}" destId="{072C13A3-16DD-46D6-A6D7-C3277C3BE1CC}" srcOrd="0" destOrd="0" presId="urn:microsoft.com/office/officeart/2005/8/layout/default"/>
    <dgm:cxn modelId="{4DC57D3A-E015-44A6-A7B1-23CC8FA84506}" srcId="{F56F5018-8FD6-43AD-A64F-3036D0722A85}" destId="{B5DF65CA-07E8-49CC-8B3A-C17BF8D35C0C}" srcOrd="1" destOrd="0" parTransId="{CE2FDDFB-671B-4B64-8F71-BF05F23836EF}" sibTransId="{8866CF7D-5F32-4C0A-B2C4-7496FB24A6F8}"/>
    <dgm:cxn modelId="{134F49C8-59F2-4CE9-B59C-B78373138379}" srcId="{F56F5018-8FD6-43AD-A64F-3036D0722A85}" destId="{D4363754-F5CD-465F-BDBF-C68C10B43014}" srcOrd="0" destOrd="0" parTransId="{8FB9658B-53D8-4277-8151-4C43756412A5}" sibTransId="{25F7F72C-CDA7-4328-B46F-AD2D3E2ADE47}"/>
    <dgm:cxn modelId="{0F1D75F7-0D34-4FEF-AFFA-FC321E79BE44}" type="presOf" srcId="{F56F5018-8FD6-43AD-A64F-3036D0722A85}" destId="{C6E64FC8-0423-4A3A-861B-5783B6C2DC37}" srcOrd="0" destOrd="0" presId="urn:microsoft.com/office/officeart/2005/8/layout/default"/>
    <dgm:cxn modelId="{215046CE-7D56-406D-B72B-3EDE8FDF295E}" type="presOf" srcId="{D4363754-F5CD-465F-BDBF-C68C10B43014}" destId="{701D55BA-EC2A-4D28-8700-BEED2F946DA8}" srcOrd="0" destOrd="0" presId="urn:microsoft.com/office/officeart/2005/8/layout/default"/>
    <dgm:cxn modelId="{9D9A8B32-1562-44A9-A7F1-9F97AC5F57C4}" srcId="{F56F5018-8FD6-43AD-A64F-3036D0722A85}" destId="{4548E443-BEF2-4627-AA94-F10C12CA7D3D}" srcOrd="2" destOrd="0" parTransId="{4477B7D1-EBD9-4ADA-8E4D-2D25858CDF06}" sibTransId="{63193C74-2C17-482C-BED1-368531C6B70A}"/>
    <dgm:cxn modelId="{F3BFFDB5-30BD-4321-9B84-7ABA0BAC279D}" type="presOf" srcId="{B5DF65CA-07E8-49CC-8B3A-C17BF8D35C0C}" destId="{DFA8519D-8CD0-4071-81C3-C9F70386EC2E}" srcOrd="0" destOrd="0" presId="urn:microsoft.com/office/officeart/2005/8/layout/default"/>
    <dgm:cxn modelId="{A307B15D-522E-4809-B4B1-EDD8BBC1EB76}" type="presParOf" srcId="{C6E64FC8-0423-4A3A-861B-5783B6C2DC37}" destId="{701D55BA-EC2A-4D28-8700-BEED2F946DA8}" srcOrd="0" destOrd="0" presId="urn:microsoft.com/office/officeart/2005/8/layout/default"/>
    <dgm:cxn modelId="{B25F1ACD-97DC-4829-A597-DEEF4C8AEB25}" type="presParOf" srcId="{C6E64FC8-0423-4A3A-861B-5783B6C2DC37}" destId="{FBEA4429-5FCB-49A4-B610-A282165FCC37}" srcOrd="1" destOrd="0" presId="urn:microsoft.com/office/officeart/2005/8/layout/default"/>
    <dgm:cxn modelId="{6E893B5D-7E4B-41B7-B96D-D6DAA153A82B}" type="presParOf" srcId="{C6E64FC8-0423-4A3A-861B-5783B6C2DC37}" destId="{DFA8519D-8CD0-4071-81C3-C9F70386EC2E}" srcOrd="2" destOrd="0" presId="urn:microsoft.com/office/officeart/2005/8/layout/default"/>
    <dgm:cxn modelId="{8C1AC630-565E-41B1-89D5-90BF29002ABA}" type="presParOf" srcId="{C6E64FC8-0423-4A3A-861B-5783B6C2DC37}" destId="{90C84937-434B-4968-A0E0-96241E06B5C2}" srcOrd="3" destOrd="0" presId="urn:microsoft.com/office/officeart/2005/8/layout/default"/>
    <dgm:cxn modelId="{C6441153-8B70-4820-BE7C-843628B74630}" type="presParOf" srcId="{C6E64FC8-0423-4A3A-861B-5783B6C2DC37}" destId="{072C13A3-16DD-46D6-A6D7-C3277C3BE1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F1C97-8DFF-4C77-81A5-CBADD66664B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BDA195F2-02D4-4078-B37C-A541465FD2F8}">
      <dgm:prSet phldrT="[Texto]"/>
      <dgm:spPr/>
      <dgm:t>
        <a:bodyPr/>
        <a:lstStyle/>
        <a:p>
          <a:r>
            <a:rPr lang="es-AR" dirty="0"/>
            <a:t>+</a:t>
          </a:r>
        </a:p>
        <a:p>
          <a:r>
            <a:rPr lang="es-AR" dirty="0"/>
            <a:t>Concatenar</a:t>
          </a:r>
        </a:p>
      </dgm:t>
    </dgm:pt>
    <dgm:pt modelId="{CAD2BCE8-5000-495F-8CFC-FE38F61C3C59}" type="parTrans" cxnId="{C190950A-167E-48BE-B362-1393B626E1C2}">
      <dgm:prSet/>
      <dgm:spPr/>
      <dgm:t>
        <a:bodyPr/>
        <a:lstStyle/>
        <a:p>
          <a:endParaRPr lang="es-AR"/>
        </a:p>
      </dgm:t>
    </dgm:pt>
    <dgm:pt modelId="{CD611CBB-9535-4197-92EF-B80ACAF7D0E4}" type="sibTrans" cxnId="{C190950A-167E-48BE-B362-1393B626E1C2}">
      <dgm:prSet/>
      <dgm:spPr/>
      <dgm:t>
        <a:bodyPr/>
        <a:lstStyle/>
        <a:p>
          <a:endParaRPr lang="es-AR"/>
        </a:p>
      </dgm:t>
    </dgm:pt>
    <dgm:pt modelId="{D07D705C-6099-409B-9B58-64B77B08A6EB}">
      <dgm:prSet phldrT="[Texto]"/>
      <dgm:spPr/>
      <dgm:t>
        <a:bodyPr/>
        <a:lstStyle/>
        <a:p>
          <a:r>
            <a:rPr lang="es-AR" dirty="0"/>
            <a:t>* </a:t>
          </a:r>
        </a:p>
        <a:p>
          <a:r>
            <a:rPr lang="es-AR" dirty="0"/>
            <a:t>Multiplicar</a:t>
          </a:r>
        </a:p>
      </dgm:t>
    </dgm:pt>
    <dgm:pt modelId="{2473EFEE-721B-45C5-8D3C-50481E4A4BA3}" type="parTrans" cxnId="{9CFEEE5F-C36D-47C3-8BF8-07242B13334C}">
      <dgm:prSet/>
      <dgm:spPr/>
      <dgm:t>
        <a:bodyPr/>
        <a:lstStyle/>
        <a:p>
          <a:endParaRPr lang="es-AR"/>
        </a:p>
      </dgm:t>
    </dgm:pt>
    <dgm:pt modelId="{F7417BA8-F0FB-4119-9BA4-EDA5321358DC}" type="sibTrans" cxnId="{9CFEEE5F-C36D-47C3-8BF8-07242B13334C}">
      <dgm:prSet/>
      <dgm:spPr/>
      <dgm:t>
        <a:bodyPr/>
        <a:lstStyle/>
        <a:p>
          <a:endParaRPr lang="es-AR"/>
        </a:p>
      </dgm:t>
    </dgm:pt>
    <dgm:pt modelId="{634F6882-937F-4507-9529-E31EDBBF0746}">
      <dgm:prSet phldrT="[Texto]"/>
      <dgm:spPr/>
      <dgm:t>
        <a:bodyPr/>
        <a:lstStyle/>
        <a:p>
          <a:r>
            <a:rPr lang="es-AR" dirty="0"/>
            <a:t>+= </a:t>
          </a:r>
        </a:p>
        <a:p>
          <a:r>
            <a:rPr lang="es-AR" dirty="0"/>
            <a:t>Añadir</a:t>
          </a:r>
        </a:p>
      </dgm:t>
    </dgm:pt>
    <dgm:pt modelId="{05131BB2-FE4B-4D04-81B8-A48559F4073D}" type="parTrans" cxnId="{15611748-12B4-4AB3-96D5-C1CC3C688704}">
      <dgm:prSet/>
      <dgm:spPr/>
      <dgm:t>
        <a:bodyPr/>
        <a:lstStyle/>
        <a:p>
          <a:endParaRPr lang="es-AR"/>
        </a:p>
      </dgm:t>
    </dgm:pt>
    <dgm:pt modelId="{367AA769-46AB-467E-846A-CDC76029EC01}" type="sibTrans" cxnId="{15611748-12B4-4AB3-96D5-C1CC3C688704}">
      <dgm:prSet/>
      <dgm:spPr/>
      <dgm:t>
        <a:bodyPr/>
        <a:lstStyle/>
        <a:p>
          <a:endParaRPr lang="es-AR"/>
        </a:p>
      </dgm:t>
    </dgm:pt>
    <dgm:pt modelId="{CA7F8A3F-AC58-4592-921C-F8DC55C019DD}" type="pres">
      <dgm:prSet presAssocID="{F5BF1C97-8DFF-4C77-81A5-CBADD66664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B4CF92B-EBD6-4C75-B6BE-91FCDAA49CC7}" type="pres">
      <dgm:prSet presAssocID="{BDA195F2-02D4-4078-B37C-A541465FD2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07561B-0384-4697-85D2-D750BDF48F6C}" type="pres">
      <dgm:prSet presAssocID="{CD611CBB-9535-4197-92EF-B80ACAF7D0E4}" presName="sibTrans" presStyleCnt="0"/>
      <dgm:spPr/>
    </dgm:pt>
    <dgm:pt modelId="{C1F28146-9AFC-4194-A61D-6705A70F89F3}" type="pres">
      <dgm:prSet presAssocID="{D07D705C-6099-409B-9B58-64B77B08A6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714170-788F-4C82-AC66-F46C94FD921C}" type="pres">
      <dgm:prSet presAssocID="{F7417BA8-F0FB-4119-9BA4-EDA5321358DC}" presName="sibTrans" presStyleCnt="0"/>
      <dgm:spPr/>
    </dgm:pt>
    <dgm:pt modelId="{C8C359B7-F3D2-474E-B219-1E5709D28457}" type="pres">
      <dgm:prSet presAssocID="{634F6882-937F-4507-9529-E31EDBBF074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A053D72-C17C-4BF9-B7D7-5F159EE82CCE}" type="presOf" srcId="{F5BF1C97-8DFF-4C77-81A5-CBADD66664BD}" destId="{CA7F8A3F-AC58-4592-921C-F8DC55C019DD}" srcOrd="0" destOrd="0" presId="urn:microsoft.com/office/officeart/2005/8/layout/default"/>
    <dgm:cxn modelId="{371CA7B4-180E-4F39-80EF-9060996F6BED}" type="presOf" srcId="{D07D705C-6099-409B-9B58-64B77B08A6EB}" destId="{C1F28146-9AFC-4194-A61D-6705A70F89F3}" srcOrd="0" destOrd="0" presId="urn:microsoft.com/office/officeart/2005/8/layout/default"/>
    <dgm:cxn modelId="{15611748-12B4-4AB3-96D5-C1CC3C688704}" srcId="{F5BF1C97-8DFF-4C77-81A5-CBADD66664BD}" destId="{634F6882-937F-4507-9529-E31EDBBF0746}" srcOrd="2" destOrd="0" parTransId="{05131BB2-FE4B-4D04-81B8-A48559F4073D}" sibTransId="{367AA769-46AB-467E-846A-CDC76029EC01}"/>
    <dgm:cxn modelId="{C190950A-167E-48BE-B362-1393B626E1C2}" srcId="{F5BF1C97-8DFF-4C77-81A5-CBADD66664BD}" destId="{BDA195F2-02D4-4078-B37C-A541465FD2F8}" srcOrd="0" destOrd="0" parTransId="{CAD2BCE8-5000-495F-8CFC-FE38F61C3C59}" sibTransId="{CD611CBB-9535-4197-92EF-B80ACAF7D0E4}"/>
    <dgm:cxn modelId="{9CFEEE5F-C36D-47C3-8BF8-07242B13334C}" srcId="{F5BF1C97-8DFF-4C77-81A5-CBADD66664BD}" destId="{D07D705C-6099-409B-9B58-64B77B08A6EB}" srcOrd="1" destOrd="0" parTransId="{2473EFEE-721B-45C5-8D3C-50481E4A4BA3}" sibTransId="{F7417BA8-F0FB-4119-9BA4-EDA5321358DC}"/>
    <dgm:cxn modelId="{554ED6FB-B885-4245-9008-4137C5A8C345}" type="presOf" srcId="{BDA195F2-02D4-4078-B37C-A541465FD2F8}" destId="{2B4CF92B-EBD6-4C75-B6BE-91FCDAA49CC7}" srcOrd="0" destOrd="0" presId="urn:microsoft.com/office/officeart/2005/8/layout/default"/>
    <dgm:cxn modelId="{14BB2001-1854-4A55-A2C5-6355C13F505B}" type="presOf" srcId="{634F6882-937F-4507-9529-E31EDBBF0746}" destId="{C8C359B7-F3D2-474E-B219-1E5709D28457}" srcOrd="0" destOrd="0" presId="urn:microsoft.com/office/officeart/2005/8/layout/default"/>
    <dgm:cxn modelId="{54BB4783-D30D-4F76-88DA-D334779C401A}" type="presParOf" srcId="{CA7F8A3F-AC58-4592-921C-F8DC55C019DD}" destId="{2B4CF92B-EBD6-4C75-B6BE-91FCDAA49CC7}" srcOrd="0" destOrd="0" presId="urn:microsoft.com/office/officeart/2005/8/layout/default"/>
    <dgm:cxn modelId="{AA8AE904-E8C6-4A40-BEA6-74A6F360DDA0}" type="presParOf" srcId="{CA7F8A3F-AC58-4592-921C-F8DC55C019DD}" destId="{A407561B-0384-4697-85D2-D750BDF48F6C}" srcOrd="1" destOrd="0" presId="urn:microsoft.com/office/officeart/2005/8/layout/default"/>
    <dgm:cxn modelId="{F8ADA072-86CC-470D-B74F-85556A4D6A70}" type="presParOf" srcId="{CA7F8A3F-AC58-4592-921C-F8DC55C019DD}" destId="{C1F28146-9AFC-4194-A61D-6705A70F89F3}" srcOrd="2" destOrd="0" presId="urn:microsoft.com/office/officeart/2005/8/layout/default"/>
    <dgm:cxn modelId="{40046F08-0487-4126-AD3A-FBE5409512CA}" type="presParOf" srcId="{CA7F8A3F-AC58-4592-921C-F8DC55C019DD}" destId="{98714170-788F-4C82-AC66-F46C94FD921C}" srcOrd="3" destOrd="0" presId="urn:microsoft.com/office/officeart/2005/8/layout/default"/>
    <dgm:cxn modelId="{7616F438-5B52-4EDF-8CB8-87504CD1187E}" type="presParOf" srcId="{CA7F8A3F-AC58-4592-921C-F8DC55C019DD}" destId="{C8C359B7-F3D2-474E-B219-1E5709D2845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F1C97-8DFF-4C77-81A5-CBADD66664B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BDA195F2-02D4-4078-B37C-A541465FD2F8}">
      <dgm:prSet phldrT="[Texto]"/>
      <dgm:spPr/>
      <dgm:t>
        <a:bodyPr/>
        <a:lstStyle/>
        <a:p>
          <a:r>
            <a:rPr lang="es-AR" dirty="0"/>
            <a:t>in</a:t>
          </a:r>
        </a:p>
        <a:p>
          <a:r>
            <a:rPr lang="es-AR" dirty="0"/>
            <a:t>Buscar</a:t>
          </a:r>
        </a:p>
      </dgm:t>
    </dgm:pt>
    <dgm:pt modelId="{CAD2BCE8-5000-495F-8CFC-FE38F61C3C59}" type="parTrans" cxnId="{C190950A-167E-48BE-B362-1393B626E1C2}">
      <dgm:prSet/>
      <dgm:spPr/>
      <dgm:t>
        <a:bodyPr/>
        <a:lstStyle/>
        <a:p>
          <a:endParaRPr lang="es-AR"/>
        </a:p>
      </dgm:t>
    </dgm:pt>
    <dgm:pt modelId="{CD611CBB-9535-4197-92EF-B80ACAF7D0E4}" type="sibTrans" cxnId="{C190950A-167E-48BE-B362-1393B626E1C2}">
      <dgm:prSet/>
      <dgm:spPr/>
      <dgm:t>
        <a:bodyPr/>
        <a:lstStyle/>
        <a:p>
          <a:endParaRPr lang="es-AR"/>
        </a:p>
      </dgm:t>
    </dgm:pt>
    <dgm:pt modelId="{D07D705C-6099-409B-9B58-64B77B08A6EB}">
      <dgm:prSet phldrT="[Texto]"/>
      <dgm:spPr/>
      <dgm:t>
        <a:bodyPr/>
        <a:lstStyle/>
        <a:p>
          <a:r>
            <a:rPr lang="es-AR" dirty="0"/>
            <a:t>== </a:t>
          </a:r>
        </a:p>
        <a:p>
          <a:r>
            <a:rPr lang="es-AR" dirty="0"/>
            <a:t>Comparar</a:t>
          </a:r>
        </a:p>
      </dgm:t>
    </dgm:pt>
    <dgm:pt modelId="{2473EFEE-721B-45C5-8D3C-50481E4A4BA3}" type="parTrans" cxnId="{9CFEEE5F-C36D-47C3-8BF8-07242B13334C}">
      <dgm:prSet/>
      <dgm:spPr/>
      <dgm:t>
        <a:bodyPr/>
        <a:lstStyle/>
        <a:p>
          <a:endParaRPr lang="es-AR"/>
        </a:p>
      </dgm:t>
    </dgm:pt>
    <dgm:pt modelId="{F7417BA8-F0FB-4119-9BA4-EDA5321358DC}" type="sibTrans" cxnId="{9CFEEE5F-C36D-47C3-8BF8-07242B13334C}">
      <dgm:prSet/>
      <dgm:spPr/>
      <dgm:t>
        <a:bodyPr/>
        <a:lstStyle/>
        <a:p>
          <a:endParaRPr lang="es-AR"/>
        </a:p>
      </dgm:t>
    </dgm:pt>
    <dgm:pt modelId="{CA7F8A3F-AC58-4592-921C-F8DC55C019DD}" type="pres">
      <dgm:prSet presAssocID="{F5BF1C97-8DFF-4C77-81A5-CBADD66664B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B4CF92B-EBD6-4C75-B6BE-91FCDAA49CC7}" type="pres">
      <dgm:prSet presAssocID="{BDA195F2-02D4-4078-B37C-A541465FD2F8}" presName="node" presStyleLbl="node1" presStyleIdx="0" presStyleCnt="2" custLinFactNeighborX="-24028" custLinFactNeighborY="-12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07561B-0384-4697-85D2-D750BDF48F6C}" type="pres">
      <dgm:prSet presAssocID="{CD611CBB-9535-4197-92EF-B80ACAF7D0E4}" presName="sibTrans" presStyleCnt="0"/>
      <dgm:spPr/>
    </dgm:pt>
    <dgm:pt modelId="{C1F28146-9AFC-4194-A61D-6705A70F89F3}" type="pres">
      <dgm:prSet presAssocID="{D07D705C-6099-409B-9B58-64B77B08A6E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A053D72-C17C-4BF9-B7D7-5F159EE82CCE}" type="presOf" srcId="{F5BF1C97-8DFF-4C77-81A5-CBADD66664BD}" destId="{CA7F8A3F-AC58-4592-921C-F8DC55C019DD}" srcOrd="0" destOrd="0" presId="urn:microsoft.com/office/officeart/2005/8/layout/default"/>
    <dgm:cxn modelId="{371CA7B4-180E-4F39-80EF-9060996F6BED}" type="presOf" srcId="{D07D705C-6099-409B-9B58-64B77B08A6EB}" destId="{C1F28146-9AFC-4194-A61D-6705A70F89F3}" srcOrd="0" destOrd="0" presId="urn:microsoft.com/office/officeart/2005/8/layout/default"/>
    <dgm:cxn modelId="{C190950A-167E-48BE-B362-1393B626E1C2}" srcId="{F5BF1C97-8DFF-4C77-81A5-CBADD66664BD}" destId="{BDA195F2-02D4-4078-B37C-A541465FD2F8}" srcOrd="0" destOrd="0" parTransId="{CAD2BCE8-5000-495F-8CFC-FE38F61C3C59}" sibTransId="{CD611CBB-9535-4197-92EF-B80ACAF7D0E4}"/>
    <dgm:cxn modelId="{9CFEEE5F-C36D-47C3-8BF8-07242B13334C}" srcId="{F5BF1C97-8DFF-4C77-81A5-CBADD66664BD}" destId="{D07D705C-6099-409B-9B58-64B77B08A6EB}" srcOrd="1" destOrd="0" parTransId="{2473EFEE-721B-45C5-8D3C-50481E4A4BA3}" sibTransId="{F7417BA8-F0FB-4119-9BA4-EDA5321358DC}"/>
    <dgm:cxn modelId="{554ED6FB-B885-4245-9008-4137C5A8C345}" type="presOf" srcId="{BDA195F2-02D4-4078-B37C-A541465FD2F8}" destId="{2B4CF92B-EBD6-4C75-B6BE-91FCDAA49CC7}" srcOrd="0" destOrd="0" presId="urn:microsoft.com/office/officeart/2005/8/layout/default"/>
    <dgm:cxn modelId="{54BB4783-D30D-4F76-88DA-D334779C401A}" type="presParOf" srcId="{CA7F8A3F-AC58-4592-921C-F8DC55C019DD}" destId="{2B4CF92B-EBD6-4C75-B6BE-91FCDAA49CC7}" srcOrd="0" destOrd="0" presId="urn:microsoft.com/office/officeart/2005/8/layout/default"/>
    <dgm:cxn modelId="{AA8AE904-E8C6-4A40-BEA6-74A6F360DDA0}" type="presParOf" srcId="{CA7F8A3F-AC58-4592-921C-F8DC55C019DD}" destId="{A407561B-0384-4697-85D2-D750BDF48F6C}" srcOrd="1" destOrd="0" presId="urn:microsoft.com/office/officeart/2005/8/layout/default"/>
    <dgm:cxn modelId="{F8ADA072-86CC-470D-B74F-85556A4D6A70}" type="presParOf" srcId="{CA7F8A3F-AC58-4592-921C-F8DC55C019DD}" destId="{C1F28146-9AFC-4194-A61D-6705A70F89F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E642E-4540-438B-8969-1F1637C085D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8AC0B57-76A0-4901-AD10-A51AD17F148F}">
      <dgm:prSet phldrT="[Texto]"/>
      <dgm:spPr/>
      <dgm:t>
        <a:bodyPr/>
        <a:lstStyle/>
        <a:p>
          <a:r>
            <a:rPr lang="es-AR" dirty="0"/>
            <a:t>H</a:t>
          </a:r>
        </a:p>
      </dgm:t>
    </dgm:pt>
    <dgm:pt modelId="{F123AEE3-6722-4AE5-8130-0E18F9283ED5}" type="parTrans" cxnId="{3231CC3B-6C9E-4C3D-82D3-D8B9BD204BFA}">
      <dgm:prSet/>
      <dgm:spPr/>
      <dgm:t>
        <a:bodyPr/>
        <a:lstStyle/>
        <a:p>
          <a:endParaRPr lang="es-AR"/>
        </a:p>
      </dgm:t>
    </dgm:pt>
    <dgm:pt modelId="{4F857E65-9278-4405-A314-2EA8208A04E4}" type="sibTrans" cxnId="{3231CC3B-6C9E-4C3D-82D3-D8B9BD204BFA}">
      <dgm:prSet/>
      <dgm:spPr/>
      <dgm:t>
        <a:bodyPr/>
        <a:lstStyle/>
        <a:p>
          <a:endParaRPr lang="es-AR"/>
        </a:p>
      </dgm:t>
    </dgm:pt>
    <dgm:pt modelId="{18122825-FF23-4AC1-BF9C-000B5920B734}">
      <dgm:prSet phldrT="[Texto]"/>
      <dgm:spPr/>
      <dgm:t>
        <a:bodyPr/>
        <a:lstStyle/>
        <a:p>
          <a:r>
            <a:rPr lang="es-AR" dirty="0"/>
            <a:t>O</a:t>
          </a:r>
        </a:p>
      </dgm:t>
    </dgm:pt>
    <dgm:pt modelId="{B442BF4E-20FE-430D-AD6A-C517DBD237C4}" type="parTrans" cxnId="{CA348AC2-576A-45BE-9F3A-584535D71770}">
      <dgm:prSet/>
      <dgm:spPr/>
      <dgm:t>
        <a:bodyPr/>
        <a:lstStyle/>
        <a:p>
          <a:endParaRPr lang="es-AR"/>
        </a:p>
      </dgm:t>
    </dgm:pt>
    <dgm:pt modelId="{E2646E52-87F2-4D6C-B1F9-4A068AF3AD30}" type="sibTrans" cxnId="{CA348AC2-576A-45BE-9F3A-584535D71770}">
      <dgm:prSet/>
      <dgm:spPr/>
      <dgm:t>
        <a:bodyPr/>
        <a:lstStyle/>
        <a:p>
          <a:endParaRPr lang="es-AR"/>
        </a:p>
      </dgm:t>
    </dgm:pt>
    <dgm:pt modelId="{F1A3BBAD-5B4E-4F0F-A559-1CFCA6647E6A}">
      <dgm:prSet phldrT="[Texto]"/>
      <dgm:spPr/>
      <dgm:t>
        <a:bodyPr/>
        <a:lstStyle/>
        <a:p>
          <a:r>
            <a:rPr lang="es-AR" dirty="0"/>
            <a:t>L</a:t>
          </a:r>
        </a:p>
      </dgm:t>
    </dgm:pt>
    <dgm:pt modelId="{C76E87DB-323D-46C4-8374-4CCE1AA5F1B5}" type="parTrans" cxnId="{0DAE27C2-4AF2-45E7-97FA-BC242C7E23FF}">
      <dgm:prSet/>
      <dgm:spPr/>
      <dgm:t>
        <a:bodyPr/>
        <a:lstStyle/>
        <a:p>
          <a:endParaRPr lang="es-AR"/>
        </a:p>
      </dgm:t>
    </dgm:pt>
    <dgm:pt modelId="{9BC8D218-396E-4A19-8F5B-7B3C0664BB89}" type="sibTrans" cxnId="{0DAE27C2-4AF2-45E7-97FA-BC242C7E23FF}">
      <dgm:prSet/>
      <dgm:spPr/>
      <dgm:t>
        <a:bodyPr/>
        <a:lstStyle/>
        <a:p>
          <a:endParaRPr lang="es-AR"/>
        </a:p>
      </dgm:t>
    </dgm:pt>
    <dgm:pt modelId="{371425B1-2C1D-4210-96D6-08621FA0CE19}">
      <dgm:prSet phldrT="[Texto]"/>
      <dgm:spPr/>
      <dgm:t>
        <a:bodyPr/>
        <a:lstStyle/>
        <a:p>
          <a:r>
            <a:rPr lang="es-AR" dirty="0"/>
            <a:t>A</a:t>
          </a:r>
        </a:p>
      </dgm:t>
    </dgm:pt>
    <dgm:pt modelId="{50A2855C-741A-4EA0-B034-4839E90718E7}" type="parTrans" cxnId="{A1AAE177-869E-4083-B316-1DACA9D2DEED}">
      <dgm:prSet/>
      <dgm:spPr/>
      <dgm:t>
        <a:bodyPr/>
        <a:lstStyle/>
        <a:p>
          <a:endParaRPr lang="es-AR"/>
        </a:p>
      </dgm:t>
    </dgm:pt>
    <dgm:pt modelId="{E1FDA897-5C1A-4F73-B389-D8681BC808E2}" type="sibTrans" cxnId="{A1AAE177-869E-4083-B316-1DACA9D2DEED}">
      <dgm:prSet/>
      <dgm:spPr/>
      <dgm:t>
        <a:bodyPr/>
        <a:lstStyle/>
        <a:p>
          <a:endParaRPr lang="es-AR"/>
        </a:p>
      </dgm:t>
    </dgm:pt>
    <dgm:pt modelId="{5D835AAD-5409-4873-AFB0-9B19A91D1D22}" type="pres">
      <dgm:prSet presAssocID="{4FFE642E-4540-438B-8969-1F1637C085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F0779EB-6A8D-4E63-B14B-3921707EA481}" type="pres">
      <dgm:prSet presAssocID="{38AC0B57-76A0-4901-AD10-A51AD17F148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0F3671-5999-42E3-AEC7-463B6C27FDA9}" type="pres">
      <dgm:prSet presAssocID="{4F857E65-9278-4405-A314-2EA8208A04E4}" presName="sibTrans" presStyleCnt="0"/>
      <dgm:spPr/>
    </dgm:pt>
    <dgm:pt modelId="{ADEFBA2A-1278-4E4F-8A05-D4E7C5A2B9CB}" type="pres">
      <dgm:prSet presAssocID="{18122825-FF23-4AC1-BF9C-000B5920B734}" presName="node" presStyleLbl="node1" presStyleIdx="1" presStyleCnt="4" custScaleY="1000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EF5095-1E8F-43EC-962B-A5B96BF3A5B3}" type="pres">
      <dgm:prSet presAssocID="{E2646E52-87F2-4D6C-B1F9-4A068AF3AD30}" presName="sibTrans" presStyleCnt="0"/>
      <dgm:spPr/>
    </dgm:pt>
    <dgm:pt modelId="{B171A200-F4B6-43EA-9241-4B2C5F75935D}" type="pres">
      <dgm:prSet presAssocID="{F1A3BBAD-5B4E-4F0F-A559-1CFCA6647E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B43923-5B6D-4EA5-9EA4-CD2927428DAA}" type="pres">
      <dgm:prSet presAssocID="{9BC8D218-396E-4A19-8F5B-7B3C0664BB89}" presName="sibTrans" presStyleCnt="0"/>
      <dgm:spPr/>
    </dgm:pt>
    <dgm:pt modelId="{440050FE-6724-4496-AF8C-BFD6150C5A59}" type="pres">
      <dgm:prSet presAssocID="{371425B1-2C1D-4210-96D6-08621FA0CE1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868782-948C-4743-BC4E-C86E7D8BB776}" type="presOf" srcId="{F1A3BBAD-5B4E-4F0F-A559-1CFCA6647E6A}" destId="{B171A200-F4B6-43EA-9241-4B2C5F75935D}" srcOrd="0" destOrd="0" presId="urn:microsoft.com/office/officeart/2005/8/layout/default"/>
    <dgm:cxn modelId="{A06879FB-696C-42C5-B368-9B667F099F6D}" type="presOf" srcId="{38AC0B57-76A0-4901-AD10-A51AD17F148F}" destId="{3F0779EB-6A8D-4E63-B14B-3921707EA481}" srcOrd="0" destOrd="0" presId="urn:microsoft.com/office/officeart/2005/8/layout/default"/>
    <dgm:cxn modelId="{3231CC3B-6C9E-4C3D-82D3-D8B9BD204BFA}" srcId="{4FFE642E-4540-438B-8969-1F1637C085D2}" destId="{38AC0B57-76A0-4901-AD10-A51AD17F148F}" srcOrd="0" destOrd="0" parTransId="{F123AEE3-6722-4AE5-8130-0E18F9283ED5}" sibTransId="{4F857E65-9278-4405-A314-2EA8208A04E4}"/>
    <dgm:cxn modelId="{A1AAE177-869E-4083-B316-1DACA9D2DEED}" srcId="{4FFE642E-4540-438B-8969-1F1637C085D2}" destId="{371425B1-2C1D-4210-96D6-08621FA0CE19}" srcOrd="3" destOrd="0" parTransId="{50A2855C-741A-4EA0-B034-4839E90718E7}" sibTransId="{E1FDA897-5C1A-4F73-B389-D8681BC808E2}"/>
    <dgm:cxn modelId="{52D3C455-4AB1-45BE-A9D5-0E2FF549F203}" type="presOf" srcId="{18122825-FF23-4AC1-BF9C-000B5920B734}" destId="{ADEFBA2A-1278-4E4F-8A05-D4E7C5A2B9CB}" srcOrd="0" destOrd="0" presId="urn:microsoft.com/office/officeart/2005/8/layout/default"/>
    <dgm:cxn modelId="{CA348AC2-576A-45BE-9F3A-584535D71770}" srcId="{4FFE642E-4540-438B-8969-1F1637C085D2}" destId="{18122825-FF23-4AC1-BF9C-000B5920B734}" srcOrd="1" destOrd="0" parTransId="{B442BF4E-20FE-430D-AD6A-C517DBD237C4}" sibTransId="{E2646E52-87F2-4D6C-B1F9-4A068AF3AD30}"/>
    <dgm:cxn modelId="{8A126DC1-7564-4BC7-82DA-B20454A7C9E9}" type="presOf" srcId="{4FFE642E-4540-438B-8969-1F1637C085D2}" destId="{5D835AAD-5409-4873-AFB0-9B19A91D1D22}" srcOrd="0" destOrd="0" presId="urn:microsoft.com/office/officeart/2005/8/layout/default"/>
    <dgm:cxn modelId="{0DAE27C2-4AF2-45E7-97FA-BC242C7E23FF}" srcId="{4FFE642E-4540-438B-8969-1F1637C085D2}" destId="{F1A3BBAD-5B4E-4F0F-A559-1CFCA6647E6A}" srcOrd="2" destOrd="0" parTransId="{C76E87DB-323D-46C4-8374-4CCE1AA5F1B5}" sibTransId="{9BC8D218-396E-4A19-8F5B-7B3C0664BB89}"/>
    <dgm:cxn modelId="{58672568-A806-4E1C-BF02-9A2F90EB436A}" type="presOf" srcId="{371425B1-2C1D-4210-96D6-08621FA0CE19}" destId="{440050FE-6724-4496-AF8C-BFD6150C5A59}" srcOrd="0" destOrd="0" presId="urn:microsoft.com/office/officeart/2005/8/layout/default"/>
    <dgm:cxn modelId="{493E3801-C3B6-4982-A08E-4DF55F55559D}" type="presParOf" srcId="{5D835AAD-5409-4873-AFB0-9B19A91D1D22}" destId="{3F0779EB-6A8D-4E63-B14B-3921707EA481}" srcOrd="0" destOrd="0" presId="urn:microsoft.com/office/officeart/2005/8/layout/default"/>
    <dgm:cxn modelId="{FC3BE938-C52C-4720-8C02-0710B68B0639}" type="presParOf" srcId="{5D835AAD-5409-4873-AFB0-9B19A91D1D22}" destId="{780F3671-5999-42E3-AEC7-463B6C27FDA9}" srcOrd="1" destOrd="0" presId="urn:microsoft.com/office/officeart/2005/8/layout/default"/>
    <dgm:cxn modelId="{E87F12C6-E393-4D7A-8931-04CF8856AB02}" type="presParOf" srcId="{5D835AAD-5409-4873-AFB0-9B19A91D1D22}" destId="{ADEFBA2A-1278-4E4F-8A05-D4E7C5A2B9CB}" srcOrd="2" destOrd="0" presId="urn:microsoft.com/office/officeart/2005/8/layout/default"/>
    <dgm:cxn modelId="{102F37C0-6D1B-4B38-991A-F5586F8184F9}" type="presParOf" srcId="{5D835AAD-5409-4873-AFB0-9B19A91D1D22}" destId="{B5EF5095-1E8F-43EC-962B-A5B96BF3A5B3}" srcOrd="3" destOrd="0" presId="urn:microsoft.com/office/officeart/2005/8/layout/default"/>
    <dgm:cxn modelId="{14205F72-DFF5-400B-B03C-E4C117E0ACE1}" type="presParOf" srcId="{5D835AAD-5409-4873-AFB0-9B19A91D1D22}" destId="{B171A200-F4B6-43EA-9241-4B2C5F75935D}" srcOrd="4" destOrd="0" presId="urn:microsoft.com/office/officeart/2005/8/layout/default"/>
    <dgm:cxn modelId="{5FB42543-2138-4820-8CA3-71A9F852B271}" type="presParOf" srcId="{5D835AAD-5409-4873-AFB0-9B19A91D1D22}" destId="{F9B43923-5B6D-4EA5-9EA4-CD2927428DAA}" srcOrd="5" destOrd="0" presId="urn:microsoft.com/office/officeart/2005/8/layout/default"/>
    <dgm:cxn modelId="{F997B2A0-36D5-4396-8F19-54D2E2D46C83}" type="presParOf" srcId="{5D835AAD-5409-4873-AFB0-9B19A91D1D22}" destId="{440050FE-6724-4496-AF8C-BFD6150C5A5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8611C2-1AA3-4266-A645-3D1DD22987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8B8CBE8-ED47-48CB-A0C8-981A19CF235B}">
      <dgm:prSet phldrT="[Texto]"/>
      <dgm:spPr/>
      <dgm:t>
        <a:bodyPr/>
        <a:lstStyle/>
        <a:p>
          <a:r>
            <a:rPr lang="es-AR" dirty="0" err="1"/>
            <a:t>len</a:t>
          </a:r>
          <a:r>
            <a:rPr lang="es-AR" dirty="0"/>
            <a:t>(cadena)</a:t>
          </a:r>
        </a:p>
      </dgm:t>
    </dgm:pt>
    <dgm:pt modelId="{7D8FD221-2364-4F00-9638-0E8536B01BFB}" type="parTrans" cxnId="{3AE72EE6-A877-46B6-BC0D-8437B85D271E}">
      <dgm:prSet/>
      <dgm:spPr/>
      <dgm:t>
        <a:bodyPr/>
        <a:lstStyle/>
        <a:p>
          <a:endParaRPr lang="es-AR"/>
        </a:p>
      </dgm:t>
    </dgm:pt>
    <dgm:pt modelId="{075BA8DC-ADF3-499A-8FCA-CC4CC07C10B1}" type="sibTrans" cxnId="{3AE72EE6-A877-46B6-BC0D-8437B85D271E}">
      <dgm:prSet/>
      <dgm:spPr/>
      <dgm:t>
        <a:bodyPr/>
        <a:lstStyle/>
        <a:p>
          <a:endParaRPr lang="es-AR"/>
        </a:p>
      </dgm:t>
    </dgm:pt>
    <dgm:pt modelId="{01CC71A5-0B13-4DC7-95B5-CCF2F5A21350}">
      <dgm:prSet phldrT="[Texto]"/>
      <dgm:spPr/>
      <dgm:t>
        <a:bodyPr/>
        <a:lstStyle/>
        <a:p>
          <a:r>
            <a:rPr lang="es-AR" dirty="0" err="1"/>
            <a:t>max</a:t>
          </a:r>
          <a:r>
            <a:rPr lang="es-AR" dirty="0"/>
            <a:t>(cadena)</a:t>
          </a:r>
        </a:p>
      </dgm:t>
    </dgm:pt>
    <dgm:pt modelId="{398D16F8-E765-43DC-B3CA-EF4FA47151A6}" type="parTrans" cxnId="{5C678A84-EA8A-4AB9-9AD2-062222849B90}">
      <dgm:prSet/>
      <dgm:spPr/>
      <dgm:t>
        <a:bodyPr/>
        <a:lstStyle/>
        <a:p>
          <a:endParaRPr lang="es-AR"/>
        </a:p>
      </dgm:t>
    </dgm:pt>
    <dgm:pt modelId="{2F38FCA0-7221-4DBD-8A0A-9CE216F0DAD8}" type="sibTrans" cxnId="{5C678A84-EA8A-4AB9-9AD2-062222849B90}">
      <dgm:prSet/>
      <dgm:spPr/>
      <dgm:t>
        <a:bodyPr/>
        <a:lstStyle/>
        <a:p>
          <a:endParaRPr lang="es-AR"/>
        </a:p>
      </dgm:t>
    </dgm:pt>
    <dgm:pt modelId="{9900BFE5-4BDE-4846-A721-0DD1F692533F}">
      <dgm:prSet phldrT="[Texto]"/>
      <dgm:spPr/>
      <dgm:t>
        <a:bodyPr/>
        <a:lstStyle/>
        <a:p>
          <a:r>
            <a:rPr lang="es-AR" dirty="0"/>
            <a:t>min(cadena)</a:t>
          </a:r>
        </a:p>
      </dgm:t>
    </dgm:pt>
    <dgm:pt modelId="{2E08563F-7185-4A1A-A524-CFD9FB1C9957}" type="parTrans" cxnId="{2180F89E-B9E8-4BFD-8F98-61402C4356EB}">
      <dgm:prSet/>
      <dgm:spPr/>
      <dgm:t>
        <a:bodyPr/>
        <a:lstStyle/>
        <a:p>
          <a:endParaRPr lang="es-AR"/>
        </a:p>
      </dgm:t>
    </dgm:pt>
    <dgm:pt modelId="{4DD823B2-56CA-4EE0-8598-CF71A7DE916D}" type="sibTrans" cxnId="{2180F89E-B9E8-4BFD-8F98-61402C4356EB}">
      <dgm:prSet/>
      <dgm:spPr/>
      <dgm:t>
        <a:bodyPr/>
        <a:lstStyle/>
        <a:p>
          <a:endParaRPr lang="es-AR"/>
        </a:p>
      </dgm:t>
    </dgm:pt>
    <dgm:pt modelId="{60F777ED-2F69-437F-870C-198403DA6426}">
      <dgm:prSet phldrT="[Texto]"/>
      <dgm:spPr/>
      <dgm:t>
        <a:bodyPr/>
        <a:lstStyle/>
        <a:p>
          <a:r>
            <a:rPr lang="es-ES"/>
            <a:t>Devuelve el número de caracteres que contiene la cadena.</a:t>
          </a:r>
          <a:endParaRPr lang="es-AR" dirty="0"/>
        </a:p>
      </dgm:t>
    </dgm:pt>
    <dgm:pt modelId="{F31A6E86-D339-4EFD-8543-5C4499F396C3}" type="parTrans" cxnId="{18AF334F-2D2C-43C4-8C20-1F60F3F994BB}">
      <dgm:prSet/>
      <dgm:spPr/>
      <dgm:t>
        <a:bodyPr/>
        <a:lstStyle/>
        <a:p>
          <a:endParaRPr lang="es-AR"/>
        </a:p>
      </dgm:t>
    </dgm:pt>
    <dgm:pt modelId="{537858FA-0DD7-4274-91CA-21838E03A8E5}" type="sibTrans" cxnId="{18AF334F-2D2C-43C4-8C20-1F60F3F994BB}">
      <dgm:prSet/>
      <dgm:spPr/>
      <dgm:t>
        <a:bodyPr/>
        <a:lstStyle/>
        <a:p>
          <a:endParaRPr lang="es-AR"/>
        </a:p>
      </dgm:t>
    </dgm:pt>
    <dgm:pt modelId="{5F919F29-9A62-4578-919A-62F6C184E2EE}">
      <dgm:prSet phldrT="[Texto]"/>
      <dgm:spPr/>
      <dgm:t>
        <a:bodyPr/>
        <a:lstStyle/>
        <a:p>
          <a:r>
            <a:rPr lang="es-ES" dirty="0"/>
            <a:t>Devuelve el carácter con el valor </a:t>
          </a:r>
          <a:r>
            <a:rPr lang="es-ES" dirty="0" err="1"/>
            <a:t>unicode</a:t>
          </a:r>
          <a:r>
            <a:rPr lang="es-ES" dirty="0"/>
            <a:t> más bajo de la cadena.</a:t>
          </a:r>
          <a:endParaRPr lang="es-AR" dirty="0"/>
        </a:p>
      </dgm:t>
    </dgm:pt>
    <dgm:pt modelId="{B082F0C9-32A9-4CDA-9B20-0D2E3C72207D}" type="parTrans" cxnId="{9D68EDDB-B7F6-426E-8ABA-A051EDF54354}">
      <dgm:prSet/>
      <dgm:spPr/>
      <dgm:t>
        <a:bodyPr/>
        <a:lstStyle/>
        <a:p>
          <a:endParaRPr lang="es-AR"/>
        </a:p>
      </dgm:t>
    </dgm:pt>
    <dgm:pt modelId="{1AE5108F-6AA9-49C2-8C86-B82F1F04F58A}" type="sibTrans" cxnId="{9D68EDDB-B7F6-426E-8ABA-A051EDF54354}">
      <dgm:prSet/>
      <dgm:spPr/>
      <dgm:t>
        <a:bodyPr/>
        <a:lstStyle/>
        <a:p>
          <a:endParaRPr lang="es-AR"/>
        </a:p>
      </dgm:t>
    </dgm:pt>
    <dgm:pt modelId="{EAA67212-A9AB-47D3-9570-D0F455A92E02}">
      <dgm:prSet phldrT="[Texto]"/>
      <dgm:spPr/>
      <dgm:t>
        <a:bodyPr/>
        <a:lstStyle/>
        <a:p>
          <a:r>
            <a:rPr lang="es-ES"/>
            <a:t>Devuelve el carácter con el valor unicode más alto de la cadena.</a:t>
          </a:r>
          <a:endParaRPr lang="es-AR" dirty="0"/>
        </a:p>
      </dgm:t>
    </dgm:pt>
    <dgm:pt modelId="{B2FD8C7E-EAC4-4FEF-9E77-84DF091E9222}" type="parTrans" cxnId="{203163EC-C391-46A8-85EB-C0C27762AE2B}">
      <dgm:prSet/>
      <dgm:spPr/>
      <dgm:t>
        <a:bodyPr/>
        <a:lstStyle/>
        <a:p>
          <a:endParaRPr lang="es-AR"/>
        </a:p>
      </dgm:t>
    </dgm:pt>
    <dgm:pt modelId="{D70B9F94-DD38-4BC8-BEA2-C10FA4B6BBAA}" type="sibTrans" cxnId="{203163EC-C391-46A8-85EB-C0C27762AE2B}">
      <dgm:prSet/>
      <dgm:spPr/>
      <dgm:t>
        <a:bodyPr/>
        <a:lstStyle/>
        <a:p>
          <a:endParaRPr lang="es-AR"/>
        </a:p>
      </dgm:t>
    </dgm:pt>
    <dgm:pt modelId="{A16D70DD-8D83-4558-A1A6-743BB4DDF557}" type="pres">
      <dgm:prSet presAssocID="{7C8611C2-1AA3-4266-A645-3D1DD22987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653198-8EDD-4263-BF50-79190E0FF09E}" type="pres">
      <dgm:prSet presAssocID="{C8B8CBE8-ED47-48CB-A0C8-981A19CF235B}" presName="composite" presStyleCnt="0"/>
      <dgm:spPr/>
    </dgm:pt>
    <dgm:pt modelId="{AF04A247-1E80-4CD7-8752-E5EE732A5ABA}" type="pres">
      <dgm:prSet presAssocID="{C8B8CBE8-ED47-48CB-A0C8-981A19CF235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7656CB-93C2-4611-83FB-170903EC0DC6}" type="pres">
      <dgm:prSet presAssocID="{C8B8CBE8-ED47-48CB-A0C8-981A19CF235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9D7AA7-4FFD-4146-A0F6-1363BB2C4BB7}" type="pres">
      <dgm:prSet presAssocID="{075BA8DC-ADF3-499A-8FCA-CC4CC07C10B1}" presName="space" presStyleCnt="0"/>
      <dgm:spPr/>
    </dgm:pt>
    <dgm:pt modelId="{7B111FC9-3EE8-4EC2-AC3A-D956A65D3527}" type="pres">
      <dgm:prSet presAssocID="{01CC71A5-0B13-4DC7-95B5-CCF2F5A21350}" presName="composite" presStyleCnt="0"/>
      <dgm:spPr/>
    </dgm:pt>
    <dgm:pt modelId="{0D4065BA-4E36-4C79-8764-65FA3A85B972}" type="pres">
      <dgm:prSet presAssocID="{01CC71A5-0B13-4DC7-95B5-CCF2F5A213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AAC026-A2F9-48F1-82CF-76188BA0EB86}" type="pres">
      <dgm:prSet presAssocID="{01CC71A5-0B13-4DC7-95B5-CCF2F5A2135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EE3044-2C7D-4EA5-B448-3A396B07C66A}" type="pres">
      <dgm:prSet presAssocID="{2F38FCA0-7221-4DBD-8A0A-9CE216F0DAD8}" presName="space" presStyleCnt="0"/>
      <dgm:spPr/>
    </dgm:pt>
    <dgm:pt modelId="{F40F97AD-12C6-4CF3-BFE4-9D7F67851B7C}" type="pres">
      <dgm:prSet presAssocID="{9900BFE5-4BDE-4846-A721-0DD1F692533F}" presName="composite" presStyleCnt="0"/>
      <dgm:spPr/>
    </dgm:pt>
    <dgm:pt modelId="{CF4472A1-7F35-4EAC-81CC-D4E206C04E5C}" type="pres">
      <dgm:prSet presAssocID="{9900BFE5-4BDE-4846-A721-0DD1F692533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763196-0C13-4901-BC63-155559EC8303}" type="pres">
      <dgm:prSet presAssocID="{9900BFE5-4BDE-4846-A721-0DD1F692533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36299C-4ED1-4090-800B-9E03F2641390}" type="presOf" srcId="{EAA67212-A9AB-47D3-9570-D0F455A92E02}" destId="{47AAC026-A2F9-48F1-82CF-76188BA0EB86}" srcOrd="0" destOrd="0" presId="urn:microsoft.com/office/officeart/2005/8/layout/hList1"/>
    <dgm:cxn modelId="{11D47351-9930-4F91-B816-E3F8CDA5489C}" type="presOf" srcId="{60F777ED-2F69-437F-870C-198403DA6426}" destId="{247656CB-93C2-4611-83FB-170903EC0DC6}" srcOrd="0" destOrd="0" presId="urn:microsoft.com/office/officeart/2005/8/layout/hList1"/>
    <dgm:cxn modelId="{5C678A84-EA8A-4AB9-9AD2-062222849B90}" srcId="{7C8611C2-1AA3-4266-A645-3D1DD22987EC}" destId="{01CC71A5-0B13-4DC7-95B5-CCF2F5A21350}" srcOrd="1" destOrd="0" parTransId="{398D16F8-E765-43DC-B3CA-EF4FA47151A6}" sibTransId="{2F38FCA0-7221-4DBD-8A0A-9CE216F0DAD8}"/>
    <dgm:cxn modelId="{18AF334F-2D2C-43C4-8C20-1F60F3F994BB}" srcId="{C8B8CBE8-ED47-48CB-A0C8-981A19CF235B}" destId="{60F777ED-2F69-437F-870C-198403DA6426}" srcOrd="0" destOrd="0" parTransId="{F31A6E86-D339-4EFD-8543-5C4499F396C3}" sibTransId="{537858FA-0DD7-4274-91CA-21838E03A8E5}"/>
    <dgm:cxn modelId="{56A61553-EBC8-46F1-8C7F-ABABAE505CC3}" type="presOf" srcId="{9900BFE5-4BDE-4846-A721-0DD1F692533F}" destId="{CF4472A1-7F35-4EAC-81CC-D4E206C04E5C}" srcOrd="0" destOrd="0" presId="urn:microsoft.com/office/officeart/2005/8/layout/hList1"/>
    <dgm:cxn modelId="{E8C05C56-3FA1-4060-9582-F311BE0BB8D2}" type="presOf" srcId="{7C8611C2-1AA3-4266-A645-3D1DD22987EC}" destId="{A16D70DD-8D83-4558-A1A6-743BB4DDF557}" srcOrd="0" destOrd="0" presId="urn:microsoft.com/office/officeart/2005/8/layout/hList1"/>
    <dgm:cxn modelId="{203163EC-C391-46A8-85EB-C0C27762AE2B}" srcId="{01CC71A5-0B13-4DC7-95B5-CCF2F5A21350}" destId="{EAA67212-A9AB-47D3-9570-D0F455A92E02}" srcOrd="0" destOrd="0" parTransId="{B2FD8C7E-EAC4-4FEF-9E77-84DF091E9222}" sibTransId="{D70B9F94-DD38-4BC8-BEA2-C10FA4B6BBAA}"/>
    <dgm:cxn modelId="{9D68EDDB-B7F6-426E-8ABA-A051EDF54354}" srcId="{9900BFE5-4BDE-4846-A721-0DD1F692533F}" destId="{5F919F29-9A62-4578-919A-62F6C184E2EE}" srcOrd="0" destOrd="0" parTransId="{B082F0C9-32A9-4CDA-9B20-0D2E3C72207D}" sibTransId="{1AE5108F-6AA9-49C2-8C86-B82F1F04F58A}"/>
    <dgm:cxn modelId="{1A79624E-34E0-4E23-8C07-A3DFC81F99B1}" type="presOf" srcId="{01CC71A5-0B13-4DC7-95B5-CCF2F5A21350}" destId="{0D4065BA-4E36-4C79-8764-65FA3A85B972}" srcOrd="0" destOrd="0" presId="urn:microsoft.com/office/officeart/2005/8/layout/hList1"/>
    <dgm:cxn modelId="{209C0038-EE2A-4700-A9E9-9EECFD45F8C1}" type="presOf" srcId="{5F919F29-9A62-4578-919A-62F6C184E2EE}" destId="{82763196-0C13-4901-BC63-155559EC8303}" srcOrd="0" destOrd="0" presId="urn:microsoft.com/office/officeart/2005/8/layout/hList1"/>
    <dgm:cxn modelId="{8EFDFE70-9A4D-44D3-922F-675E5EE86472}" type="presOf" srcId="{C8B8CBE8-ED47-48CB-A0C8-981A19CF235B}" destId="{AF04A247-1E80-4CD7-8752-E5EE732A5ABA}" srcOrd="0" destOrd="0" presId="urn:microsoft.com/office/officeart/2005/8/layout/hList1"/>
    <dgm:cxn modelId="{2180F89E-B9E8-4BFD-8F98-61402C4356EB}" srcId="{7C8611C2-1AA3-4266-A645-3D1DD22987EC}" destId="{9900BFE5-4BDE-4846-A721-0DD1F692533F}" srcOrd="2" destOrd="0" parTransId="{2E08563F-7185-4A1A-A524-CFD9FB1C9957}" sibTransId="{4DD823B2-56CA-4EE0-8598-CF71A7DE916D}"/>
    <dgm:cxn modelId="{3AE72EE6-A877-46B6-BC0D-8437B85D271E}" srcId="{7C8611C2-1AA3-4266-A645-3D1DD22987EC}" destId="{C8B8CBE8-ED47-48CB-A0C8-981A19CF235B}" srcOrd="0" destOrd="0" parTransId="{7D8FD221-2364-4F00-9638-0E8536B01BFB}" sibTransId="{075BA8DC-ADF3-499A-8FCA-CC4CC07C10B1}"/>
    <dgm:cxn modelId="{AB154AD1-8869-4C12-B9D9-E0920284C0FE}" type="presParOf" srcId="{A16D70DD-8D83-4558-A1A6-743BB4DDF557}" destId="{89653198-8EDD-4263-BF50-79190E0FF09E}" srcOrd="0" destOrd="0" presId="urn:microsoft.com/office/officeart/2005/8/layout/hList1"/>
    <dgm:cxn modelId="{F0FE5936-5045-4F35-A0E7-CF494ADD021B}" type="presParOf" srcId="{89653198-8EDD-4263-BF50-79190E0FF09E}" destId="{AF04A247-1E80-4CD7-8752-E5EE732A5ABA}" srcOrd="0" destOrd="0" presId="urn:microsoft.com/office/officeart/2005/8/layout/hList1"/>
    <dgm:cxn modelId="{B37D4D14-DC9E-4C4F-AF28-84CB0DC99E30}" type="presParOf" srcId="{89653198-8EDD-4263-BF50-79190E0FF09E}" destId="{247656CB-93C2-4611-83FB-170903EC0DC6}" srcOrd="1" destOrd="0" presId="urn:microsoft.com/office/officeart/2005/8/layout/hList1"/>
    <dgm:cxn modelId="{7415F16F-0464-4C96-B4A1-6BF3F06B92C6}" type="presParOf" srcId="{A16D70DD-8D83-4558-A1A6-743BB4DDF557}" destId="{F29D7AA7-4FFD-4146-A0F6-1363BB2C4BB7}" srcOrd="1" destOrd="0" presId="urn:microsoft.com/office/officeart/2005/8/layout/hList1"/>
    <dgm:cxn modelId="{4EB8C171-F649-421F-A612-3C1896A29EAE}" type="presParOf" srcId="{A16D70DD-8D83-4558-A1A6-743BB4DDF557}" destId="{7B111FC9-3EE8-4EC2-AC3A-D956A65D3527}" srcOrd="2" destOrd="0" presId="urn:microsoft.com/office/officeart/2005/8/layout/hList1"/>
    <dgm:cxn modelId="{C07CC4C0-6BDD-4846-B3AF-636E11C88741}" type="presParOf" srcId="{7B111FC9-3EE8-4EC2-AC3A-D956A65D3527}" destId="{0D4065BA-4E36-4C79-8764-65FA3A85B972}" srcOrd="0" destOrd="0" presId="urn:microsoft.com/office/officeart/2005/8/layout/hList1"/>
    <dgm:cxn modelId="{0414432D-848B-45DE-9CAA-978ADA9903C4}" type="presParOf" srcId="{7B111FC9-3EE8-4EC2-AC3A-D956A65D3527}" destId="{47AAC026-A2F9-48F1-82CF-76188BA0EB86}" srcOrd="1" destOrd="0" presId="urn:microsoft.com/office/officeart/2005/8/layout/hList1"/>
    <dgm:cxn modelId="{1A57743D-6CEF-4CF8-A012-DE58FE870853}" type="presParOf" srcId="{A16D70DD-8D83-4558-A1A6-743BB4DDF557}" destId="{D7EE3044-2C7D-4EA5-B448-3A396B07C66A}" srcOrd="3" destOrd="0" presId="urn:microsoft.com/office/officeart/2005/8/layout/hList1"/>
    <dgm:cxn modelId="{4C6915DD-8535-4AE1-8636-996F856B1F37}" type="presParOf" srcId="{A16D70DD-8D83-4558-A1A6-743BB4DDF557}" destId="{F40F97AD-12C6-4CF3-BFE4-9D7F67851B7C}" srcOrd="4" destOrd="0" presId="urn:microsoft.com/office/officeart/2005/8/layout/hList1"/>
    <dgm:cxn modelId="{5B2E4D6D-3A49-430C-9650-E5C4D0F9C5B5}" type="presParOf" srcId="{F40F97AD-12C6-4CF3-BFE4-9D7F67851B7C}" destId="{CF4472A1-7F35-4EAC-81CC-D4E206C04E5C}" srcOrd="0" destOrd="0" presId="urn:microsoft.com/office/officeart/2005/8/layout/hList1"/>
    <dgm:cxn modelId="{5E140E1B-D13B-434B-9B89-EB1498966745}" type="presParOf" srcId="{F40F97AD-12C6-4CF3-BFE4-9D7F67851B7C}" destId="{82763196-0C13-4901-BC63-155559EC83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2D9090-B481-45F9-BDD1-91318390E0C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BD3B5869-7AE6-4E80-B4B1-8515C7D6CEAE}">
      <dgm:prSet phldrT="[Texto]"/>
      <dgm:spPr/>
      <dgm:t>
        <a:bodyPr/>
        <a:lstStyle/>
        <a:p>
          <a:r>
            <a:rPr lang="es-AR" dirty="0" err="1"/>
            <a:t>count</a:t>
          </a:r>
          <a:endParaRPr lang="es-AR" dirty="0"/>
        </a:p>
      </dgm:t>
    </dgm:pt>
    <dgm:pt modelId="{7AF1E2C0-E0C1-4F86-9694-3845C33BDD9D}" type="parTrans" cxnId="{76B50E4C-8F02-4570-86AF-23ACD42E8445}">
      <dgm:prSet/>
      <dgm:spPr/>
      <dgm:t>
        <a:bodyPr/>
        <a:lstStyle/>
        <a:p>
          <a:endParaRPr lang="es-AR"/>
        </a:p>
      </dgm:t>
    </dgm:pt>
    <dgm:pt modelId="{BF82AA90-06E6-4235-85E6-D363FB99C7F2}" type="sibTrans" cxnId="{76B50E4C-8F02-4570-86AF-23ACD42E8445}">
      <dgm:prSet/>
      <dgm:spPr/>
      <dgm:t>
        <a:bodyPr/>
        <a:lstStyle/>
        <a:p>
          <a:endParaRPr lang="es-AR"/>
        </a:p>
      </dgm:t>
    </dgm:pt>
    <dgm:pt modelId="{70E7D116-6A69-4768-A834-E339F90317E3}">
      <dgm:prSet phldrT="[Texto]"/>
      <dgm:spPr/>
      <dgm:t>
        <a:bodyPr/>
        <a:lstStyle/>
        <a:p>
          <a:r>
            <a:rPr lang="es-AR" dirty="0" err="1"/>
            <a:t>replace</a:t>
          </a:r>
          <a:endParaRPr lang="es-AR" dirty="0"/>
        </a:p>
      </dgm:t>
    </dgm:pt>
    <dgm:pt modelId="{339FE579-B351-41F6-B4C3-50C9F0827742}" type="parTrans" cxnId="{5BAEC564-8724-4DF5-A8D7-7E851536AB53}">
      <dgm:prSet/>
      <dgm:spPr/>
      <dgm:t>
        <a:bodyPr/>
        <a:lstStyle/>
        <a:p>
          <a:endParaRPr lang="es-AR"/>
        </a:p>
      </dgm:t>
    </dgm:pt>
    <dgm:pt modelId="{FC728BD9-454E-42E1-A56F-5E1287CAB0D1}" type="sibTrans" cxnId="{5BAEC564-8724-4DF5-A8D7-7E851536AB53}">
      <dgm:prSet/>
      <dgm:spPr/>
      <dgm:t>
        <a:bodyPr/>
        <a:lstStyle/>
        <a:p>
          <a:endParaRPr lang="es-AR"/>
        </a:p>
      </dgm:t>
    </dgm:pt>
    <dgm:pt modelId="{48156B7A-621B-4589-B15F-C189A87DD058}">
      <dgm:prSet phldrT="[Texto]"/>
      <dgm:spPr/>
      <dgm:t>
        <a:bodyPr/>
        <a:lstStyle/>
        <a:p>
          <a:r>
            <a:rPr lang="es-AR" dirty="0" err="1"/>
            <a:t>find</a:t>
          </a:r>
          <a:endParaRPr lang="es-AR" dirty="0"/>
        </a:p>
      </dgm:t>
    </dgm:pt>
    <dgm:pt modelId="{72EBD60D-CA89-49E1-8E28-B8A9BDDBF2AD}" type="parTrans" cxnId="{B71A63CA-E01E-4AFB-A5C7-E3CA6178E214}">
      <dgm:prSet/>
      <dgm:spPr/>
      <dgm:t>
        <a:bodyPr/>
        <a:lstStyle/>
        <a:p>
          <a:endParaRPr lang="es-AR"/>
        </a:p>
      </dgm:t>
    </dgm:pt>
    <dgm:pt modelId="{C15B821D-9719-4ABC-859E-BF90B6FE043A}" type="sibTrans" cxnId="{B71A63CA-E01E-4AFB-A5C7-E3CA6178E214}">
      <dgm:prSet/>
      <dgm:spPr/>
      <dgm:t>
        <a:bodyPr/>
        <a:lstStyle/>
        <a:p>
          <a:endParaRPr lang="es-AR"/>
        </a:p>
      </dgm:t>
    </dgm:pt>
    <dgm:pt modelId="{7C943D2D-8BC4-476E-9A5C-D8FDC1B44F42}">
      <dgm:prSet phldrT="[Texto]"/>
      <dgm:spPr/>
      <dgm:t>
        <a:bodyPr/>
        <a:lstStyle/>
        <a:p>
          <a:r>
            <a:rPr lang="es-AR" dirty="0" err="1"/>
            <a:t>split</a:t>
          </a:r>
          <a:endParaRPr lang="es-AR" dirty="0"/>
        </a:p>
      </dgm:t>
    </dgm:pt>
    <dgm:pt modelId="{67AD6DF3-0113-410F-9DC2-1479816F6BCB}" type="parTrans" cxnId="{A9EF93A2-E3F9-49CB-B938-DABE5DF20AEA}">
      <dgm:prSet/>
      <dgm:spPr/>
      <dgm:t>
        <a:bodyPr/>
        <a:lstStyle/>
        <a:p>
          <a:endParaRPr lang="es-AR"/>
        </a:p>
      </dgm:t>
    </dgm:pt>
    <dgm:pt modelId="{E8CF4366-AB0F-4B4B-A329-A3C73E430EFF}" type="sibTrans" cxnId="{A9EF93A2-E3F9-49CB-B938-DABE5DF20AEA}">
      <dgm:prSet/>
      <dgm:spPr/>
      <dgm:t>
        <a:bodyPr/>
        <a:lstStyle/>
        <a:p>
          <a:endParaRPr lang="es-AR"/>
        </a:p>
      </dgm:t>
    </dgm:pt>
    <dgm:pt modelId="{A05771BF-6523-4EE7-BB75-DD92E19B9CB7}">
      <dgm:prSet phldrT="[Texto]"/>
      <dgm:spPr/>
      <dgm:t>
        <a:bodyPr/>
        <a:lstStyle/>
        <a:p>
          <a:r>
            <a:rPr lang="es-AR" dirty="0" err="1"/>
            <a:t>index</a:t>
          </a:r>
          <a:endParaRPr lang="es-AR" dirty="0"/>
        </a:p>
      </dgm:t>
    </dgm:pt>
    <dgm:pt modelId="{F3D602BF-A413-4CB7-A1C1-F86B0981EB42}" type="parTrans" cxnId="{99FF37A4-937B-4937-A139-99819A511AF7}">
      <dgm:prSet/>
      <dgm:spPr/>
      <dgm:t>
        <a:bodyPr/>
        <a:lstStyle/>
        <a:p>
          <a:endParaRPr lang="es-AR"/>
        </a:p>
      </dgm:t>
    </dgm:pt>
    <dgm:pt modelId="{179F57B8-1136-48DC-82B0-AC52E851580D}" type="sibTrans" cxnId="{99FF37A4-937B-4937-A139-99819A511AF7}">
      <dgm:prSet/>
      <dgm:spPr/>
      <dgm:t>
        <a:bodyPr/>
        <a:lstStyle/>
        <a:p>
          <a:endParaRPr lang="es-AR"/>
        </a:p>
      </dgm:t>
    </dgm:pt>
    <dgm:pt modelId="{906FEB51-8D42-46E1-9B27-026281782D47}">
      <dgm:prSet phldrT="[Texto]"/>
      <dgm:spPr/>
      <dgm:t>
        <a:bodyPr/>
        <a:lstStyle/>
        <a:p>
          <a:r>
            <a:rPr lang="es-AR" dirty="0" err="1"/>
            <a:t>isalpha</a:t>
          </a:r>
          <a:endParaRPr lang="es-AR" dirty="0"/>
        </a:p>
      </dgm:t>
    </dgm:pt>
    <dgm:pt modelId="{C4BC1194-8B51-4A1F-B872-85160354DDA4}" type="parTrans" cxnId="{6B691B21-819E-41E7-A150-2A6A226D35D6}">
      <dgm:prSet/>
      <dgm:spPr/>
      <dgm:t>
        <a:bodyPr/>
        <a:lstStyle/>
        <a:p>
          <a:endParaRPr lang="es-AR"/>
        </a:p>
      </dgm:t>
    </dgm:pt>
    <dgm:pt modelId="{753EB98E-F75F-4CB2-9720-92B6A1DBE81D}" type="sibTrans" cxnId="{6B691B21-819E-41E7-A150-2A6A226D35D6}">
      <dgm:prSet/>
      <dgm:spPr/>
      <dgm:t>
        <a:bodyPr/>
        <a:lstStyle/>
        <a:p>
          <a:endParaRPr lang="es-AR"/>
        </a:p>
      </dgm:t>
    </dgm:pt>
    <dgm:pt modelId="{ACBB4BE0-1669-4E8B-A6A9-753EE7307378}">
      <dgm:prSet phldrT="[Texto]"/>
      <dgm:spPr/>
      <dgm:t>
        <a:bodyPr/>
        <a:lstStyle/>
        <a:p>
          <a:r>
            <a:rPr lang="es-AR" dirty="0" err="1"/>
            <a:t>isdigit</a:t>
          </a:r>
          <a:endParaRPr lang="es-AR" dirty="0"/>
        </a:p>
      </dgm:t>
    </dgm:pt>
    <dgm:pt modelId="{131BFEA1-9773-4A28-A9DF-8237CBA8F8DF}" type="parTrans" cxnId="{363CE971-8020-4C52-B7D3-1F3B355502C2}">
      <dgm:prSet/>
      <dgm:spPr/>
      <dgm:t>
        <a:bodyPr/>
        <a:lstStyle/>
        <a:p>
          <a:endParaRPr lang="es-AR"/>
        </a:p>
      </dgm:t>
    </dgm:pt>
    <dgm:pt modelId="{04682802-D8DE-49BA-945A-8504D0BE5A1F}" type="sibTrans" cxnId="{363CE971-8020-4C52-B7D3-1F3B355502C2}">
      <dgm:prSet/>
      <dgm:spPr/>
      <dgm:t>
        <a:bodyPr/>
        <a:lstStyle/>
        <a:p>
          <a:endParaRPr lang="es-AR"/>
        </a:p>
      </dgm:t>
    </dgm:pt>
    <dgm:pt modelId="{36BE744E-AE78-4E2A-9A71-40EF81DFB157}">
      <dgm:prSet phldrT="[Texto]"/>
      <dgm:spPr/>
      <dgm:t>
        <a:bodyPr/>
        <a:lstStyle/>
        <a:p>
          <a:r>
            <a:rPr lang="es-AR" dirty="0" err="1"/>
            <a:t>islower</a:t>
          </a:r>
          <a:endParaRPr lang="es-AR" dirty="0"/>
        </a:p>
      </dgm:t>
    </dgm:pt>
    <dgm:pt modelId="{2A09DFE6-9FAE-4033-BE41-676A8D46AE42}" type="parTrans" cxnId="{03A4AE88-2324-4ABE-9E87-40C2A92620AF}">
      <dgm:prSet/>
      <dgm:spPr/>
      <dgm:t>
        <a:bodyPr/>
        <a:lstStyle/>
        <a:p>
          <a:endParaRPr lang="es-AR"/>
        </a:p>
      </dgm:t>
    </dgm:pt>
    <dgm:pt modelId="{E5F78FE9-6574-49A1-BE64-767669679E88}" type="sibTrans" cxnId="{03A4AE88-2324-4ABE-9E87-40C2A92620AF}">
      <dgm:prSet/>
      <dgm:spPr/>
      <dgm:t>
        <a:bodyPr/>
        <a:lstStyle/>
        <a:p>
          <a:endParaRPr lang="es-AR"/>
        </a:p>
      </dgm:t>
    </dgm:pt>
    <dgm:pt modelId="{7431E493-57C3-4B94-82A1-8695700EE3BD}">
      <dgm:prSet phldrT="[Texto]"/>
      <dgm:spPr/>
      <dgm:t>
        <a:bodyPr/>
        <a:lstStyle/>
        <a:p>
          <a:r>
            <a:rPr lang="es-AR" dirty="0" err="1"/>
            <a:t>upper</a:t>
          </a:r>
          <a:endParaRPr lang="es-AR" dirty="0"/>
        </a:p>
      </dgm:t>
    </dgm:pt>
    <dgm:pt modelId="{1C753DFC-4755-46B0-8092-C8D9F12287FF}" type="parTrans" cxnId="{1FE07F5A-3200-4A89-9C5E-8CF87A45338E}">
      <dgm:prSet/>
      <dgm:spPr/>
      <dgm:t>
        <a:bodyPr/>
        <a:lstStyle/>
        <a:p>
          <a:endParaRPr lang="es-AR"/>
        </a:p>
      </dgm:t>
    </dgm:pt>
    <dgm:pt modelId="{D5272C71-94B2-4C16-96CA-CA83ABD6E42D}" type="sibTrans" cxnId="{1FE07F5A-3200-4A89-9C5E-8CF87A45338E}">
      <dgm:prSet/>
      <dgm:spPr/>
      <dgm:t>
        <a:bodyPr/>
        <a:lstStyle/>
        <a:p>
          <a:endParaRPr lang="es-AR"/>
        </a:p>
      </dgm:t>
    </dgm:pt>
    <dgm:pt modelId="{F7C8593E-DC27-4288-8768-60E2CE2C243A}">
      <dgm:prSet phldrT="[Texto]"/>
      <dgm:spPr/>
      <dgm:t>
        <a:bodyPr/>
        <a:lstStyle/>
        <a:p>
          <a:r>
            <a:rPr lang="es-AR" dirty="0" err="1"/>
            <a:t>isupper</a:t>
          </a:r>
          <a:endParaRPr lang="es-AR" dirty="0"/>
        </a:p>
      </dgm:t>
    </dgm:pt>
    <dgm:pt modelId="{5231CF65-B36E-4DE6-BB5D-B4A11867E396}" type="parTrans" cxnId="{55E6F9D5-F3A5-4D65-9135-BDCFECD28C3B}">
      <dgm:prSet/>
      <dgm:spPr/>
      <dgm:t>
        <a:bodyPr/>
        <a:lstStyle/>
        <a:p>
          <a:endParaRPr lang="es-AR"/>
        </a:p>
      </dgm:t>
    </dgm:pt>
    <dgm:pt modelId="{6BDA8431-96EA-4EA4-8AFC-AC5989705520}" type="sibTrans" cxnId="{55E6F9D5-F3A5-4D65-9135-BDCFECD28C3B}">
      <dgm:prSet/>
      <dgm:spPr/>
      <dgm:t>
        <a:bodyPr/>
        <a:lstStyle/>
        <a:p>
          <a:endParaRPr lang="es-AR"/>
        </a:p>
      </dgm:t>
    </dgm:pt>
    <dgm:pt modelId="{DF59E34E-ABE7-4E8C-B6ED-1D01E2A3E9B0}">
      <dgm:prSet phldrT="[Texto]"/>
      <dgm:spPr/>
      <dgm:t>
        <a:bodyPr/>
        <a:lstStyle/>
        <a:p>
          <a:r>
            <a:rPr lang="es-AR" dirty="0" err="1"/>
            <a:t>lower</a:t>
          </a:r>
          <a:endParaRPr lang="es-AR" dirty="0"/>
        </a:p>
      </dgm:t>
    </dgm:pt>
    <dgm:pt modelId="{CCC154B3-7C89-4DF2-88DB-257BA907EC2D}" type="parTrans" cxnId="{2E971341-41D5-4B1B-B597-0863BFF6A5FA}">
      <dgm:prSet/>
      <dgm:spPr/>
      <dgm:t>
        <a:bodyPr/>
        <a:lstStyle/>
        <a:p>
          <a:endParaRPr lang="es-AR"/>
        </a:p>
      </dgm:t>
    </dgm:pt>
    <dgm:pt modelId="{0076E827-45AD-44E4-8296-069F8E13E578}" type="sibTrans" cxnId="{2E971341-41D5-4B1B-B597-0863BFF6A5FA}">
      <dgm:prSet/>
      <dgm:spPr/>
      <dgm:t>
        <a:bodyPr/>
        <a:lstStyle/>
        <a:p>
          <a:endParaRPr lang="es-AR"/>
        </a:p>
      </dgm:t>
    </dgm:pt>
    <dgm:pt modelId="{32B98008-1F5F-4C9D-937C-6A76D85F436D}">
      <dgm:prSet phldrT="[Texto]"/>
      <dgm:spPr/>
      <dgm:t>
        <a:bodyPr/>
        <a:lstStyle/>
        <a:p>
          <a:r>
            <a:rPr lang="es-AR" dirty="0"/>
            <a:t>capitalice</a:t>
          </a:r>
        </a:p>
      </dgm:t>
    </dgm:pt>
    <dgm:pt modelId="{424FC814-BA2B-4199-9772-E1AFD40FF39F}" type="parTrans" cxnId="{A51C1854-33A5-4C52-AC3A-D19BCBCAD749}">
      <dgm:prSet/>
      <dgm:spPr/>
      <dgm:t>
        <a:bodyPr/>
        <a:lstStyle/>
        <a:p>
          <a:endParaRPr lang="es-AR"/>
        </a:p>
      </dgm:t>
    </dgm:pt>
    <dgm:pt modelId="{CBBBE4B8-B7F0-4D84-BCF1-72889EE6E433}" type="sibTrans" cxnId="{A51C1854-33A5-4C52-AC3A-D19BCBCAD749}">
      <dgm:prSet/>
      <dgm:spPr/>
      <dgm:t>
        <a:bodyPr/>
        <a:lstStyle/>
        <a:p>
          <a:endParaRPr lang="es-AR"/>
        </a:p>
      </dgm:t>
    </dgm:pt>
    <dgm:pt modelId="{237ECA57-E415-417B-8C6C-61872A156E6D}">
      <dgm:prSet phldrT="[Texto]"/>
      <dgm:spPr/>
      <dgm:t>
        <a:bodyPr/>
        <a:lstStyle/>
        <a:p>
          <a:r>
            <a:rPr lang="es-AR" dirty="0" err="1"/>
            <a:t>title</a:t>
          </a:r>
          <a:endParaRPr lang="es-AR" dirty="0"/>
        </a:p>
      </dgm:t>
    </dgm:pt>
    <dgm:pt modelId="{056B5FB3-5B33-4CEC-8752-378D3049123F}" type="parTrans" cxnId="{6921B24F-DF88-4321-ABFA-D71CAD7DEC64}">
      <dgm:prSet/>
      <dgm:spPr/>
      <dgm:t>
        <a:bodyPr/>
        <a:lstStyle/>
        <a:p>
          <a:endParaRPr lang="es-AR"/>
        </a:p>
      </dgm:t>
    </dgm:pt>
    <dgm:pt modelId="{10D2321A-D2E1-442D-9BB2-038DF7B8F8BC}" type="sibTrans" cxnId="{6921B24F-DF88-4321-ABFA-D71CAD7DEC64}">
      <dgm:prSet/>
      <dgm:spPr/>
      <dgm:t>
        <a:bodyPr/>
        <a:lstStyle/>
        <a:p>
          <a:endParaRPr lang="es-AR"/>
        </a:p>
      </dgm:t>
    </dgm:pt>
    <dgm:pt modelId="{637A9D96-77EE-45EC-968D-1B1F7D91A4CD}">
      <dgm:prSet phldrT="[Texto]"/>
      <dgm:spPr/>
      <dgm:t>
        <a:bodyPr/>
        <a:lstStyle/>
        <a:p>
          <a:r>
            <a:rPr lang="es-AR" dirty="0"/>
            <a:t>center</a:t>
          </a:r>
        </a:p>
      </dgm:t>
    </dgm:pt>
    <dgm:pt modelId="{F0DC3253-5F36-4934-AB2C-6506677AC1BC}" type="parTrans" cxnId="{D42A0F44-E7C0-47F5-9110-304AF5119EE9}">
      <dgm:prSet/>
      <dgm:spPr/>
      <dgm:t>
        <a:bodyPr/>
        <a:lstStyle/>
        <a:p>
          <a:endParaRPr lang="es-AR"/>
        </a:p>
      </dgm:t>
    </dgm:pt>
    <dgm:pt modelId="{6F841769-49BD-4103-9E66-4E5ECCA752FC}" type="sibTrans" cxnId="{D42A0F44-E7C0-47F5-9110-304AF5119EE9}">
      <dgm:prSet/>
      <dgm:spPr/>
      <dgm:t>
        <a:bodyPr/>
        <a:lstStyle/>
        <a:p>
          <a:endParaRPr lang="es-AR"/>
        </a:p>
      </dgm:t>
    </dgm:pt>
    <dgm:pt modelId="{46F4D051-7264-4324-893F-71653F98370F}">
      <dgm:prSet phldrT="[Texto]"/>
      <dgm:spPr/>
      <dgm:t>
        <a:bodyPr/>
        <a:lstStyle/>
        <a:p>
          <a:r>
            <a:rPr lang="es-AR" dirty="0" err="1"/>
            <a:t>ljust</a:t>
          </a:r>
          <a:endParaRPr lang="es-AR" dirty="0"/>
        </a:p>
      </dgm:t>
    </dgm:pt>
    <dgm:pt modelId="{1705F51F-5FD2-4C36-8FB9-421C807AC785}" type="parTrans" cxnId="{25504849-F5D0-4B99-93E3-D0A142BC7805}">
      <dgm:prSet/>
      <dgm:spPr/>
      <dgm:t>
        <a:bodyPr/>
        <a:lstStyle/>
        <a:p>
          <a:endParaRPr lang="es-AR"/>
        </a:p>
      </dgm:t>
    </dgm:pt>
    <dgm:pt modelId="{DD625596-9600-442C-ACB3-4B3DC465970E}" type="sibTrans" cxnId="{25504849-F5D0-4B99-93E3-D0A142BC7805}">
      <dgm:prSet/>
      <dgm:spPr/>
      <dgm:t>
        <a:bodyPr/>
        <a:lstStyle/>
        <a:p>
          <a:endParaRPr lang="es-AR"/>
        </a:p>
      </dgm:t>
    </dgm:pt>
    <dgm:pt modelId="{F6750DE9-BA2E-43AF-80C7-8BBD28BCC8F6}">
      <dgm:prSet phldrT="[Texto]"/>
      <dgm:spPr/>
      <dgm:t>
        <a:bodyPr/>
        <a:lstStyle/>
        <a:p>
          <a:r>
            <a:rPr lang="es-AR" dirty="0" err="1"/>
            <a:t>rjust</a:t>
          </a:r>
          <a:endParaRPr lang="es-AR" dirty="0"/>
        </a:p>
      </dgm:t>
    </dgm:pt>
    <dgm:pt modelId="{D30A7ED4-819E-492A-9551-AA024D3FADD7}" type="parTrans" cxnId="{98CE702C-B5EC-4571-A469-A1600045B363}">
      <dgm:prSet/>
      <dgm:spPr/>
      <dgm:t>
        <a:bodyPr/>
        <a:lstStyle/>
        <a:p>
          <a:endParaRPr lang="es-AR"/>
        </a:p>
      </dgm:t>
    </dgm:pt>
    <dgm:pt modelId="{21FE7319-82A1-481F-85A1-D6B55519207E}" type="sibTrans" cxnId="{98CE702C-B5EC-4571-A469-A1600045B363}">
      <dgm:prSet/>
      <dgm:spPr/>
      <dgm:t>
        <a:bodyPr/>
        <a:lstStyle/>
        <a:p>
          <a:endParaRPr lang="es-AR"/>
        </a:p>
      </dgm:t>
    </dgm:pt>
    <dgm:pt modelId="{77E6F501-8A4F-4FB8-86CC-A4F8B4643685}">
      <dgm:prSet phldrT="[Texto]"/>
      <dgm:spPr/>
      <dgm:t>
        <a:bodyPr/>
        <a:lstStyle/>
        <a:p>
          <a:r>
            <a:rPr lang="es-AR" dirty="0" err="1"/>
            <a:t>zfill</a:t>
          </a:r>
          <a:endParaRPr lang="es-AR" dirty="0"/>
        </a:p>
      </dgm:t>
    </dgm:pt>
    <dgm:pt modelId="{41A904BA-2612-4465-B9B9-8EC718218625}" type="parTrans" cxnId="{740A5707-7EC8-4169-A5B6-820A5E20B330}">
      <dgm:prSet/>
      <dgm:spPr/>
      <dgm:t>
        <a:bodyPr/>
        <a:lstStyle/>
        <a:p>
          <a:endParaRPr lang="es-AR"/>
        </a:p>
      </dgm:t>
    </dgm:pt>
    <dgm:pt modelId="{81B8ED8B-FDEE-4E05-9E17-006B9BD475C7}" type="sibTrans" cxnId="{740A5707-7EC8-4169-A5B6-820A5E20B330}">
      <dgm:prSet/>
      <dgm:spPr/>
      <dgm:t>
        <a:bodyPr/>
        <a:lstStyle/>
        <a:p>
          <a:endParaRPr lang="es-AR"/>
        </a:p>
      </dgm:t>
    </dgm:pt>
    <dgm:pt modelId="{CA32A892-857D-4B3B-9773-AE86799162E3}">
      <dgm:prSet phldrT="[Texto]"/>
      <dgm:spPr/>
      <dgm:t>
        <a:bodyPr/>
        <a:lstStyle/>
        <a:p>
          <a:r>
            <a:rPr lang="es-AR" dirty="0" err="1"/>
            <a:t>rstrip</a:t>
          </a:r>
          <a:endParaRPr lang="es-AR" dirty="0"/>
        </a:p>
      </dgm:t>
    </dgm:pt>
    <dgm:pt modelId="{2C02FBDF-54A5-4A57-BC31-A1E50C81C0A4}" type="parTrans" cxnId="{2ACE6C90-E3CD-4DEE-B852-F3EAC4FB5DC0}">
      <dgm:prSet/>
      <dgm:spPr/>
      <dgm:t>
        <a:bodyPr/>
        <a:lstStyle/>
        <a:p>
          <a:endParaRPr lang="es-AR"/>
        </a:p>
      </dgm:t>
    </dgm:pt>
    <dgm:pt modelId="{8356704E-7C8C-46B0-9D39-581CB6ECF741}" type="sibTrans" cxnId="{2ACE6C90-E3CD-4DEE-B852-F3EAC4FB5DC0}">
      <dgm:prSet/>
      <dgm:spPr/>
      <dgm:t>
        <a:bodyPr/>
        <a:lstStyle/>
        <a:p>
          <a:endParaRPr lang="es-AR"/>
        </a:p>
      </dgm:t>
    </dgm:pt>
    <dgm:pt modelId="{25202EEA-3A7F-4527-9D6F-94A018303482}">
      <dgm:prSet phldrT="[Texto]"/>
      <dgm:spPr/>
      <dgm:t>
        <a:bodyPr/>
        <a:lstStyle/>
        <a:p>
          <a:r>
            <a:rPr lang="es-AR" dirty="0" err="1"/>
            <a:t>lstrip</a:t>
          </a:r>
          <a:endParaRPr lang="es-AR" dirty="0"/>
        </a:p>
      </dgm:t>
    </dgm:pt>
    <dgm:pt modelId="{09E4DFBB-4065-46AD-8D8C-D38E149EDE5C}" type="parTrans" cxnId="{1C7292D1-9A05-423F-BD2B-8F6E370FBA7C}">
      <dgm:prSet/>
      <dgm:spPr/>
      <dgm:t>
        <a:bodyPr/>
        <a:lstStyle/>
        <a:p>
          <a:endParaRPr lang="es-AR"/>
        </a:p>
      </dgm:t>
    </dgm:pt>
    <dgm:pt modelId="{31043F2E-EA95-4788-8FCB-5915F70244AB}" type="sibTrans" cxnId="{1C7292D1-9A05-423F-BD2B-8F6E370FBA7C}">
      <dgm:prSet/>
      <dgm:spPr/>
      <dgm:t>
        <a:bodyPr/>
        <a:lstStyle/>
        <a:p>
          <a:endParaRPr lang="es-AR"/>
        </a:p>
      </dgm:t>
    </dgm:pt>
    <dgm:pt modelId="{B7CDD688-AC11-4597-A384-152A22750959}">
      <dgm:prSet phldrT="[Texto]"/>
      <dgm:spPr/>
      <dgm:t>
        <a:bodyPr/>
        <a:lstStyle/>
        <a:p>
          <a:r>
            <a:rPr lang="es-AR" dirty="0" err="1"/>
            <a:t>strip</a:t>
          </a:r>
          <a:endParaRPr lang="es-AR" dirty="0"/>
        </a:p>
      </dgm:t>
    </dgm:pt>
    <dgm:pt modelId="{249160E6-B6D5-4331-8ABC-A1165342DEEE}" type="parTrans" cxnId="{2375B1B9-F081-4FDB-821B-308CD435DE82}">
      <dgm:prSet/>
      <dgm:spPr/>
      <dgm:t>
        <a:bodyPr/>
        <a:lstStyle/>
        <a:p>
          <a:endParaRPr lang="es-AR"/>
        </a:p>
      </dgm:t>
    </dgm:pt>
    <dgm:pt modelId="{D66DDB41-EE90-46F4-84BA-BCBAB5CB46AB}" type="sibTrans" cxnId="{2375B1B9-F081-4FDB-821B-308CD435DE82}">
      <dgm:prSet/>
      <dgm:spPr/>
      <dgm:t>
        <a:bodyPr/>
        <a:lstStyle/>
        <a:p>
          <a:endParaRPr lang="es-AR"/>
        </a:p>
      </dgm:t>
    </dgm:pt>
    <dgm:pt modelId="{A0B7C54C-B911-4453-83BE-E45FB452C776}">
      <dgm:prSet phldrT="[Texto]"/>
      <dgm:spPr/>
      <dgm:t>
        <a:bodyPr/>
        <a:lstStyle/>
        <a:p>
          <a:r>
            <a:rPr lang="es-AR" dirty="0" err="1"/>
            <a:t>isalnum</a:t>
          </a:r>
          <a:endParaRPr lang="es-AR" dirty="0"/>
        </a:p>
      </dgm:t>
    </dgm:pt>
    <dgm:pt modelId="{E47209FB-7070-4558-BCF1-CE7822DB7BA9}" type="parTrans" cxnId="{9CC172E9-123D-4288-986C-A47B5C2034F8}">
      <dgm:prSet/>
      <dgm:spPr/>
      <dgm:t>
        <a:bodyPr/>
        <a:lstStyle/>
        <a:p>
          <a:endParaRPr lang="es-AR"/>
        </a:p>
      </dgm:t>
    </dgm:pt>
    <dgm:pt modelId="{8C1C467C-EEAF-43AA-ABBF-CDF0804051CD}" type="sibTrans" cxnId="{9CC172E9-123D-4288-986C-A47B5C2034F8}">
      <dgm:prSet/>
      <dgm:spPr/>
      <dgm:t>
        <a:bodyPr/>
        <a:lstStyle/>
        <a:p>
          <a:endParaRPr lang="es-AR"/>
        </a:p>
      </dgm:t>
    </dgm:pt>
    <dgm:pt modelId="{C6F14022-5DED-4413-A28A-128399673173}" type="pres">
      <dgm:prSet presAssocID="{D22D9090-B481-45F9-BDD1-91318390E0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682BBE1-D2E1-464F-9CA0-97A3B65E5365}" type="pres">
      <dgm:prSet presAssocID="{BD3B5869-7AE6-4E80-B4B1-8515C7D6CEAE}" presName="node" presStyleLbl="node1" presStyleIdx="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3950C6-1D05-4BB6-A5EE-8B95756E232C}" type="pres">
      <dgm:prSet presAssocID="{BF82AA90-06E6-4235-85E6-D363FB99C7F2}" presName="sibTrans" presStyleCnt="0"/>
      <dgm:spPr/>
    </dgm:pt>
    <dgm:pt modelId="{783D381D-0927-46C9-83A4-206C3E2D27F0}" type="pres">
      <dgm:prSet presAssocID="{70E7D116-6A69-4768-A834-E339F90317E3}" presName="node" presStyleLbl="node1" presStyleIdx="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23D3FF-A7EA-42CE-A75E-D7C84EE946F9}" type="pres">
      <dgm:prSet presAssocID="{FC728BD9-454E-42E1-A56F-5E1287CAB0D1}" presName="sibTrans" presStyleCnt="0"/>
      <dgm:spPr/>
    </dgm:pt>
    <dgm:pt modelId="{F997C33A-9517-452F-8F85-A86F65966E93}" type="pres">
      <dgm:prSet presAssocID="{48156B7A-621B-4589-B15F-C189A87DD058}" presName="node" presStyleLbl="node1" presStyleIdx="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50833B-4F46-4D6B-A278-965B95A303E8}" type="pres">
      <dgm:prSet presAssocID="{C15B821D-9719-4ABC-859E-BF90B6FE043A}" presName="sibTrans" presStyleCnt="0"/>
      <dgm:spPr/>
    </dgm:pt>
    <dgm:pt modelId="{A9CEB99F-6B35-4903-8A03-678E3A24D0CD}" type="pres">
      <dgm:prSet presAssocID="{7C943D2D-8BC4-476E-9A5C-D8FDC1B44F42}" presName="node" presStyleLbl="node1" presStyleIdx="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D9D5FF-61CD-4CBC-BBA3-A6B775116F42}" type="pres">
      <dgm:prSet presAssocID="{E8CF4366-AB0F-4B4B-A329-A3C73E430EFF}" presName="sibTrans" presStyleCnt="0"/>
      <dgm:spPr/>
    </dgm:pt>
    <dgm:pt modelId="{037C6A41-8C41-416E-9156-3A3CAD228B5F}" type="pres">
      <dgm:prSet presAssocID="{A05771BF-6523-4EE7-BB75-DD92E19B9CB7}" presName="node" presStyleLbl="node1" presStyleIdx="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165DA2-BFED-44AE-8DAD-FA16EF3269B9}" type="pres">
      <dgm:prSet presAssocID="{179F57B8-1136-48DC-82B0-AC52E851580D}" presName="sibTrans" presStyleCnt="0"/>
      <dgm:spPr/>
    </dgm:pt>
    <dgm:pt modelId="{AFDA3E78-FCDC-4D22-AD3C-505891D6D2D0}" type="pres">
      <dgm:prSet presAssocID="{906FEB51-8D42-46E1-9B27-026281782D47}" presName="node" presStyleLbl="node1" presStyleIdx="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AEE0F1-B5AD-4CD5-B1DE-310B66D07542}" type="pres">
      <dgm:prSet presAssocID="{753EB98E-F75F-4CB2-9720-92B6A1DBE81D}" presName="sibTrans" presStyleCnt="0"/>
      <dgm:spPr/>
    </dgm:pt>
    <dgm:pt modelId="{614705E8-E87E-45D5-B0E0-3145874E1E34}" type="pres">
      <dgm:prSet presAssocID="{A0B7C54C-B911-4453-83BE-E45FB452C776}" presName="node" presStyleLbl="node1" presStyleIdx="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CB93610-60BF-4A30-83C7-34FCE0557DED}" type="pres">
      <dgm:prSet presAssocID="{8C1C467C-EEAF-43AA-ABBF-CDF0804051CD}" presName="sibTrans" presStyleCnt="0"/>
      <dgm:spPr/>
    </dgm:pt>
    <dgm:pt modelId="{A70BBE39-4D7C-4825-9291-255D92718D1D}" type="pres">
      <dgm:prSet presAssocID="{ACBB4BE0-1669-4E8B-A6A9-753EE7307378}" presName="node" presStyleLbl="node1" presStyleIdx="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C4CBC6-2E18-45F9-911C-996527730BD6}" type="pres">
      <dgm:prSet presAssocID="{04682802-D8DE-49BA-945A-8504D0BE5A1F}" presName="sibTrans" presStyleCnt="0"/>
      <dgm:spPr/>
    </dgm:pt>
    <dgm:pt modelId="{3E1E43DF-9B6C-4305-B2D4-64A9A31C866A}" type="pres">
      <dgm:prSet presAssocID="{36BE744E-AE78-4E2A-9A71-40EF81DFB157}" presName="node" presStyleLbl="node1" presStyleIdx="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283CD4-251C-48B1-B769-0576A05AED0D}" type="pres">
      <dgm:prSet presAssocID="{E5F78FE9-6574-49A1-BE64-767669679E88}" presName="sibTrans" presStyleCnt="0"/>
      <dgm:spPr/>
    </dgm:pt>
    <dgm:pt modelId="{1B872402-B878-414E-9650-CA66FC4AEE39}" type="pres">
      <dgm:prSet presAssocID="{F7C8593E-DC27-4288-8768-60E2CE2C243A}" presName="node" presStyleLbl="node1" presStyleIdx="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7F46B0-5227-4AFA-A250-8793AC2F33C6}" type="pres">
      <dgm:prSet presAssocID="{6BDA8431-96EA-4EA4-8AFC-AC5989705520}" presName="sibTrans" presStyleCnt="0"/>
      <dgm:spPr/>
    </dgm:pt>
    <dgm:pt modelId="{27EA09D9-925F-4F86-B374-055958AA9F1E}" type="pres">
      <dgm:prSet presAssocID="{7431E493-57C3-4B94-82A1-8695700EE3BD}" presName="node" presStyleLbl="node1" presStyleIdx="1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7D5D96-BF64-4C53-9422-E00C4A7B6E48}" type="pres">
      <dgm:prSet presAssocID="{D5272C71-94B2-4C16-96CA-CA83ABD6E42D}" presName="sibTrans" presStyleCnt="0"/>
      <dgm:spPr/>
    </dgm:pt>
    <dgm:pt modelId="{9E805265-F3C3-4F45-9557-575153668307}" type="pres">
      <dgm:prSet presAssocID="{DF59E34E-ABE7-4E8C-B6ED-1D01E2A3E9B0}" presName="node" presStyleLbl="node1" presStyleIdx="11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30BD1E-1C18-4980-B740-809A26E907A7}" type="pres">
      <dgm:prSet presAssocID="{0076E827-45AD-44E4-8296-069F8E13E578}" presName="sibTrans" presStyleCnt="0"/>
      <dgm:spPr/>
    </dgm:pt>
    <dgm:pt modelId="{11C7C5C2-A62A-4F1B-AF17-8715C9DD406E}" type="pres">
      <dgm:prSet presAssocID="{32B98008-1F5F-4C9D-937C-6A76D85F436D}" presName="node" presStyleLbl="node1" presStyleIdx="12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0E102B-00DE-441C-9ADA-F6F1185462CA}" type="pres">
      <dgm:prSet presAssocID="{CBBBE4B8-B7F0-4D84-BCF1-72889EE6E433}" presName="sibTrans" presStyleCnt="0"/>
      <dgm:spPr/>
    </dgm:pt>
    <dgm:pt modelId="{3C26783A-1A64-4DB3-9BFA-C02D05DBBA6E}" type="pres">
      <dgm:prSet presAssocID="{237ECA57-E415-417B-8C6C-61872A156E6D}" presName="node" presStyleLbl="node1" presStyleIdx="13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521566-8A54-40E2-A512-238960CC03BE}" type="pres">
      <dgm:prSet presAssocID="{10D2321A-D2E1-442D-9BB2-038DF7B8F8BC}" presName="sibTrans" presStyleCnt="0"/>
      <dgm:spPr/>
    </dgm:pt>
    <dgm:pt modelId="{96C66FD1-4D96-4D6F-9892-C4F8A38B0EBA}" type="pres">
      <dgm:prSet presAssocID="{637A9D96-77EE-45EC-968D-1B1F7D91A4CD}" presName="node" presStyleLbl="node1" presStyleIdx="14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BD7444-E308-4CA1-B453-E8185097327E}" type="pres">
      <dgm:prSet presAssocID="{6F841769-49BD-4103-9E66-4E5ECCA752FC}" presName="sibTrans" presStyleCnt="0"/>
      <dgm:spPr/>
    </dgm:pt>
    <dgm:pt modelId="{7B679F4E-D5F6-434A-9653-C65C6C02E8B5}" type="pres">
      <dgm:prSet presAssocID="{46F4D051-7264-4324-893F-71653F98370F}" presName="node" presStyleLbl="node1" presStyleIdx="15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CE2004-F3EB-4CE6-9F37-DAAAA5035E57}" type="pres">
      <dgm:prSet presAssocID="{DD625596-9600-442C-ACB3-4B3DC465970E}" presName="sibTrans" presStyleCnt="0"/>
      <dgm:spPr/>
    </dgm:pt>
    <dgm:pt modelId="{E96385E3-B764-46B9-8AAF-1C1518FFD360}" type="pres">
      <dgm:prSet presAssocID="{F6750DE9-BA2E-43AF-80C7-8BBD28BCC8F6}" presName="node" presStyleLbl="node1" presStyleIdx="16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9C24AB2-C853-4520-A9DE-BDD3DDA30DF9}" type="pres">
      <dgm:prSet presAssocID="{21FE7319-82A1-481F-85A1-D6B55519207E}" presName="sibTrans" presStyleCnt="0"/>
      <dgm:spPr/>
    </dgm:pt>
    <dgm:pt modelId="{C5C80854-8058-4074-B8FD-E10E84391CDE}" type="pres">
      <dgm:prSet presAssocID="{77E6F501-8A4F-4FB8-86CC-A4F8B4643685}" presName="node" presStyleLbl="node1" presStyleIdx="17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53A311-C9EC-4C1A-86DF-58BC35AAA22E}" type="pres">
      <dgm:prSet presAssocID="{81B8ED8B-FDEE-4E05-9E17-006B9BD475C7}" presName="sibTrans" presStyleCnt="0"/>
      <dgm:spPr/>
    </dgm:pt>
    <dgm:pt modelId="{88C6DEF2-3F58-447F-BE4B-5D7D2A6D6DD2}" type="pres">
      <dgm:prSet presAssocID="{CA32A892-857D-4B3B-9773-AE86799162E3}" presName="node" presStyleLbl="node1" presStyleIdx="18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752954A-9133-46E9-B3C3-C052F912052D}" type="pres">
      <dgm:prSet presAssocID="{8356704E-7C8C-46B0-9D39-581CB6ECF741}" presName="sibTrans" presStyleCnt="0"/>
      <dgm:spPr/>
    </dgm:pt>
    <dgm:pt modelId="{FD387E97-291B-448E-B343-30FE8166060E}" type="pres">
      <dgm:prSet presAssocID="{25202EEA-3A7F-4527-9D6F-94A018303482}" presName="node" presStyleLbl="node1" presStyleIdx="19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7A7510-5D93-45EF-83C9-BE84080ECA5F}" type="pres">
      <dgm:prSet presAssocID="{31043F2E-EA95-4788-8FCB-5915F70244AB}" presName="sibTrans" presStyleCnt="0"/>
      <dgm:spPr/>
    </dgm:pt>
    <dgm:pt modelId="{867252B6-FD32-4725-AA0D-AFDC61A8CE0C}" type="pres">
      <dgm:prSet presAssocID="{B7CDD688-AC11-4597-A384-152A22750959}" presName="node" presStyleLbl="node1" presStyleIdx="20" presStyleCnt="2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485CFE3-0D7F-4C04-B766-A83312D444C6}" type="presOf" srcId="{7431E493-57C3-4B94-82A1-8695700EE3BD}" destId="{27EA09D9-925F-4F86-B374-055958AA9F1E}" srcOrd="0" destOrd="0" presId="urn:microsoft.com/office/officeart/2005/8/layout/default"/>
    <dgm:cxn modelId="{FDB27C7A-F2E5-469F-B132-3CD03BB880CF}" type="presOf" srcId="{637A9D96-77EE-45EC-968D-1B1F7D91A4CD}" destId="{96C66FD1-4D96-4D6F-9892-C4F8A38B0EBA}" srcOrd="0" destOrd="0" presId="urn:microsoft.com/office/officeart/2005/8/layout/default"/>
    <dgm:cxn modelId="{5303AA83-A52A-43DF-95B8-C496A085C218}" type="presOf" srcId="{BD3B5869-7AE6-4E80-B4B1-8515C7D6CEAE}" destId="{B682BBE1-D2E1-464F-9CA0-97A3B65E5365}" srcOrd="0" destOrd="0" presId="urn:microsoft.com/office/officeart/2005/8/layout/default"/>
    <dgm:cxn modelId="{2ACE6C90-E3CD-4DEE-B852-F3EAC4FB5DC0}" srcId="{D22D9090-B481-45F9-BDD1-91318390E0C2}" destId="{CA32A892-857D-4B3B-9773-AE86799162E3}" srcOrd="18" destOrd="0" parTransId="{2C02FBDF-54A5-4A57-BC31-A1E50C81C0A4}" sibTransId="{8356704E-7C8C-46B0-9D39-581CB6ECF741}"/>
    <dgm:cxn modelId="{6B691B21-819E-41E7-A150-2A6A226D35D6}" srcId="{D22D9090-B481-45F9-BDD1-91318390E0C2}" destId="{906FEB51-8D42-46E1-9B27-026281782D47}" srcOrd="5" destOrd="0" parTransId="{C4BC1194-8B51-4A1F-B872-85160354DDA4}" sibTransId="{753EB98E-F75F-4CB2-9720-92B6A1DBE81D}"/>
    <dgm:cxn modelId="{75B54DA7-F3E8-47AE-83CD-0F4115B77DB4}" type="presOf" srcId="{46F4D051-7264-4324-893F-71653F98370F}" destId="{7B679F4E-D5F6-434A-9653-C65C6C02E8B5}" srcOrd="0" destOrd="0" presId="urn:microsoft.com/office/officeart/2005/8/layout/default"/>
    <dgm:cxn modelId="{6921B24F-DF88-4321-ABFA-D71CAD7DEC64}" srcId="{D22D9090-B481-45F9-BDD1-91318390E0C2}" destId="{237ECA57-E415-417B-8C6C-61872A156E6D}" srcOrd="13" destOrd="0" parTransId="{056B5FB3-5B33-4CEC-8752-378D3049123F}" sibTransId="{10D2321A-D2E1-442D-9BB2-038DF7B8F8BC}"/>
    <dgm:cxn modelId="{999E719D-4864-4832-B0AE-806625C1DF98}" type="presOf" srcId="{A0B7C54C-B911-4453-83BE-E45FB452C776}" destId="{614705E8-E87E-45D5-B0E0-3145874E1E34}" srcOrd="0" destOrd="0" presId="urn:microsoft.com/office/officeart/2005/8/layout/default"/>
    <dgm:cxn modelId="{2375B1B9-F081-4FDB-821B-308CD435DE82}" srcId="{D22D9090-B481-45F9-BDD1-91318390E0C2}" destId="{B7CDD688-AC11-4597-A384-152A22750959}" srcOrd="20" destOrd="0" parTransId="{249160E6-B6D5-4331-8ABC-A1165342DEEE}" sibTransId="{D66DDB41-EE90-46F4-84BA-BCBAB5CB46AB}"/>
    <dgm:cxn modelId="{C632BCA9-B1D3-4D73-B6E7-60EF738907BC}" type="presOf" srcId="{CA32A892-857D-4B3B-9773-AE86799162E3}" destId="{88C6DEF2-3F58-447F-BE4B-5D7D2A6D6DD2}" srcOrd="0" destOrd="0" presId="urn:microsoft.com/office/officeart/2005/8/layout/default"/>
    <dgm:cxn modelId="{363CE971-8020-4C52-B7D3-1F3B355502C2}" srcId="{D22D9090-B481-45F9-BDD1-91318390E0C2}" destId="{ACBB4BE0-1669-4E8B-A6A9-753EE7307378}" srcOrd="7" destOrd="0" parTransId="{131BFEA1-9773-4A28-A9DF-8237CBA8F8DF}" sibTransId="{04682802-D8DE-49BA-945A-8504D0BE5A1F}"/>
    <dgm:cxn modelId="{5BAEC564-8724-4DF5-A8D7-7E851536AB53}" srcId="{D22D9090-B481-45F9-BDD1-91318390E0C2}" destId="{70E7D116-6A69-4768-A834-E339F90317E3}" srcOrd="1" destOrd="0" parTransId="{339FE579-B351-41F6-B4C3-50C9F0827742}" sibTransId="{FC728BD9-454E-42E1-A56F-5E1287CAB0D1}"/>
    <dgm:cxn modelId="{03A4AE88-2324-4ABE-9E87-40C2A92620AF}" srcId="{D22D9090-B481-45F9-BDD1-91318390E0C2}" destId="{36BE744E-AE78-4E2A-9A71-40EF81DFB157}" srcOrd="8" destOrd="0" parTransId="{2A09DFE6-9FAE-4033-BE41-676A8D46AE42}" sibTransId="{E5F78FE9-6574-49A1-BE64-767669679E88}"/>
    <dgm:cxn modelId="{CBBD377A-622D-4558-B52E-AF5AE18A44B2}" type="presOf" srcId="{77E6F501-8A4F-4FB8-86CC-A4F8B4643685}" destId="{C5C80854-8058-4074-B8FD-E10E84391CDE}" srcOrd="0" destOrd="0" presId="urn:microsoft.com/office/officeart/2005/8/layout/default"/>
    <dgm:cxn modelId="{98CE702C-B5EC-4571-A469-A1600045B363}" srcId="{D22D9090-B481-45F9-BDD1-91318390E0C2}" destId="{F6750DE9-BA2E-43AF-80C7-8BBD28BCC8F6}" srcOrd="16" destOrd="0" parTransId="{D30A7ED4-819E-492A-9551-AA024D3FADD7}" sibTransId="{21FE7319-82A1-481F-85A1-D6B55519207E}"/>
    <dgm:cxn modelId="{2E971341-41D5-4B1B-B597-0863BFF6A5FA}" srcId="{D22D9090-B481-45F9-BDD1-91318390E0C2}" destId="{DF59E34E-ABE7-4E8C-B6ED-1D01E2A3E9B0}" srcOrd="11" destOrd="0" parTransId="{CCC154B3-7C89-4DF2-88DB-257BA907EC2D}" sibTransId="{0076E827-45AD-44E4-8296-069F8E13E578}"/>
    <dgm:cxn modelId="{BD16FE3C-5F52-4D68-9DBD-8304E6CD937C}" type="presOf" srcId="{7C943D2D-8BC4-476E-9A5C-D8FDC1B44F42}" destId="{A9CEB99F-6B35-4903-8A03-678E3A24D0CD}" srcOrd="0" destOrd="0" presId="urn:microsoft.com/office/officeart/2005/8/layout/default"/>
    <dgm:cxn modelId="{A9EF93A2-E3F9-49CB-B938-DABE5DF20AEA}" srcId="{D22D9090-B481-45F9-BDD1-91318390E0C2}" destId="{7C943D2D-8BC4-476E-9A5C-D8FDC1B44F42}" srcOrd="3" destOrd="0" parTransId="{67AD6DF3-0113-410F-9DC2-1479816F6BCB}" sibTransId="{E8CF4366-AB0F-4B4B-A329-A3C73E430EFF}"/>
    <dgm:cxn modelId="{2657A5F4-1FFF-4476-ABDB-8A05ABD3DF71}" type="presOf" srcId="{F6750DE9-BA2E-43AF-80C7-8BBD28BCC8F6}" destId="{E96385E3-B764-46B9-8AAF-1C1518FFD360}" srcOrd="0" destOrd="0" presId="urn:microsoft.com/office/officeart/2005/8/layout/default"/>
    <dgm:cxn modelId="{99FF37A4-937B-4937-A139-99819A511AF7}" srcId="{D22D9090-B481-45F9-BDD1-91318390E0C2}" destId="{A05771BF-6523-4EE7-BB75-DD92E19B9CB7}" srcOrd="4" destOrd="0" parTransId="{F3D602BF-A413-4CB7-A1C1-F86B0981EB42}" sibTransId="{179F57B8-1136-48DC-82B0-AC52E851580D}"/>
    <dgm:cxn modelId="{55E6F9D5-F3A5-4D65-9135-BDCFECD28C3B}" srcId="{D22D9090-B481-45F9-BDD1-91318390E0C2}" destId="{F7C8593E-DC27-4288-8768-60E2CE2C243A}" srcOrd="9" destOrd="0" parTransId="{5231CF65-B36E-4DE6-BB5D-B4A11867E396}" sibTransId="{6BDA8431-96EA-4EA4-8AFC-AC5989705520}"/>
    <dgm:cxn modelId="{740A5707-7EC8-4169-A5B6-820A5E20B330}" srcId="{D22D9090-B481-45F9-BDD1-91318390E0C2}" destId="{77E6F501-8A4F-4FB8-86CC-A4F8B4643685}" srcOrd="17" destOrd="0" parTransId="{41A904BA-2612-4465-B9B9-8EC718218625}" sibTransId="{81B8ED8B-FDEE-4E05-9E17-006B9BD475C7}"/>
    <dgm:cxn modelId="{25504849-F5D0-4B99-93E3-D0A142BC7805}" srcId="{D22D9090-B481-45F9-BDD1-91318390E0C2}" destId="{46F4D051-7264-4324-893F-71653F98370F}" srcOrd="15" destOrd="0" parTransId="{1705F51F-5FD2-4C36-8FB9-421C807AC785}" sibTransId="{DD625596-9600-442C-ACB3-4B3DC465970E}"/>
    <dgm:cxn modelId="{F5E78D3F-E51E-4003-9866-B733471C0FFB}" type="presOf" srcId="{237ECA57-E415-417B-8C6C-61872A156E6D}" destId="{3C26783A-1A64-4DB3-9BFA-C02D05DBBA6E}" srcOrd="0" destOrd="0" presId="urn:microsoft.com/office/officeart/2005/8/layout/default"/>
    <dgm:cxn modelId="{1093E88D-8F98-4925-ABB4-92D5CC9C5FFD}" type="presOf" srcId="{25202EEA-3A7F-4527-9D6F-94A018303482}" destId="{FD387E97-291B-448E-B343-30FE8166060E}" srcOrd="0" destOrd="0" presId="urn:microsoft.com/office/officeart/2005/8/layout/default"/>
    <dgm:cxn modelId="{1FE07F5A-3200-4A89-9C5E-8CF87A45338E}" srcId="{D22D9090-B481-45F9-BDD1-91318390E0C2}" destId="{7431E493-57C3-4B94-82A1-8695700EE3BD}" srcOrd="10" destOrd="0" parTransId="{1C753DFC-4755-46B0-8092-C8D9F12287FF}" sibTransId="{D5272C71-94B2-4C16-96CA-CA83ABD6E42D}"/>
    <dgm:cxn modelId="{76B50E4C-8F02-4570-86AF-23ACD42E8445}" srcId="{D22D9090-B481-45F9-BDD1-91318390E0C2}" destId="{BD3B5869-7AE6-4E80-B4B1-8515C7D6CEAE}" srcOrd="0" destOrd="0" parTransId="{7AF1E2C0-E0C1-4F86-9694-3845C33BDD9D}" sibTransId="{BF82AA90-06E6-4235-85E6-D363FB99C7F2}"/>
    <dgm:cxn modelId="{1AEF3C5E-E80F-453F-A365-71E3320324AC}" type="presOf" srcId="{DF59E34E-ABE7-4E8C-B6ED-1D01E2A3E9B0}" destId="{9E805265-F3C3-4F45-9557-575153668307}" srcOrd="0" destOrd="0" presId="urn:microsoft.com/office/officeart/2005/8/layout/default"/>
    <dgm:cxn modelId="{03350456-B189-46AA-895F-174F8EBA09E1}" type="presOf" srcId="{48156B7A-621B-4589-B15F-C189A87DD058}" destId="{F997C33A-9517-452F-8F85-A86F65966E93}" srcOrd="0" destOrd="0" presId="urn:microsoft.com/office/officeart/2005/8/layout/default"/>
    <dgm:cxn modelId="{728CB788-1B40-4145-A0F4-D99C2987431A}" type="presOf" srcId="{36BE744E-AE78-4E2A-9A71-40EF81DFB157}" destId="{3E1E43DF-9B6C-4305-B2D4-64A9A31C866A}" srcOrd="0" destOrd="0" presId="urn:microsoft.com/office/officeart/2005/8/layout/default"/>
    <dgm:cxn modelId="{B71A63CA-E01E-4AFB-A5C7-E3CA6178E214}" srcId="{D22D9090-B481-45F9-BDD1-91318390E0C2}" destId="{48156B7A-621B-4589-B15F-C189A87DD058}" srcOrd="2" destOrd="0" parTransId="{72EBD60D-CA89-49E1-8E28-B8A9BDDBF2AD}" sibTransId="{C15B821D-9719-4ABC-859E-BF90B6FE043A}"/>
    <dgm:cxn modelId="{C1A24E5B-20D6-47E0-82F8-CAEF2F924402}" type="presOf" srcId="{F7C8593E-DC27-4288-8768-60E2CE2C243A}" destId="{1B872402-B878-414E-9650-CA66FC4AEE39}" srcOrd="0" destOrd="0" presId="urn:microsoft.com/office/officeart/2005/8/layout/default"/>
    <dgm:cxn modelId="{298B366C-FDB7-4F9C-88B3-16DA90FB7209}" type="presOf" srcId="{906FEB51-8D42-46E1-9B27-026281782D47}" destId="{AFDA3E78-FCDC-4D22-AD3C-505891D6D2D0}" srcOrd="0" destOrd="0" presId="urn:microsoft.com/office/officeart/2005/8/layout/default"/>
    <dgm:cxn modelId="{9CC172E9-123D-4288-986C-A47B5C2034F8}" srcId="{D22D9090-B481-45F9-BDD1-91318390E0C2}" destId="{A0B7C54C-B911-4453-83BE-E45FB452C776}" srcOrd="6" destOrd="0" parTransId="{E47209FB-7070-4558-BCF1-CE7822DB7BA9}" sibTransId="{8C1C467C-EEAF-43AA-ABBF-CDF0804051CD}"/>
    <dgm:cxn modelId="{1C7292D1-9A05-423F-BD2B-8F6E370FBA7C}" srcId="{D22D9090-B481-45F9-BDD1-91318390E0C2}" destId="{25202EEA-3A7F-4527-9D6F-94A018303482}" srcOrd="19" destOrd="0" parTransId="{09E4DFBB-4065-46AD-8D8C-D38E149EDE5C}" sibTransId="{31043F2E-EA95-4788-8FCB-5915F70244AB}"/>
    <dgm:cxn modelId="{9B842525-651B-4B99-A033-82743474DEAF}" type="presOf" srcId="{70E7D116-6A69-4768-A834-E339F90317E3}" destId="{783D381D-0927-46C9-83A4-206C3E2D27F0}" srcOrd="0" destOrd="0" presId="urn:microsoft.com/office/officeart/2005/8/layout/default"/>
    <dgm:cxn modelId="{C8C4DD3E-4F58-4BAA-9A84-3C5DEC1DDB96}" type="presOf" srcId="{ACBB4BE0-1669-4E8B-A6A9-753EE7307378}" destId="{A70BBE39-4D7C-4825-9291-255D92718D1D}" srcOrd="0" destOrd="0" presId="urn:microsoft.com/office/officeart/2005/8/layout/default"/>
    <dgm:cxn modelId="{A51C1854-33A5-4C52-AC3A-D19BCBCAD749}" srcId="{D22D9090-B481-45F9-BDD1-91318390E0C2}" destId="{32B98008-1F5F-4C9D-937C-6A76D85F436D}" srcOrd="12" destOrd="0" parTransId="{424FC814-BA2B-4199-9772-E1AFD40FF39F}" sibTransId="{CBBBE4B8-B7F0-4D84-BCF1-72889EE6E433}"/>
    <dgm:cxn modelId="{7CD86685-550E-4003-93B7-C03613A94BF8}" type="presOf" srcId="{D22D9090-B481-45F9-BDD1-91318390E0C2}" destId="{C6F14022-5DED-4413-A28A-128399673173}" srcOrd="0" destOrd="0" presId="urn:microsoft.com/office/officeart/2005/8/layout/default"/>
    <dgm:cxn modelId="{4149EFED-C765-4CB8-AE6A-05E13A44C0A4}" type="presOf" srcId="{B7CDD688-AC11-4597-A384-152A22750959}" destId="{867252B6-FD32-4725-AA0D-AFDC61A8CE0C}" srcOrd="0" destOrd="0" presId="urn:microsoft.com/office/officeart/2005/8/layout/default"/>
    <dgm:cxn modelId="{E7CA2B00-8DBD-4B7D-BBB1-9D6FEE5E911C}" type="presOf" srcId="{A05771BF-6523-4EE7-BB75-DD92E19B9CB7}" destId="{037C6A41-8C41-416E-9156-3A3CAD228B5F}" srcOrd="0" destOrd="0" presId="urn:microsoft.com/office/officeart/2005/8/layout/default"/>
    <dgm:cxn modelId="{D42A0F44-E7C0-47F5-9110-304AF5119EE9}" srcId="{D22D9090-B481-45F9-BDD1-91318390E0C2}" destId="{637A9D96-77EE-45EC-968D-1B1F7D91A4CD}" srcOrd="14" destOrd="0" parTransId="{F0DC3253-5F36-4934-AB2C-6506677AC1BC}" sibTransId="{6F841769-49BD-4103-9E66-4E5ECCA752FC}"/>
    <dgm:cxn modelId="{94128619-110C-4BFF-9E3B-A94F04C886B5}" type="presOf" srcId="{32B98008-1F5F-4C9D-937C-6A76D85F436D}" destId="{11C7C5C2-A62A-4F1B-AF17-8715C9DD406E}" srcOrd="0" destOrd="0" presId="urn:microsoft.com/office/officeart/2005/8/layout/default"/>
    <dgm:cxn modelId="{A4C7ABEC-F111-49E1-9BCF-73FE868E5876}" type="presParOf" srcId="{C6F14022-5DED-4413-A28A-128399673173}" destId="{B682BBE1-D2E1-464F-9CA0-97A3B65E5365}" srcOrd="0" destOrd="0" presId="urn:microsoft.com/office/officeart/2005/8/layout/default"/>
    <dgm:cxn modelId="{B35F70C6-0F53-4EF9-BC3F-AC2F52CD0119}" type="presParOf" srcId="{C6F14022-5DED-4413-A28A-128399673173}" destId="{F33950C6-1D05-4BB6-A5EE-8B95756E232C}" srcOrd="1" destOrd="0" presId="urn:microsoft.com/office/officeart/2005/8/layout/default"/>
    <dgm:cxn modelId="{76FB42D7-83F8-43EC-928E-93C2EB24BAF8}" type="presParOf" srcId="{C6F14022-5DED-4413-A28A-128399673173}" destId="{783D381D-0927-46C9-83A4-206C3E2D27F0}" srcOrd="2" destOrd="0" presId="urn:microsoft.com/office/officeart/2005/8/layout/default"/>
    <dgm:cxn modelId="{5C2CD514-9ADE-4964-B72C-36A95C2B03E9}" type="presParOf" srcId="{C6F14022-5DED-4413-A28A-128399673173}" destId="{F023D3FF-A7EA-42CE-A75E-D7C84EE946F9}" srcOrd="3" destOrd="0" presId="urn:microsoft.com/office/officeart/2005/8/layout/default"/>
    <dgm:cxn modelId="{7E93F8A4-4539-4D4A-8E77-FD3FC5A4FF07}" type="presParOf" srcId="{C6F14022-5DED-4413-A28A-128399673173}" destId="{F997C33A-9517-452F-8F85-A86F65966E93}" srcOrd="4" destOrd="0" presId="urn:microsoft.com/office/officeart/2005/8/layout/default"/>
    <dgm:cxn modelId="{FE14C234-E339-4810-8F12-90600465BC0F}" type="presParOf" srcId="{C6F14022-5DED-4413-A28A-128399673173}" destId="{5750833B-4F46-4D6B-A278-965B95A303E8}" srcOrd="5" destOrd="0" presId="urn:microsoft.com/office/officeart/2005/8/layout/default"/>
    <dgm:cxn modelId="{285EAD10-9024-489F-8A39-109D1EAD9191}" type="presParOf" srcId="{C6F14022-5DED-4413-A28A-128399673173}" destId="{A9CEB99F-6B35-4903-8A03-678E3A24D0CD}" srcOrd="6" destOrd="0" presId="urn:microsoft.com/office/officeart/2005/8/layout/default"/>
    <dgm:cxn modelId="{7D2B4FA9-554E-4FB3-80E1-085D9CF20FBA}" type="presParOf" srcId="{C6F14022-5DED-4413-A28A-128399673173}" destId="{FAD9D5FF-61CD-4CBC-BBA3-A6B775116F42}" srcOrd="7" destOrd="0" presId="urn:microsoft.com/office/officeart/2005/8/layout/default"/>
    <dgm:cxn modelId="{8CCC6EFE-E4C3-48AD-93DE-5F18A76866AF}" type="presParOf" srcId="{C6F14022-5DED-4413-A28A-128399673173}" destId="{037C6A41-8C41-416E-9156-3A3CAD228B5F}" srcOrd="8" destOrd="0" presId="urn:microsoft.com/office/officeart/2005/8/layout/default"/>
    <dgm:cxn modelId="{D9202592-BB58-40EE-B154-E60C4F7C77B5}" type="presParOf" srcId="{C6F14022-5DED-4413-A28A-128399673173}" destId="{3B165DA2-BFED-44AE-8DAD-FA16EF3269B9}" srcOrd="9" destOrd="0" presId="urn:microsoft.com/office/officeart/2005/8/layout/default"/>
    <dgm:cxn modelId="{AF7E8ADC-EFC3-473F-B2D3-B04B20D7D540}" type="presParOf" srcId="{C6F14022-5DED-4413-A28A-128399673173}" destId="{AFDA3E78-FCDC-4D22-AD3C-505891D6D2D0}" srcOrd="10" destOrd="0" presId="urn:microsoft.com/office/officeart/2005/8/layout/default"/>
    <dgm:cxn modelId="{673F9BDA-47E6-446E-AD37-34DB6BFCC6F7}" type="presParOf" srcId="{C6F14022-5DED-4413-A28A-128399673173}" destId="{EEAEE0F1-B5AD-4CD5-B1DE-310B66D07542}" srcOrd="11" destOrd="0" presId="urn:microsoft.com/office/officeart/2005/8/layout/default"/>
    <dgm:cxn modelId="{D702F7D4-0C20-4560-8B02-E10243809C65}" type="presParOf" srcId="{C6F14022-5DED-4413-A28A-128399673173}" destId="{614705E8-E87E-45D5-B0E0-3145874E1E34}" srcOrd="12" destOrd="0" presId="urn:microsoft.com/office/officeart/2005/8/layout/default"/>
    <dgm:cxn modelId="{584A8004-1A84-464E-8769-8C8242F7AE3A}" type="presParOf" srcId="{C6F14022-5DED-4413-A28A-128399673173}" destId="{DCB93610-60BF-4A30-83C7-34FCE0557DED}" srcOrd="13" destOrd="0" presId="urn:microsoft.com/office/officeart/2005/8/layout/default"/>
    <dgm:cxn modelId="{4BCCA31E-17F8-4157-8092-0EAE9B534C6A}" type="presParOf" srcId="{C6F14022-5DED-4413-A28A-128399673173}" destId="{A70BBE39-4D7C-4825-9291-255D92718D1D}" srcOrd="14" destOrd="0" presId="urn:microsoft.com/office/officeart/2005/8/layout/default"/>
    <dgm:cxn modelId="{5C628876-D282-4A2B-937C-311E6B5A0E30}" type="presParOf" srcId="{C6F14022-5DED-4413-A28A-128399673173}" destId="{C7C4CBC6-2E18-45F9-911C-996527730BD6}" srcOrd="15" destOrd="0" presId="urn:microsoft.com/office/officeart/2005/8/layout/default"/>
    <dgm:cxn modelId="{91CE7848-CE10-4AA5-A47A-CF4789AAA869}" type="presParOf" srcId="{C6F14022-5DED-4413-A28A-128399673173}" destId="{3E1E43DF-9B6C-4305-B2D4-64A9A31C866A}" srcOrd="16" destOrd="0" presId="urn:microsoft.com/office/officeart/2005/8/layout/default"/>
    <dgm:cxn modelId="{7871118D-3126-4C69-BFD9-9A2F9117C54E}" type="presParOf" srcId="{C6F14022-5DED-4413-A28A-128399673173}" destId="{A3283CD4-251C-48B1-B769-0576A05AED0D}" srcOrd="17" destOrd="0" presId="urn:microsoft.com/office/officeart/2005/8/layout/default"/>
    <dgm:cxn modelId="{3CE8B973-284D-4A95-9E30-1AB3D64CC140}" type="presParOf" srcId="{C6F14022-5DED-4413-A28A-128399673173}" destId="{1B872402-B878-414E-9650-CA66FC4AEE39}" srcOrd="18" destOrd="0" presId="urn:microsoft.com/office/officeart/2005/8/layout/default"/>
    <dgm:cxn modelId="{C4EC92C2-9838-4EB1-9BB9-C7525B8C73CC}" type="presParOf" srcId="{C6F14022-5DED-4413-A28A-128399673173}" destId="{B07F46B0-5227-4AFA-A250-8793AC2F33C6}" srcOrd="19" destOrd="0" presId="urn:microsoft.com/office/officeart/2005/8/layout/default"/>
    <dgm:cxn modelId="{14D1226D-F72D-42A8-87E7-9A1F6D4D3D79}" type="presParOf" srcId="{C6F14022-5DED-4413-A28A-128399673173}" destId="{27EA09D9-925F-4F86-B374-055958AA9F1E}" srcOrd="20" destOrd="0" presId="urn:microsoft.com/office/officeart/2005/8/layout/default"/>
    <dgm:cxn modelId="{FD6AEB67-ECF7-4AA7-827E-BA112629B550}" type="presParOf" srcId="{C6F14022-5DED-4413-A28A-128399673173}" destId="{C57D5D96-BF64-4C53-9422-E00C4A7B6E48}" srcOrd="21" destOrd="0" presId="urn:microsoft.com/office/officeart/2005/8/layout/default"/>
    <dgm:cxn modelId="{07947D3A-00B9-4C97-8D59-CFF3ABACA058}" type="presParOf" srcId="{C6F14022-5DED-4413-A28A-128399673173}" destId="{9E805265-F3C3-4F45-9557-575153668307}" srcOrd="22" destOrd="0" presId="urn:microsoft.com/office/officeart/2005/8/layout/default"/>
    <dgm:cxn modelId="{DA8E107A-22FE-4786-B4C0-149C73154264}" type="presParOf" srcId="{C6F14022-5DED-4413-A28A-128399673173}" destId="{8830BD1E-1C18-4980-B740-809A26E907A7}" srcOrd="23" destOrd="0" presId="urn:microsoft.com/office/officeart/2005/8/layout/default"/>
    <dgm:cxn modelId="{E1FEF4C6-0485-4DED-B36C-B41B9A5C26ED}" type="presParOf" srcId="{C6F14022-5DED-4413-A28A-128399673173}" destId="{11C7C5C2-A62A-4F1B-AF17-8715C9DD406E}" srcOrd="24" destOrd="0" presId="urn:microsoft.com/office/officeart/2005/8/layout/default"/>
    <dgm:cxn modelId="{D290461C-F936-4553-BD5A-9C713F4FA8F3}" type="presParOf" srcId="{C6F14022-5DED-4413-A28A-128399673173}" destId="{D70E102B-00DE-441C-9ADA-F6F1185462CA}" srcOrd="25" destOrd="0" presId="urn:microsoft.com/office/officeart/2005/8/layout/default"/>
    <dgm:cxn modelId="{2601BCBF-F355-405D-B7CD-40B753F720F7}" type="presParOf" srcId="{C6F14022-5DED-4413-A28A-128399673173}" destId="{3C26783A-1A64-4DB3-9BFA-C02D05DBBA6E}" srcOrd="26" destOrd="0" presId="urn:microsoft.com/office/officeart/2005/8/layout/default"/>
    <dgm:cxn modelId="{C9D25221-8F16-488B-8959-A2118DE68AF4}" type="presParOf" srcId="{C6F14022-5DED-4413-A28A-128399673173}" destId="{72521566-8A54-40E2-A512-238960CC03BE}" srcOrd="27" destOrd="0" presId="urn:microsoft.com/office/officeart/2005/8/layout/default"/>
    <dgm:cxn modelId="{DFF17EF5-F6FB-46AD-A3FF-4A6C8FB31E70}" type="presParOf" srcId="{C6F14022-5DED-4413-A28A-128399673173}" destId="{96C66FD1-4D96-4D6F-9892-C4F8A38B0EBA}" srcOrd="28" destOrd="0" presId="urn:microsoft.com/office/officeart/2005/8/layout/default"/>
    <dgm:cxn modelId="{5905214E-A616-4B19-83DF-1E9925A580A7}" type="presParOf" srcId="{C6F14022-5DED-4413-A28A-128399673173}" destId="{C6BD7444-E308-4CA1-B453-E8185097327E}" srcOrd="29" destOrd="0" presId="urn:microsoft.com/office/officeart/2005/8/layout/default"/>
    <dgm:cxn modelId="{DB3FBCA4-A4C4-44A0-93CD-5C6D57771BBD}" type="presParOf" srcId="{C6F14022-5DED-4413-A28A-128399673173}" destId="{7B679F4E-D5F6-434A-9653-C65C6C02E8B5}" srcOrd="30" destOrd="0" presId="urn:microsoft.com/office/officeart/2005/8/layout/default"/>
    <dgm:cxn modelId="{7DF1B0E5-62DE-4851-AFC2-5ACED7109AEB}" type="presParOf" srcId="{C6F14022-5DED-4413-A28A-128399673173}" destId="{57CE2004-F3EB-4CE6-9F37-DAAAA5035E57}" srcOrd="31" destOrd="0" presId="urn:microsoft.com/office/officeart/2005/8/layout/default"/>
    <dgm:cxn modelId="{697CA1C4-FE41-41A9-BFF3-0B26C0777E9D}" type="presParOf" srcId="{C6F14022-5DED-4413-A28A-128399673173}" destId="{E96385E3-B764-46B9-8AAF-1C1518FFD360}" srcOrd="32" destOrd="0" presId="urn:microsoft.com/office/officeart/2005/8/layout/default"/>
    <dgm:cxn modelId="{03C17BE3-0968-4986-B393-8EF7924E7328}" type="presParOf" srcId="{C6F14022-5DED-4413-A28A-128399673173}" destId="{D9C24AB2-C853-4520-A9DE-BDD3DDA30DF9}" srcOrd="33" destOrd="0" presId="urn:microsoft.com/office/officeart/2005/8/layout/default"/>
    <dgm:cxn modelId="{6FD93C1D-DE26-476A-98E2-21384CEC6E47}" type="presParOf" srcId="{C6F14022-5DED-4413-A28A-128399673173}" destId="{C5C80854-8058-4074-B8FD-E10E84391CDE}" srcOrd="34" destOrd="0" presId="urn:microsoft.com/office/officeart/2005/8/layout/default"/>
    <dgm:cxn modelId="{14C180CD-94EB-451E-9947-750E27E71480}" type="presParOf" srcId="{C6F14022-5DED-4413-A28A-128399673173}" destId="{7553A311-C9EC-4C1A-86DF-58BC35AAA22E}" srcOrd="35" destOrd="0" presId="urn:microsoft.com/office/officeart/2005/8/layout/default"/>
    <dgm:cxn modelId="{1671D69D-5443-4D32-BC6B-00BE349ECCC8}" type="presParOf" srcId="{C6F14022-5DED-4413-A28A-128399673173}" destId="{88C6DEF2-3F58-447F-BE4B-5D7D2A6D6DD2}" srcOrd="36" destOrd="0" presId="urn:microsoft.com/office/officeart/2005/8/layout/default"/>
    <dgm:cxn modelId="{ABA7DD1A-F55B-4317-86CE-BBD87595D9C1}" type="presParOf" srcId="{C6F14022-5DED-4413-A28A-128399673173}" destId="{0752954A-9133-46E9-B3C3-C052F912052D}" srcOrd="37" destOrd="0" presId="urn:microsoft.com/office/officeart/2005/8/layout/default"/>
    <dgm:cxn modelId="{87BDBEAF-CFFB-4034-94E0-A2E4FF4DBAFC}" type="presParOf" srcId="{C6F14022-5DED-4413-A28A-128399673173}" destId="{FD387E97-291B-448E-B343-30FE8166060E}" srcOrd="38" destOrd="0" presId="urn:microsoft.com/office/officeart/2005/8/layout/default"/>
    <dgm:cxn modelId="{07485630-CF90-419E-86F9-70D5BDC08010}" type="presParOf" srcId="{C6F14022-5DED-4413-A28A-128399673173}" destId="{1B7A7510-5D93-45EF-83C9-BE84080ECA5F}" srcOrd="39" destOrd="0" presId="urn:microsoft.com/office/officeart/2005/8/layout/default"/>
    <dgm:cxn modelId="{25383340-2BD0-473B-93F2-77BE5209F014}" type="presParOf" srcId="{C6F14022-5DED-4413-A28A-128399673173}" destId="{867252B6-FD32-4725-AA0D-AFDC61A8CE0C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2D9090-B481-45F9-BDD1-91318390E0C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BD3B5869-7AE6-4E80-B4B1-8515C7D6CEAE}">
      <dgm:prSet phldrT="[Texto]"/>
      <dgm:spPr/>
      <dgm:t>
        <a:bodyPr/>
        <a:lstStyle/>
        <a:p>
          <a:r>
            <a:rPr lang="es-AR" dirty="0" err="1"/>
            <a:t>count</a:t>
          </a:r>
          <a:endParaRPr lang="es-AR" dirty="0"/>
        </a:p>
      </dgm:t>
    </dgm:pt>
    <dgm:pt modelId="{7AF1E2C0-E0C1-4F86-9694-3845C33BDD9D}" type="parTrans" cxnId="{76B50E4C-8F02-4570-86AF-23ACD42E8445}">
      <dgm:prSet/>
      <dgm:spPr/>
      <dgm:t>
        <a:bodyPr/>
        <a:lstStyle/>
        <a:p>
          <a:endParaRPr lang="es-AR"/>
        </a:p>
      </dgm:t>
    </dgm:pt>
    <dgm:pt modelId="{BF82AA90-06E6-4235-85E6-D363FB99C7F2}" type="sibTrans" cxnId="{76B50E4C-8F02-4570-86AF-23ACD42E8445}">
      <dgm:prSet/>
      <dgm:spPr/>
      <dgm:t>
        <a:bodyPr/>
        <a:lstStyle/>
        <a:p>
          <a:endParaRPr lang="es-AR"/>
        </a:p>
      </dgm:t>
    </dgm:pt>
    <dgm:pt modelId="{70E7D116-6A69-4768-A834-E339F90317E3}">
      <dgm:prSet phldrT="[Texto]"/>
      <dgm:spPr/>
      <dgm:t>
        <a:bodyPr/>
        <a:lstStyle/>
        <a:p>
          <a:r>
            <a:rPr lang="es-AR" dirty="0" err="1"/>
            <a:t>replace</a:t>
          </a:r>
          <a:endParaRPr lang="es-AR" dirty="0"/>
        </a:p>
      </dgm:t>
    </dgm:pt>
    <dgm:pt modelId="{339FE579-B351-41F6-B4C3-50C9F0827742}" type="parTrans" cxnId="{5BAEC564-8724-4DF5-A8D7-7E851536AB53}">
      <dgm:prSet/>
      <dgm:spPr/>
      <dgm:t>
        <a:bodyPr/>
        <a:lstStyle/>
        <a:p>
          <a:endParaRPr lang="es-AR"/>
        </a:p>
      </dgm:t>
    </dgm:pt>
    <dgm:pt modelId="{FC728BD9-454E-42E1-A56F-5E1287CAB0D1}" type="sibTrans" cxnId="{5BAEC564-8724-4DF5-A8D7-7E851536AB53}">
      <dgm:prSet/>
      <dgm:spPr/>
      <dgm:t>
        <a:bodyPr/>
        <a:lstStyle/>
        <a:p>
          <a:endParaRPr lang="es-AR"/>
        </a:p>
      </dgm:t>
    </dgm:pt>
    <dgm:pt modelId="{48156B7A-621B-4589-B15F-C189A87DD058}">
      <dgm:prSet phldrT="[Texto]"/>
      <dgm:spPr/>
      <dgm:t>
        <a:bodyPr/>
        <a:lstStyle/>
        <a:p>
          <a:r>
            <a:rPr lang="es-AR" dirty="0" err="1"/>
            <a:t>find</a:t>
          </a:r>
          <a:endParaRPr lang="es-AR" dirty="0"/>
        </a:p>
      </dgm:t>
    </dgm:pt>
    <dgm:pt modelId="{72EBD60D-CA89-49E1-8E28-B8A9BDDBF2AD}" type="parTrans" cxnId="{B71A63CA-E01E-4AFB-A5C7-E3CA6178E214}">
      <dgm:prSet/>
      <dgm:spPr/>
      <dgm:t>
        <a:bodyPr/>
        <a:lstStyle/>
        <a:p>
          <a:endParaRPr lang="es-AR"/>
        </a:p>
      </dgm:t>
    </dgm:pt>
    <dgm:pt modelId="{C15B821D-9719-4ABC-859E-BF90B6FE043A}" type="sibTrans" cxnId="{B71A63CA-E01E-4AFB-A5C7-E3CA6178E214}">
      <dgm:prSet/>
      <dgm:spPr/>
      <dgm:t>
        <a:bodyPr/>
        <a:lstStyle/>
        <a:p>
          <a:endParaRPr lang="es-AR"/>
        </a:p>
      </dgm:t>
    </dgm:pt>
    <dgm:pt modelId="{7C943D2D-8BC4-476E-9A5C-D8FDC1B44F42}">
      <dgm:prSet phldrT="[Texto]"/>
      <dgm:spPr/>
      <dgm:t>
        <a:bodyPr/>
        <a:lstStyle/>
        <a:p>
          <a:r>
            <a:rPr lang="es-AR" dirty="0" err="1"/>
            <a:t>split</a:t>
          </a:r>
          <a:endParaRPr lang="es-AR" dirty="0"/>
        </a:p>
      </dgm:t>
    </dgm:pt>
    <dgm:pt modelId="{67AD6DF3-0113-410F-9DC2-1479816F6BCB}" type="parTrans" cxnId="{A9EF93A2-E3F9-49CB-B938-DABE5DF20AEA}">
      <dgm:prSet/>
      <dgm:spPr/>
      <dgm:t>
        <a:bodyPr/>
        <a:lstStyle/>
        <a:p>
          <a:endParaRPr lang="es-AR"/>
        </a:p>
      </dgm:t>
    </dgm:pt>
    <dgm:pt modelId="{E8CF4366-AB0F-4B4B-A329-A3C73E430EFF}" type="sibTrans" cxnId="{A9EF93A2-E3F9-49CB-B938-DABE5DF20AEA}">
      <dgm:prSet/>
      <dgm:spPr/>
      <dgm:t>
        <a:bodyPr/>
        <a:lstStyle/>
        <a:p>
          <a:endParaRPr lang="es-AR"/>
        </a:p>
      </dgm:t>
    </dgm:pt>
    <dgm:pt modelId="{A05771BF-6523-4EE7-BB75-DD92E19B9CB7}">
      <dgm:prSet phldrT="[Texto]"/>
      <dgm:spPr/>
      <dgm:t>
        <a:bodyPr/>
        <a:lstStyle/>
        <a:p>
          <a:r>
            <a:rPr lang="es-AR" dirty="0" err="1"/>
            <a:t>index</a:t>
          </a:r>
          <a:endParaRPr lang="es-AR" dirty="0"/>
        </a:p>
      </dgm:t>
    </dgm:pt>
    <dgm:pt modelId="{F3D602BF-A413-4CB7-A1C1-F86B0981EB42}" type="parTrans" cxnId="{99FF37A4-937B-4937-A139-99819A511AF7}">
      <dgm:prSet/>
      <dgm:spPr/>
      <dgm:t>
        <a:bodyPr/>
        <a:lstStyle/>
        <a:p>
          <a:endParaRPr lang="es-AR"/>
        </a:p>
      </dgm:t>
    </dgm:pt>
    <dgm:pt modelId="{179F57B8-1136-48DC-82B0-AC52E851580D}" type="sibTrans" cxnId="{99FF37A4-937B-4937-A139-99819A511AF7}">
      <dgm:prSet/>
      <dgm:spPr/>
      <dgm:t>
        <a:bodyPr/>
        <a:lstStyle/>
        <a:p>
          <a:endParaRPr lang="es-AR"/>
        </a:p>
      </dgm:t>
    </dgm:pt>
    <dgm:pt modelId="{C51495DD-5E5A-4A51-B9A0-69D04F4B1543}">
      <dgm:prSet phldrT="[Texto]"/>
      <dgm:spPr/>
      <dgm:t>
        <a:bodyPr/>
        <a:lstStyle/>
        <a:p>
          <a:r>
            <a:rPr lang="es-AR" dirty="0"/>
            <a:t>Retorna la cantidad de ocurrencias de un carácter en una cadena</a:t>
          </a:r>
        </a:p>
      </dgm:t>
    </dgm:pt>
    <dgm:pt modelId="{DA611017-E0C1-4CE9-9A19-BE680064909F}" type="parTrans" cxnId="{52512825-C95F-41A7-9C80-A2DECB0B9BB3}">
      <dgm:prSet/>
      <dgm:spPr/>
      <dgm:t>
        <a:bodyPr/>
        <a:lstStyle/>
        <a:p>
          <a:endParaRPr lang="es-AR"/>
        </a:p>
      </dgm:t>
    </dgm:pt>
    <dgm:pt modelId="{0157D2F7-0EEE-4299-BE8F-28C87AFCE7D4}" type="sibTrans" cxnId="{52512825-C95F-41A7-9C80-A2DECB0B9BB3}">
      <dgm:prSet/>
      <dgm:spPr/>
      <dgm:t>
        <a:bodyPr/>
        <a:lstStyle/>
        <a:p>
          <a:endParaRPr lang="es-AR"/>
        </a:p>
      </dgm:t>
    </dgm:pt>
    <dgm:pt modelId="{A83CA887-51FE-439A-87DD-97E88328DB48}">
      <dgm:prSet phldrT="[Texto]"/>
      <dgm:spPr/>
      <dgm:t>
        <a:bodyPr/>
        <a:lstStyle/>
        <a:p>
          <a:r>
            <a:rPr lang="es-AR" dirty="0"/>
            <a:t>Reemplaza en una cadena de caracteres uno o mas caracteres por otros.</a:t>
          </a:r>
        </a:p>
      </dgm:t>
    </dgm:pt>
    <dgm:pt modelId="{A346E102-3BFA-47C2-9F90-847336EB3C57}" type="parTrans" cxnId="{111F3691-8A49-4669-A2F2-04099B4E0B2F}">
      <dgm:prSet/>
      <dgm:spPr/>
      <dgm:t>
        <a:bodyPr/>
        <a:lstStyle/>
        <a:p>
          <a:endParaRPr lang="es-AR"/>
        </a:p>
      </dgm:t>
    </dgm:pt>
    <dgm:pt modelId="{D183400B-9D06-4EDB-AB53-6703E4DC7A3E}" type="sibTrans" cxnId="{111F3691-8A49-4669-A2F2-04099B4E0B2F}">
      <dgm:prSet/>
      <dgm:spPr/>
      <dgm:t>
        <a:bodyPr/>
        <a:lstStyle/>
        <a:p>
          <a:endParaRPr lang="es-AR"/>
        </a:p>
      </dgm:t>
    </dgm:pt>
    <dgm:pt modelId="{21037503-5770-48AD-B8D6-61167136C394}">
      <dgm:prSet phldrT="[Texto]"/>
      <dgm:spPr/>
      <dgm:t>
        <a:bodyPr/>
        <a:lstStyle/>
        <a:p>
          <a:r>
            <a:rPr lang="es-AR" dirty="0"/>
            <a:t>Retorna la posición inicial de un carácter o cadena si se encuentra una cadena de caracteres, sino retorna -1.</a:t>
          </a:r>
        </a:p>
      </dgm:t>
    </dgm:pt>
    <dgm:pt modelId="{40ACAB0A-2172-4AB6-B6A6-787A6DAB04B3}" type="parTrans" cxnId="{402BD959-B7AC-4BE5-9600-99EA8F0589A0}">
      <dgm:prSet/>
      <dgm:spPr/>
      <dgm:t>
        <a:bodyPr/>
        <a:lstStyle/>
        <a:p>
          <a:endParaRPr lang="es-AR"/>
        </a:p>
      </dgm:t>
    </dgm:pt>
    <dgm:pt modelId="{A2DD7364-DE20-4C44-8C9F-E9556EC1318A}" type="sibTrans" cxnId="{402BD959-B7AC-4BE5-9600-99EA8F0589A0}">
      <dgm:prSet/>
      <dgm:spPr/>
      <dgm:t>
        <a:bodyPr/>
        <a:lstStyle/>
        <a:p>
          <a:endParaRPr lang="es-AR"/>
        </a:p>
      </dgm:t>
    </dgm:pt>
    <dgm:pt modelId="{EA6F4873-AD4E-4DE5-B27E-F476CDF5B708}">
      <dgm:prSet phldrT="[Texto]"/>
      <dgm:spPr/>
      <dgm:t>
        <a:bodyPr/>
        <a:lstStyle/>
        <a:p>
          <a:r>
            <a:rPr lang="es-ES" dirty="0"/>
            <a:t>Devuelve una lista de palabras o tokens usando </a:t>
          </a:r>
          <a:r>
            <a:rPr lang="es-ES" dirty="0" err="1"/>
            <a:t>sep</a:t>
          </a:r>
          <a:r>
            <a:rPr lang="es-ES" dirty="0"/>
            <a:t> como cadena de separación.</a:t>
          </a:r>
          <a:endParaRPr lang="es-AR" dirty="0"/>
        </a:p>
      </dgm:t>
    </dgm:pt>
    <dgm:pt modelId="{49FDD982-CD2A-45F4-B0B1-EF2E5DFB4AF2}" type="parTrans" cxnId="{81164451-A67B-4072-926B-9347CD2CAC42}">
      <dgm:prSet/>
      <dgm:spPr/>
      <dgm:t>
        <a:bodyPr/>
        <a:lstStyle/>
        <a:p>
          <a:endParaRPr lang="es-AR"/>
        </a:p>
      </dgm:t>
    </dgm:pt>
    <dgm:pt modelId="{D9B48E91-0C9E-4A33-B866-F5CEDC09B93E}" type="sibTrans" cxnId="{81164451-A67B-4072-926B-9347CD2CAC42}">
      <dgm:prSet/>
      <dgm:spPr/>
      <dgm:t>
        <a:bodyPr/>
        <a:lstStyle/>
        <a:p>
          <a:endParaRPr lang="es-AR"/>
        </a:p>
      </dgm:t>
    </dgm:pt>
    <dgm:pt modelId="{4E0D9187-BCE4-4DF7-B57D-86A5CF7008CF}">
      <dgm:prSet phldrT="[Texto]"/>
      <dgm:spPr/>
      <dgm:t>
        <a:bodyPr/>
        <a:lstStyle/>
        <a:p>
          <a:r>
            <a:rPr lang="es-AR" dirty="0"/>
            <a:t>Retorna la posición inicial de un carácter o cadena dentro de una cadena de caracteres.</a:t>
          </a:r>
        </a:p>
      </dgm:t>
    </dgm:pt>
    <dgm:pt modelId="{D1D492F3-E301-44DC-A3B7-844CD8A729DB}" type="parTrans" cxnId="{B0B8ADE0-3EA6-4DEF-B1EE-C019227EB5EB}">
      <dgm:prSet/>
      <dgm:spPr/>
      <dgm:t>
        <a:bodyPr/>
        <a:lstStyle/>
        <a:p>
          <a:endParaRPr lang="es-AR"/>
        </a:p>
      </dgm:t>
    </dgm:pt>
    <dgm:pt modelId="{36199AED-CB13-4DBB-8CD0-D0B52CDD7286}" type="sibTrans" cxnId="{B0B8ADE0-3EA6-4DEF-B1EE-C019227EB5EB}">
      <dgm:prSet/>
      <dgm:spPr/>
      <dgm:t>
        <a:bodyPr/>
        <a:lstStyle/>
        <a:p>
          <a:endParaRPr lang="es-AR"/>
        </a:p>
      </dgm:t>
    </dgm:pt>
    <dgm:pt modelId="{6D9418BC-6876-4C5E-A8D7-27A5AF1C9DBF}" type="pres">
      <dgm:prSet presAssocID="{D22D9090-B481-45F9-BDD1-91318390E0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89BC348-78D0-4F84-A32E-55ECAAEB62C0}" type="pres">
      <dgm:prSet presAssocID="{BD3B5869-7AE6-4E80-B4B1-8515C7D6CEAE}" presName="composite" presStyleCnt="0"/>
      <dgm:spPr/>
    </dgm:pt>
    <dgm:pt modelId="{89FE4DF8-1F95-40EE-A31D-CB4715417BD6}" type="pres">
      <dgm:prSet presAssocID="{BD3B5869-7AE6-4E80-B4B1-8515C7D6CEA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F7D0D5-6DB8-4974-B773-469465C66446}" type="pres">
      <dgm:prSet presAssocID="{BD3B5869-7AE6-4E80-B4B1-8515C7D6CEAE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F2C9B-4858-4B76-8DA0-1B76941374CB}" type="pres">
      <dgm:prSet presAssocID="{BF82AA90-06E6-4235-85E6-D363FB99C7F2}" presName="space" presStyleCnt="0"/>
      <dgm:spPr/>
    </dgm:pt>
    <dgm:pt modelId="{60F08EF8-BCCF-41FE-B70B-C85D19C5C6BB}" type="pres">
      <dgm:prSet presAssocID="{70E7D116-6A69-4768-A834-E339F90317E3}" presName="composite" presStyleCnt="0"/>
      <dgm:spPr/>
    </dgm:pt>
    <dgm:pt modelId="{274B4640-7536-45C7-B784-93CB8A7524A4}" type="pres">
      <dgm:prSet presAssocID="{70E7D116-6A69-4768-A834-E339F90317E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610084-625D-42D0-B353-FAE39955BDC2}" type="pres">
      <dgm:prSet presAssocID="{70E7D116-6A69-4768-A834-E339F90317E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E1362A-BDA1-4B34-B994-71E4C0F02D2D}" type="pres">
      <dgm:prSet presAssocID="{FC728BD9-454E-42E1-A56F-5E1287CAB0D1}" presName="space" presStyleCnt="0"/>
      <dgm:spPr/>
    </dgm:pt>
    <dgm:pt modelId="{DFC0BE13-415B-46B5-8006-0D5B985D815C}" type="pres">
      <dgm:prSet presAssocID="{48156B7A-621B-4589-B15F-C189A87DD058}" presName="composite" presStyleCnt="0"/>
      <dgm:spPr/>
    </dgm:pt>
    <dgm:pt modelId="{8E521314-BE70-4590-9094-F1E5C01EFF0C}" type="pres">
      <dgm:prSet presAssocID="{48156B7A-621B-4589-B15F-C189A87DD05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A1C611-D230-4DB5-AC34-05E0A222B91A}" type="pres">
      <dgm:prSet presAssocID="{48156B7A-621B-4589-B15F-C189A87DD058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C51C23-A3DB-467B-B4C2-942AEB79B0AA}" type="pres">
      <dgm:prSet presAssocID="{C15B821D-9719-4ABC-859E-BF90B6FE043A}" presName="space" presStyleCnt="0"/>
      <dgm:spPr/>
    </dgm:pt>
    <dgm:pt modelId="{59CA9F09-9763-478B-BD9B-5705EB9A2610}" type="pres">
      <dgm:prSet presAssocID="{7C943D2D-8BC4-476E-9A5C-D8FDC1B44F42}" presName="composite" presStyleCnt="0"/>
      <dgm:spPr/>
    </dgm:pt>
    <dgm:pt modelId="{76A93321-D807-4B7C-8130-D91DC37DF2AF}" type="pres">
      <dgm:prSet presAssocID="{7C943D2D-8BC4-476E-9A5C-D8FDC1B44F4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E53E5-7C2E-4734-B3E3-E1A4F6F25ED4}" type="pres">
      <dgm:prSet presAssocID="{7C943D2D-8BC4-476E-9A5C-D8FDC1B44F42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3E65B-7CCA-472A-A889-06876F6FF72E}" type="pres">
      <dgm:prSet presAssocID="{E8CF4366-AB0F-4B4B-A329-A3C73E430EFF}" presName="space" presStyleCnt="0"/>
      <dgm:spPr/>
    </dgm:pt>
    <dgm:pt modelId="{63FE995C-3BD1-4DB5-8286-8E143A658997}" type="pres">
      <dgm:prSet presAssocID="{A05771BF-6523-4EE7-BB75-DD92E19B9CB7}" presName="composite" presStyleCnt="0"/>
      <dgm:spPr/>
    </dgm:pt>
    <dgm:pt modelId="{302C2DCC-D1DE-4E0A-8D6D-BFFEAC81305C}" type="pres">
      <dgm:prSet presAssocID="{A05771BF-6523-4EE7-BB75-DD92E19B9CB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3B327F-64D8-435D-99D6-54E6EF89E902}" type="pres">
      <dgm:prSet presAssocID="{A05771BF-6523-4EE7-BB75-DD92E19B9CB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6B50E4C-8F02-4570-86AF-23ACD42E8445}" srcId="{D22D9090-B481-45F9-BDD1-91318390E0C2}" destId="{BD3B5869-7AE6-4E80-B4B1-8515C7D6CEAE}" srcOrd="0" destOrd="0" parTransId="{7AF1E2C0-E0C1-4F86-9694-3845C33BDD9D}" sibTransId="{BF82AA90-06E6-4235-85E6-D363FB99C7F2}"/>
    <dgm:cxn modelId="{F400F4A2-B487-4259-AD56-0DE960875D7E}" type="presOf" srcId="{BD3B5869-7AE6-4E80-B4B1-8515C7D6CEAE}" destId="{89FE4DF8-1F95-40EE-A31D-CB4715417BD6}" srcOrd="0" destOrd="0" presId="urn:microsoft.com/office/officeart/2005/8/layout/hList1"/>
    <dgm:cxn modelId="{402BD959-B7AC-4BE5-9600-99EA8F0589A0}" srcId="{48156B7A-621B-4589-B15F-C189A87DD058}" destId="{21037503-5770-48AD-B8D6-61167136C394}" srcOrd="0" destOrd="0" parTransId="{40ACAB0A-2172-4AB6-B6A6-787A6DAB04B3}" sibTransId="{A2DD7364-DE20-4C44-8C9F-E9556EC1318A}"/>
    <dgm:cxn modelId="{D67519B4-E570-4147-B852-546723C4E8A9}" type="presOf" srcId="{D22D9090-B481-45F9-BDD1-91318390E0C2}" destId="{6D9418BC-6876-4C5E-A8D7-27A5AF1C9DBF}" srcOrd="0" destOrd="0" presId="urn:microsoft.com/office/officeart/2005/8/layout/hList1"/>
    <dgm:cxn modelId="{4A4E136F-646F-418F-823E-2D84F084F2FB}" type="presOf" srcId="{A05771BF-6523-4EE7-BB75-DD92E19B9CB7}" destId="{302C2DCC-D1DE-4E0A-8D6D-BFFEAC81305C}" srcOrd="0" destOrd="0" presId="urn:microsoft.com/office/officeart/2005/8/layout/hList1"/>
    <dgm:cxn modelId="{BDA251DA-25EE-49D9-8920-FF4C7D36EB4A}" type="presOf" srcId="{70E7D116-6A69-4768-A834-E339F90317E3}" destId="{274B4640-7536-45C7-B784-93CB8A7524A4}" srcOrd="0" destOrd="0" presId="urn:microsoft.com/office/officeart/2005/8/layout/hList1"/>
    <dgm:cxn modelId="{0C0442DD-3210-4040-AC91-F144732732E2}" type="presOf" srcId="{21037503-5770-48AD-B8D6-61167136C394}" destId="{2DA1C611-D230-4DB5-AC34-05E0A222B91A}" srcOrd="0" destOrd="0" presId="urn:microsoft.com/office/officeart/2005/8/layout/hList1"/>
    <dgm:cxn modelId="{52512825-C95F-41A7-9C80-A2DECB0B9BB3}" srcId="{BD3B5869-7AE6-4E80-B4B1-8515C7D6CEAE}" destId="{C51495DD-5E5A-4A51-B9A0-69D04F4B1543}" srcOrd="0" destOrd="0" parTransId="{DA611017-E0C1-4CE9-9A19-BE680064909F}" sibTransId="{0157D2F7-0EEE-4299-BE8F-28C87AFCE7D4}"/>
    <dgm:cxn modelId="{5BAEC564-8724-4DF5-A8D7-7E851536AB53}" srcId="{D22D9090-B481-45F9-BDD1-91318390E0C2}" destId="{70E7D116-6A69-4768-A834-E339F90317E3}" srcOrd="1" destOrd="0" parTransId="{339FE579-B351-41F6-B4C3-50C9F0827742}" sibTransId="{FC728BD9-454E-42E1-A56F-5E1287CAB0D1}"/>
    <dgm:cxn modelId="{B71A63CA-E01E-4AFB-A5C7-E3CA6178E214}" srcId="{D22D9090-B481-45F9-BDD1-91318390E0C2}" destId="{48156B7A-621B-4589-B15F-C189A87DD058}" srcOrd="2" destOrd="0" parTransId="{72EBD60D-CA89-49E1-8E28-B8A9BDDBF2AD}" sibTransId="{C15B821D-9719-4ABC-859E-BF90B6FE043A}"/>
    <dgm:cxn modelId="{99FF37A4-937B-4937-A139-99819A511AF7}" srcId="{D22D9090-B481-45F9-BDD1-91318390E0C2}" destId="{A05771BF-6523-4EE7-BB75-DD92E19B9CB7}" srcOrd="4" destOrd="0" parTransId="{F3D602BF-A413-4CB7-A1C1-F86B0981EB42}" sibTransId="{179F57B8-1136-48DC-82B0-AC52E851580D}"/>
    <dgm:cxn modelId="{B0B8ADE0-3EA6-4DEF-B1EE-C019227EB5EB}" srcId="{A05771BF-6523-4EE7-BB75-DD92E19B9CB7}" destId="{4E0D9187-BCE4-4DF7-B57D-86A5CF7008CF}" srcOrd="0" destOrd="0" parTransId="{D1D492F3-E301-44DC-A3B7-844CD8A729DB}" sibTransId="{36199AED-CB13-4DBB-8CD0-D0B52CDD7286}"/>
    <dgm:cxn modelId="{111F3691-8A49-4669-A2F2-04099B4E0B2F}" srcId="{70E7D116-6A69-4768-A834-E339F90317E3}" destId="{A83CA887-51FE-439A-87DD-97E88328DB48}" srcOrd="0" destOrd="0" parTransId="{A346E102-3BFA-47C2-9F90-847336EB3C57}" sibTransId="{D183400B-9D06-4EDB-AB53-6703E4DC7A3E}"/>
    <dgm:cxn modelId="{A6266547-334C-4510-97C4-A3D5FDA6B803}" type="presOf" srcId="{EA6F4873-AD4E-4DE5-B27E-F476CDF5B708}" destId="{98FE53E5-7C2E-4734-B3E3-E1A4F6F25ED4}" srcOrd="0" destOrd="0" presId="urn:microsoft.com/office/officeart/2005/8/layout/hList1"/>
    <dgm:cxn modelId="{77181F56-B414-4022-A1F9-313EAD0DF560}" type="presOf" srcId="{7C943D2D-8BC4-476E-9A5C-D8FDC1B44F42}" destId="{76A93321-D807-4B7C-8130-D91DC37DF2AF}" srcOrd="0" destOrd="0" presId="urn:microsoft.com/office/officeart/2005/8/layout/hList1"/>
    <dgm:cxn modelId="{448C662C-890C-4622-8879-C8F95F84B036}" type="presOf" srcId="{48156B7A-621B-4589-B15F-C189A87DD058}" destId="{8E521314-BE70-4590-9094-F1E5C01EFF0C}" srcOrd="0" destOrd="0" presId="urn:microsoft.com/office/officeart/2005/8/layout/hList1"/>
    <dgm:cxn modelId="{A9EF93A2-E3F9-49CB-B938-DABE5DF20AEA}" srcId="{D22D9090-B481-45F9-BDD1-91318390E0C2}" destId="{7C943D2D-8BC4-476E-9A5C-D8FDC1B44F42}" srcOrd="3" destOrd="0" parTransId="{67AD6DF3-0113-410F-9DC2-1479816F6BCB}" sibTransId="{E8CF4366-AB0F-4B4B-A329-A3C73E430EFF}"/>
    <dgm:cxn modelId="{81164451-A67B-4072-926B-9347CD2CAC42}" srcId="{7C943D2D-8BC4-476E-9A5C-D8FDC1B44F42}" destId="{EA6F4873-AD4E-4DE5-B27E-F476CDF5B708}" srcOrd="0" destOrd="0" parTransId="{49FDD982-CD2A-45F4-B0B1-EF2E5DFB4AF2}" sibTransId="{D9B48E91-0C9E-4A33-B866-F5CEDC09B93E}"/>
    <dgm:cxn modelId="{543C7F21-68C4-4971-A6B7-57FCEDD28C1F}" type="presOf" srcId="{4E0D9187-BCE4-4DF7-B57D-86A5CF7008CF}" destId="{F73B327F-64D8-435D-99D6-54E6EF89E902}" srcOrd="0" destOrd="0" presId="urn:microsoft.com/office/officeart/2005/8/layout/hList1"/>
    <dgm:cxn modelId="{B5CE290C-F853-4EC5-8064-EC22385BF3F8}" type="presOf" srcId="{A83CA887-51FE-439A-87DD-97E88328DB48}" destId="{BB610084-625D-42D0-B353-FAE39955BDC2}" srcOrd="0" destOrd="0" presId="urn:microsoft.com/office/officeart/2005/8/layout/hList1"/>
    <dgm:cxn modelId="{BAB18EF6-BAEE-4E9B-989C-9D2530DF2448}" type="presOf" srcId="{C51495DD-5E5A-4A51-B9A0-69D04F4B1543}" destId="{92F7D0D5-6DB8-4974-B773-469465C66446}" srcOrd="0" destOrd="0" presId="urn:microsoft.com/office/officeart/2005/8/layout/hList1"/>
    <dgm:cxn modelId="{7BE12D2B-4805-4D6E-9556-23738BD3E239}" type="presParOf" srcId="{6D9418BC-6876-4C5E-A8D7-27A5AF1C9DBF}" destId="{A89BC348-78D0-4F84-A32E-55ECAAEB62C0}" srcOrd="0" destOrd="0" presId="urn:microsoft.com/office/officeart/2005/8/layout/hList1"/>
    <dgm:cxn modelId="{15FC9828-8CB7-4618-AD7E-1FD0F5F558AC}" type="presParOf" srcId="{A89BC348-78D0-4F84-A32E-55ECAAEB62C0}" destId="{89FE4DF8-1F95-40EE-A31D-CB4715417BD6}" srcOrd="0" destOrd="0" presId="urn:microsoft.com/office/officeart/2005/8/layout/hList1"/>
    <dgm:cxn modelId="{CA86FEEB-DBCF-4817-9283-2AC04A00DAD6}" type="presParOf" srcId="{A89BC348-78D0-4F84-A32E-55ECAAEB62C0}" destId="{92F7D0D5-6DB8-4974-B773-469465C66446}" srcOrd="1" destOrd="0" presId="urn:microsoft.com/office/officeart/2005/8/layout/hList1"/>
    <dgm:cxn modelId="{DEC54372-BCEC-47FA-949A-3F1E96D55FFF}" type="presParOf" srcId="{6D9418BC-6876-4C5E-A8D7-27A5AF1C9DBF}" destId="{916F2C9B-4858-4B76-8DA0-1B76941374CB}" srcOrd="1" destOrd="0" presId="urn:microsoft.com/office/officeart/2005/8/layout/hList1"/>
    <dgm:cxn modelId="{2ABAAD69-43C2-46C8-8F20-EA625CAA4EF5}" type="presParOf" srcId="{6D9418BC-6876-4C5E-A8D7-27A5AF1C9DBF}" destId="{60F08EF8-BCCF-41FE-B70B-C85D19C5C6BB}" srcOrd="2" destOrd="0" presId="urn:microsoft.com/office/officeart/2005/8/layout/hList1"/>
    <dgm:cxn modelId="{ACD52E92-8BBE-4496-B8FB-A0C520144934}" type="presParOf" srcId="{60F08EF8-BCCF-41FE-B70B-C85D19C5C6BB}" destId="{274B4640-7536-45C7-B784-93CB8A7524A4}" srcOrd="0" destOrd="0" presId="urn:microsoft.com/office/officeart/2005/8/layout/hList1"/>
    <dgm:cxn modelId="{0E73C82E-AB49-48EF-ABF7-38054A12CB6E}" type="presParOf" srcId="{60F08EF8-BCCF-41FE-B70B-C85D19C5C6BB}" destId="{BB610084-625D-42D0-B353-FAE39955BDC2}" srcOrd="1" destOrd="0" presId="urn:microsoft.com/office/officeart/2005/8/layout/hList1"/>
    <dgm:cxn modelId="{A2475AA1-75AC-43DC-8084-5CD350CF5259}" type="presParOf" srcId="{6D9418BC-6876-4C5E-A8D7-27A5AF1C9DBF}" destId="{3EE1362A-BDA1-4B34-B994-71E4C0F02D2D}" srcOrd="3" destOrd="0" presId="urn:microsoft.com/office/officeart/2005/8/layout/hList1"/>
    <dgm:cxn modelId="{B717A9D9-0D11-4643-A327-2640BC4D795E}" type="presParOf" srcId="{6D9418BC-6876-4C5E-A8D7-27A5AF1C9DBF}" destId="{DFC0BE13-415B-46B5-8006-0D5B985D815C}" srcOrd="4" destOrd="0" presId="urn:microsoft.com/office/officeart/2005/8/layout/hList1"/>
    <dgm:cxn modelId="{87767A93-FE0A-4710-8608-BFCE532030C6}" type="presParOf" srcId="{DFC0BE13-415B-46B5-8006-0D5B985D815C}" destId="{8E521314-BE70-4590-9094-F1E5C01EFF0C}" srcOrd="0" destOrd="0" presId="urn:microsoft.com/office/officeart/2005/8/layout/hList1"/>
    <dgm:cxn modelId="{5234CC9B-BCA2-4ED2-A11E-C18BECD9C96A}" type="presParOf" srcId="{DFC0BE13-415B-46B5-8006-0D5B985D815C}" destId="{2DA1C611-D230-4DB5-AC34-05E0A222B91A}" srcOrd="1" destOrd="0" presId="urn:microsoft.com/office/officeart/2005/8/layout/hList1"/>
    <dgm:cxn modelId="{86B633CC-9E3C-42ED-A3F0-B9C453B9DF8C}" type="presParOf" srcId="{6D9418BC-6876-4C5E-A8D7-27A5AF1C9DBF}" destId="{47C51C23-A3DB-467B-B4C2-942AEB79B0AA}" srcOrd="5" destOrd="0" presId="urn:microsoft.com/office/officeart/2005/8/layout/hList1"/>
    <dgm:cxn modelId="{2F215DED-F30C-418D-86E7-385623DA45CE}" type="presParOf" srcId="{6D9418BC-6876-4C5E-A8D7-27A5AF1C9DBF}" destId="{59CA9F09-9763-478B-BD9B-5705EB9A2610}" srcOrd="6" destOrd="0" presId="urn:microsoft.com/office/officeart/2005/8/layout/hList1"/>
    <dgm:cxn modelId="{C310D251-B1A5-42B9-833E-442A23E8E885}" type="presParOf" srcId="{59CA9F09-9763-478B-BD9B-5705EB9A2610}" destId="{76A93321-D807-4B7C-8130-D91DC37DF2AF}" srcOrd="0" destOrd="0" presId="urn:microsoft.com/office/officeart/2005/8/layout/hList1"/>
    <dgm:cxn modelId="{1B484331-EC71-4A52-8DF4-58E9D2B00E9E}" type="presParOf" srcId="{59CA9F09-9763-478B-BD9B-5705EB9A2610}" destId="{98FE53E5-7C2E-4734-B3E3-E1A4F6F25ED4}" srcOrd="1" destOrd="0" presId="urn:microsoft.com/office/officeart/2005/8/layout/hList1"/>
    <dgm:cxn modelId="{878D50F0-56A0-41FF-B6FB-714F8D524450}" type="presParOf" srcId="{6D9418BC-6876-4C5E-A8D7-27A5AF1C9DBF}" destId="{4BE3E65B-7CCA-472A-A889-06876F6FF72E}" srcOrd="7" destOrd="0" presId="urn:microsoft.com/office/officeart/2005/8/layout/hList1"/>
    <dgm:cxn modelId="{91D25154-5A4B-440B-9345-4942A8494D2D}" type="presParOf" srcId="{6D9418BC-6876-4C5E-A8D7-27A5AF1C9DBF}" destId="{63FE995C-3BD1-4DB5-8286-8E143A658997}" srcOrd="8" destOrd="0" presId="urn:microsoft.com/office/officeart/2005/8/layout/hList1"/>
    <dgm:cxn modelId="{B1D3A9C9-2D0A-4692-BDBD-90011CD50B8D}" type="presParOf" srcId="{63FE995C-3BD1-4DB5-8286-8E143A658997}" destId="{302C2DCC-D1DE-4E0A-8D6D-BFFEAC81305C}" srcOrd="0" destOrd="0" presId="urn:microsoft.com/office/officeart/2005/8/layout/hList1"/>
    <dgm:cxn modelId="{0FCC2E7C-B7B5-44D6-A638-E78C69AAB998}" type="presParOf" srcId="{63FE995C-3BD1-4DB5-8286-8E143A658997}" destId="{F73B327F-64D8-435D-99D6-54E6EF89E9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2D9090-B481-45F9-BDD1-91318390E0C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BD3B5869-7AE6-4E80-B4B1-8515C7D6CEAE}">
      <dgm:prSet phldrT="[Texto]"/>
      <dgm:spPr/>
      <dgm:t>
        <a:bodyPr/>
        <a:lstStyle/>
        <a:p>
          <a:r>
            <a:rPr lang="es-AR" dirty="0" err="1"/>
            <a:t>isalpha</a:t>
          </a:r>
          <a:endParaRPr lang="es-AR" dirty="0"/>
        </a:p>
      </dgm:t>
    </dgm:pt>
    <dgm:pt modelId="{7AF1E2C0-E0C1-4F86-9694-3845C33BDD9D}" type="parTrans" cxnId="{76B50E4C-8F02-4570-86AF-23ACD42E8445}">
      <dgm:prSet/>
      <dgm:spPr/>
      <dgm:t>
        <a:bodyPr/>
        <a:lstStyle/>
        <a:p>
          <a:endParaRPr lang="es-AR"/>
        </a:p>
      </dgm:t>
    </dgm:pt>
    <dgm:pt modelId="{BF82AA90-06E6-4235-85E6-D363FB99C7F2}" type="sibTrans" cxnId="{76B50E4C-8F02-4570-86AF-23ACD42E8445}">
      <dgm:prSet/>
      <dgm:spPr/>
      <dgm:t>
        <a:bodyPr/>
        <a:lstStyle/>
        <a:p>
          <a:endParaRPr lang="es-AR"/>
        </a:p>
      </dgm:t>
    </dgm:pt>
    <dgm:pt modelId="{70E7D116-6A69-4768-A834-E339F90317E3}">
      <dgm:prSet phldrT="[Texto]"/>
      <dgm:spPr/>
      <dgm:t>
        <a:bodyPr/>
        <a:lstStyle/>
        <a:p>
          <a:r>
            <a:rPr lang="es-AR" dirty="0" err="1"/>
            <a:t>isadigit</a:t>
          </a:r>
          <a:endParaRPr lang="es-AR" dirty="0"/>
        </a:p>
      </dgm:t>
    </dgm:pt>
    <dgm:pt modelId="{339FE579-B351-41F6-B4C3-50C9F0827742}" type="parTrans" cxnId="{5BAEC564-8724-4DF5-A8D7-7E851536AB53}">
      <dgm:prSet/>
      <dgm:spPr/>
      <dgm:t>
        <a:bodyPr/>
        <a:lstStyle/>
        <a:p>
          <a:endParaRPr lang="es-AR"/>
        </a:p>
      </dgm:t>
    </dgm:pt>
    <dgm:pt modelId="{FC728BD9-454E-42E1-A56F-5E1287CAB0D1}" type="sibTrans" cxnId="{5BAEC564-8724-4DF5-A8D7-7E851536AB53}">
      <dgm:prSet/>
      <dgm:spPr/>
      <dgm:t>
        <a:bodyPr/>
        <a:lstStyle/>
        <a:p>
          <a:endParaRPr lang="es-AR"/>
        </a:p>
      </dgm:t>
    </dgm:pt>
    <dgm:pt modelId="{48156B7A-621B-4589-B15F-C189A87DD058}">
      <dgm:prSet phldrT="[Texto]"/>
      <dgm:spPr/>
      <dgm:t>
        <a:bodyPr/>
        <a:lstStyle/>
        <a:p>
          <a:r>
            <a:rPr lang="es-AR" dirty="0" err="1"/>
            <a:t>islower</a:t>
          </a:r>
          <a:endParaRPr lang="es-AR" dirty="0"/>
        </a:p>
      </dgm:t>
    </dgm:pt>
    <dgm:pt modelId="{72EBD60D-CA89-49E1-8E28-B8A9BDDBF2AD}" type="parTrans" cxnId="{B71A63CA-E01E-4AFB-A5C7-E3CA6178E214}">
      <dgm:prSet/>
      <dgm:spPr/>
      <dgm:t>
        <a:bodyPr/>
        <a:lstStyle/>
        <a:p>
          <a:endParaRPr lang="es-AR"/>
        </a:p>
      </dgm:t>
    </dgm:pt>
    <dgm:pt modelId="{C15B821D-9719-4ABC-859E-BF90B6FE043A}" type="sibTrans" cxnId="{B71A63CA-E01E-4AFB-A5C7-E3CA6178E214}">
      <dgm:prSet/>
      <dgm:spPr/>
      <dgm:t>
        <a:bodyPr/>
        <a:lstStyle/>
        <a:p>
          <a:endParaRPr lang="es-AR"/>
        </a:p>
      </dgm:t>
    </dgm:pt>
    <dgm:pt modelId="{7C943D2D-8BC4-476E-9A5C-D8FDC1B44F42}">
      <dgm:prSet phldrT="[Texto]"/>
      <dgm:spPr/>
      <dgm:t>
        <a:bodyPr/>
        <a:lstStyle/>
        <a:p>
          <a:r>
            <a:rPr lang="es-AR" dirty="0" err="1"/>
            <a:t>isupper</a:t>
          </a:r>
          <a:endParaRPr lang="es-AR" dirty="0"/>
        </a:p>
      </dgm:t>
    </dgm:pt>
    <dgm:pt modelId="{67AD6DF3-0113-410F-9DC2-1479816F6BCB}" type="parTrans" cxnId="{A9EF93A2-E3F9-49CB-B938-DABE5DF20AEA}">
      <dgm:prSet/>
      <dgm:spPr/>
      <dgm:t>
        <a:bodyPr/>
        <a:lstStyle/>
        <a:p>
          <a:endParaRPr lang="es-AR"/>
        </a:p>
      </dgm:t>
    </dgm:pt>
    <dgm:pt modelId="{E8CF4366-AB0F-4B4B-A329-A3C73E430EFF}" type="sibTrans" cxnId="{A9EF93A2-E3F9-49CB-B938-DABE5DF20AEA}">
      <dgm:prSet/>
      <dgm:spPr/>
      <dgm:t>
        <a:bodyPr/>
        <a:lstStyle/>
        <a:p>
          <a:endParaRPr lang="es-AR"/>
        </a:p>
      </dgm:t>
    </dgm:pt>
    <dgm:pt modelId="{A05771BF-6523-4EE7-BB75-DD92E19B9CB7}">
      <dgm:prSet phldrT="[Texto]"/>
      <dgm:spPr/>
      <dgm:t>
        <a:bodyPr/>
        <a:lstStyle/>
        <a:p>
          <a:r>
            <a:rPr lang="es-AR" dirty="0" err="1"/>
            <a:t>isalnum</a:t>
          </a:r>
          <a:endParaRPr lang="es-AR" dirty="0"/>
        </a:p>
      </dgm:t>
    </dgm:pt>
    <dgm:pt modelId="{F3D602BF-A413-4CB7-A1C1-F86B0981EB42}" type="parTrans" cxnId="{99FF37A4-937B-4937-A139-99819A511AF7}">
      <dgm:prSet/>
      <dgm:spPr/>
      <dgm:t>
        <a:bodyPr/>
        <a:lstStyle/>
        <a:p>
          <a:endParaRPr lang="es-AR"/>
        </a:p>
      </dgm:t>
    </dgm:pt>
    <dgm:pt modelId="{179F57B8-1136-48DC-82B0-AC52E851580D}" type="sibTrans" cxnId="{99FF37A4-937B-4937-A139-99819A511AF7}">
      <dgm:prSet/>
      <dgm:spPr/>
      <dgm:t>
        <a:bodyPr/>
        <a:lstStyle/>
        <a:p>
          <a:endParaRPr lang="es-AR"/>
        </a:p>
      </dgm:t>
    </dgm:pt>
    <dgm:pt modelId="{C51495DD-5E5A-4A51-B9A0-69D04F4B1543}">
      <dgm:prSet phldrT="[Texto]"/>
      <dgm:spPr/>
      <dgm:t>
        <a:bodyPr/>
        <a:lstStyle/>
        <a:p>
          <a:r>
            <a:rPr lang="es-AR" dirty="0"/>
            <a:t>Retorna Verdadero si </a:t>
          </a:r>
          <a:r>
            <a:rPr lang="es-ES" dirty="0"/>
            <a:t>la cadena se compone de sólo letras.</a:t>
          </a:r>
          <a:endParaRPr lang="es-AR" dirty="0"/>
        </a:p>
      </dgm:t>
    </dgm:pt>
    <dgm:pt modelId="{DA611017-E0C1-4CE9-9A19-BE680064909F}" type="parTrans" cxnId="{52512825-C95F-41A7-9C80-A2DECB0B9BB3}">
      <dgm:prSet/>
      <dgm:spPr/>
      <dgm:t>
        <a:bodyPr/>
        <a:lstStyle/>
        <a:p>
          <a:endParaRPr lang="es-AR"/>
        </a:p>
      </dgm:t>
    </dgm:pt>
    <dgm:pt modelId="{0157D2F7-0EEE-4299-BE8F-28C87AFCE7D4}" type="sibTrans" cxnId="{52512825-C95F-41A7-9C80-A2DECB0B9BB3}">
      <dgm:prSet/>
      <dgm:spPr/>
      <dgm:t>
        <a:bodyPr/>
        <a:lstStyle/>
        <a:p>
          <a:endParaRPr lang="es-AR"/>
        </a:p>
      </dgm:t>
    </dgm:pt>
    <dgm:pt modelId="{A83CA887-51FE-439A-87DD-97E88328DB48}">
      <dgm:prSet phldrT="[Texto]"/>
      <dgm:spPr/>
      <dgm:t>
        <a:bodyPr/>
        <a:lstStyle/>
        <a:p>
          <a:r>
            <a:rPr lang="es-AR" dirty="0"/>
            <a:t>Retorna Verdadero si </a:t>
          </a:r>
          <a:r>
            <a:rPr lang="es-ES" dirty="0"/>
            <a:t>la cadena se compone de sólo dígitos.</a:t>
          </a:r>
          <a:endParaRPr lang="es-AR" dirty="0"/>
        </a:p>
      </dgm:t>
    </dgm:pt>
    <dgm:pt modelId="{A346E102-3BFA-47C2-9F90-847336EB3C57}" type="parTrans" cxnId="{111F3691-8A49-4669-A2F2-04099B4E0B2F}">
      <dgm:prSet/>
      <dgm:spPr/>
      <dgm:t>
        <a:bodyPr/>
        <a:lstStyle/>
        <a:p>
          <a:endParaRPr lang="es-AR"/>
        </a:p>
      </dgm:t>
    </dgm:pt>
    <dgm:pt modelId="{D183400B-9D06-4EDB-AB53-6703E4DC7A3E}" type="sibTrans" cxnId="{111F3691-8A49-4669-A2F2-04099B4E0B2F}">
      <dgm:prSet/>
      <dgm:spPr/>
      <dgm:t>
        <a:bodyPr/>
        <a:lstStyle/>
        <a:p>
          <a:endParaRPr lang="es-AR"/>
        </a:p>
      </dgm:t>
    </dgm:pt>
    <dgm:pt modelId="{21037503-5770-48AD-B8D6-61167136C394}">
      <dgm:prSet phldrT="[Texto]"/>
      <dgm:spPr/>
      <dgm:t>
        <a:bodyPr/>
        <a:lstStyle/>
        <a:p>
          <a:r>
            <a:rPr lang="es-AR" dirty="0"/>
            <a:t>Retorna Verdadero si </a:t>
          </a:r>
          <a:r>
            <a:rPr lang="es-ES" dirty="0"/>
            <a:t>la cadena se compone de sólo letras en minúsculas</a:t>
          </a:r>
          <a:r>
            <a:rPr lang="es-AR" dirty="0"/>
            <a:t>.</a:t>
          </a:r>
        </a:p>
      </dgm:t>
    </dgm:pt>
    <dgm:pt modelId="{40ACAB0A-2172-4AB6-B6A6-787A6DAB04B3}" type="parTrans" cxnId="{402BD959-B7AC-4BE5-9600-99EA8F0589A0}">
      <dgm:prSet/>
      <dgm:spPr/>
      <dgm:t>
        <a:bodyPr/>
        <a:lstStyle/>
        <a:p>
          <a:endParaRPr lang="es-AR"/>
        </a:p>
      </dgm:t>
    </dgm:pt>
    <dgm:pt modelId="{A2DD7364-DE20-4C44-8C9F-E9556EC1318A}" type="sibTrans" cxnId="{402BD959-B7AC-4BE5-9600-99EA8F0589A0}">
      <dgm:prSet/>
      <dgm:spPr/>
      <dgm:t>
        <a:bodyPr/>
        <a:lstStyle/>
        <a:p>
          <a:endParaRPr lang="es-AR"/>
        </a:p>
      </dgm:t>
    </dgm:pt>
    <dgm:pt modelId="{EA6F4873-AD4E-4DE5-B27E-F476CDF5B708}">
      <dgm:prSet phldrT="[Texto]"/>
      <dgm:spPr/>
      <dgm:t>
        <a:bodyPr/>
        <a:lstStyle/>
        <a:p>
          <a:r>
            <a:rPr lang="es-AR" dirty="0"/>
            <a:t>Retorna Verdadero si </a:t>
          </a:r>
          <a:r>
            <a:rPr lang="es-ES" dirty="0"/>
            <a:t>la cadena se compone de sólo letras en mayúsculas</a:t>
          </a:r>
          <a:r>
            <a:rPr lang="es-AR" dirty="0"/>
            <a:t>.</a:t>
          </a:r>
        </a:p>
      </dgm:t>
    </dgm:pt>
    <dgm:pt modelId="{49FDD982-CD2A-45F4-B0B1-EF2E5DFB4AF2}" type="parTrans" cxnId="{81164451-A67B-4072-926B-9347CD2CAC42}">
      <dgm:prSet/>
      <dgm:spPr/>
      <dgm:t>
        <a:bodyPr/>
        <a:lstStyle/>
        <a:p>
          <a:endParaRPr lang="es-AR"/>
        </a:p>
      </dgm:t>
    </dgm:pt>
    <dgm:pt modelId="{D9B48E91-0C9E-4A33-B866-F5CEDC09B93E}" type="sibTrans" cxnId="{81164451-A67B-4072-926B-9347CD2CAC42}">
      <dgm:prSet/>
      <dgm:spPr/>
      <dgm:t>
        <a:bodyPr/>
        <a:lstStyle/>
        <a:p>
          <a:endParaRPr lang="es-AR"/>
        </a:p>
      </dgm:t>
    </dgm:pt>
    <dgm:pt modelId="{4E0D9187-BCE4-4DF7-B57D-86A5CF7008CF}">
      <dgm:prSet phldrT="[Texto]"/>
      <dgm:spPr/>
      <dgm:t>
        <a:bodyPr/>
        <a:lstStyle/>
        <a:p>
          <a:r>
            <a:rPr lang="es-AR" dirty="0"/>
            <a:t>Retorna Verdadero si </a:t>
          </a:r>
          <a:r>
            <a:rPr lang="es-ES" dirty="0"/>
            <a:t>la cadena se compone de letras </a:t>
          </a:r>
          <a:r>
            <a:rPr lang="es-AR" dirty="0"/>
            <a:t>y números (alfanumérica)</a:t>
          </a:r>
        </a:p>
      </dgm:t>
    </dgm:pt>
    <dgm:pt modelId="{D1D492F3-E301-44DC-A3B7-844CD8A729DB}" type="parTrans" cxnId="{B0B8ADE0-3EA6-4DEF-B1EE-C019227EB5EB}">
      <dgm:prSet/>
      <dgm:spPr/>
      <dgm:t>
        <a:bodyPr/>
        <a:lstStyle/>
        <a:p>
          <a:endParaRPr lang="es-AR"/>
        </a:p>
      </dgm:t>
    </dgm:pt>
    <dgm:pt modelId="{36199AED-CB13-4DBB-8CD0-D0B52CDD7286}" type="sibTrans" cxnId="{B0B8ADE0-3EA6-4DEF-B1EE-C019227EB5EB}">
      <dgm:prSet/>
      <dgm:spPr/>
      <dgm:t>
        <a:bodyPr/>
        <a:lstStyle/>
        <a:p>
          <a:endParaRPr lang="es-AR"/>
        </a:p>
      </dgm:t>
    </dgm:pt>
    <dgm:pt modelId="{6D9418BC-6876-4C5E-A8D7-27A5AF1C9DBF}" type="pres">
      <dgm:prSet presAssocID="{D22D9090-B481-45F9-BDD1-91318390E0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89BC348-78D0-4F84-A32E-55ECAAEB62C0}" type="pres">
      <dgm:prSet presAssocID="{BD3B5869-7AE6-4E80-B4B1-8515C7D6CEAE}" presName="composite" presStyleCnt="0"/>
      <dgm:spPr/>
    </dgm:pt>
    <dgm:pt modelId="{89FE4DF8-1F95-40EE-A31D-CB4715417BD6}" type="pres">
      <dgm:prSet presAssocID="{BD3B5869-7AE6-4E80-B4B1-8515C7D6CEA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F7D0D5-6DB8-4974-B773-469465C66446}" type="pres">
      <dgm:prSet presAssocID="{BD3B5869-7AE6-4E80-B4B1-8515C7D6CEAE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F2C9B-4858-4B76-8DA0-1B76941374CB}" type="pres">
      <dgm:prSet presAssocID="{BF82AA90-06E6-4235-85E6-D363FB99C7F2}" presName="space" presStyleCnt="0"/>
      <dgm:spPr/>
    </dgm:pt>
    <dgm:pt modelId="{60F08EF8-BCCF-41FE-B70B-C85D19C5C6BB}" type="pres">
      <dgm:prSet presAssocID="{70E7D116-6A69-4768-A834-E339F90317E3}" presName="composite" presStyleCnt="0"/>
      <dgm:spPr/>
    </dgm:pt>
    <dgm:pt modelId="{274B4640-7536-45C7-B784-93CB8A7524A4}" type="pres">
      <dgm:prSet presAssocID="{70E7D116-6A69-4768-A834-E339F90317E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610084-625D-42D0-B353-FAE39955BDC2}" type="pres">
      <dgm:prSet presAssocID="{70E7D116-6A69-4768-A834-E339F90317E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E1362A-BDA1-4B34-B994-71E4C0F02D2D}" type="pres">
      <dgm:prSet presAssocID="{FC728BD9-454E-42E1-A56F-5E1287CAB0D1}" presName="space" presStyleCnt="0"/>
      <dgm:spPr/>
    </dgm:pt>
    <dgm:pt modelId="{DFC0BE13-415B-46B5-8006-0D5B985D815C}" type="pres">
      <dgm:prSet presAssocID="{48156B7A-621B-4589-B15F-C189A87DD058}" presName="composite" presStyleCnt="0"/>
      <dgm:spPr/>
    </dgm:pt>
    <dgm:pt modelId="{8E521314-BE70-4590-9094-F1E5C01EFF0C}" type="pres">
      <dgm:prSet presAssocID="{48156B7A-621B-4589-B15F-C189A87DD05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A1C611-D230-4DB5-AC34-05E0A222B91A}" type="pres">
      <dgm:prSet presAssocID="{48156B7A-621B-4589-B15F-C189A87DD058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C51C23-A3DB-467B-B4C2-942AEB79B0AA}" type="pres">
      <dgm:prSet presAssocID="{C15B821D-9719-4ABC-859E-BF90B6FE043A}" presName="space" presStyleCnt="0"/>
      <dgm:spPr/>
    </dgm:pt>
    <dgm:pt modelId="{59CA9F09-9763-478B-BD9B-5705EB9A2610}" type="pres">
      <dgm:prSet presAssocID="{7C943D2D-8BC4-476E-9A5C-D8FDC1B44F42}" presName="composite" presStyleCnt="0"/>
      <dgm:spPr/>
    </dgm:pt>
    <dgm:pt modelId="{76A93321-D807-4B7C-8130-D91DC37DF2AF}" type="pres">
      <dgm:prSet presAssocID="{7C943D2D-8BC4-476E-9A5C-D8FDC1B44F4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E53E5-7C2E-4734-B3E3-E1A4F6F25ED4}" type="pres">
      <dgm:prSet presAssocID="{7C943D2D-8BC4-476E-9A5C-D8FDC1B44F42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3E65B-7CCA-472A-A889-06876F6FF72E}" type="pres">
      <dgm:prSet presAssocID="{E8CF4366-AB0F-4B4B-A329-A3C73E430EFF}" presName="space" presStyleCnt="0"/>
      <dgm:spPr/>
    </dgm:pt>
    <dgm:pt modelId="{63FE995C-3BD1-4DB5-8286-8E143A658997}" type="pres">
      <dgm:prSet presAssocID="{A05771BF-6523-4EE7-BB75-DD92E19B9CB7}" presName="composite" presStyleCnt="0"/>
      <dgm:spPr/>
    </dgm:pt>
    <dgm:pt modelId="{302C2DCC-D1DE-4E0A-8D6D-BFFEAC81305C}" type="pres">
      <dgm:prSet presAssocID="{A05771BF-6523-4EE7-BB75-DD92E19B9CB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3B327F-64D8-435D-99D6-54E6EF89E902}" type="pres">
      <dgm:prSet presAssocID="{A05771BF-6523-4EE7-BB75-DD92E19B9CB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6B50E4C-8F02-4570-86AF-23ACD42E8445}" srcId="{D22D9090-B481-45F9-BDD1-91318390E0C2}" destId="{BD3B5869-7AE6-4E80-B4B1-8515C7D6CEAE}" srcOrd="0" destOrd="0" parTransId="{7AF1E2C0-E0C1-4F86-9694-3845C33BDD9D}" sibTransId="{BF82AA90-06E6-4235-85E6-D363FB99C7F2}"/>
    <dgm:cxn modelId="{F400F4A2-B487-4259-AD56-0DE960875D7E}" type="presOf" srcId="{BD3B5869-7AE6-4E80-B4B1-8515C7D6CEAE}" destId="{89FE4DF8-1F95-40EE-A31D-CB4715417BD6}" srcOrd="0" destOrd="0" presId="urn:microsoft.com/office/officeart/2005/8/layout/hList1"/>
    <dgm:cxn modelId="{402BD959-B7AC-4BE5-9600-99EA8F0589A0}" srcId="{48156B7A-621B-4589-B15F-C189A87DD058}" destId="{21037503-5770-48AD-B8D6-61167136C394}" srcOrd="0" destOrd="0" parTransId="{40ACAB0A-2172-4AB6-B6A6-787A6DAB04B3}" sibTransId="{A2DD7364-DE20-4C44-8C9F-E9556EC1318A}"/>
    <dgm:cxn modelId="{D67519B4-E570-4147-B852-546723C4E8A9}" type="presOf" srcId="{D22D9090-B481-45F9-BDD1-91318390E0C2}" destId="{6D9418BC-6876-4C5E-A8D7-27A5AF1C9DBF}" srcOrd="0" destOrd="0" presId="urn:microsoft.com/office/officeart/2005/8/layout/hList1"/>
    <dgm:cxn modelId="{4A4E136F-646F-418F-823E-2D84F084F2FB}" type="presOf" srcId="{A05771BF-6523-4EE7-BB75-DD92E19B9CB7}" destId="{302C2DCC-D1DE-4E0A-8D6D-BFFEAC81305C}" srcOrd="0" destOrd="0" presId="urn:microsoft.com/office/officeart/2005/8/layout/hList1"/>
    <dgm:cxn modelId="{BDA251DA-25EE-49D9-8920-FF4C7D36EB4A}" type="presOf" srcId="{70E7D116-6A69-4768-A834-E339F90317E3}" destId="{274B4640-7536-45C7-B784-93CB8A7524A4}" srcOrd="0" destOrd="0" presId="urn:microsoft.com/office/officeart/2005/8/layout/hList1"/>
    <dgm:cxn modelId="{0C0442DD-3210-4040-AC91-F144732732E2}" type="presOf" srcId="{21037503-5770-48AD-B8D6-61167136C394}" destId="{2DA1C611-D230-4DB5-AC34-05E0A222B91A}" srcOrd="0" destOrd="0" presId="urn:microsoft.com/office/officeart/2005/8/layout/hList1"/>
    <dgm:cxn modelId="{52512825-C95F-41A7-9C80-A2DECB0B9BB3}" srcId="{BD3B5869-7AE6-4E80-B4B1-8515C7D6CEAE}" destId="{C51495DD-5E5A-4A51-B9A0-69D04F4B1543}" srcOrd="0" destOrd="0" parTransId="{DA611017-E0C1-4CE9-9A19-BE680064909F}" sibTransId="{0157D2F7-0EEE-4299-BE8F-28C87AFCE7D4}"/>
    <dgm:cxn modelId="{5BAEC564-8724-4DF5-A8D7-7E851536AB53}" srcId="{D22D9090-B481-45F9-BDD1-91318390E0C2}" destId="{70E7D116-6A69-4768-A834-E339F90317E3}" srcOrd="1" destOrd="0" parTransId="{339FE579-B351-41F6-B4C3-50C9F0827742}" sibTransId="{FC728BD9-454E-42E1-A56F-5E1287CAB0D1}"/>
    <dgm:cxn modelId="{B71A63CA-E01E-4AFB-A5C7-E3CA6178E214}" srcId="{D22D9090-B481-45F9-BDD1-91318390E0C2}" destId="{48156B7A-621B-4589-B15F-C189A87DD058}" srcOrd="2" destOrd="0" parTransId="{72EBD60D-CA89-49E1-8E28-B8A9BDDBF2AD}" sibTransId="{C15B821D-9719-4ABC-859E-BF90B6FE043A}"/>
    <dgm:cxn modelId="{99FF37A4-937B-4937-A139-99819A511AF7}" srcId="{D22D9090-B481-45F9-BDD1-91318390E0C2}" destId="{A05771BF-6523-4EE7-BB75-DD92E19B9CB7}" srcOrd="4" destOrd="0" parTransId="{F3D602BF-A413-4CB7-A1C1-F86B0981EB42}" sibTransId="{179F57B8-1136-48DC-82B0-AC52E851580D}"/>
    <dgm:cxn modelId="{B0B8ADE0-3EA6-4DEF-B1EE-C019227EB5EB}" srcId="{A05771BF-6523-4EE7-BB75-DD92E19B9CB7}" destId="{4E0D9187-BCE4-4DF7-B57D-86A5CF7008CF}" srcOrd="0" destOrd="0" parTransId="{D1D492F3-E301-44DC-A3B7-844CD8A729DB}" sibTransId="{36199AED-CB13-4DBB-8CD0-D0B52CDD7286}"/>
    <dgm:cxn modelId="{111F3691-8A49-4669-A2F2-04099B4E0B2F}" srcId="{70E7D116-6A69-4768-A834-E339F90317E3}" destId="{A83CA887-51FE-439A-87DD-97E88328DB48}" srcOrd="0" destOrd="0" parTransId="{A346E102-3BFA-47C2-9F90-847336EB3C57}" sibTransId="{D183400B-9D06-4EDB-AB53-6703E4DC7A3E}"/>
    <dgm:cxn modelId="{A6266547-334C-4510-97C4-A3D5FDA6B803}" type="presOf" srcId="{EA6F4873-AD4E-4DE5-B27E-F476CDF5B708}" destId="{98FE53E5-7C2E-4734-B3E3-E1A4F6F25ED4}" srcOrd="0" destOrd="0" presId="urn:microsoft.com/office/officeart/2005/8/layout/hList1"/>
    <dgm:cxn modelId="{77181F56-B414-4022-A1F9-313EAD0DF560}" type="presOf" srcId="{7C943D2D-8BC4-476E-9A5C-D8FDC1B44F42}" destId="{76A93321-D807-4B7C-8130-D91DC37DF2AF}" srcOrd="0" destOrd="0" presId="urn:microsoft.com/office/officeart/2005/8/layout/hList1"/>
    <dgm:cxn modelId="{448C662C-890C-4622-8879-C8F95F84B036}" type="presOf" srcId="{48156B7A-621B-4589-B15F-C189A87DD058}" destId="{8E521314-BE70-4590-9094-F1E5C01EFF0C}" srcOrd="0" destOrd="0" presId="urn:microsoft.com/office/officeart/2005/8/layout/hList1"/>
    <dgm:cxn modelId="{A9EF93A2-E3F9-49CB-B938-DABE5DF20AEA}" srcId="{D22D9090-B481-45F9-BDD1-91318390E0C2}" destId="{7C943D2D-8BC4-476E-9A5C-D8FDC1B44F42}" srcOrd="3" destOrd="0" parTransId="{67AD6DF3-0113-410F-9DC2-1479816F6BCB}" sibTransId="{E8CF4366-AB0F-4B4B-A329-A3C73E430EFF}"/>
    <dgm:cxn modelId="{81164451-A67B-4072-926B-9347CD2CAC42}" srcId="{7C943D2D-8BC4-476E-9A5C-D8FDC1B44F42}" destId="{EA6F4873-AD4E-4DE5-B27E-F476CDF5B708}" srcOrd="0" destOrd="0" parTransId="{49FDD982-CD2A-45F4-B0B1-EF2E5DFB4AF2}" sibTransId="{D9B48E91-0C9E-4A33-B866-F5CEDC09B93E}"/>
    <dgm:cxn modelId="{543C7F21-68C4-4971-A6B7-57FCEDD28C1F}" type="presOf" srcId="{4E0D9187-BCE4-4DF7-B57D-86A5CF7008CF}" destId="{F73B327F-64D8-435D-99D6-54E6EF89E902}" srcOrd="0" destOrd="0" presId="urn:microsoft.com/office/officeart/2005/8/layout/hList1"/>
    <dgm:cxn modelId="{B5CE290C-F853-4EC5-8064-EC22385BF3F8}" type="presOf" srcId="{A83CA887-51FE-439A-87DD-97E88328DB48}" destId="{BB610084-625D-42D0-B353-FAE39955BDC2}" srcOrd="0" destOrd="0" presId="urn:microsoft.com/office/officeart/2005/8/layout/hList1"/>
    <dgm:cxn modelId="{BAB18EF6-BAEE-4E9B-989C-9D2530DF2448}" type="presOf" srcId="{C51495DD-5E5A-4A51-B9A0-69D04F4B1543}" destId="{92F7D0D5-6DB8-4974-B773-469465C66446}" srcOrd="0" destOrd="0" presId="urn:microsoft.com/office/officeart/2005/8/layout/hList1"/>
    <dgm:cxn modelId="{7BE12D2B-4805-4D6E-9556-23738BD3E239}" type="presParOf" srcId="{6D9418BC-6876-4C5E-A8D7-27A5AF1C9DBF}" destId="{A89BC348-78D0-4F84-A32E-55ECAAEB62C0}" srcOrd="0" destOrd="0" presId="urn:microsoft.com/office/officeart/2005/8/layout/hList1"/>
    <dgm:cxn modelId="{15FC9828-8CB7-4618-AD7E-1FD0F5F558AC}" type="presParOf" srcId="{A89BC348-78D0-4F84-A32E-55ECAAEB62C0}" destId="{89FE4DF8-1F95-40EE-A31D-CB4715417BD6}" srcOrd="0" destOrd="0" presId="urn:microsoft.com/office/officeart/2005/8/layout/hList1"/>
    <dgm:cxn modelId="{CA86FEEB-DBCF-4817-9283-2AC04A00DAD6}" type="presParOf" srcId="{A89BC348-78D0-4F84-A32E-55ECAAEB62C0}" destId="{92F7D0D5-6DB8-4974-B773-469465C66446}" srcOrd="1" destOrd="0" presId="urn:microsoft.com/office/officeart/2005/8/layout/hList1"/>
    <dgm:cxn modelId="{DEC54372-BCEC-47FA-949A-3F1E96D55FFF}" type="presParOf" srcId="{6D9418BC-6876-4C5E-A8D7-27A5AF1C9DBF}" destId="{916F2C9B-4858-4B76-8DA0-1B76941374CB}" srcOrd="1" destOrd="0" presId="urn:microsoft.com/office/officeart/2005/8/layout/hList1"/>
    <dgm:cxn modelId="{2ABAAD69-43C2-46C8-8F20-EA625CAA4EF5}" type="presParOf" srcId="{6D9418BC-6876-4C5E-A8D7-27A5AF1C9DBF}" destId="{60F08EF8-BCCF-41FE-B70B-C85D19C5C6BB}" srcOrd="2" destOrd="0" presId="urn:microsoft.com/office/officeart/2005/8/layout/hList1"/>
    <dgm:cxn modelId="{ACD52E92-8BBE-4496-B8FB-A0C520144934}" type="presParOf" srcId="{60F08EF8-BCCF-41FE-B70B-C85D19C5C6BB}" destId="{274B4640-7536-45C7-B784-93CB8A7524A4}" srcOrd="0" destOrd="0" presId="urn:microsoft.com/office/officeart/2005/8/layout/hList1"/>
    <dgm:cxn modelId="{0E73C82E-AB49-48EF-ABF7-38054A12CB6E}" type="presParOf" srcId="{60F08EF8-BCCF-41FE-B70B-C85D19C5C6BB}" destId="{BB610084-625D-42D0-B353-FAE39955BDC2}" srcOrd="1" destOrd="0" presId="urn:microsoft.com/office/officeart/2005/8/layout/hList1"/>
    <dgm:cxn modelId="{A2475AA1-75AC-43DC-8084-5CD350CF5259}" type="presParOf" srcId="{6D9418BC-6876-4C5E-A8D7-27A5AF1C9DBF}" destId="{3EE1362A-BDA1-4B34-B994-71E4C0F02D2D}" srcOrd="3" destOrd="0" presId="urn:microsoft.com/office/officeart/2005/8/layout/hList1"/>
    <dgm:cxn modelId="{B717A9D9-0D11-4643-A327-2640BC4D795E}" type="presParOf" srcId="{6D9418BC-6876-4C5E-A8D7-27A5AF1C9DBF}" destId="{DFC0BE13-415B-46B5-8006-0D5B985D815C}" srcOrd="4" destOrd="0" presId="urn:microsoft.com/office/officeart/2005/8/layout/hList1"/>
    <dgm:cxn modelId="{87767A93-FE0A-4710-8608-BFCE532030C6}" type="presParOf" srcId="{DFC0BE13-415B-46B5-8006-0D5B985D815C}" destId="{8E521314-BE70-4590-9094-F1E5C01EFF0C}" srcOrd="0" destOrd="0" presId="urn:microsoft.com/office/officeart/2005/8/layout/hList1"/>
    <dgm:cxn modelId="{5234CC9B-BCA2-4ED2-A11E-C18BECD9C96A}" type="presParOf" srcId="{DFC0BE13-415B-46B5-8006-0D5B985D815C}" destId="{2DA1C611-D230-4DB5-AC34-05E0A222B91A}" srcOrd="1" destOrd="0" presId="urn:microsoft.com/office/officeart/2005/8/layout/hList1"/>
    <dgm:cxn modelId="{86B633CC-9E3C-42ED-A3F0-B9C453B9DF8C}" type="presParOf" srcId="{6D9418BC-6876-4C5E-A8D7-27A5AF1C9DBF}" destId="{47C51C23-A3DB-467B-B4C2-942AEB79B0AA}" srcOrd="5" destOrd="0" presId="urn:microsoft.com/office/officeart/2005/8/layout/hList1"/>
    <dgm:cxn modelId="{2F215DED-F30C-418D-86E7-385623DA45CE}" type="presParOf" srcId="{6D9418BC-6876-4C5E-A8D7-27A5AF1C9DBF}" destId="{59CA9F09-9763-478B-BD9B-5705EB9A2610}" srcOrd="6" destOrd="0" presId="urn:microsoft.com/office/officeart/2005/8/layout/hList1"/>
    <dgm:cxn modelId="{C310D251-B1A5-42B9-833E-442A23E8E885}" type="presParOf" srcId="{59CA9F09-9763-478B-BD9B-5705EB9A2610}" destId="{76A93321-D807-4B7C-8130-D91DC37DF2AF}" srcOrd="0" destOrd="0" presId="urn:microsoft.com/office/officeart/2005/8/layout/hList1"/>
    <dgm:cxn modelId="{1B484331-EC71-4A52-8DF4-58E9D2B00E9E}" type="presParOf" srcId="{59CA9F09-9763-478B-BD9B-5705EB9A2610}" destId="{98FE53E5-7C2E-4734-B3E3-E1A4F6F25ED4}" srcOrd="1" destOrd="0" presId="urn:microsoft.com/office/officeart/2005/8/layout/hList1"/>
    <dgm:cxn modelId="{878D50F0-56A0-41FF-B6FB-714F8D524450}" type="presParOf" srcId="{6D9418BC-6876-4C5E-A8D7-27A5AF1C9DBF}" destId="{4BE3E65B-7CCA-472A-A889-06876F6FF72E}" srcOrd="7" destOrd="0" presId="urn:microsoft.com/office/officeart/2005/8/layout/hList1"/>
    <dgm:cxn modelId="{91D25154-5A4B-440B-9345-4942A8494D2D}" type="presParOf" srcId="{6D9418BC-6876-4C5E-A8D7-27A5AF1C9DBF}" destId="{63FE995C-3BD1-4DB5-8286-8E143A658997}" srcOrd="8" destOrd="0" presId="urn:microsoft.com/office/officeart/2005/8/layout/hList1"/>
    <dgm:cxn modelId="{B1D3A9C9-2D0A-4692-BDBD-90011CD50B8D}" type="presParOf" srcId="{63FE995C-3BD1-4DB5-8286-8E143A658997}" destId="{302C2DCC-D1DE-4E0A-8D6D-BFFEAC81305C}" srcOrd="0" destOrd="0" presId="urn:microsoft.com/office/officeart/2005/8/layout/hList1"/>
    <dgm:cxn modelId="{0FCC2E7C-B7B5-44D6-A638-E78C69AAB998}" type="presParOf" srcId="{63FE995C-3BD1-4DB5-8286-8E143A658997}" destId="{F73B327F-64D8-435D-99D6-54E6EF89E9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2D9090-B481-45F9-BDD1-91318390E0C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BD3B5869-7AE6-4E80-B4B1-8515C7D6CEAE}">
      <dgm:prSet phldrT="[Texto]"/>
      <dgm:spPr/>
      <dgm:t>
        <a:bodyPr/>
        <a:lstStyle/>
        <a:p>
          <a:r>
            <a:rPr lang="es-AR" dirty="0" err="1"/>
            <a:t>lower</a:t>
          </a:r>
          <a:endParaRPr lang="es-AR" dirty="0"/>
        </a:p>
      </dgm:t>
    </dgm:pt>
    <dgm:pt modelId="{7AF1E2C0-E0C1-4F86-9694-3845C33BDD9D}" type="parTrans" cxnId="{76B50E4C-8F02-4570-86AF-23ACD42E8445}">
      <dgm:prSet/>
      <dgm:spPr/>
      <dgm:t>
        <a:bodyPr/>
        <a:lstStyle/>
        <a:p>
          <a:endParaRPr lang="es-AR"/>
        </a:p>
      </dgm:t>
    </dgm:pt>
    <dgm:pt modelId="{BF82AA90-06E6-4235-85E6-D363FB99C7F2}" type="sibTrans" cxnId="{76B50E4C-8F02-4570-86AF-23ACD42E8445}">
      <dgm:prSet/>
      <dgm:spPr/>
      <dgm:t>
        <a:bodyPr/>
        <a:lstStyle/>
        <a:p>
          <a:endParaRPr lang="es-AR"/>
        </a:p>
      </dgm:t>
    </dgm:pt>
    <dgm:pt modelId="{70E7D116-6A69-4768-A834-E339F90317E3}">
      <dgm:prSet phldrT="[Texto]"/>
      <dgm:spPr/>
      <dgm:t>
        <a:bodyPr/>
        <a:lstStyle/>
        <a:p>
          <a:r>
            <a:rPr lang="es-AR" dirty="0" err="1"/>
            <a:t>upper</a:t>
          </a:r>
          <a:endParaRPr lang="es-AR" dirty="0"/>
        </a:p>
      </dgm:t>
    </dgm:pt>
    <dgm:pt modelId="{339FE579-B351-41F6-B4C3-50C9F0827742}" type="parTrans" cxnId="{5BAEC564-8724-4DF5-A8D7-7E851536AB53}">
      <dgm:prSet/>
      <dgm:spPr/>
      <dgm:t>
        <a:bodyPr/>
        <a:lstStyle/>
        <a:p>
          <a:endParaRPr lang="es-AR"/>
        </a:p>
      </dgm:t>
    </dgm:pt>
    <dgm:pt modelId="{FC728BD9-454E-42E1-A56F-5E1287CAB0D1}" type="sibTrans" cxnId="{5BAEC564-8724-4DF5-A8D7-7E851536AB53}">
      <dgm:prSet/>
      <dgm:spPr/>
      <dgm:t>
        <a:bodyPr/>
        <a:lstStyle/>
        <a:p>
          <a:endParaRPr lang="es-AR"/>
        </a:p>
      </dgm:t>
    </dgm:pt>
    <dgm:pt modelId="{48156B7A-621B-4589-B15F-C189A87DD058}">
      <dgm:prSet phldrT="[Texto]"/>
      <dgm:spPr/>
      <dgm:t>
        <a:bodyPr/>
        <a:lstStyle/>
        <a:p>
          <a:r>
            <a:rPr lang="es-AR" dirty="0" err="1"/>
            <a:t>capitalize</a:t>
          </a:r>
          <a:endParaRPr lang="es-AR" dirty="0"/>
        </a:p>
      </dgm:t>
    </dgm:pt>
    <dgm:pt modelId="{72EBD60D-CA89-49E1-8E28-B8A9BDDBF2AD}" type="parTrans" cxnId="{B71A63CA-E01E-4AFB-A5C7-E3CA6178E214}">
      <dgm:prSet/>
      <dgm:spPr/>
      <dgm:t>
        <a:bodyPr/>
        <a:lstStyle/>
        <a:p>
          <a:endParaRPr lang="es-AR"/>
        </a:p>
      </dgm:t>
    </dgm:pt>
    <dgm:pt modelId="{C15B821D-9719-4ABC-859E-BF90B6FE043A}" type="sibTrans" cxnId="{B71A63CA-E01E-4AFB-A5C7-E3CA6178E214}">
      <dgm:prSet/>
      <dgm:spPr/>
      <dgm:t>
        <a:bodyPr/>
        <a:lstStyle/>
        <a:p>
          <a:endParaRPr lang="es-AR"/>
        </a:p>
      </dgm:t>
    </dgm:pt>
    <dgm:pt modelId="{7C943D2D-8BC4-476E-9A5C-D8FDC1B44F42}">
      <dgm:prSet phldrT="[Texto]"/>
      <dgm:spPr/>
      <dgm:t>
        <a:bodyPr/>
        <a:lstStyle/>
        <a:p>
          <a:r>
            <a:rPr lang="es-AR" dirty="0" err="1"/>
            <a:t>title</a:t>
          </a:r>
          <a:endParaRPr lang="es-AR" dirty="0"/>
        </a:p>
      </dgm:t>
    </dgm:pt>
    <dgm:pt modelId="{67AD6DF3-0113-410F-9DC2-1479816F6BCB}" type="parTrans" cxnId="{A9EF93A2-E3F9-49CB-B938-DABE5DF20AEA}">
      <dgm:prSet/>
      <dgm:spPr/>
      <dgm:t>
        <a:bodyPr/>
        <a:lstStyle/>
        <a:p>
          <a:endParaRPr lang="es-AR"/>
        </a:p>
      </dgm:t>
    </dgm:pt>
    <dgm:pt modelId="{E8CF4366-AB0F-4B4B-A329-A3C73E430EFF}" type="sibTrans" cxnId="{A9EF93A2-E3F9-49CB-B938-DABE5DF20AEA}">
      <dgm:prSet/>
      <dgm:spPr/>
      <dgm:t>
        <a:bodyPr/>
        <a:lstStyle/>
        <a:p>
          <a:endParaRPr lang="es-AR"/>
        </a:p>
      </dgm:t>
    </dgm:pt>
    <dgm:pt modelId="{A05771BF-6523-4EE7-BB75-DD92E19B9CB7}">
      <dgm:prSet phldrT="[Texto]"/>
      <dgm:spPr/>
      <dgm:t>
        <a:bodyPr/>
        <a:lstStyle/>
        <a:p>
          <a:r>
            <a:rPr lang="es-AR" dirty="0"/>
            <a:t>center</a:t>
          </a:r>
        </a:p>
      </dgm:t>
    </dgm:pt>
    <dgm:pt modelId="{F3D602BF-A413-4CB7-A1C1-F86B0981EB42}" type="parTrans" cxnId="{99FF37A4-937B-4937-A139-99819A511AF7}">
      <dgm:prSet/>
      <dgm:spPr/>
      <dgm:t>
        <a:bodyPr/>
        <a:lstStyle/>
        <a:p>
          <a:endParaRPr lang="es-AR"/>
        </a:p>
      </dgm:t>
    </dgm:pt>
    <dgm:pt modelId="{179F57B8-1136-48DC-82B0-AC52E851580D}" type="sibTrans" cxnId="{99FF37A4-937B-4937-A139-99819A511AF7}">
      <dgm:prSet/>
      <dgm:spPr/>
      <dgm:t>
        <a:bodyPr/>
        <a:lstStyle/>
        <a:p>
          <a:endParaRPr lang="es-AR"/>
        </a:p>
      </dgm:t>
    </dgm:pt>
    <dgm:pt modelId="{C51495DD-5E5A-4A51-B9A0-69D04F4B1543}">
      <dgm:prSet phldrT="[Texto]"/>
      <dgm:spPr/>
      <dgm:t>
        <a:bodyPr/>
        <a:lstStyle/>
        <a:p>
          <a:r>
            <a:rPr lang="es-AR" dirty="0"/>
            <a:t>Transforma la cadena de caracteres a minúsculas</a:t>
          </a:r>
          <a:r>
            <a:rPr lang="es-ES" dirty="0"/>
            <a:t>.</a:t>
          </a:r>
          <a:endParaRPr lang="es-AR" dirty="0"/>
        </a:p>
      </dgm:t>
    </dgm:pt>
    <dgm:pt modelId="{DA611017-E0C1-4CE9-9A19-BE680064909F}" type="parTrans" cxnId="{52512825-C95F-41A7-9C80-A2DECB0B9BB3}">
      <dgm:prSet/>
      <dgm:spPr/>
      <dgm:t>
        <a:bodyPr/>
        <a:lstStyle/>
        <a:p>
          <a:endParaRPr lang="es-AR"/>
        </a:p>
      </dgm:t>
    </dgm:pt>
    <dgm:pt modelId="{0157D2F7-0EEE-4299-BE8F-28C87AFCE7D4}" type="sibTrans" cxnId="{52512825-C95F-41A7-9C80-A2DECB0B9BB3}">
      <dgm:prSet/>
      <dgm:spPr/>
      <dgm:t>
        <a:bodyPr/>
        <a:lstStyle/>
        <a:p>
          <a:endParaRPr lang="es-AR"/>
        </a:p>
      </dgm:t>
    </dgm:pt>
    <dgm:pt modelId="{A83CA887-51FE-439A-87DD-97E88328DB48}">
      <dgm:prSet phldrT="[Texto]"/>
      <dgm:spPr/>
      <dgm:t>
        <a:bodyPr/>
        <a:lstStyle/>
        <a:p>
          <a:r>
            <a:rPr lang="es-AR" dirty="0"/>
            <a:t>Transforma la cadena de caracteres a mayúsculas</a:t>
          </a:r>
          <a:r>
            <a:rPr lang="es-ES" dirty="0"/>
            <a:t>.</a:t>
          </a:r>
          <a:endParaRPr lang="es-AR" dirty="0"/>
        </a:p>
      </dgm:t>
    </dgm:pt>
    <dgm:pt modelId="{A346E102-3BFA-47C2-9F90-847336EB3C57}" type="parTrans" cxnId="{111F3691-8A49-4669-A2F2-04099B4E0B2F}">
      <dgm:prSet/>
      <dgm:spPr/>
      <dgm:t>
        <a:bodyPr/>
        <a:lstStyle/>
        <a:p>
          <a:endParaRPr lang="es-AR"/>
        </a:p>
      </dgm:t>
    </dgm:pt>
    <dgm:pt modelId="{D183400B-9D06-4EDB-AB53-6703E4DC7A3E}" type="sibTrans" cxnId="{111F3691-8A49-4669-A2F2-04099B4E0B2F}">
      <dgm:prSet/>
      <dgm:spPr/>
      <dgm:t>
        <a:bodyPr/>
        <a:lstStyle/>
        <a:p>
          <a:endParaRPr lang="es-AR"/>
        </a:p>
      </dgm:t>
    </dgm:pt>
    <dgm:pt modelId="{21037503-5770-48AD-B8D6-61167136C394}">
      <dgm:prSet phldrT="[Texto]"/>
      <dgm:spPr/>
      <dgm:t>
        <a:bodyPr/>
        <a:lstStyle/>
        <a:p>
          <a:r>
            <a:rPr lang="es-AR" dirty="0"/>
            <a:t>Transforma la cadena de caracteres con la primer letra en mayúsculas y el resto en minúsculas.</a:t>
          </a:r>
        </a:p>
      </dgm:t>
    </dgm:pt>
    <dgm:pt modelId="{40ACAB0A-2172-4AB6-B6A6-787A6DAB04B3}" type="parTrans" cxnId="{402BD959-B7AC-4BE5-9600-99EA8F0589A0}">
      <dgm:prSet/>
      <dgm:spPr/>
      <dgm:t>
        <a:bodyPr/>
        <a:lstStyle/>
        <a:p>
          <a:endParaRPr lang="es-AR"/>
        </a:p>
      </dgm:t>
    </dgm:pt>
    <dgm:pt modelId="{A2DD7364-DE20-4C44-8C9F-E9556EC1318A}" type="sibTrans" cxnId="{402BD959-B7AC-4BE5-9600-99EA8F0589A0}">
      <dgm:prSet/>
      <dgm:spPr/>
      <dgm:t>
        <a:bodyPr/>
        <a:lstStyle/>
        <a:p>
          <a:endParaRPr lang="es-AR"/>
        </a:p>
      </dgm:t>
    </dgm:pt>
    <dgm:pt modelId="{EA6F4873-AD4E-4DE5-B27E-F476CDF5B708}">
      <dgm:prSet phldrT="[Texto]"/>
      <dgm:spPr/>
      <dgm:t>
        <a:bodyPr/>
        <a:lstStyle/>
        <a:p>
          <a:r>
            <a:rPr lang="es-ES" dirty="0"/>
            <a:t>Devuelve una cadena convertida a mayúscula el primer carácter de cada palabra y el resto en minúsculas.</a:t>
          </a:r>
          <a:endParaRPr lang="es-AR" dirty="0"/>
        </a:p>
      </dgm:t>
    </dgm:pt>
    <dgm:pt modelId="{49FDD982-CD2A-45F4-B0B1-EF2E5DFB4AF2}" type="parTrans" cxnId="{81164451-A67B-4072-926B-9347CD2CAC42}">
      <dgm:prSet/>
      <dgm:spPr/>
      <dgm:t>
        <a:bodyPr/>
        <a:lstStyle/>
        <a:p>
          <a:endParaRPr lang="es-AR"/>
        </a:p>
      </dgm:t>
    </dgm:pt>
    <dgm:pt modelId="{D9B48E91-0C9E-4A33-B866-F5CEDC09B93E}" type="sibTrans" cxnId="{81164451-A67B-4072-926B-9347CD2CAC42}">
      <dgm:prSet/>
      <dgm:spPr/>
      <dgm:t>
        <a:bodyPr/>
        <a:lstStyle/>
        <a:p>
          <a:endParaRPr lang="es-AR"/>
        </a:p>
      </dgm:t>
    </dgm:pt>
    <dgm:pt modelId="{4E0D9187-BCE4-4DF7-B57D-86A5CF7008CF}">
      <dgm:prSet phldrT="[Texto]"/>
      <dgm:spPr/>
      <dgm:t>
        <a:bodyPr/>
        <a:lstStyle/>
        <a:p>
          <a:r>
            <a:rPr lang="es-AR" dirty="0"/>
            <a:t>Centra la cadena de caracteres en una de mayor tamaño dado por el ancho, y el carácter de relleno.</a:t>
          </a:r>
        </a:p>
      </dgm:t>
    </dgm:pt>
    <dgm:pt modelId="{D1D492F3-E301-44DC-A3B7-844CD8A729DB}" type="parTrans" cxnId="{B0B8ADE0-3EA6-4DEF-B1EE-C019227EB5EB}">
      <dgm:prSet/>
      <dgm:spPr/>
      <dgm:t>
        <a:bodyPr/>
        <a:lstStyle/>
        <a:p>
          <a:endParaRPr lang="es-AR"/>
        </a:p>
      </dgm:t>
    </dgm:pt>
    <dgm:pt modelId="{36199AED-CB13-4DBB-8CD0-D0B52CDD7286}" type="sibTrans" cxnId="{B0B8ADE0-3EA6-4DEF-B1EE-C019227EB5EB}">
      <dgm:prSet/>
      <dgm:spPr/>
      <dgm:t>
        <a:bodyPr/>
        <a:lstStyle/>
        <a:p>
          <a:endParaRPr lang="es-AR"/>
        </a:p>
      </dgm:t>
    </dgm:pt>
    <dgm:pt modelId="{6D9418BC-6876-4C5E-A8D7-27A5AF1C9DBF}" type="pres">
      <dgm:prSet presAssocID="{D22D9090-B481-45F9-BDD1-91318390E0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89BC348-78D0-4F84-A32E-55ECAAEB62C0}" type="pres">
      <dgm:prSet presAssocID="{BD3B5869-7AE6-4E80-B4B1-8515C7D6CEAE}" presName="composite" presStyleCnt="0"/>
      <dgm:spPr/>
    </dgm:pt>
    <dgm:pt modelId="{89FE4DF8-1F95-40EE-A31D-CB4715417BD6}" type="pres">
      <dgm:prSet presAssocID="{BD3B5869-7AE6-4E80-B4B1-8515C7D6CEA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F7D0D5-6DB8-4974-B773-469465C66446}" type="pres">
      <dgm:prSet presAssocID="{BD3B5869-7AE6-4E80-B4B1-8515C7D6CEAE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6F2C9B-4858-4B76-8DA0-1B76941374CB}" type="pres">
      <dgm:prSet presAssocID="{BF82AA90-06E6-4235-85E6-D363FB99C7F2}" presName="space" presStyleCnt="0"/>
      <dgm:spPr/>
    </dgm:pt>
    <dgm:pt modelId="{60F08EF8-BCCF-41FE-B70B-C85D19C5C6BB}" type="pres">
      <dgm:prSet presAssocID="{70E7D116-6A69-4768-A834-E339F90317E3}" presName="composite" presStyleCnt="0"/>
      <dgm:spPr/>
    </dgm:pt>
    <dgm:pt modelId="{274B4640-7536-45C7-B784-93CB8A7524A4}" type="pres">
      <dgm:prSet presAssocID="{70E7D116-6A69-4768-A834-E339F90317E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610084-625D-42D0-B353-FAE39955BDC2}" type="pres">
      <dgm:prSet presAssocID="{70E7D116-6A69-4768-A834-E339F90317E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E1362A-BDA1-4B34-B994-71E4C0F02D2D}" type="pres">
      <dgm:prSet presAssocID="{FC728BD9-454E-42E1-A56F-5E1287CAB0D1}" presName="space" presStyleCnt="0"/>
      <dgm:spPr/>
    </dgm:pt>
    <dgm:pt modelId="{DFC0BE13-415B-46B5-8006-0D5B985D815C}" type="pres">
      <dgm:prSet presAssocID="{48156B7A-621B-4589-B15F-C189A87DD058}" presName="composite" presStyleCnt="0"/>
      <dgm:spPr/>
    </dgm:pt>
    <dgm:pt modelId="{8E521314-BE70-4590-9094-F1E5C01EFF0C}" type="pres">
      <dgm:prSet presAssocID="{48156B7A-621B-4589-B15F-C189A87DD05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A1C611-D230-4DB5-AC34-05E0A222B91A}" type="pres">
      <dgm:prSet presAssocID="{48156B7A-621B-4589-B15F-C189A87DD058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C51C23-A3DB-467B-B4C2-942AEB79B0AA}" type="pres">
      <dgm:prSet presAssocID="{C15B821D-9719-4ABC-859E-BF90B6FE043A}" presName="space" presStyleCnt="0"/>
      <dgm:spPr/>
    </dgm:pt>
    <dgm:pt modelId="{59CA9F09-9763-478B-BD9B-5705EB9A2610}" type="pres">
      <dgm:prSet presAssocID="{7C943D2D-8BC4-476E-9A5C-D8FDC1B44F42}" presName="composite" presStyleCnt="0"/>
      <dgm:spPr/>
    </dgm:pt>
    <dgm:pt modelId="{76A93321-D807-4B7C-8130-D91DC37DF2AF}" type="pres">
      <dgm:prSet presAssocID="{7C943D2D-8BC4-476E-9A5C-D8FDC1B44F4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FE53E5-7C2E-4734-B3E3-E1A4F6F25ED4}" type="pres">
      <dgm:prSet presAssocID="{7C943D2D-8BC4-476E-9A5C-D8FDC1B44F42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E3E65B-7CCA-472A-A889-06876F6FF72E}" type="pres">
      <dgm:prSet presAssocID="{E8CF4366-AB0F-4B4B-A329-A3C73E430EFF}" presName="space" presStyleCnt="0"/>
      <dgm:spPr/>
    </dgm:pt>
    <dgm:pt modelId="{63FE995C-3BD1-4DB5-8286-8E143A658997}" type="pres">
      <dgm:prSet presAssocID="{A05771BF-6523-4EE7-BB75-DD92E19B9CB7}" presName="composite" presStyleCnt="0"/>
      <dgm:spPr/>
    </dgm:pt>
    <dgm:pt modelId="{302C2DCC-D1DE-4E0A-8D6D-BFFEAC81305C}" type="pres">
      <dgm:prSet presAssocID="{A05771BF-6523-4EE7-BB75-DD92E19B9CB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3B327F-64D8-435D-99D6-54E6EF89E902}" type="pres">
      <dgm:prSet presAssocID="{A05771BF-6523-4EE7-BB75-DD92E19B9CB7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6B50E4C-8F02-4570-86AF-23ACD42E8445}" srcId="{D22D9090-B481-45F9-BDD1-91318390E0C2}" destId="{BD3B5869-7AE6-4E80-B4B1-8515C7D6CEAE}" srcOrd="0" destOrd="0" parTransId="{7AF1E2C0-E0C1-4F86-9694-3845C33BDD9D}" sibTransId="{BF82AA90-06E6-4235-85E6-D363FB99C7F2}"/>
    <dgm:cxn modelId="{F400F4A2-B487-4259-AD56-0DE960875D7E}" type="presOf" srcId="{BD3B5869-7AE6-4E80-B4B1-8515C7D6CEAE}" destId="{89FE4DF8-1F95-40EE-A31D-CB4715417BD6}" srcOrd="0" destOrd="0" presId="urn:microsoft.com/office/officeart/2005/8/layout/hList1"/>
    <dgm:cxn modelId="{402BD959-B7AC-4BE5-9600-99EA8F0589A0}" srcId="{48156B7A-621B-4589-B15F-C189A87DD058}" destId="{21037503-5770-48AD-B8D6-61167136C394}" srcOrd="0" destOrd="0" parTransId="{40ACAB0A-2172-4AB6-B6A6-787A6DAB04B3}" sibTransId="{A2DD7364-DE20-4C44-8C9F-E9556EC1318A}"/>
    <dgm:cxn modelId="{D67519B4-E570-4147-B852-546723C4E8A9}" type="presOf" srcId="{D22D9090-B481-45F9-BDD1-91318390E0C2}" destId="{6D9418BC-6876-4C5E-A8D7-27A5AF1C9DBF}" srcOrd="0" destOrd="0" presId="urn:microsoft.com/office/officeart/2005/8/layout/hList1"/>
    <dgm:cxn modelId="{4A4E136F-646F-418F-823E-2D84F084F2FB}" type="presOf" srcId="{A05771BF-6523-4EE7-BB75-DD92E19B9CB7}" destId="{302C2DCC-D1DE-4E0A-8D6D-BFFEAC81305C}" srcOrd="0" destOrd="0" presId="urn:microsoft.com/office/officeart/2005/8/layout/hList1"/>
    <dgm:cxn modelId="{BDA251DA-25EE-49D9-8920-FF4C7D36EB4A}" type="presOf" srcId="{70E7D116-6A69-4768-A834-E339F90317E3}" destId="{274B4640-7536-45C7-B784-93CB8A7524A4}" srcOrd="0" destOrd="0" presId="urn:microsoft.com/office/officeart/2005/8/layout/hList1"/>
    <dgm:cxn modelId="{0C0442DD-3210-4040-AC91-F144732732E2}" type="presOf" srcId="{21037503-5770-48AD-B8D6-61167136C394}" destId="{2DA1C611-D230-4DB5-AC34-05E0A222B91A}" srcOrd="0" destOrd="0" presId="urn:microsoft.com/office/officeart/2005/8/layout/hList1"/>
    <dgm:cxn modelId="{52512825-C95F-41A7-9C80-A2DECB0B9BB3}" srcId="{BD3B5869-7AE6-4E80-B4B1-8515C7D6CEAE}" destId="{C51495DD-5E5A-4A51-B9A0-69D04F4B1543}" srcOrd="0" destOrd="0" parTransId="{DA611017-E0C1-4CE9-9A19-BE680064909F}" sibTransId="{0157D2F7-0EEE-4299-BE8F-28C87AFCE7D4}"/>
    <dgm:cxn modelId="{5BAEC564-8724-4DF5-A8D7-7E851536AB53}" srcId="{D22D9090-B481-45F9-BDD1-91318390E0C2}" destId="{70E7D116-6A69-4768-A834-E339F90317E3}" srcOrd="1" destOrd="0" parTransId="{339FE579-B351-41F6-B4C3-50C9F0827742}" sibTransId="{FC728BD9-454E-42E1-A56F-5E1287CAB0D1}"/>
    <dgm:cxn modelId="{B71A63CA-E01E-4AFB-A5C7-E3CA6178E214}" srcId="{D22D9090-B481-45F9-BDD1-91318390E0C2}" destId="{48156B7A-621B-4589-B15F-C189A87DD058}" srcOrd="2" destOrd="0" parTransId="{72EBD60D-CA89-49E1-8E28-B8A9BDDBF2AD}" sibTransId="{C15B821D-9719-4ABC-859E-BF90B6FE043A}"/>
    <dgm:cxn modelId="{99FF37A4-937B-4937-A139-99819A511AF7}" srcId="{D22D9090-B481-45F9-BDD1-91318390E0C2}" destId="{A05771BF-6523-4EE7-BB75-DD92E19B9CB7}" srcOrd="4" destOrd="0" parTransId="{F3D602BF-A413-4CB7-A1C1-F86B0981EB42}" sibTransId="{179F57B8-1136-48DC-82B0-AC52E851580D}"/>
    <dgm:cxn modelId="{B0B8ADE0-3EA6-4DEF-B1EE-C019227EB5EB}" srcId="{A05771BF-6523-4EE7-BB75-DD92E19B9CB7}" destId="{4E0D9187-BCE4-4DF7-B57D-86A5CF7008CF}" srcOrd="0" destOrd="0" parTransId="{D1D492F3-E301-44DC-A3B7-844CD8A729DB}" sibTransId="{36199AED-CB13-4DBB-8CD0-D0B52CDD7286}"/>
    <dgm:cxn modelId="{111F3691-8A49-4669-A2F2-04099B4E0B2F}" srcId="{70E7D116-6A69-4768-A834-E339F90317E3}" destId="{A83CA887-51FE-439A-87DD-97E88328DB48}" srcOrd="0" destOrd="0" parTransId="{A346E102-3BFA-47C2-9F90-847336EB3C57}" sibTransId="{D183400B-9D06-4EDB-AB53-6703E4DC7A3E}"/>
    <dgm:cxn modelId="{A6266547-334C-4510-97C4-A3D5FDA6B803}" type="presOf" srcId="{EA6F4873-AD4E-4DE5-B27E-F476CDF5B708}" destId="{98FE53E5-7C2E-4734-B3E3-E1A4F6F25ED4}" srcOrd="0" destOrd="0" presId="urn:microsoft.com/office/officeart/2005/8/layout/hList1"/>
    <dgm:cxn modelId="{77181F56-B414-4022-A1F9-313EAD0DF560}" type="presOf" srcId="{7C943D2D-8BC4-476E-9A5C-D8FDC1B44F42}" destId="{76A93321-D807-4B7C-8130-D91DC37DF2AF}" srcOrd="0" destOrd="0" presId="urn:microsoft.com/office/officeart/2005/8/layout/hList1"/>
    <dgm:cxn modelId="{448C662C-890C-4622-8879-C8F95F84B036}" type="presOf" srcId="{48156B7A-621B-4589-B15F-C189A87DD058}" destId="{8E521314-BE70-4590-9094-F1E5C01EFF0C}" srcOrd="0" destOrd="0" presId="urn:microsoft.com/office/officeart/2005/8/layout/hList1"/>
    <dgm:cxn modelId="{A9EF93A2-E3F9-49CB-B938-DABE5DF20AEA}" srcId="{D22D9090-B481-45F9-BDD1-91318390E0C2}" destId="{7C943D2D-8BC4-476E-9A5C-D8FDC1B44F42}" srcOrd="3" destOrd="0" parTransId="{67AD6DF3-0113-410F-9DC2-1479816F6BCB}" sibTransId="{E8CF4366-AB0F-4B4B-A329-A3C73E430EFF}"/>
    <dgm:cxn modelId="{81164451-A67B-4072-926B-9347CD2CAC42}" srcId="{7C943D2D-8BC4-476E-9A5C-D8FDC1B44F42}" destId="{EA6F4873-AD4E-4DE5-B27E-F476CDF5B708}" srcOrd="0" destOrd="0" parTransId="{49FDD982-CD2A-45F4-B0B1-EF2E5DFB4AF2}" sibTransId="{D9B48E91-0C9E-4A33-B866-F5CEDC09B93E}"/>
    <dgm:cxn modelId="{543C7F21-68C4-4971-A6B7-57FCEDD28C1F}" type="presOf" srcId="{4E0D9187-BCE4-4DF7-B57D-86A5CF7008CF}" destId="{F73B327F-64D8-435D-99D6-54E6EF89E902}" srcOrd="0" destOrd="0" presId="urn:microsoft.com/office/officeart/2005/8/layout/hList1"/>
    <dgm:cxn modelId="{B5CE290C-F853-4EC5-8064-EC22385BF3F8}" type="presOf" srcId="{A83CA887-51FE-439A-87DD-97E88328DB48}" destId="{BB610084-625D-42D0-B353-FAE39955BDC2}" srcOrd="0" destOrd="0" presId="urn:microsoft.com/office/officeart/2005/8/layout/hList1"/>
    <dgm:cxn modelId="{BAB18EF6-BAEE-4E9B-989C-9D2530DF2448}" type="presOf" srcId="{C51495DD-5E5A-4A51-B9A0-69D04F4B1543}" destId="{92F7D0D5-6DB8-4974-B773-469465C66446}" srcOrd="0" destOrd="0" presId="urn:microsoft.com/office/officeart/2005/8/layout/hList1"/>
    <dgm:cxn modelId="{7BE12D2B-4805-4D6E-9556-23738BD3E239}" type="presParOf" srcId="{6D9418BC-6876-4C5E-A8D7-27A5AF1C9DBF}" destId="{A89BC348-78D0-4F84-A32E-55ECAAEB62C0}" srcOrd="0" destOrd="0" presId="urn:microsoft.com/office/officeart/2005/8/layout/hList1"/>
    <dgm:cxn modelId="{15FC9828-8CB7-4618-AD7E-1FD0F5F558AC}" type="presParOf" srcId="{A89BC348-78D0-4F84-A32E-55ECAAEB62C0}" destId="{89FE4DF8-1F95-40EE-A31D-CB4715417BD6}" srcOrd="0" destOrd="0" presId="urn:microsoft.com/office/officeart/2005/8/layout/hList1"/>
    <dgm:cxn modelId="{CA86FEEB-DBCF-4817-9283-2AC04A00DAD6}" type="presParOf" srcId="{A89BC348-78D0-4F84-A32E-55ECAAEB62C0}" destId="{92F7D0D5-6DB8-4974-B773-469465C66446}" srcOrd="1" destOrd="0" presId="urn:microsoft.com/office/officeart/2005/8/layout/hList1"/>
    <dgm:cxn modelId="{DEC54372-BCEC-47FA-949A-3F1E96D55FFF}" type="presParOf" srcId="{6D9418BC-6876-4C5E-A8D7-27A5AF1C9DBF}" destId="{916F2C9B-4858-4B76-8DA0-1B76941374CB}" srcOrd="1" destOrd="0" presId="urn:microsoft.com/office/officeart/2005/8/layout/hList1"/>
    <dgm:cxn modelId="{2ABAAD69-43C2-46C8-8F20-EA625CAA4EF5}" type="presParOf" srcId="{6D9418BC-6876-4C5E-A8D7-27A5AF1C9DBF}" destId="{60F08EF8-BCCF-41FE-B70B-C85D19C5C6BB}" srcOrd="2" destOrd="0" presId="urn:microsoft.com/office/officeart/2005/8/layout/hList1"/>
    <dgm:cxn modelId="{ACD52E92-8BBE-4496-B8FB-A0C520144934}" type="presParOf" srcId="{60F08EF8-BCCF-41FE-B70B-C85D19C5C6BB}" destId="{274B4640-7536-45C7-B784-93CB8A7524A4}" srcOrd="0" destOrd="0" presId="urn:microsoft.com/office/officeart/2005/8/layout/hList1"/>
    <dgm:cxn modelId="{0E73C82E-AB49-48EF-ABF7-38054A12CB6E}" type="presParOf" srcId="{60F08EF8-BCCF-41FE-B70B-C85D19C5C6BB}" destId="{BB610084-625D-42D0-B353-FAE39955BDC2}" srcOrd="1" destOrd="0" presId="urn:microsoft.com/office/officeart/2005/8/layout/hList1"/>
    <dgm:cxn modelId="{A2475AA1-75AC-43DC-8084-5CD350CF5259}" type="presParOf" srcId="{6D9418BC-6876-4C5E-A8D7-27A5AF1C9DBF}" destId="{3EE1362A-BDA1-4B34-B994-71E4C0F02D2D}" srcOrd="3" destOrd="0" presId="urn:microsoft.com/office/officeart/2005/8/layout/hList1"/>
    <dgm:cxn modelId="{B717A9D9-0D11-4643-A327-2640BC4D795E}" type="presParOf" srcId="{6D9418BC-6876-4C5E-A8D7-27A5AF1C9DBF}" destId="{DFC0BE13-415B-46B5-8006-0D5B985D815C}" srcOrd="4" destOrd="0" presId="urn:microsoft.com/office/officeart/2005/8/layout/hList1"/>
    <dgm:cxn modelId="{87767A93-FE0A-4710-8608-BFCE532030C6}" type="presParOf" srcId="{DFC0BE13-415B-46B5-8006-0D5B985D815C}" destId="{8E521314-BE70-4590-9094-F1E5C01EFF0C}" srcOrd="0" destOrd="0" presId="urn:microsoft.com/office/officeart/2005/8/layout/hList1"/>
    <dgm:cxn modelId="{5234CC9B-BCA2-4ED2-A11E-C18BECD9C96A}" type="presParOf" srcId="{DFC0BE13-415B-46B5-8006-0D5B985D815C}" destId="{2DA1C611-D230-4DB5-AC34-05E0A222B91A}" srcOrd="1" destOrd="0" presId="urn:microsoft.com/office/officeart/2005/8/layout/hList1"/>
    <dgm:cxn modelId="{86B633CC-9E3C-42ED-A3F0-B9C453B9DF8C}" type="presParOf" srcId="{6D9418BC-6876-4C5E-A8D7-27A5AF1C9DBF}" destId="{47C51C23-A3DB-467B-B4C2-942AEB79B0AA}" srcOrd="5" destOrd="0" presId="urn:microsoft.com/office/officeart/2005/8/layout/hList1"/>
    <dgm:cxn modelId="{2F215DED-F30C-418D-86E7-385623DA45CE}" type="presParOf" srcId="{6D9418BC-6876-4C5E-A8D7-27A5AF1C9DBF}" destId="{59CA9F09-9763-478B-BD9B-5705EB9A2610}" srcOrd="6" destOrd="0" presId="urn:microsoft.com/office/officeart/2005/8/layout/hList1"/>
    <dgm:cxn modelId="{C310D251-B1A5-42B9-833E-442A23E8E885}" type="presParOf" srcId="{59CA9F09-9763-478B-BD9B-5705EB9A2610}" destId="{76A93321-D807-4B7C-8130-D91DC37DF2AF}" srcOrd="0" destOrd="0" presId="urn:microsoft.com/office/officeart/2005/8/layout/hList1"/>
    <dgm:cxn modelId="{1B484331-EC71-4A52-8DF4-58E9D2B00E9E}" type="presParOf" srcId="{59CA9F09-9763-478B-BD9B-5705EB9A2610}" destId="{98FE53E5-7C2E-4734-B3E3-E1A4F6F25ED4}" srcOrd="1" destOrd="0" presId="urn:microsoft.com/office/officeart/2005/8/layout/hList1"/>
    <dgm:cxn modelId="{878D50F0-56A0-41FF-B6FB-714F8D524450}" type="presParOf" srcId="{6D9418BC-6876-4C5E-A8D7-27A5AF1C9DBF}" destId="{4BE3E65B-7CCA-472A-A889-06876F6FF72E}" srcOrd="7" destOrd="0" presId="urn:microsoft.com/office/officeart/2005/8/layout/hList1"/>
    <dgm:cxn modelId="{91D25154-5A4B-440B-9345-4942A8494D2D}" type="presParOf" srcId="{6D9418BC-6876-4C5E-A8D7-27A5AF1C9DBF}" destId="{63FE995C-3BD1-4DB5-8286-8E143A658997}" srcOrd="8" destOrd="0" presId="urn:microsoft.com/office/officeart/2005/8/layout/hList1"/>
    <dgm:cxn modelId="{B1D3A9C9-2D0A-4692-BDBD-90011CD50B8D}" type="presParOf" srcId="{63FE995C-3BD1-4DB5-8286-8E143A658997}" destId="{302C2DCC-D1DE-4E0A-8D6D-BFFEAC81305C}" srcOrd="0" destOrd="0" presId="urn:microsoft.com/office/officeart/2005/8/layout/hList1"/>
    <dgm:cxn modelId="{0FCC2E7C-B7B5-44D6-A638-E78C69AAB998}" type="presParOf" srcId="{63FE995C-3BD1-4DB5-8286-8E143A658997}" destId="{F73B327F-64D8-435D-99D6-54E6EF89E9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779EB-6A8D-4E63-B14B-3921707EA481}">
      <dsp:nvSpPr>
        <dsp:cNvPr id="0" name=""/>
        <dsp:cNvSpPr/>
      </dsp:nvSpPr>
      <dsp:spPr>
        <a:xfrm>
          <a:off x="731341" y="29"/>
          <a:ext cx="1077515" cy="646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H</a:t>
          </a:r>
        </a:p>
      </dsp:txBody>
      <dsp:txXfrm>
        <a:off x="731341" y="29"/>
        <a:ext cx="1077515" cy="646509"/>
      </dsp:txXfrm>
    </dsp:sp>
    <dsp:sp modelId="{ADEFBA2A-1278-4E4F-8A05-D4E7C5A2B9CB}">
      <dsp:nvSpPr>
        <dsp:cNvPr id="0" name=""/>
        <dsp:cNvSpPr/>
      </dsp:nvSpPr>
      <dsp:spPr>
        <a:xfrm>
          <a:off x="1916608" y="29"/>
          <a:ext cx="1077515" cy="646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O</a:t>
          </a:r>
        </a:p>
      </dsp:txBody>
      <dsp:txXfrm>
        <a:off x="1916608" y="29"/>
        <a:ext cx="1077515" cy="646509"/>
      </dsp:txXfrm>
    </dsp:sp>
    <dsp:sp modelId="{B171A200-F4B6-43EA-9241-4B2C5F75935D}">
      <dsp:nvSpPr>
        <dsp:cNvPr id="0" name=""/>
        <dsp:cNvSpPr/>
      </dsp:nvSpPr>
      <dsp:spPr>
        <a:xfrm>
          <a:off x="3101875" y="29"/>
          <a:ext cx="1077515" cy="646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L</a:t>
          </a:r>
        </a:p>
      </dsp:txBody>
      <dsp:txXfrm>
        <a:off x="3101875" y="29"/>
        <a:ext cx="1077515" cy="646509"/>
      </dsp:txXfrm>
    </dsp:sp>
    <dsp:sp modelId="{440050FE-6724-4496-AF8C-BFD6150C5A59}">
      <dsp:nvSpPr>
        <dsp:cNvPr id="0" name=""/>
        <dsp:cNvSpPr/>
      </dsp:nvSpPr>
      <dsp:spPr>
        <a:xfrm>
          <a:off x="4287142" y="29"/>
          <a:ext cx="1077515" cy="6465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A</a:t>
          </a:r>
        </a:p>
      </dsp:txBody>
      <dsp:txXfrm>
        <a:off x="4287142" y="29"/>
        <a:ext cx="1077515" cy="6465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4DF8-1F95-40EE-A31D-CB4715417BD6}">
      <dsp:nvSpPr>
        <dsp:cNvPr id="0" name=""/>
        <dsp:cNvSpPr/>
      </dsp:nvSpPr>
      <dsp:spPr>
        <a:xfrm>
          <a:off x="3478" y="62763"/>
          <a:ext cx="1333571" cy="34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ljust</a:t>
          </a:r>
          <a:endParaRPr lang="es-AR" sz="1200" kern="1200" dirty="0"/>
        </a:p>
      </dsp:txBody>
      <dsp:txXfrm>
        <a:off x="3478" y="62763"/>
        <a:ext cx="1333571" cy="345600"/>
      </dsp:txXfrm>
    </dsp:sp>
    <dsp:sp modelId="{92F7D0D5-6DB8-4974-B773-469465C66446}">
      <dsp:nvSpPr>
        <dsp:cNvPr id="0" name=""/>
        <dsp:cNvSpPr/>
      </dsp:nvSpPr>
      <dsp:spPr>
        <a:xfrm>
          <a:off x="3478" y="408363"/>
          <a:ext cx="1333571" cy="14493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Alinea la cadena de caracteres a la izquierda y completa con el ancho indicado y el carácter de relleno.</a:t>
          </a:r>
        </a:p>
      </dsp:txBody>
      <dsp:txXfrm>
        <a:off x="3478" y="408363"/>
        <a:ext cx="1333571" cy="1449360"/>
      </dsp:txXfrm>
    </dsp:sp>
    <dsp:sp modelId="{274B4640-7536-45C7-B784-93CB8A7524A4}">
      <dsp:nvSpPr>
        <dsp:cNvPr id="0" name=""/>
        <dsp:cNvSpPr/>
      </dsp:nvSpPr>
      <dsp:spPr>
        <a:xfrm>
          <a:off x="1523750" y="62763"/>
          <a:ext cx="1333571" cy="345600"/>
        </a:xfrm>
        <a:prstGeom prst="rect">
          <a:avLst/>
        </a:prstGeom>
        <a:solidFill>
          <a:schemeClr val="accent2">
            <a:hueOff val="-148714"/>
            <a:satOff val="-20425"/>
            <a:lumOff val="3529"/>
            <a:alphaOff val="0"/>
          </a:schemeClr>
        </a:solidFill>
        <a:ln w="25400" cap="flat" cmpd="sng" algn="ctr">
          <a:solidFill>
            <a:schemeClr val="accent2">
              <a:hueOff val="-148714"/>
              <a:satOff val="-2042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rjust</a:t>
          </a:r>
          <a:endParaRPr lang="es-AR" sz="1200" kern="1200" dirty="0"/>
        </a:p>
      </dsp:txBody>
      <dsp:txXfrm>
        <a:off x="1523750" y="62763"/>
        <a:ext cx="1333571" cy="345600"/>
      </dsp:txXfrm>
    </dsp:sp>
    <dsp:sp modelId="{BB610084-625D-42D0-B353-FAE39955BDC2}">
      <dsp:nvSpPr>
        <dsp:cNvPr id="0" name=""/>
        <dsp:cNvSpPr/>
      </dsp:nvSpPr>
      <dsp:spPr>
        <a:xfrm>
          <a:off x="1523750" y="408363"/>
          <a:ext cx="1333571" cy="1449360"/>
        </a:xfrm>
        <a:prstGeom prst="rect">
          <a:avLst/>
        </a:prstGeom>
        <a:solidFill>
          <a:schemeClr val="accent2">
            <a:tint val="40000"/>
            <a:alpha val="90000"/>
            <a:hueOff val="-343458"/>
            <a:satOff val="-3838"/>
            <a:lumOff val="5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43458"/>
              <a:satOff val="-3838"/>
              <a:lumOff val="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Alinea la cadena de caracteres a la derecha y completa con el ancho indicado y el carácter de relleno.</a:t>
          </a:r>
        </a:p>
      </dsp:txBody>
      <dsp:txXfrm>
        <a:off x="1523750" y="408363"/>
        <a:ext cx="1333571" cy="1449360"/>
      </dsp:txXfrm>
    </dsp:sp>
    <dsp:sp modelId="{8E521314-BE70-4590-9094-F1E5C01EFF0C}">
      <dsp:nvSpPr>
        <dsp:cNvPr id="0" name=""/>
        <dsp:cNvSpPr/>
      </dsp:nvSpPr>
      <dsp:spPr>
        <a:xfrm>
          <a:off x="3044023" y="62763"/>
          <a:ext cx="1333571" cy="345600"/>
        </a:xfrm>
        <a:prstGeom prst="rect">
          <a:avLst/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25400" cap="flat" cmpd="sng" algn="ctr">
          <a:solidFill>
            <a:schemeClr val="accent2">
              <a:hueOff val="-297427"/>
              <a:satOff val="-40851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lstrip</a:t>
          </a:r>
          <a:endParaRPr lang="es-AR" sz="1200" kern="1200" dirty="0"/>
        </a:p>
      </dsp:txBody>
      <dsp:txXfrm>
        <a:off x="3044023" y="62763"/>
        <a:ext cx="1333571" cy="345600"/>
      </dsp:txXfrm>
    </dsp:sp>
    <dsp:sp modelId="{2DA1C611-D230-4DB5-AC34-05E0A222B91A}">
      <dsp:nvSpPr>
        <dsp:cNvPr id="0" name=""/>
        <dsp:cNvSpPr/>
      </dsp:nvSpPr>
      <dsp:spPr>
        <a:xfrm>
          <a:off x="3044023" y="408363"/>
          <a:ext cx="1333571" cy="1449360"/>
        </a:xfrm>
        <a:prstGeom prst="rect">
          <a:avLst/>
        </a:prstGeom>
        <a:solidFill>
          <a:schemeClr val="accent2">
            <a:tint val="40000"/>
            <a:alpha val="90000"/>
            <a:hueOff val="-686915"/>
            <a:satOff val="-7676"/>
            <a:lumOff val="10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86915"/>
              <a:satOff val="-7676"/>
              <a:lumOff val="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Devuelve una cadena sin los caracteres indicados en </a:t>
          </a:r>
          <a:r>
            <a:rPr lang="es-ES" sz="1200" kern="1200" dirty="0" err="1"/>
            <a:t>str</a:t>
          </a:r>
          <a:r>
            <a:rPr lang="es-ES" sz="1200" kern="1200" dirty="0"/>
            <a:t> al inicio de la cadena.</a:t>
          </a:r>
          <a:endParaRPr lang="es-AR" sz="1200" kern="1200" dirty="0"/>
        </a:p>
      </dsp:txBody>
      <dsp:txXfrm>
        <a:off x="3044023" y="408363"/>
        <a:ext cx="1333571" cy="1449360"/>
      </dsp:txXfrm>
    </dsp:sp>
    <dsp:sp modelId="{76A93321-D807-4B7C-8130-D91DC37DF2AF}">
      <dsp:nvSpPr>
        <dsp:cNvPr id="0" name=""/>
        <dsp:cNvSpPr/>
      </dsp:nvSpPr>
      <dsp:spPr>
        <a:xfrm>
          <a:off x="4564295" y="62763"/>
          <a:ext cx="1333571" cy="345600"/>
        </a:xfrm>
        <a:prstGeom prst="rect">
          <a:avLst/>
        </a:prstGeom>
        <a:solidFill>
          <a:schemeClr val="accent2">
            <a:hueOff val="-446141"/>
            <a:satOff val="-61277"/>
            <a:lumOff val="10588"/>
            <a:alphaOff val="0"/>
          </a:schemeClr>
        </a:solidFill>
        <a:ln w="25400" cap="flat" cmpd="sng" algn="ctr">
          <a:solidFill>
            <a:schemeClr val="accent2">
              <a:hueOff val="-446141"/>
              <a:satOff val="-61277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rstrip</a:t>
          </a:r>
          <a:endParaRPr lang="es-AR" sz="1200" kern="1200" dirty="0"/>
        </a:p>
      </dsp:txBody>
      <dsp:txXfrm>
        <a:off x="4564295" y="62763"/>
        <a:ext cx="1333571" cy="345600"/>
      </dsp:txXfrm>
    </dsp:sp>
    <dsp:sp modelId="{98FE53E5-7C2E-4734-B3E3-E1A4F6F25ED4}">
      <dsp:nvSpPr>
        <dsp:cNvPr id="0" name=""/>
        <dsp:cNvSpPr/>
      </dsp:nvSpPr>
      <dsp:spPr>
        <a:xfrm>
          <a:off x="4564295" y="408363"/>
          <a:ext cx="1333571" cy="1449360"/>
        </a:xfrm>
        <a:prstGeom prst="rect">
          <a:avLst/>
        </a:prstGeom>
        <a:solidFill>
          <a:schemeClr val="accent2">
            <a:tint val="40000"/>
            <a:alpha val="90000"/>
            <a:hueOff val="-1030373"/>
            <a:satOff val="-11513"/>
            <a:lumOff val="1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030373"/>
              <a:satOff val="-11513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Devuelve una cadena sin los caracteres indicados en </a:t>
          </a:r>
          <a:r>
            <a:rPr lang="es-ES" sz="1200" kern="1200" dirty="0" err="1"/>
            <a:t>str</a:t>
          </a:r>
          <a:r>
            <a:rPr lang="es-ES" sz="1200" kern="1200" dirty="0"/>
            <a:t> al final de la cadena.</a:t>
          </a:r>
          <a:endParaRPr lang="es-AR" sz="1200" kern="1200" dirty="0"/>
        </a:p>
      </dsp:txBody>
      <dsp:txXfrm>
        <a:off x="4564295" y="408363"/>
        <a:ext cx="1333571" cy="1449360"/>
      </dsp:txXfrm>
    </dsp:sp>
    <dsp:sp modelId="{302C2DCC-D1DE-4E0A-8D6D-BFFEAC81305C}">
      <dsp:nvSpPr>
        <dsp:cNvPr id="0" name=""/>
        <dsp:cNvSpPr/>
      </dsp:nvSpPr>
      <dsp:spPr>
        <a:xfrm>
          <a:off x="6084567" y="62763"/>
          <a:ext cx="1333571" cy="345600"/>
        </a:xfrm>
        <a:prstGeom prst="rect">
          <a:avLst/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25400" cap="flat" cmpd="sng" algn="ctr">
          <a:solidFill>
            <a:schemeClr val="accent2">
              <a:hueOff val="-594855"/>
              <a:satOff val="-81702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zfill</a:t>
          </a:r>
          <a:endParaRPr lang="es-AR" sz="1200" kern="1200" dirty="0"/>
        </a:p>
      </dsp:txBody>
      <dsp:txXfrm>
        <a:off x="6084567" y="62763"/>
        <a:ext cx="1333571" cy="345600"/>
      </dsp:txXfrm>
    </dsp:sp>
    <dsp:sp modelId="{F73B327F-64D8-435D-99D6-54E6EF89E902}">
      <dsp:nvSpPr>
        <dsp:cNvPr id="0" name=""/>
        <dsp:cNvSpPr/>
      </dsp:nvSpPr>
      <dsp:spPr>
        <a:xfrm>
          <a:off x="6084567" y="408363"/>
          <a:ext cx="1333571" cy="1449360"/>
        </a:xfrm>
        <a:prstGeom prst="rect">
          <a:avLst/>
        </a:prstGeom>
        <a:solidFill>
          <a:schemeClr val="accent2">
            <a:tint val="40000"/>
            <a:alpha val="90000"/>
            <a:hueOff val="-1373830"/>
            <a:satOff val="-15351"/>
            <a:lumOff val="20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73830"/>
              <a:satOff val="-15351"/>
              <a:lumOff val="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Devuelve una cadena completando los espacios a la izquierda con cero dada una longitud.</a:t>
          </a:r>
        </a:p>
      </dsp:txBody>
      <dsp:txXfrm>
        <a:off x="6084567" y="408363"/>
        <a:ext cx="1333571" cy="14493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D55BA-EC2A-4D28-8700-BEED2F946DA8}">
      <dsp:nvSpPr>
        <dsp:cNvPr id="0" name=""/>
        <dsp:cNvSpPr/>
      </dsp:nvSpPr>
      <dsp:spPr>
        <a:xfrm>
          <a:off x="616743" y="122"/>
          <a:ext cx="1519535" cy="9117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%s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Cadena</a:t>
          </a:r>
        </a:p>
      </dsp:txBody>
      <dsp:txXfrm>
        <a:off x="616743" y="122"/>
        <a:ext cx="1519535" cy="911721"/>
      </dsp:txXfrm>
    </dsp:sp>
    <dsp:sp modelId="{DFA8519D-8CD0-4071-81C3-C9F70386EC2E}">
      <dsp:nvSpPr>
        <dsp:cNvPr id="0" name=""/>
        <dsp:cNvSpPr/>
      </dsp:nvSpPr>
      <dsp:spPr>
        <a:xfrm>
          <a:off x="2288232" y="122"/>
          <a:ext cx="1519535" cy="911721"/>
        </a:xfrm>
        <a:prstGeom prst="rect">
          <a:avLst/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%d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Nro. en Base 10</a:t>
          </a:r>
        </a:p>
      </dsp:txBody>
      <dsp:txXfrm>
        <a:off x="2288232" y="122"/>
        <a:ext cx="1519535" cy="911721"/>
      </dsp:txXfrm>
    </dsp:sp>
    <dsp:sp modelId="{072C13A3-16DD-46D6-A6D7-C3277C3BE1CC}">
      <dsp:nvSpPr>
        <dsp:cNvPr id="0" name=""/>
        <dsp:cNvSpPr/>
      </dsp:nvSpPr>
      <dsp:spPr>
        <a:xfrm>
          <a:off x="3959721" y="122"/>
          <a:ext cx="1519535" cy="911721"/>
        </a:xfrm>
        <a:prstGeom prst="rect">
          <a:avLst/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%f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/>
            <a:t>Nro. Coma flotante</a:t>
          </a:r>
        </a:p>
      </dsp:txBody>
      <dsp:txXfrm>
        <a:off x="3959721" y="122"/>
        <a:ext cx="1519535" cy="911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CF92B-EBD6-4C75-B6BE-91FCDAA49CC7}">
      <dsp:nvSpPr>
        <dsp:cNvPr id="0" name=""/>
        <dsp:cNvSpPr/>
      </dsp:nvSpPr>
      <dsp:spPr>
        <a:xfrm>
          <a:off x="0" y="247036"/>
          <a:ext cx="2315395" cy="1389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+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Concatenar</a:t>
          </a:r>
        </a:p>
      </dsp:txBody>
      <dsp:txXfrm>
        <a:off x="0" y="247036"/>
        <a:ext cx="2315395" cy="1389237"/>
      </dsp:txXfrm>
    </dsp:sp>
    <dsp:sp modelId="{C1F28146-9AFC-4194-A61D-6705A70F89F3}">
      <dsp:nvSpPr>
        <dsp:cNvPr id="0" name=""/>
        <dsp:cNvSpPr/>
      </dsp:nvSpPr>
      <dsp:spPr>
        <a:xfrm>
          <a:off x="2546935" y="247036"/>
          <a:ext cx="2315395" cy="1389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* 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Multiplicar</a:t>
          </a:r>
        </a:p>
      </dsp:txBody>
      <dsp:txXfrm>
        <a:off x="2546935" y="247036"/>
        <a:ext cx="2315395" cy="1389237"/>
      </dsp:txXfrm>
    </dsp:sp>
    <dsp:sp modelId="{C8C359B7-F3D2-474E-B219-1E5709D28457}">
      <dsp:nvSpPr>
        <dsp:cNvPr id="0" name=""/>
        <dsp:cNvSpPr/>
      </dsp:nvSpPr>
      <dsp:spPr>
        <a:xfrm>
          <a:off x="5093870" y="247036"/>
          <a:ext cx="2315395" cy="13892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+= 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100" kern="1200" dirty="0"/>
            <a:t>Añadir</a:t>
          </a:r>
        </a:p>
      </dsp:txBody>
      <dsp:txXfrm>
        <a:off x="5093870" y="247036"/>
        <a:ext cx="2315395" cy="1389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CF92B-EBD6-4C75-B6BE-91FCDAA49CC7}">
      <dsp:nvSpPr>
        <dsp:cNvPr id="0" name=""/>
        <dsp:cNvSpPr/>
      </dsp:nvSpPr>
      <dsp:spPr>
        <a:xfrm>
          <a:off x="721792" y="0"/>
          <a:ext cx="2311777" cy="1387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/>
            <a:t>in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/>
            <a:t>Buscar</a:t>
          </a:r>
        </a:p>
      </dsp:txBody>
      <dsp:txXfrm>
        <a:off x="721792" y="0"/>
        <a:ext cx="2311777" cy="1387066"/>
      </dsp:txXfrm>
    </dsp:sp>
    <dsp:sp modelId="{C1F28146-9AFC-4194-A61D-6705A70F89F3}">
      <dsp:nvSpPr>
        <dsp:cNvPr id="0" name=""/>
        <dsp:cNvSpPr/>
      </dsp:nvSpPr>
      <dsp:spPr>
        <a:xfrm>
          <a:off x="3820221" y="294"/>
          <a:ext cx="2311777" cy="13870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/>
            <a:t>== 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/>
            <a:t>Comparar</a:t>
          </a:r>
        </a:p>
      </dsp:txBody>
      <dsp:txXfrm>
        <a:off x="3820221" y="294"/>
        <a:ext cx="2311777" cy="1387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779EB-6A8D-4E63-B14B-3921707EA481}">
      <dsp:nvSpPr>
        <dsp:cNvPr id="0" name=""/>
        <dsp:cNvSpPr/>
      </dsp:nvSpPr>
      <dsp:spPr>
        <a:xfrm>
          <a:off x="159893" y="234"/>
          <a:ext cx="1058032" cy="634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/>
            <a:t>H</a:t>
          </a:r>
        </a:p>
      </dsp:txBody>
      <dsp:txXfrm>
        <a:off x="159893" y="234"/>
        <a:ext cx="1058032" cy="634819"/>
      </dsp:txXfrm>
    </dsp:sp>
    <dsp:sp modelId="{ADEFBA2A-1278-4E4F-8A05-D4E7C5A2B9CB}">
      <dsp:nvSpPr>
        <dsp:cNvPr id="0" name=""/>
        <dsp:cNvSpPr/>
      </dsp:nvSpPr>
      <dsp:spPr>
        <a:xfrm>
          <a:off x="1323729" y="110"/>
          <a:ext cx="1058032" cy="635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/>
            <a:t>O</a:t>
          </a:r>
        </a:p>
      </dsp:txBody>
      <dsp:txXfrm>
        <a:off x="1323729" y="110"/>
        <a:ext cx="1058032" cy="635067"/>
      </dsp:txXfrm>
    </dsp:sp>
    <dsp:sp modelId="{B171A200-F4B6-43EA-9241-4B2C5F75935D}">
      <dsp:nvSpPr>
        <dsp:cNvPr id="0" name=""/>
        <dsp:cNvSpPr/>
      </dsp:nvSpPr>
      <dsp:spPr>
        <a:xfrm>
          <a:off x="2487565" y="234"/>
          <a:ext cx="1058032" cy="634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/>
            <a:t>L</a:t>
          </a:r>
        </a:p>
      </dsp:txBody>
      <dsp:txXfrm>
        <a:off x="2487565" y="234"/>
        <a:ext cx="1058032" cy="634819"/>
      </dsp:txXfrm>
    </dsp:sp>
    <dsp:sp modelId="{440050FE-6724-4496-AF8C-BFD6150C5A59}">
      <dsp:nvSpPr>
        <dsp:cNvPr id="0" name=""/>
        <dsp:cNvSpPr/>
      </dsp:nvSpPr>
      <dsp:spPr>
        <a:xfrm>
          <a:off x="3651400" y="234"/>
          <a:ext cx="1058032" cy="634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000" kern="1200" dirty="0"/>
            <a:t>A</a:t>
          </a:r>
        </a:p>
      </dsp:txBody>
      <dsp:txXfrm>
        <a:off x="3651400" y="234"/>
        <a:ext cx="1058032" cy="634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A247-1E80-4CD7-8752-E5EE732A5ABA}">
      <dsp:nvSpPr>
        <dsp:cNvPr id="0" name=""/>
        <dsp:cNvSpPr/>
      </dsp:nvSpPr>
      <dsp:spPr>
        <a:xfrm>
          <a:off x="2366" y="2228"/>
          <a:ext cx="230700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err="1"/>
            <a:t>len</a:t>
          </a:r>
          <a:r>
            <a:rPr lang="es-AR" sz="1600" kern="1200" dirty="0"/>
            <a:t>(cadena)</a:t>
          </a:r>
        </a:p>
      </dsp:txBody>
      <dsp:txXfrm>
        <a:off x="2366" y="2228"/>
        <a:ext cx="2307002" cy="460800"/>
      </dsp:txXfrm>
    </dsp:sp>
    <dsp:sp modelId="{247656CB-93C2-4611-83FB-170903EC0DC6}">
      <dsp:nvSpPr>
        <dsp:cNvPr id="0" name=""/>
        <dsp:cNvSpPr/>
      </dsp:nvSpPr>
      <dsp:spPr>
        <a:xfrm>
          <a:off x="2366" y="463028"/>
          <a:ext cx="2307002" cy="1070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Devuelve el número de caracteres que contiene la cadena.</a:t>
          </a:r>
          <a:endParaRPr lang="es-AR" sz="1600" kern="1200" dirty="0"/>
        </a:p>
      </dsp:txBody>
      <dsp:txXfrm>
        <a:off x="2366" y="463028"/>
        <a:ext cx="2307002" cy="1070550"/>
      </dsp:txXfrm>
    </dsp:sp>
    <dsp:sp modelId="{0D4065BA-4E36-4C79-8764-65FA3A85B972}">
      <dsp:nvSpPr>
        <dsp:cNvPr id="0" name=""/>
        <dsp:cNvSpPr/>
      </dsp:nvSpPr>
      <dsp:spPr>
        <a:xfrm>
          <a:off x="2632348" y="2228"/>
          <a:ext cx="230700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err="1"/>
            <a:t>max</a:t>
          </a:r>
          <a:r>
            <a:rPr lang="es-AR" sz="1600" kern="1200" dirty="0"/>
            <a:t>(cadena)</a:t>
          </a:r>
        </a:p>
      </dsp:txBody>
      <dsp:txXfrm>
        <a:off x="2632348" y="2228"/>
        <a:ext cx="2307002" cy="460800"/>
      </dsp:txXfrm>
    </dsp:sp>
    <dsp:sp modelId="{47AAC026-A2F9-48F1-82CF-76188BA0EB86}">
      <dsp:nvSpPr>
        <dsp:cNvPr id="0" name=""/>
        <dsp:cNvSpPr/>
      </dsp:nvSpPr>
      <dsp:spPr>
        <a:xfrm>
          <a:off x="2632348" y="463028"/>
          <a:ext cx="2307002" cy="1070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/>
            <a:t>Devuelve el carácter con el valor unicode más alto de la cadena.</a:t>
          </a:r>
          <a:endParaRPr lang="es-AR" sz="1600" kern="1200" dirty="0"/>
        </a:p>
      </dsp:txBody>
      <dsp:txXfrm>
        <a:off x="2632348" y="463028"/>
        <a:ext cx="2307002" cy="1070550"/>
      </dsp:txXfrm>
    </dsp:sp>
    <dsp:sp modelId="{CF4472A1-7F35-4EAC-81CC-D4E206C04E5C}">
      <dsp:nvSpPr>
        <dsp:cNvPr id="0" name=""/>
        <dsp:cNvSpPr/>
      </dsp:nvSpPr>
      <dsp:spPr>
        <a:xfrm>
          <a:off x="5262331" y="2228"/>
          <a:ext cx="230700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/>
            <a:t>min(cadena)</a:t>
          </a:r>
        </a:p>
      </dsp:txBody>
      <dsp:txXfrm>
        <a:off x="5262331" y="2228"/>
        <a:ext cx="2307002" cy="460800"/>
      </dsp:txXfrm>
    </dsp:sp>
    <dsp:sp modelId="{82763196-0C13-4901-BC63-155559EC8303}">
      <dsp:nvSpPr>
        <dsp:cNvPr id="0" name=""/>
        <dsp:cNvSpPr/>
      </dsp:nvSpPr>
      <dsp:spPr>
        <a:xfrm>
          <a:off x="5262331" y="463028"/>
          <a:ext cx="2307002" cy="1070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/>
            <a:t>Devuelve el carácter con el valor </a:t>
          </a:r>
          <a:r>
            <a:rPr lang="es-ES" sz="1600" kern="1200" dirty="0" err="1"/>
            <a:t>unicode</a:t>
          </a:r>
          <a:r>
            <a:rPr lang="es-ES" sz="1600" kern="1200" dirty="0"/>
            <a:t> más bajo de la cadena.</a:t>
          </a:r>
          <a:endParaRPr lang="es-AR" sz="1600" kern="1200" dirty="0"/>
        </a:p>
      </dsp:txBody>
      <dsp:txXfrm>
        <a:off x="5262331" y="463028"/>
        <a:ext cx="2307002" cy="1070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2BBE1-D2E1-464F-9CA0-97A3B65E5365}">
      <dsp:nvSpPr>
        <dsp:cNvPr id="0" name=""/>
        <dsp:cNvSpPr/>
      </dsp:nvSpPr>
      <dsp:spPr>
        <a:xfrm>
          <a:off x="905" y="255478"/>
          <a:ext cx="1141508" cy="684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count</a:t>
          </a:r>
          <a:endParaRPr lang="es-AR" sz="1800" kern="1200" dirty="0"/>
        </a:p>
      </dsp:txBody>
      <dsp:txXfrm>
        <a:off x="905" y="255478"/>
        <a:ext cx="1141508" cy="684905"/>
      </dsp:txXfrm>
    </dsp:sp>
    <dsp:sp modelId="{783D381D-0927-46C9-83A4-206C3E2D27F0}">
      <dsp:nvSpPr>
        <dsp:cNvPr id="0" name=""/>
        <dsp:cNvSpPr/>
      </dsp:nvSpPr>
      <dsp:spPr>
        <a:xfrm>
          <a:off x="1256565" y="255478"/>
          <a:ext cx="1141508" cy="684905"/>
        </a:xfrm>
        <a:prstGeom prst="rect">
          <a:avLst/>
        </a:prstGeom>
        <a:solidFill>
          <a:schemeClr val="accent2">
            <a:hueOff val="-29743"/>
            <a:satOff val="-4085"/>
            <a:lumOff val="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replace</a:t>
          </a:r>
          <a:endParaRPr lang="es-AR" sz="1800" kern="1200" dirty="0"/>
        </a:p>
      </dsp:txBody>
      <dsp:txXfrm>
        <a:off x="1256565" y="255478"/>
        <a:ext cx="1141508" cy="684905"/>
      </dsp:txXfrm>
    </dsp:sp>
    <dsp:sp modelId="{F997C33A-9517-452F-8F85-A86F65966E93}">
      <dsp:nvSpPr>
        <dsp:cNvPr id="0" name=""/>
        <dsp:cNvSpPr/>
      </dsp:nvSpPr>
      <dsp:spPr>
        <a:xfrm>
          <a:off x="2512224" y="255478"/>
          <a:ext cx="1141508" cy="684905"/>
        </a:xfrm>
        <a:prstGeom prst="rect">
          <a:avLst/>
        </a:prstGeom>
        <a:solidFill>
          <a:schemeClr val="accent2">
            <a:hueOff val="-59485"/>
            <a:satOff val="-8170"/>
            <a:lumOff val="1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find</a:t>
          </a:r>
          <a:endParaRPr lang="es-AR" sz="1800" kern="1200" dirty="0"/>
        </a:p>
      </dsp:txBody>
      <dsp:txXfrm>
        <a:off x="2512224" y="255478"/>
        <a:ext cx="1141508" cy="684905"/>
      </dsp:txXfrm>
    </dsp:sp>
    <dsp:sp modelId="{A9CEB99F-6B35-4903-8A03-678E3A24D0CD}">
      <dsp:nvSpPr>
        <dsp:cNvPr id="0" name=""/>
        <dsp:cNvSpPr/>
      </dsp:nvSpPr>
      <dsp:spPr>
        <a:xfrm>
          <a:off x="3767884" y="255478"/>
          <a:ext cx="1141508" cy="684905"/>
        </a:xfrm>
        <a:prstGeom prst="rect">
          <a:avLst/>
        </a:prstGeom>
        <a:solidFill>
          <a:schemeClr val="accent2">
            <a:hueOff val="-89228"/>
            <a:satOff val="-12255"/>
            <a:lumOff val="2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split</a:t>
          </a:r>
          <a:endParaRPr lang="es-AR" sz="1800" kern="1200" dirty="0"/>
        </a:p>
      </dsp:txBody>
      <dsp:txXfrm>
        <a:off x="3767884" y="255478"/>
        <a:ext cx="1141508" cy="684905"/>
      </dsp:txXfrm>
    </dsp:sp>
    <dsp:sp modelId="{037C6A41-8C41-416E-9156-3A3CAD228B5F}">
      <dsp:nvSpPr>
        <dsp:cNvPr id="0" name=""/>
        <dsp:cNvSpPr/>
      </dsp:nvSpPr>
      <dsp:spPr>
        <a:xfrm>
          <a:off x="5023543" y="255478"/>
          <a:ext cx="1141508" cy="684905"/>
        </a:xfrm>
        <a:prstGeom prst="rect">
          <a:avLst/>
        </a:prstGeom>
        <a:solidFill>
          <a:schemeClr val="accent2">
            <a:hueOff val="-118971"/>
            <a:satOff val="-16340"/>
            <a:lumOff val="2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index</a:t>
          </a:r>
          <a:endParaRPr lang="es-AR" sz="1800" kern="1200" dirty="0"/>
        </a:p>
      </dsp:txBody>
      <dsp:txXfrm>
        <a:off x="5023543" y="255478"/>
        <a:ext cx="1141508" cy="684905"/>
      </dsp:txXfrm>
    </dsp:sp>
    <dsp:sp modelId="{AFDA3E78-FCDC-4D22-AD3C-505891D6D2D0}">
      <dsp:nvSpPr>
        <dsp:cNvPr id="0" name=""/>
        <dsp:cNvSpPr/>
      </dsp:nvSpPr>
      <dsp:spPr>
        <a:xfrm>
          <a:off x="6279203" y="255478"/>
          <a:ext cx="1141508" cy="684905"/>
        </a:xfrm>
        <a:prstGeom prst="rect">
          <a:avLst/>
        </a:prstGeom>
        <a:solidFill>
          <a:schemeClr val="accent2">
            <a:hueOff val="-148714"/>
            <a:satOff val="-20425"/>
            <a:lumOff val="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isalpha</a:t>
          </a:r>
          <a:endParaRPr lang="es-AR" sz="1800" kern="1200" dirty="0"/>
        </a:p>
      </dsp:txBody>
      <dsp:txXfrm>
        <a:off x="6279203" y="255478"/>
        <a:ext cx="1141508" cy="684905"/>
      </dsp:txXfrm>
    </dsp:sp>
    <dsp:sp modelId="{614705E8-E87E-45D5-B0E0-3145874E1E34}">
      <dsp:nvSpPr>
        <dsp:cNvPr id="0" name=""/>
        <dsp:cNvSpPr/>
      </dsp:nvSpPr>
      <dsp:spPr>
        <a:xfrm>
          <a:off x="905" y="1054534"/>
          <a:ext cx="1141508" cy="684905"/>
        </a:xfrm>
        <a:prstGeom prst="rect">
          <a:avLst/>
        </a:prstGeom>
        <a:solidFill>
          <a:schemeClr val="accent2">
            <a:hueOff val="-178456"/>
            <a:satOff val="-24511"/>
            <a:lumOff val="4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isalnum</a:t>
          </a:r>
          <a:endParaRPr lang="es-AR" sz="1800" kern="1200" dirty="0"/>
        </a:p>
      </dsp:txBody>
      <dsp:txXfrm>
        <a:off x="905" y="1054534"/>
        <a:ext cx="1141508" cy="684905"/>
      </dsp:txXfrm>
    </dsp:sp>
    <dsp:sp modelId="{A70BBE39-4D7C-4825-9291-255D92718D1D}">
      <dsp:nvSpPr>
        <dsp:cNvPr id="0" name=""/>
        <dsp:cNvSpPr/>
      </dsp:nvSpPr>
      <dsp:spPr>
        <a:xfrm>
          <a:off x="1256565" y="1054534"/>
          <a:ext cx="1141508" cy="684905"/>
        </a:xfrm>
        <a:prstGeom prst="rect">
          <a:avLst/>
        </a:prstGeom>
        <a:solidFill>
          <a:schemeClr val="accent2">
            <a:hueOff val="-208199"/>
            <a:satOff val="-28596"/>
            <a:lumOff val="4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isdigit</a:t>
          </a:r>
          <a:endParaRPr lang="es-AR" sz="1800" kern="1200" dirty="0"/>
        </a:p>
      </dsp:txBody>
      <dsp:txXfrm>
        <a:off x="1256565" y="1054534"/>
        <a:ext cx="1141508" cy="684905"/>
      </dsp:txXfrm>
    </dsp:sp>
    <dsp:sp modelId="{3E1E43DF-9B6C-4305-B2D4-64A9A31C866A}">
      <dsp:nvSpPr>
        <dsp:cNvPr id="0" name=""/>
        <dsp:cNvSpPr/>
      </dsp:nvSpPr>
      <dsp:spPr>
        <a:xfrm>
          <a:off x="2512224" y="1054534"/>
          <a:ext cx="1141508" cy="684905"/>
        </a:xfrm>
        <a:prstGeom prst="rect">
          <a:avLst/>
        </a:prstGeom>
        <a:solidFill>
          <a:schemeClr val="accent2">
            <a:hueOff val="-237942"/>
            <a:satOff val="-32681"/>
            <a:lumOff val="5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islower</a:t>
          </a:r>
          <a:endParaRPr lang="es-AR" sz="1800" kern="1200" dirty="0"/>
        </a:p>
      </dsp:txBody>
      <dsp:txXfrm>
        <a:off x="2512224" y="1054534"/>
        <a:ext cx="1141508" cy="684905"/>
      </dsp:txXfrm>
    </dsp:sp>
    <dsp:sp modelId="{1B872402-B878-414E-9650-CA66FC4AEE39}">
      <dsp:nvSpPr>
        <dsp:cNvPr id="0" name=""/>
        <dsp:cNvSpPr/>
      </dsp:nvSpPr>
      <dsp:spPr>
        <a:xfrm>
          <a:off x="3767884" y="1054534"/>
          <a:ext cx="1141508" cy="684905"/>
        </a:xfrm>
        <a:prstGeom prst="rect">
          <a:avLst/>
        </a:prstGeom>
        <a:solidFill>
          <a:schemeClr val="accent2">
            <a:hueOff val="-267685"/>
            <a:satOff val="-36766"/>
            <a:lumOff val="6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isupper</a:t>
          </a:r>
          <a:endParaRPr lang="es-AR" sz="1800" kern="1200" dirty="0"/>
        </a:p>
      </dsp:txBody>
      <dsp:txXfrm>
        <a:off x="3767884" y="1054534"/>
        <a:ext cx="1141508" cy="684905"/>
      </dsp:txXfrm>
    </dsp:sp>
    <dsp:sp modelId="{27EA09D9-925F-4F86-B374-055958AA9F1E}">
      <dsp:nvSpPr>
        <dsp:cNvPr id="0" name=""/>
        <dsp:cNvSpPr/>
      </dsp:nvSpPr>
      <dsp:spPr>
        <a:xfrm>
          <a:off x="5023543" y="1054534"/>
          <a:ext cx="1141508" cy="684905"/>
        </a:xfrm>
        <a:prstGeom prst="rect">
          <a:avLst/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upper</a:t>
          </a:r>
          <a:endParaRPr lang="es-AR" sz="1800" kern="1200" dirty="0"/>
        </a:p>
      </dsp:txBody>
      <dsp:txXfrm>
        <a:off x="5023543" y="1054534"/>
        <a:ext cx="1141508" cy="684905"/>
      </dsp:txXfrm>
    </dsp:sp>
    <dsp:sp modelId="{9E805265-F3C3-4F45-9557-575153668307}">
      <dsp:nvSpPr>
        <dsp:cNvPr id="0" name=""/>
        <dsp:cNvSpPr/>
      </dsp:nvSpPr>
      <dsp:spPr>
        <a:xfrm>
          <a:off x="6279203" y="1054534"/>
          <a:ext cx="1141508" cy="684905"/>
        </a:xfrm>
        <a:prstGeom prst="rect">
          <a:avLst/>
        </a:prstGeom>
        <a:solidFill>
          <a:schemeClr val="accent2">
            <a:hueOff val="-327170"/>
            <a:satOff val="-44936"/>
            <a:lumOff val="77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lower</a:t>
          </a:r>
          <a:endParaRPr lang="es-AR" sz="1800" kern="1200" dirty="0"/>
        </a:p>
      </dsp:txBody>
      <dsp:txXfrm>
        <a:off x="6279203" y="1054534"/>
        <a:ext cx="1141508" cy="684905"/>
      </dsp:txXfrm>
    </dsp:sp>
    <dsp:sp modelId="{11C7C5C2-A62A-4F1B-AF17-8715C9DD406E}">
      <dsp:nvSpPr>
        <dsp:cNvPr id="0" name=""/>
        <dsp:cNvSpPr/>
      </dsp:nvSpPr>
      <dsp:spPr>
        <a:xfrm>
          <a:off x="905" y="1853590"/>
          <a:ext cx="1141508" cy="684905"/>
        </a:xfrm>
        <a:prstGeom prst="rect">
          <a:avLst/>
        </a:prstGeom>
        <a:solidFill>
          <a:schemeClr val="accent2">
            <a:hueOff val="-356913"/>
            <a:satOff val="-49021"/>
            <a:lumOff val="8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/>
            <a:t>capitalice</a:t>
          </a:r>
        </a:p>
      </dsp:txBody>
      <dsp:txXfrm>
        <a:off x="905" y="1853590"/>
        <a:ext cx="1141508" cy="684905"/>
      </dsp:txXfrm>
    </dsp:sp>
    <dsp:sp modelId="{3C26783A-1A64-4DB3-9BFA-C02D05DBBA6E}">
      <dsp:nvSpPr>
        <dsp:cNvPr id="0" name=""/>
        <dsp:cNvSpPr/>
      </dsp:nvSpPr>
      <dsp:spPr>
        <a:xfrm>
          <a:off x="1256565" y="1853590"/>
          <a:ext cx="1141508" cy="684905"/>
        </a:xfrm>
        <a:prstGeom prst="rect">
          <a:avLst/>
        </a:prstGeom>
        <a:solidFill>
          <a:schemeClr val="accent2">
            <a:hueOff val="-386656"/>
            <a:satOff val="-53106"/>
            <a:lumOff val="9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title</a:t>
          </a:r>
          <a:endParaRPr lang="es-AR" sz="1800" kern="1200" dirty="0"/>
        </a:p>
      </dsp:txBody>
      <dsp:txXfrm>
        <a:off x="1256565" y="1853590"/>
        <a:ext cx="1141508" cy="684905"/>
      </dsp:txXfrm>
    </dsp:sp>
    <dsp:sp modelId="{96C66FD1-4D96-4D6F-9892-C4F8A38B0EBA}">
      <dsp:nvSpPr>
        <dsp:cNvPr id="0" name=""/>
        <dsp:cNvSpPr/>
      </dsp:nvSpPr>
      <dsp:spPr>
        <a:xfrm>
          <a:off x="2512224" y="1853590"/>
          <a:ext cx="1141508" cy="684905"/>
        </a:xfrm>
        <a:prstGeom prst="rect">
          <a:avLst/>
        </a:prstGeom>
        <a:solidFill>
          <a:schemeClr val="accent2">
            <a:hueOff val="-416398"/>
            <a:satOff val="-57191"/>
            <a:lumOff val="9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/>
            <a:t>center</a:t>
          </a:r>
        </a:p>
      </dsp:txBody>
      <dsp:txXfrm>
        <a:off x="2512224" y="1853590"/>
        <a:ext cx="1141508" cy="684905"/>
      </dsp:txXfrm>
    </dsp:sp>
    <dsp:sp modelId="{7B679F4E-D5F6-434A-9653-C65C6C02E8B5}">
      <dsp:nvSpPr>
        <dsp:cNvPr id="0" name=""/>
        <dsp:cNvSpPr/>
      </dsp:nvSpPr>
      <dsp:spPr>
        <a:xfrm>
          <a:off x="3767884" y="1853590"/>
          <a:ext cx="1141508" cy="684905"/>
        </a:xfrm>
        <a:prstGeom prst="rect">
          <a:avLst/>
        </a:prstGeom>
        <a:solidFill>
          <a:schemeClr val="accent2">
            <a:hueOff val="-446141"/>
            <a:satOff val="-61277"/>
            <a:lumOff val="1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ljust</a:t>
          </a:r>
          <a:endParaRPr lang="es-AR" sz="1800" kern="1200" dirty="0"/>
        </a:p>
      </dsp:txBody>
      <dsp:txXfrm>
        <a:off x="3767884" y="1853590"/>
        <a:ext cx="1141508" cy="684905"/>
      </dsp:txXfrm>
    </dsp:sp>
    <dsp:sp modelId="{E96385E3-B764-46B9-8AAF-1C1518FFD360}">
      <dsp:nvSpPr>
        <dsp:cNvPr id="0" name=""/>
        <dsp:cNvSpPr/>
      </dsp:nvSpPr>
      <dsp:spPr>
        <a:xfrm>
          <a:off x="5023543" y="1853590"/>
          <a:ext cx="1141508" cy="684905"/>
        </a:xfrm>
        <a:prstGeom prst="rect">
          <a:avLst/>
        </a:prstGeom>
        <a:solidFill>
          <a:schemeClr val="accent2">
            <a:hueOff val="-475884"/>
            <a:satOff val="-65362"/>
            <a:lumOff val="1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rjust</a:t>
          </a:r>
          <a:endParaRPr lang="es-AR" sz="1800" kern="1200" dirty="0"/>
        </a:p>
      </dsp:txBody>
      <dsp:txXfrm>
        <a:off x="5023543" y="1853590"/>
        <a:ext cx="1141508" cy="684905"/>
      </dsp:txXfrm>
    </dsp:sp>
    <dsp:sp modelId="{C5C80854-8058-4074-B8FD-E10E84391CDE}">
      <dsp:nvSpPr>
        <dsp:cNvPr id="0" name=""/>
        <dsp:cNvSpPr/>
      </dsp:nvSpPr>
      <dsp:spPr>
        <a:xfrm>
          <a:off x="6279203" y="1853590"/>
          <a:ext cx="1141508" cy="684905"/>
        </a:xfrm>
        <a:prstGeom prst="rect">
          <a:avLst/>
        </a:prstGeom>
        <a:solidFill>
          <a:schemeClr val="accent2">
            <a:hueOff val="-505627"/>
            <a:satOff val="-69447"/>
            <a:lumOff val="11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zfill</a:t>
          </a:r>
          <a:endParaRPr lang="es-AR" sz="1800" kern="1200" dirty="0"/>
        </a:p>
      </dsp:txBody>
      <dsp:txXfrm>
        <a:off x="6279203" y="1853590"/>
        <a:ext cx="1141508" cy="684905"/>
      </dsp:txXfrm>
    </dsp:sp>
    <dsp:sp modelId="{88C6DEF2-3F58-447F-BE4B-5D7D2A6D6DD2}">
      <dsp:nvSpPr>
        <dsp:cNvPr id="0" name=""/>
        <dsp:cNvSpPr/>
      </dsp:nvSpPr>
      <dsp:spPr>
        <a:xfrm>
          <a:off x="1884395" y="2652646"/>
          <a:ext cx="1141508" cy="684905"/>
        </a:xfrm>
        <a:prstGeom prst="rect">
          <a:avLst/>
        </a:prstGeom>
        <a:solidFill>
          <a:schemeClr val="accent2">
            <a:hueOff val="-535369"/>
            <a:satOff val="-73532"/>
            <a:lumOff val="127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rstrip</a:t>
          </a:r>
          <a:endParaRPr lang="es-AR" sz="1800" kern="1200" dirty="0"/>
        </a:p>
      </dsp:txBody>
      <dsp:txXfrm>
        <a:off x="1884395" y="2652646"/>
        <a:ext cx="1141508" cy="684905"/>
      </dsp:txXfrm>
    </dsp:sp>
    <dsp:sp modelId="{FD387E97-291B-448E-B343-30FE8166060E}">
      <dsp:nvSpPr>
        <dsp:cNvPr id="0" name=""/>
        <dsp:cNvSpPr/>
      </dsp:nvSpPr>
      <dsp:spPr>
        <a:xfrm>
          <a:off x="3140054" y="2652646"/>
          <a:ext cx="1141508" cy="684905"/>
        </a:xfrm>
        <a:prstGeom prst="rect">
          <a:avLst/>
        </a:prstGeom>
        <a:solidFill>
          <a:schemeClr val="accent2">
            <a:hueOff val="-565112"/>
            <a:satOff val="-77617"/>
            <a:lumOff val="134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lstrip</a:t>
          </a:r>
          <a:endParaRPr lang="es-AR" sz="1800" kern="1200" dirty="0"/>
        </a:p>
      </dsp:txBody>
      <dsp:txXfrm>
        <a:off x="3140054" y="2652646"/>
        <a:ext cx="1141508" cy="684905"/>
      </dsp:txXfrm>
    </dsp:sp>
    <dsp:sp modelId="{867252B6-FD32-4725-AA0D-AFDC61A8CE0C}">
      <dsp:nvSpPr>
        <dsp:cNvPr id="0" name=""/>
        <dsp:cNvSpPr/>
      </dsp:nvSpPr>
      <dsp:spPr>
        <a:xfrm>
          <a:off x="4395714" y="2652646"/>
          <a:ext cx="1141508" cy="684905"/>
        </a:xfrm>
        <a:prstGeom prst="rect">
          <a:avLst/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err="1"/>
            <a:t>strip</a:t>
          </a:r>
          <a:endParaRPr lang="es-AR" sz="1800" kern="1200" dirty="0"/>
        </a:p>
      </dsp:txBody>
      <dsp:txXfrm>
        <a:off x="4395714" y="2652646"/>
        <a:ext cx="1141508" cy="6849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4DF8-1F95-40EE-A31D-CB4715417BD6}">
      <dsp:nvSpPr>
        <dsp:cNvPr id="0" name=""/>
        <dsp:cNvSpPr/>
      </dsp:nvSpPr>
      <dsp:spPr>
        <a:xfrm>
          <a:off x="3478" y="60737"/>
          <a:ext cx="1333571" cy="34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count</a:t>
          </a:r>
          <a:endParaRPr lang="es-AR" sz="1200" kern="1200" dirty="0"/>
        </a:p>
      </dsp:txBody>
      <dsp:txXfrm>
        <a:off x="3478" y="60737"/>
        <a:ext cx="1333571" cy="345600"/>
      </dsp:txXfrm>
    </dsp:sp>
    <dsp:sp modelId="{92F7D0D5-6DB8-4974-B773-469465C66446}">
      <dsp:nvSpPr>
        <dsp:cNvPr id="0" name=""/>
        <dsp:cNvSpPr/>
      </dsp:nvSpPr>
      <dsp:spPr>
        <a:xfrm>
          <a:off x="3478" y="406337"/>
          <a:ext cx="1333571" cy="14534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Retorna la cantidad de ocurrencias de un carácter en una cadena</a:t>
          </a:r>
        </a:p>
      </dsp:txBody>
      <dsp:txXfrm>
        <a:off x="3478" y="406337"/>
        <a:ext cx="1333571" cy="1453413"/>
      </dsp:txXfrm>
    </dsp:sp>
    <dsp:sp modelId="{274B4640-7536-45C7-B784-93CB8A7524A4}">
      <dsp:nvSpPr>
        <dsp:cNvPr id="0" name=""/>
        <dsp:cNvSpPr/>
      </dsp:nvSpPr>
      <dsp:spPr>
        <a:xfrm>
          <a:off x="1523750" y="60737"/>
          <a:ext cx="1333571" cy="345600"/>
        </a:xfrm>
        <a:prstGeom prst="rect">
          <a:avLst/>
        </a:prstGeom>
        <a:solidFill>
          <a:schemeClr val="accent2">
            <a:hueOff val="-148714"/>
            <a:satOff val="-20425"/>
            <a:lumOff val="3529"/>
            <a:alphaOff val="0"/>
          </a:schemeClr>
        </a:solidFill>
        <a:ln w="25400" cap="flat" cmpd="sng" algn="ctr">
          <a:solidFill>
            <a:schemeClr val="accent2">
              <a:hueOff val="-148714"/>
              <a:satOff val="-2042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replace</a:t>
          </a:r>
          <a:endParaRPr lang="es-AR" sz="1200" kern="1200" dirty="0"/>
        </a:p>
      </dsp:txBody>
      <dsp:txXfrm>
        <a:off x="1523750" y="60737"/>
        <a:ext cx="1333571" cy="345600"/>
      </dsp:txXfrm>
    </dsp:sp>
    <dsp:sp modelId="{BB610084-625D-42D0-B353-FAE39955BDC2}">
      <dsp:nvSpPr>
        <dsp:cNvPr id="0" name=""/>
        <dsp:cNvSpPr/>
      </dsp:nvSpPr>
      <dsp:spPr>
        <a:xfrm>
          <a:off x="1523750" y="406337"/>
          <a:ext cx="1333571" cy="1453413"/>
        </a:xfrm>
        <a:prstGeom prst="rect">
          <a:avLst/>
        </a:prstGeom>
        <a:solidFill>
          <a:schemeClr val="accent2">
            <a:tint val="40000"/>
            <a:alpha val="90000"/>
            <a:hueOff val="-343458"/>
            <a:satOff val="-3838"/>
            <a:lumOff val="5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43458"/>
              <a:satOff val="-3838"/>
              <a:lumOff val="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Reemplaza en una cadena de caracteres uno o mas caracteres por otros.</a:t>
          </a:r>
        </a:p>
      </dsp:txBody>
      <dsp:txXfrm>
        <a:off x="1523750" y="406337"/>
        <a:ext cx="1333571" cy="1453413"/>
      </dsp:txXfrm>
    </dsp:sp>
    <dsp:sp modelId="{8E521314-BE70-4590-9094-F1E5C01EFF0C}">
      <dsp:nvSpPr>
        <dsp:cNvPr id="0" name=""/>
        <dsp:cNvSpPr/>
      </dsp:nvSpPr>
      <dsp:spPr>
        <a:xfrm>
          <a:off x="3044023" y="60737"/>
          <a:ext cx="1333571" cy="345600"/>
        </a:xfrm>
        <a:prstGeom prst="rect">
          <a:avLst/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25400" cap="flat" cmpd="sng" algn="ctr">
          <a:solidFill>
            <a:schemeClr val="accent2">
              <a:hueOff val="-297427"/>
              <a:satOff val="-40851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find</a:t>
          </a:r>
          <a:endParaRPr lang="es-AR" sz="1200" kern="1200" dirty="0"/>
        </a:p>
      </dsp:txBody>
      <dsp:txXfrm>
        <a:off x="3044023" y="60737"/>
        <a:ext cx="1333571" cy="345600"/>
      </dsp:txXfrm>
    </dsp:sp>
    <dsp:sp modelId="{2DA1C611-D230-4DB5-AC34-05E0A222B91A}">
      <dsp:nvSpPr>
        <dsp:cNvPr id="0" name=""/>
        <dsp:cNvSpPr/>
      </dsp:nvSpPr>
      <dsp:spPr>
        <a:xfrm>
          <a:off x="3044023" y="406337"/>
          <a:ext cx="1333571" cy="1453413"/>
        </a:xfrm>
        <a:prstGeom prst="rect">
          <a:avLst/>
        </a:prstGeom>
        <a:solidFill>
          <a:schemeClr val="accent2">
            <a:tint val="40000"/>
            <a:alpha val="90000"/>
            <a:hueOff val="-686915"/>
            <a:satOff val="-7676"/>
            <a:lumOff val="10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86915"/>
              <a:satOff val="-7676"/>
              <a:lumOff val="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Retorna la posición inicial de un carácter o cadena si se encuentra una cadena de caracteres, sino retorna -1.</a:t>
          </a:r>
        </a:p>
      </dsp:txBody>
      <dsp:txXfrm>
        <a:off x="3044023" y="406337"/>
        <a:ext cx="1333571" cy="1453413"/>
      </dsp:txXfrm>
    </dsp:sp>
    <dsp:sp modelId="{76A93321-D807-4B7C-8130-D91DC37DF2AF}">
      <dsp:nvSpPr>
        <dsp:cNvPr id="0" name=""/>
        <dsp:cNvSpPr/>
      </dsp:nvSpPr>
      <dsp:spPr>
        <a:xfrm>
          <a:off x="4564295" y="60737"/>
          <a:ext cx="1333571" cy="345600"/>
        </a:xfrm>
        <a:prstGeom prst="rect">
          <a:avLst/>
        </a:prstGeom>
        <a:solidFill>
          <a:schemeClr val="accent2">
            <a:hueOff val="-446141"/>
            <a:satOff val="-61277"/>
            <a:lumOff val="10588"/>
            <a:alphaOff val="0"/>
          </a:schemeClr>
        </a:solidFill>
        <a:ln w="25400" cap="flat" cmpd="sng" algn="ctr">
          <a:solidFill>
            <a:schemeClr val="accent2">
              <a:hueOff val="-446141"/>
              <a:satOff val="-61277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split</a:t>
          </a:r>
          <a:endParaRPr lang="es-AR" sz="1200" kern="1200" dirty="0"/>
        </a:p>
      </dsp:txBody>
      <dsp:txXfrm>
        <a:off x="4564295" y="60737"/>
        <a:ext cx="1333571" cy="345600"/>
      </dsp:txXfrm>
    </dsp:sp>
    <dsp:sp modelId="{98FE53E5-7C2E-4734-B3E3-E1A4F6F25ED4}">
      <dsp:nvSpPr>
        <dsp:cNvPr id="0" name=""/>
        <dsp:cNvSpPr/>
      </dsp:nvSpPr>
      <dsp:spPr>
        <a:xfrm>
          <a:off x="4564295" y="406337"/>
          <a:ext cx="1333571" cy="1453413"/>
        </a:xfrm>
        <a:prstGeom prst="rect">
          <a:avLst/>
        </a:prstGeom>
        <a:solidFill>
          <a:schemeClr val="accent2">
            <a:tint val="40000"/>
            <a:alpha val="90000"/>
            <a:hueOff val="-1030373"/>
            <a:satOff val="-11513"/>
            <a:lumOff val="1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030373"/>
              <a:satOff val="-11513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200" kern="1200" dirty="0"/>
            <a:t>Devuelve una lista de palabras o tokens usando </a:t>
          </a:r>
          <a:r>
            <a:rPr lang="es-ES" sz="1200" kern="1200" dirty="0" err="1"/>
            <a:t>sep</a:t>
          </a:r>
          <a:r>
            <a:rPr lang="es-ES" sz="1200" kern="1200" dirty="0"/>
            <a:t> como cadena de separación.</a:t>
          </a:r>
          <a:endParaRPr lang="es-AR" sz="1200" kern="1200" dirty="0"/>
        </a:p>
      </dsp:txBody>
      <dsp:txXfrm>
        <a:off x="4564295" y="406337"/>
        <a:ext cx="1333571" cy="1453413"/>
      </dsp:txXfrm>
    </dsp:sp>
    <dsp:sp modelId="{302C2DCC-D1DE-4E0A-8D6D-BFFEAC81305C}">
      <dsp:nvSpPr>
        <dsp:cNvPr id="0" name=""/>
        <dsp:cNvSpPr/>
      </dsp:nvSpPr>
      <dsp:spPr>
        <a:xfrm>
          <a:off x="6084567" y="60737"/>
          <a:ext cx="1333571" cy="345600"/>
        </a:xfrm>
        <a:prstGeom prst="rect">
          <a:avLst/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25400" cap="flat" cmpd="sng" algn="ctr">
          <a:solidFill>
            <a:schemeClr val="accent2">
              <a:hueOff val="-594855"/>
              <a:satOff val="-81702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err="1"/>
            <a:t>index</a:t>
          </a:r>
          <a:endParaRPr lang="es-AR" sz="1200" kern="1200" dirty="0"/>
        </a:p>
      </dsp:txBody>
      <dsp:txXfrm>
        <a:off x="6084567" y="60737"/>
        <a:ext cx="1333571" cy="345600"/>
      </dsp:txXfrm>
    </dsp:sp>
    <dsp:sp modelId="{F73B327F-64D8-435D-99D6-54E6EF89E902}">
      <dsp:nvSpPr>
        <dsp:cNvPr id="0" name=""/>
        <dsp:cNvSpPr/>
      </dsp:nvSpPr>
      <dsp:spPr>
        <a:xfrm>
          <a:off x="6084567" y="406337"/>
          <a:ext cx="1333571" cy="1453413"/>
        </a:xfrm>
        <a:prstGeom prst="rect">
          <a:avLst/>
        </a:prstGeom>
        <a:solidFill>
          <a:schemeClr val="accent2">
            <a:tint val="40000"/>
            <a:alpha val="90000"/>
            <a:hueOff val="-1373830"/>
            <a:satOff val="-15351"/>
            <a:lumOff val="20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73830"/>
              <a:satOff val="-15351"/>
              <a:lumOff val="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Retorna la posición inicial de un carácter o cadena dentro de una cadena de caracteres.</a:t>
          </a:r>
        </a:p>
      </dsp:txBody>
      <dsp:txXfrm>
        <a:off x="6084567" y="406337"/>
        <a:ext cx="1333571" cy="14534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4DF8-1F95-40EE-A31D-CB4715417BD6}">
      <dsp:nvSpPr>
        <dsp:cNvPr id="0" name=""/>
        <dsp:cNvSpPr/>
      </dsp:nvSpPr>
      <dsp:spPr>
        <a:xfrm>
          <a:off x="3478" y="81786"/>
          <a:ext cx="1333571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err="1"/>
            <a:t>isalpha</a:t>
          </a:r>
          <a:endParaRPr lang="es-AR" sz="1300" kern="1200" dirty="0"/>
        </a:p>
      </dsp:txBody>
      <dsp:txXfrm>
        <a:off x="3478" y="81786"/>
        <a:ext cx="1333571" cy="374400"/>
      </dsp:txXfrm>
    </dsp:sp>
    <dsp:sp modelId="{92F7D0D5-6DB8-4974-B773-469465C66446}">
      <dsp:nvSpPr>
        <dsp:cNvPr id="0" name=""/>
        <dsp:cNvSpPr/>
      </dsp:nvSpPr>
      <dsp:spPr>
        <a:xfrm>
          <a:off x="3478" y="456186"/>
          <a:ext cx="1333571" cy="13825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/>
            <a:t>Retorna Verdadero si </a:t>
          </a:r>
          <a:r>
            <a:rPr lang="es-ES" sz="1300" kern="1200" dirty="0"/>
            <a:t>la cadena se compone de sólo letras.</a:t>
          </a:r>
          <a:endParaRPr lang="es-AR" sz="1300" kern="1200" dirty="0"/>
        </a:p>
      </dsp:txBody>
      <dsp:txXfrm>
        <a:off x="3478" y="456186"/>
        <a:ext cx="1333571" cy="1382514"/>
      </dsp:txXfrm>
    </dsp:sp>
    <dsp:sp modelId="{274B4640-7536-45C7-B784-93CB8A7524A4}">
      <dsp:nvSpPr>
        <dsp:cNvPr id="0" name=""/>
        <dsp:cNvSpPr/>
      </dsp:nvSpPr>
      <dsp:spPr>
        <a:xfrm>
          <a:off x="1523750" y="81786"/>
          <a:ext cx="1333571" cy="374400"/>
        </a:xfrm>
        <a:prstGeom prst="rect">
          <a:avLst/>
        </a:prstGeom>
        <a:solidFill>
          <a:schemeClr val="accent2">
            <a:hueOff val="-148714"/>
            <a:satOff val="-20425"/>
            <a:lumOff val="3529"/>
            <a:alphaOff val="0"/>
          </a:schemeClr>
        </a:solidFill>
        <a:ln w="25400" cap="flat" cmpd="sng" algn="ctr">
          <a:solidFill>
            <a:schemeClr val="accent2">
              <a:hueOff val="-148714"/>
              <a:satOff val="-2042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err="1"/>
            <a:t>isadigit</a:t>
          </a:r>
          <a:endParaRPr lang="es-AR" sz="1300" kern="1200" dirty="0"/>
        </a:p>
      </dsp:txBody>
      <dsp:txXfrm>
        <a:off x="1523750" y="81786"/>
        <a:ext cx="1333571" cy="374400"/>
      </dsp:txXfrm>
    </dsp:sp>
    <dsp:sp modelId="{BB610084-625D-42D0-B353-FAE39955BDC2}">
      <dsp:nvSpPr>
        <dsp:cNvPr id="0" name=""/>
        <dsp:cNvSpPr/>
      </dsp:nvSpPr>
      <dsp:spPr>
        <a:xfrm>
          <a:off x="1523750" y="456186"/>
          <a:ext cx="1333571" cy="1382514"/>
        </a:xfrm>
        <a:prstGeom prst="rect">
          <a:avLst/>
        </a:prstGeom>
        <a:solidFill>
          <a:schemeClr val="accent2">
            <a:tint val="40000"/>
            <a:alpha val="90000"/>
            <a:hueOff val="-343458"/>
            <a:satOff val="-3838"/>
            <a:lumOff val="5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43458"/>
              <a:satOff val="-3838"/>
              <a:lumOff val="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/>
            <a:t>Retorna Verdadero si </a:t>
          </a:r>
          <a:r>
            <a:rPr lang="es-ES" sz="1300" kern="1200" dirty="0"/>
            <a:t>la cadena se compone de sólo dígitos.</a:t>
          </a:r>
          <a:endParaRPr lang="es-AR" sz="1300" kern="1200" dirty="0"/>
        </a:p>
      </dsp:txBody>
      <dsp:txXfrm>
        <a:off x="1523750" y="456186"/>
        <a:ext cx="1333571" cy="1382514"/>
      </dsp:txXfrm>
    </dsp:sp>
    <dsp:sp modelId="{8E521314-BE70-4590-9094-F1E5C01EFF0C}">
      <dsp:nvSpPr>
        <dsp:cNvPr id="0" name=""/>
        <dsp:cNvSpPr/>
      </dsp:nvSpPr>
      <dsp:spPr>
        <a:xfrm>
          <a:off x="3044023" y="81786"/>
          <a:ext cx="1333571" cy="374400"/>
        </a:xfrm>
        <a:prstGeom prst="rect">
          <a:avLst/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25400" cap="flat" cmpd="sng" algn="ctr">
          <a:solidFill>
            <a:schemeClr val="accent2">
              <a:hueOff val="-297427"/>
              <a:satOff val="-40851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err="1"/>
            <a:t>islower</a:t>
          </a:r>
          <a:endParaRPr lang="es-AR" sz="1300" kern="1200" dirty="0"/>
        </a:p>
      </dsp:txBody>
      <dsp:txXfrm>
        <a:off x="3044023" y="81786"/>
        <a:ext cx="1333571" cy="374400"/>
      </dsp:txXfrm>
    </dsp:sp>
    <dsp:sp modelId="{2DA1C611-D230-4DB5-AC34-05E0A222B91A}">
      <dsp:nvSpPr>
        <dsp:cNvPr id="0" name=""/>
        <dsp:cNvSpPr/>
      </dsp:nvSpPr>
      <dsp:spPr>
        <a:xfrm>
          <a:off x="3044023" y="456186"/>
          <a:ext cx="1333571" cy="1382514"/>
        </a:xfrm>
        <a:prstGeom prst="rect">
          <a:avLst/>
        </a:prstGeom>
        <a:solidFill>
          <a:schemeClr val="accent2">
            <a:tint val="40000"/>
            <a:alpha val="90000"/>
            <a:hueOff val="-686915"/>
            <a:satOff val="-7676"/>
            <a:lumOff val="10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86915"/>
              <a:satOff val="-7676"/>
              <a:lumOff val="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/>
            <a:t>Retorna Verdadero si </a:t>
          </a:r>
          <a:r>
            <a:rPr lang="es-ES" sz="1300" kern="1200" dirty="0"/>
            <a:t>la cadena se compone de sólo letras en minúsculas</a:t>
          </a:r>
          <a:r>
            <a:rPr lang="es-AR" sz="1300" kern="1200" dirty="0"/>
            <a:t>.</a:t>
          </a:r>
        </a:p>
      </dsp:txBody>
      <dsp:txXfrm>
        <a:off x="3044023" y="456186"/>
        <a:ext cx="1333571" cy="1382514"/>
      </dsp:txXfrm>
    </dsp:sp>
    <dsp:sp modelId="{76A93321-D807-4B7C-8130-D91DC37DF2AF}">
      <dsp:nvSpPr>
        <dsp:cNvPr id="0" name=""/>
        <dsp:cNvSpPr/>
      </dsp:nvSpPr>
      <dsp:spPr>
        <a:xfrm>
          <a:off x="4564295" y="81786"/>
          <a:ext cx="1333571" cy="374400"/>
        </a:xfrm>
        <a:prstGeom prst="rect">
          <a:avLst/>
        </a:prstGeom>
        <a:solidFill>
          <a:schemeClr val="accent2">
            <a:hueOff val="-446141"/>
            <a:satOff val="-61277"/>
            <a:lumOff val="10588"/>
            <a:alphaOff val="0"/>
          </a:schemeClr>
        </a:solidFill>
        <a:ln w="25400" cap="flat" cmpd="sng" algn="ctr">
          <a:solidFill>
            <a:schemeClr val="accent2">
              <a:hueOff val="-446141"/>
              <a:satOff val="-61277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err="1"/>
            <a:t>isupper</a:t>
          </a:r>
          <a:endParaRPr lang="es-AR" sz="1300" kern="1200" dirty="0"/>
        </a:p>
      </dsp:txBody>
      <dsp:txXfrm>
        <a:off x="4564295" y="81786"/>
        <a:ext cx="1333571" cy="374400"/>
      </dsp:txXfrm>
    </dsp:sp>
    <dsp:sp modelId="{98FE53E5-7C2E-4734-B3E3-E1A4F6F25ED4}">
      <dsp:nvSpPr>
        <dsp:cNvPr id="0" name=""/>
        <dsp:cNvSpPr/>
      </dsp:nvSpPr>
      <dsp:spPr>
        <a:xfrm>
          <a:off x="4564295" y="456186"/>
          <a:ext cx="1333571" cy="1382514"/>
        </a:xfrm>
        <a:prstGeom prst="rect">
          <a:avLst/>
        </a:prstGeom>
        <a:solidFill>
          <a:schemeClr val="accent2">
            <a:tint val="40000"/>
            <a:alpha val="90000"/>
            <a:hueOff val="-1030373"/>
            <a:satOff val="-11513"/>
            <a:lumOff val="1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030373"/>
              <a:satOff val="-11513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/>
            <a:t>Retorna Verdadero si </a:t>
          </a:r>
          <a:r>
            <a:rPr lang="es-ES" sz="1300" kern="1200" dirty="0"/>
            <a:t>la cadena se compone de sólo letras en mayúsculas</a:t>
          </a:r>
          <a:r>
            <a:rPr lang="es-AR" sz="1300" kern="1200" dirty="0"/>
            <a:t>.</a:t>
          </a:r>
        </a:p>
      </dsp:txBody>
      <dsp:txXfrm>
        <a:off x="4564295" y="456186"/>
        <a:ext cx="1333571" cy="1382514"/>
      </dsp:txXfrm>
    </dsp:sp>
    <dsp:sp modelId="{302C2DCC-D1DE-4E0A-8D6D-BFFEAC81305C}">
      <dsp:nvSpPr>
        <dsp:cNvPr id="0" name=""/>
        <dsp:cNvSpPr/>
      </dsp:nvSpPr>
      <dsp:spPr>
        <a:xfrm>
          <a:off x="6084567" y="81786"/>
          <a:ext cx="1333571" cy="374400"/>
        </a:xfrm>
        <a:prstGeom prst="rect">
          <a:avLst/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25400" cap="flat" cmpd="sng" algn="ctr">
          <a:solidFill>
            <a:schemeClr val="accent2">
              <a:hueOff val="-594855"/>
              <a:satOff val="-81702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err="1"/>
            <a:t>isalnum</a:t>
          </a:r>
          <a:endParaRPr lang="es-AR" sz="1300" kern="1200" dirty="0"/>
        </a:p>
      </dsp:txBody>
      <dsp:txXfrm>
        <a:off x="6084567" y="81786"/>
        <a:ext cx="1333571" cy="374400"/>
      </dsp:txXfrm>
    </dsp:sp>
    <dsp:sp modelId="{F73B327F-64D8-435D-99D6-54E6EF89E902}">
      <dsp:nvSpPr>
        <dsp:cNvPr id="0" name=""/>
        <dsp:cNvSpPr/>
      </dsp:nvSpPr>
      <dsp:spPr>
        <a:xfrm>
          <a:off x="6084567" y="456186"/>
          <a:ext cx="1333571" cy="1382514"/>
        </a:xfrm>
        <a:prstGeom prst="rect">
          <a:avLst/>
        </a:prstGeom>
        <a:solidFill>
          <a:schemeClr val="accent2">
            <a:tint val="40000"/>
            <a:alpha val="90000"/>
            <a:hueOff val="-1373830"/>
            <a:satOff val="-15351"/>
            <a:lumOff val="20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73830"/>
              <a:satOff val="-15351"/>
              <a:lumOff val="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/>
            <a:t>Retorna Verdadero si </a:t>
          </a:r>
          <a:r>
            <a:rPr lang="es-ES" sz="1300" kern="1200" dirty="0"/>
            <a:t>la cadena se compone de letras </a:t>
          </a:r>
          <a:r>
            <a:rPr lang="es-AR" sz="1300" kern="1200" dirty="0"/>
            <a:t>y números (alfanumérica)</a:t>
          </a:r>
        </a:p>
      </dsp:txBody>
      <dsp:txXfrm>
        <a:off x="6084567" y="456186"/>
        <a:ext cx="1333571" cy="13825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4DF8-1F95-40EE-A31D-CB4715417BD6}">
      <dsp:nvSpPr>
        <dsp:cNvPr id="0" name=""/>
        <dsp:cNvSpPr/>
      </dsp:nvSpPr>
      <dsp:spPr>
        <a:xfrm>
          <a:off x="3478" y="138645"/>
          <a:ext cx="1333571" cy="316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err="1"/>
            <a:t>lower</a:t>
          </a:r>
          <a:endParaRPr lang="es-AR" sz="1100" kern="1200" dirty="0"/>
        </a:p>
      </dsp:txBody>
      <dsp:txXfrm>
        <a:off x="3478" y="138645"/>
        <a:ext cx="1333571" cy="316800"/>
      </dsp:txXfrm>
    </dsp:sp>
    <dsp:sp modelId="{92F7D0D5-6DB8-4974-B773-469465C66446}">
      <dsp:nvSpPr>
        <dsp:cNvPr id="0" name=""/>
        <dsp:cNvSpPr/>
      </dsp:nvSpPr>
      <dsp:spPr>
        <a:xfrm>
          <a:off x="3478" y="455445"/>
          <a:ext cx="1333571" cy="13263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00" kern="1200" dirty="0"/>
            <a:t>Transforma la cadena de caracteres a minúsculas</a:t>
          </a:r>
          <a:r>
            <a:rPr lang="es-ES" sz="1100" kern="1200" dirty="0"/>
            <a:t>.</a:t>
          </a:r>
          <a:endParaRPr lang="es-AR" sz="1100" kern="1200" dirty="0"/>
        </a:p>
      </dsp:txBody>
      <dsp:txXfrm>
        <a:off x="3478" y="455445"/>
        <a:ext cx="1333571" cy="1326397"/>
      </dsp:txXfrm>
    </dsp:sp>
    <dsp:sp modelId="{274B4640-7536-45C7-B784-93CB8A7524A4}">
      <dsp:nvSpPr>
        <dsp:cNvPr id="0" name=""/>
        <dsp:cNvSpPr/>
      </dsp:nvSpPr>
      <dsp:spPr>
        <a:xfrm>
          <a:off x="1523750" y="138645"/>
          <a:ext cx="1333571" cy="316800"/>
        </a:xfrm>
        <a:prstGeom prst="rect">
          <a:avLst/>
        </a:prstGeom>
        <a:solidFill>
          <a:schemeClr val="accent2">
            <a:hueOff val="-148714"/>
            <a:satOff val="-20425"/>
            <a:lumOff val="3529"/>
            <a:alphaOff val="0"/>
          </a:schemeClr>
        </a:solidFill>
        <a:ln w="25400" cap="flat" cmpd="sng" algn="ctr">
          <a:solidFill>
            <a:schemeClr val="accent2">
              <a:hueOff val="-148714"/>
              <a:satOff val="-2042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err="1"/>
            <a:t>upper</a:t>
          </a:r>
          <a:endParaRPr lang="es-AR" sz="1100" kern="1200" dirty="0"/>
        </a:p>
      </dsp:txBody>
      <dsp:txXfrm>
        <a:off x="1523750" y="138645"/>
        <a:ext cx="1333571" cy="316800"/>
      </dsp:txXfrm>
    </dsp:sp>
    <dsp:sp modelId="{BB610084-625D-42D0-B353-FAE39955BDC2}">
      <dsp:nvSpPr>
        <dsp:cNvPr id="0" name=""/>
        <dsp:cNvSpPr/>
      </dsp:nvSpPr>
      <dsp:spPr>
        <a:xfrm>
          <a:off x="1523750" y="455445"/>
          <a:ext cx="1333571" cy="1326397"/>
        </a:xfrm>
        <a:prstGeom prst="rect">
          <a:avLst/>
        </a:prstGeom>
        <a:solidFill>
          <a:schemeClr val="accent2">
            <a:tint val="40000"/>
            <a:alpha val="90000"/>
            <a:hueOff val="-343458"/>
            <a:satOff val="-3838"/>
            <a:lumOff val="5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43458"/>
              <a:satOff val="-3838"/>
              <a:lumOff val="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00" kern="1200" dirty="0"/>
            <a:t>Transforma la cadena de caracteres a mayúsculas</a:t>
          </a:r>
          <a:r>
            <a:rPr lang="es-ES" sz="1100" kern="1200" dirty="0"/>
            <a:t>.</a:t>
          </a:r>
          <a:endParaRPr lang="es-AR" sz="1100" kern="1200" dirty="0"/>
        </a:p>
      </dsp:txBody>
      <dsp:txXfrm>
        <a:off x="1523750" y="455445"/>
        <a:ext cx="1333571" cy="1326397"/>
      </dsp:txXfrm>
    </dsp:sp>
    <dsp:sp modelId="{8E521314-BE70-4590-9094-F1E5C01EFF0C}">
      <dsp:nvSpPr>
        <dsp:cNvPr id="0" name=""/>
        <dsp:cNvSpPr/>
      </dsp:nvSpPr>
      <dsp:spPr>
        <a:xfrm>
          <a:off x="3044023" y="138645"/>
          <a:ext cx="1333571" cy="316800"/>
        </a:xfrm>
        <a:prstGeom prst="rect">
          <a:avLst/>
        </a:prstGeom>
        <a:solidFill>
          <a:schemeClr val="accent2">
            <a:hueOff val="-297427"/>
            <a:satOff val="-40851"/>
            <a:lumOff val="7058"/>
            <a:alphaOff val="0"/>
          </a:schemeClr>
        </a:solidFill>
        <a:ln w="25400" cap="flat" cmpd="sng" algn="ctr">
          <a:solidFill>
            <a:schemeClr val="accent2">
              <a:hueOff val="-297427"/>
              <a:satOff val="-40851"/>
              <a:lumOff val="7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err="1"/>
            <a:t>capitalize</a:t>
          </a:r>
          <a:endParaRPr lang="es-AR" sz="1100" kern="1200" dirty="0"/>
        </a:p>
      </dsp:txBody>
      <dsp:txXfrm>
        <a:off x="3044023" y="138645"/>
        <a:ext cx="1333571" cy="316800"/>
      </dsp:txXfrm>
    </dsp:sp>
    <dsp:sp modelId="{2DA1C611-D230-4DB5-AC34-05E0A222B91A}">
      <dsp:nvSpPr>
        <dsp:cNvPr id="0" name=""/>
        <dsp:cNvSpPr/>
      </dsp:nvSpPr>
      <dsp:spPr>
        <a:xfrm>
          <a:off x="3044023" y="455445"/>
          <a:ext cx="1333571" cy="1326397"/>
        </a:xfrm>
        <a:prstGeom prst="rect">
          <a:avLst/>
        </a:prstGeom>
        <a:solidFill>
          <a:schemeClr val="accent2">
            <a:tint val="40000"/>
            <a:alpha val="90000"/>
            <a:hueOff val="-686915"/>
            <a:satOff val="-7676"/>
            <a:lumOff val="10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86915"/>
              <a:satOff val="-7676"/>
              <a:lumOff val="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00" kern="1200" dirty="0"/>
            <a:t>Transforma la cadena de caracteres con la primer letra en mayúsculas y el resto en minúsculas.</a:t>
          </a:r>
        </a:p>
      </dsp:txBody>
      <dsp:txXfrm>
        <a:off x="3044023" y="455445"/>
        <a:ext cx="1333571" cy="1326397"/>
      </dsp:txXfrm>
    </dsp:sp>
    <dsp:sp modelId="{76A93321-D807-4B7C-8130-D91DC37DF2AF}">
      <dsp:nvSpPr>
        <dsp:cNvPr id="0" name=""/>
        <dsp:cNvSpPr/>
      </dsp:nvSpPr>
      <dsp:spPr>
        <a:xfrm>
          <a:off x="4564295" y="138645"/>
          <a:ext cx="1333571" cy="316800"/>
        </a:xfrm>
        <a:prstGeom prst="rect">
          <a:avLst/>
        </a:prstGeom>
        <a:solidFill>
          <a:schemeClr val="accent2">
            <a:hueOff val="-446141"/>
            <a:satOff val="-61277"/>
            <a:lumOff val="10588"/>
            <a:alphaOff val="0"/>
          </a:schemeClr>
        </a:solidFill>
        <a:ln w="25400" cap="flat" cmpd="sng" algn="ctr">
          <a:solidFill>
            <a:schemeClr val="accent2">
              <a:hueOff val="-446141"/>
              <a:satOff val="-61277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err="1"/>
            <a:t>title</a:t>
          </a:r>
          <a:endParaRPr lang="es-AR" sz="1100" kern="1200" dirty="0"/>
        </a:p>
      </dsp:txBody>
      <dsp:txXfrm>
        <a:off x="4564295" y="138645"/>
        <a:ext cx="1333571" cy="316800"/>
      </dsp:txXfrm>
    </dsp:sp>
    <dsp:sp modelId="{98FE53E5-7C2E-4734-B3E3-E1A4F6F25ED4}">
      <dsp:nvSpPr>
        <dsp:cNvPr id="0" name=""/>
        <dsp:cNvSpPr/>
      </dsp:nvSpPr>
      <dsp:spPr>
        <a:xfrm>
          <a:off x="4564295" y="455445"/>
          <a:ext cx="1333571" cy="1326397"/>
        </a:xfrm>
        <a:prstGeom prst="rect">
          <a:avLst/>
        </a:prstGeom>
        <a:solidFill>
          <a:schemeClr val="accent2">
            <a:tint val="40000"/>
            <a:alpha val="90000"/>
            <a:hueOff val="-1030373"/>
            <a:satOff val="-11513"/>
            <a:lumOff val="15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030373"/>
              <a:satOff val="-11513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/>
            <a:t>Devuelve una cadena convertida a mayúscula el primer carácter de cada palabra y el resto en minúsculas.</a:t>
          </a:r>
          <a:endParaRPr lang="es-AR" sz="1100" kern="1200" dirty="0"/>
        </a:p>
      </dsp:txBody>
      <dsp:txXfrm>
        <a:off x="4564295" y="455445"/>
        <a:ext cx="1333571" cy="1326397"/>
      </dsp:txXfrm>
    </dsp:sp>
    <dsp:sp modelId="{302C2DCC-D1DE-4E0A-8D6D-BFFEAC81305C}">
      <dsp:nvSpPr>
        <dsp:cNvPr id="0" name=""/>
        <dsp:cNvSpPr/>
      </dsp:nvSpPr>
      <dsp:spPr>
        <a:xfrm>
          <a:off x="6084567" y="138645"/>
          <a:ext cx="1333571" cy="316800"/>
        </a:xfrm>
        <a:prstGeom prst="rect">
          <a:avLst/>
        </a:prstGeom>
        <a:solidFill>
          <a:schemeClr val="accent2">
            <a:hueOff val="-594855"/>
            <a:satOff val="-81702"/>
            <a:lumOff val="14117"/>
            <a:alphaOff val="0"/>
          </a:schemeClr>
        </a:solidFill>
        <a:ln w="25400" cap="flat" cmpd="sng" algn="ctr">
          <a:solidFill>
            <a:schemeClr val="accent2">
              <a:hueOff val="-594855"/>
              <a:satOff val="-81702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/>
            <a:t>center</a:t>
          </a:r>
        </a:p>
      </dsp:txBody>
      <dsp:txXfrm>
        <a:off x="6084567" y="138645"/>
        <a:ext cx="1333571" cy="316800"/>
      </dsp:txXfrm>
    </dsp:sp>
    <dsp:sp modelId="{F73B327F-64D8-435D-99D6-54E6EF89E902}">
      <dsp:nvSpPr>
        <dsp:cNvPr id="0" name=""/>
        <dsp:cNvSpPr/>
      </dsp:nvSpPr>
      <dsp:spPr>
        <a:xfrm>
          <a:off x="6084567" y="455445"/>
          <a:ext cx="1333571" cy="1326397"/>
        </a:xfrm>
        <a:prstGeom prst="rect">
          <a:avLst/>
        </a:prstGeom>
        <a:solidFill>
          <a:schemeClr val="accent2">
            <a:tint val="40000"/>
            <a:alpha val="90000"/>
            <a:hueOff val="-1373830"/>
            <a:satOff val="-15351"/>
            <a:lumOff val="20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373830"/>
              <a:satOff val="-15351"/>
              <a:lumOff val="2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100" kern="1200" dirty="0"/>
            <a:t>Centra la cadena de caracteres en una de mayor tamaño dado por el ancho, y el carácter de relleno.</a:t>
          </a:r>
        </a:p>
      </dsp:txBody>
      <dsp:txXfrm>
        <a:off x="6084567" y="455445"/>
        <a:ext cx="1333571" cy="1326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14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03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6993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318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7065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551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955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9959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592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601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7890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48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6BDC-312D-4241-BE69-06250C3166AC}" type="datetimeFigureOut">
              <a:rPr lang="es-AR" smtClean="0"/>
              <a:t>22/4/2022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1717-EF91-4C72-9B52-C015627A9CC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29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24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29.pn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34.png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3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39.png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38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I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8A610B-C2CA-4148-A3DD-41956AA2F133}"/>
              </a:ext>
            </a:extLst>
          </p:cNvPr>
          <p:cNvSpPr txBox="1"/>
          <p:nvPr/>
        </p:nvSpPr>
        <p:spPr>
          <a:xfrm>
            <a:off x="1700185" y="3600420"/>
            <a:ext cx="595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6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Clase 5 – Cadena de Caracteres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E85F1-0379-4234-892D-D92A2ECD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6958363" cy="3573600"/>
          </a:xfrm>
        </p:spPr>
        <p:txBody>
          <a:bodyPr/>
          <a:lstStyle/>
          <a:p>
            <a:r>
              <a:rPr lang="es-AR" sz="2000" dirty="0"/>
              <a:t>Dado que las cadenas de caracteres son “arreglos” de caracteres, podemos utilizar los subíndices para acceder a algún elemento del mismo (en este caso un carácter).</a:t>
            </a:r>
          </a:p>
          <a:p>
            <a:r>
              <a:rPr lang="es-ES" sz="2000" dirty="0"/>
              <a:t>cadena [n] devuelve el «-</a:t>
            </a:r>
            <a:r>
              <a:rPr lang="es-ES" sz="2000" dirty="0" err="1"/>
              <a:t>ésimo</a:t>
            </a:r>
            <a:r>
              <a:rPr lang="es-ES" sz="2000" dirty="0"/>
              <a:t> carácter en la cadena, en donde el primer carácter en la cadena es cero.</a:t>
            </a: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C0D9B-ADAE-4B4B-9767-9F37068818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10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7389E4-EE23-465B-BADC-CF937194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Subíndices</a:t>
            </a: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407855E8-5979-4A10-BB94-522C8BDB2416}"/>
              </a:ext>
            </a:extLst>
          </p:cNvPr>
          <p:cNvSpPr/>
          <p:nvPr/>
        </p:nvSpPr>
        <p:spPr>
          <a:xfrm rot="1406039">
            <a:off x="7486810" y="1938525"/>
            <a:ext cx="1522279" cy="1857455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Las cadenas de caracteres son “</a:t>
            </a:r>
            <a:r>
              <a:rPr lang="es-AR" dirty="0">
                <a:solidFill>
                  <a:srgbClr val="00B050"/>
                </a:solidFill>
              </a:rPr>
              <a:t>inmutables</a:t>
            </a:r>
            <a:r>
              <a:rPr lang="es-AR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No se pueden modificar usando el subíndice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0DDC2-FF95-4644-B4AC-656769D7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87" y="4385663"/>
            <a:ext cx="2171700" cy="666750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14DDF083-3403-486E-A9E1-74752D30B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160353"/>
              </p:ext>
            </p:extLst>
          </p:nvPr>
        </p:nvGraphicFramePr>
        <p:xfrm>
          <a:off x="2358638" y="3246511"/>
          <a:ext cx="4869327" cy="635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552E838-0D30-42D6-BD86-A56A478F6276}"/>
              </a:ext>
            </a:extLst>
          </p:cNvPr>
          <p:cNvSpPr txBox="1"/>
          <p:nvPr/>
        </p:nvSpPr>
        <p:spPr>
          <a:xfrm>
            <a:off x="2915209" y="30243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2C9856-4207-42AB-9180-5F77C6B2ABE1}"/>
              </a:ext>
            </a:extLst>
          </p:cNvPr>
          <p:cNvSpPr txBox="1"/>
          <p:nvPr/>
        </p:nvSpPr>
        <p:spPr>
          <a:xfrm>
            <a:off x="4139221" y="30002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6F73DF-4607-42EA-8FE6-E577CCDB6B6F}"/>
              </a:ext>
            </a:extLst>
          </p:cNvPr>
          <p:cNvSpPr txBox="1"/>
          <p:nvPr/>
        </p:nvSpPr>
        <p:spPr>
          <a:xfrm>
            <a:off x="5233661" y="30243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86EC9A-F1A0-42EA-A2A7-D682C6A9B78F}"/>
              </a:ext>
            </a:extLst>
          </p:cNvPr>
          <p:cNvSpPr txBox="1"/>
          <p:nvPr/>
        </p:nvSpPr>
        <p:spPr>
          <a:xfrm>
            <a:off x="6395879" y="30123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3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57FED591-9A01-459C-8F3E-A68B0275A9B2}"/>
              </a:ext>
            </a:extLst>
          </p:cNvPr>
          <p:cNvSpPr/>
          <p:nvPr/>
        </p:nvSpPr>
        <p:spPr>
          <a:xfrm>
            <a:off x="2772511" y="3965219"/>
            <a:ext cx="285395" cy="3256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B08E898-91A6-4ECC-83F4-F7A4A1B73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221" y="4096885"/>
            <a:ext cx="4591051" cy="860822"/>
          </a:xfrm>
          <a:prstGeom prst="rect">
            <a:avLst/>
          </a:prstGeom>
        </p:spPr>
      </p:pic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10EDEC16-B3DA-4A2A-B8E6-F2682FB1EE32}"/>
              </a:ext>
            </a:extLst>
          </p:cNvPr>
          <p:cNvSpPr/>
          <p:nvPr/>
        </p:nvSpPr>
        <p:spPr>
          <a:xfrm>
            <a:off x="7625925" y="3859275"/>
            <a:ext cx="285395" cy="3256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02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54AFD-034F-4C3B-91F9-9C5263E7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76251"/>
            <a:ext cx="5982119" cy="3573600"/>
          </a:xfrm>
        </p:spPr>
        <p:txBody>
          <a:bodyPr/>
          <a:lstStyle/>
          <a:p>
            <a:r>
              <a:rPr lang="es-ES" sz="2000" dirty="0"/>
              <a:t>cadena [n : m] devuelve una porción de la cadena que empieza en el n-</a:t>
            </a:r>
            <a:r>
              <a:rPr lang="es-ES" sz="2000" dirty="0" err="1"/>
              <a:t>ésimo</a:t>
            </a:r>
            <a:r>
              <a:rPr lang="es-ES" sz="2000" dirty="0"/>
              <a:t> carácter y llega hasta, pero sin incluir al m-</a:t>
            </a:r>
            <a:r>
              <a:rPr lang="es-ES" sz="2000" dirty="0" err="1"/>
              <a:t>ésimo</a:t>
            </a:r>
            <a:r>
              <a:rPr lang="es-ES" sz="2000" dirty="0"/>
              <a:t> carácter .</a:t>
            </a:r>
          </a:p>
          <a:p>
            <a:r>
              <a:rPr lang="es-ES" sz="2000" dirty="0"/>
              <a:t>De manera opcional puede omitir a n o a m. </a:t>
            </a:r>
          </a:p>
          <a:p>
            <a:r>
              <a:rPr lang="es-ES" sz="2000" dirty="0"/>
              <a:t>Si omite a n, se considera cero (el inicio de la cadena). </a:t>
            </a:r>
          </a:p>
          <a:p>
            <a:r>
              <a:rPr lang="es-ES" sz="2000" dirty="0"/>
              <a:t>Si omite a m, se considera como el final de la cadena. </a:t>
            </a:r>
          </a:p>
          <a:p>
            <a:r>
              <a:rPr lang="es-ES" sz="2000" dirty="0"/>
              <a:t>Podemos también usar números negativos en cualquier extremo para recortar ciertos caracteres de ese lado.</a:t>
            </a: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2D6EC3-952F-4BD2-B9BC-E1190C7218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11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769B1A-1E36-494A-81FC-1C749296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Rebanadas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578B5F-4905-42B3-A1C1-73D0E0A0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855" y="1429773"/>
            <a:ext cx="2305050" cy="2847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43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4183BB-9A5B-4ABE-9920-61AEC6B72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12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4807140-C853-428D-9D78-96447BEF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Funciones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C614620-F26D-4FA4-B460-256B1A7C9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199842"/>
              </p:ext>
            </p:extLst>
          </p:nvPr>
        </p:nvGraphicFramePr>
        <p:xfrm>
          <a:off x="832684" y="1103707"/>
          <a:ext cx="7571700" cy="153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E8B53383-DC87-455E-B35C-379716D68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684" y="3040695"/>
            <a:ext cx="2200275" cy="685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83B386-84E5-4CDA-9285-F7D92EAD6C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7921" y="3040695"/>
            <a:ext cx="2181225" cy="676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FB526BC-C27D-4F91-A8D3-1737A51277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4108" y="3040695"/>
            <a:ext cx="2266950" cy="666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2C6DE919-711C-4DA9-A3FE-5DA90F3C8080}"/>
              </a:ext>
            </a:extLst>
          </p:cNvPr>
          <p:cNvSpPr/>
          <p:nvPr/>
        </p:nvSpPr>
        <p:spPr>
          <a:xfrm>
            <a:off x="1773031" y="2522687"/>
            <a:ext cx="380509" cy="414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CE4ECF1A-8D8D-4C53-A399-891879AC0EC6}"/>
              </a:ext>
            </a:extLst>
          </p:cNvPr>
          <p:cNvSpPr/>
          <p:nvPr/>
        </p:nvSpPr>
        <p:spPr>
          <a:xfrm>
            <a:off x="4381745" y="2522687"/>
            <a:ext cx="380509" cy="414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086323F7-0D17-45AF-BAFF-E27F06046647}"/>
              </a:ext>
            </a:extLst>
          </p:cNvPr>
          <p:cNvSpPr/>
          <p:nvPr/>
        </p:nvSpPr>
        <p:spPr>
          <a:xfrm>
            <a:off x="7147328" y="2522687"/>
            <a:ext cx="380509" cy="414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C106E2F-3166-4CA1-B9DC-ECA063F98A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999" y="3813647"/>
            <a:ext cx="3924300" cy="5238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F96F5DB-D630-4D4B-B8F4-6B77CF653FCD}"/>
              </a:ext>
            </a:extLst>
          </p:cNvPr>
          <p:cNvSpPr txBox="1"/>
          <p:nvPr/>
        </p:nvSpPr>
        <p:spPr>
          <a:xfrm>
            <a:off x="769626" y="4036955"/>
            <a:ext cx="298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/>
              <a:t>La función </a:t>
            </a:r>
            <a:r>
              <a:rPr lang="es-AR" sz="1200" b="1" i="1" dirty="0" err="1">
                <a:solidFill>
                  <a:srgbClr val="00B050"/>
                </a:solidFill>
              </a:rPr>
              <a:t>ord</a:t>
            </a:r>
            <a:r>
              <a:rPr lang="es-AR" sz="1200" i="1" dirty="0"/>
              <a:t> nos retorna el valor numérico de Unicode.</a:t>
            </a:r>
          </a:p>
          <a:p>
            <a:r>
              <a:rPr lang="es-AR" sz="1200" i="1" dirty="0"/>
              <a:t>La función </a:t>
            </a:r>
            <a:r>
              <a:rPr lang="es-AR" sz="1200" b="1" i="1" dirty="0" err="1">
                <a:solidFill>
                  <a:srgbClr val="00B050"/>
                </a:solidFill>
              </a:rPr>
              <a:t>chr</a:t>
            </a:r>
            <a:r>
              <a:rPr lang="es-AR" sz="1200" i="1" dirty="0"/>
              <a:t> retorna el carácter dado el Unicode.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2B764F0B-563D-467E-B3C6-E6B17032459D}"/>
              </a:ext>
            </a:extLst>
          </p:cNvPr>
          <p:cNvSpPr/>
          <p:nvPr/>
        </p:nvSpPr>
        <p:spPr>
          <a:xfrm rot="16200000">
            <a:off x="3772134" y="4198726"/>
            <a:ext cx="380509" cy="4144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B6F03B-BD1F-4098-B29B-3B7119266D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1999" y="4469109"/>
            <a:ext cx="3638550" cy="561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6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Cadena de Caracteres – Funciones - Ejercicios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Dada dos cadenas de caracteres retornar cual es la mayor.</a:t>
            </a:r>
          </a:p>
          <a:p>
            <a:r>
              <a:rPr lang="es-AR" dirty="0" smtClean="0"/>
              <a:t>Ingrese un texto por teclado. Informar cual es carácter con el mayor código Unicode, y cual el menor. Indicar también, los códigos de las vocales encontradas en dicho texto.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67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048745-9F73-4C92-9ED6-3E8968D0D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Python, las cadenas son </a:t>
            </a:r>
            <a:r>
              <a:rPr lang="es-ES" b="1" dirty="0">
                <a:solidFill>
                  <a:srgbClr val="00B050"/>
                </a:solidFill>
              </a:rPr>
              <a:t>objetos</a:t>
            </a:r>
            <a:r>
              <a:rPr lang="es-ES" dirty="0"/>
              <a:t>. No son sólo secuencias de caracteres; también tienen </a:t>
            </a:r>
            <a:r>
              <a:rPr lang="es-ES" b="1" dirty="0">
                <a:solidFill>
                  <a:srgbClr val="00B050"/>
                </a:solidFill>
              </a:rPr>
              <a:t>métodos</a:t>
            </a:r>
            <a:r>
              <a:rPr lang="es-ES" dirty="0"/>
              <a:t> que no son accesibles a nivel global, sino que sólo las cadenas los conocen. </a:t>
            </a:r>
          </a:p>
          <a:p>
            <a:r>
              <a:rPr lang="es-ES" dirty="0"/>
              <a:t>Un </a:t>
            </a:r>
            <a:r>
              <a:rPr lang="es-ES" b="1" dirty="0">
                <a:solidFill>
                  <a:srgbClr val="00B050"/>
                </a:solidFill>
              </a:rPr>
              <a:t>método</a:t>
            </a:r>
            <a:r>
              <a:rPr lang="es-ES" dirty="0"/>
              <a:t> es una </a:t>
            </a:r>
            <a:r>
              <a:rPr lang="es-ES" b="1" dirty="0">
                <a:solidFill>
                  <a:srgbClr val="00B050"/>
                </a:solidFill>
              </a:rPr>
              <a:t>función</a:t>
            </a:r>
            <a:r>
              <a:rPr lang="es-ES" dirty="0"/>
              <a:t> a la que sólo se puede acceder a través de un objeto.</a:t>
            </a:r>
          </a:p>
          <a:p>
            <a:r>
              <a:rPr lang="es-ES" dirty="0"/>
              <a:t>Para ejecutar un método de una cadena, usamos la notación punto. </a:t>
            </a:r>
          </a:p>
          <a:p>
            <a:r>
              <a:rPr lang="es-ES" dirty="0"/>
              <a:t>Escribimos </a:t>
            </a:r>
            <a:r>
              <a:rPr lang="es-ES" b="1" dirty="0" err="1">
                <a:solidFill>
                  <a:srgbClr val="00B050"/>
                </a:solidFill>
              </a:rPr>
              <a:t>objeto.método</a:t>
            </a:r>
            <a:r>
              <a:rPr lang="es-ES" b="1" dirty="0">
                <a:solidFill>
                  <a:srgbClr val="00B050"/>
                </a:solidFill>
              </a:rPr>
              <a:t> ().</a:t>
            </a:r>
            <a:endParaRPr lang="es-AR" b="1" dirty="0">
              <a:solidFill>
                <a:srgbClr val="00B05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61B589-4C94-4F47-812D-6662504D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14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338D61-064C-43C4-8C47-F6F70D9C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Métodos</a:t>
            </a:r>
          </a:p>
        </p:txBody>
      </p:sp>
    </p:spTree>
    <p:extLst>
      <p:ext uri="{BB962C8B-B14F-4D97-AF65-F5344CB8AC3E}">
        <p14:creationId xmlns:p14="http://schemas.microsoft.com/office/powerpoint/2010/main" val="16905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61B589-4C94-4F47-812D-6662504D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15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338D61-064C-43C4-8C47-F6F70D9C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Métodos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E110A1-5A9A-4336-AF8D-3BE262BD6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247175"/>
              </p:ext>
            </p:extLst>
          </p:nvPr>
        </p:nvGraphicFramePr>
        <p:xfrm>
          <a:off x="982766" y="1010720"/>
          <a:ext cx="7421618" cy="3593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86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61B589-4C94-4F47-812D-6662504D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16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338D61-064C-43C4-8C47-F6F70D9C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Métodos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E110A1-5A9A-4336-AF8D-3BE262BD6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871379"/>
              </p:ext>
            </p:extLst>
          </p:nvPr>
        </p:nvGraphicFramePr>
        <p:xfrm>
          <a:off x="1102407" y="1173090"/>
          <a:ext cx="7421618" cy="192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39559E21-2E1F-4A24-8FE0-82DA0F000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92" y="3218403"/>
            <a:ext cx="1715600" cy="5996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777F91-E8F4-46E8-A54B-97C8AC6CC8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4513" y="4232135"/>
            <a:ext cx="3013752" cy="6295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7CA92D-C977-49ED-AA94-04B3F1E4BC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5291" y="3248184"/>
            <a:ext cx="1934519" cy="5708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8D898E9-0335-4202-87FD-5809D2CAF0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6635" y="3476852"/>
            <a:ext cx="1735589" cy="52505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6DDF3E83-2E19-45A2-94BC-094CB3722E7E}"/>
              </a:ext>
            </a:extLst>
          </p:cNvPr>
          <p:cNvSpPr/>
          <p:nvPr/>
        </p:nvSpPr>
        <p:spPr>
          <a:xfrm>
            <a:off x="1538242" y="2944592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BC7F5E6-AA51-4B69-9C4C-E2941C35D91C}"/>
              </a:ext>
            </a:extLst>
          </p:cNvPr>
          <p:cNvSpPr/>
          <p:nvPr/>
        </p:nvSpPr>
        <p:spPr>
          <a:xfrm>
            <a:off x="4687055" y="2928350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C51C7B3B-2811-4199-9665-2D4730834AB6}"/>
              </a:ext>
            </a:extLst>
          </p:cNvPr>
          <p:cNvSpPr/>
          <p:nvPr/>
        </p:nvSpPr>
        <p:spPr>
          <a:xfrm>
            <a:off x="7742489" y="2928591"/>
            <a:ext cx="252321" cy="5115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3802B672-312C-4D7D-8EF3-F817D26ECEE9}"/>
              </a:ext>
            </a:extLst>
          </p:cNvPr>
          <p:cNvSpPr/>
          <p:nvPr/>
        </p:nvSpPr>
        <p:spPr>
          <a:xfrm>
            <a:off x="2907017" y="2976836"/>
            <a:ext cx="252321" cy="121474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55006F88-6EFF-4616-B722-ECE3D8E14DEB}"/>
              </a:ext>
            </a:extLst>
          </p:cNvPr>
          <p:cNvSpPr/>
          <p:nvPr/>
        </p:nvSpPr>
        <p:spPr>
          <a:xfrm>
            <a:off x="6214772" y="2969434"/>
            <a:ext cx="252321" cy="3890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CCA095B-7847-47B3-89EE-5D29FF6F99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1113" y="3476852"/>
            <a:ext cx="1846247" cy="151056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2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61B589-4C94-4F47-812D-6662504D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17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338D61-064C-43C4-8C47-F6F70D9C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Métodos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E110A1-5A9A-4336-AF8D-3BE262BD6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408737"/>
              </p:ext>
            </p:extLst>
          </p:nvPr>
        </p:nvGraphicFramePr>
        <p:xfrm>
          <a:off x="1102407" y="1173090"/>
          <a:ext cx="7421618" cy="192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6DDF3E83-2E19-45A2-94BC-094CB3722E7E}"/>
              </a:ext>
            </a:extLst>
          </p:cNvPr>
          <p:cNvSpPr/>
          <p:nvPr/>
        </p:nvSpPr>
        <p:spPr>
          <a:xfrm>
            <a:off x="1538242" y="2944592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BC7F5E6-AA51-4B69-9C4C-E2941C35D91C}"/>
              </a:ext>
            </a:extLst>
          </p:cNvPr>
          <p:cNvSpPr/>
          <p:nvPr/>
        </p:nvSpPr>
        <p:spPr>
          <a:xfrm>
            <a:off x="4687055" y="2928350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8EA6F07C-5490-4846-96FA-FEE6E472E9A7}"/>
              </a:ext>
            </a:extLst>
          </p:cNvPr>
          <p:cNvSpPr/>
          <p:nvPr/>
        </p:nvSpPr>
        <p:spPr>
          <a:xfrm>
            <a:off x="3112648" y="2928350"/>
            <a:ext cx="252321" cy="1195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1ED3674C-18C6-40CF-96D4-4A7D391CA736}"/>
              </a:ext>
            </a:extLst>
          </p:cNvPr>
          <p:cNvSpPr/>
          <p:nvPr/>
        </p:nvSpPr>
        <p:spPr>
          <a:xfrm>
            <a:off x="6177982" y="2954782"/>
            <a:ext cx="252321" cy="11941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02C0F8F2-BAB7-4158-9492-85097E818E65}"/>
              </a:ext>
            </a:extLst>
          </p:cNvPr>
          <p:cNvSpPr/>
          <p:nvPr/>
        </p:nvSpPr>
        <p:spPr>
          <a:xfrm>
            <a:off x="7737904" y="2928350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389D35-F12A-4F5A-B364-35CBECF97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13" y="3447115"/>
            <a:ext cx="2219325" cy="676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44287D-2519-4072-8893-50BFB155CD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258" y="4153513"/>
            <a:ext cx="1943100" cy="6953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DFB62D-A7B8-47CA-B164-29B5C2D1DC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115" y="3322176"/>
            <a:ext cx="2362200" cy="685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D22753-408A-4FD6-92FF-ED2B285A10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2567" y="4148968"/>
            <a:ext cx="2343150" cy="6953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0E6DEA80-8A45-4AE1-8419-EC77C70E13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9626" y="3234570"/>
            <a:ext cx="2428875" cy="676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3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61B589-4C94-4F47-812D-6662504D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18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338D61-064C-43C4-8C47-F6F70D9C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Métodos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E110A1-5A9A-4336-AF8D-3BE262BD6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65100"/>
              </p:ext>
            </p:extLst>
          </p:nvPr>
        </p:nvGraphicFramePr>
        <p:xfrm>
          <a:off x="1102407" y="1173090"/>
          <a:ext cx="7421618" cy="192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6DDF3E83-2E19-45A2-94BC-094CB3722E7E}"/>
              </a:ext>
            </a:extLst>
          </p:cNvPr>
          <p:cNvSpPr/>
          <p:nvPr/>
        </p:nvSpPr>
        <p:spPr>
          <a:xfrm>
            <a:off x="1538242" y="2944592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BC7F5E6-AA51-4B69-9C4C-E2941C35D91C}"/>
              </a:ext>
            </a:extLst>
          </p:cNvPr>
          <p:cNvSpPr/>
          <p:nvPr/>
        </p:nvSpPr>
        <p:spPr>
          <a:xfrm>
            <a:off x="4687055" y="2928350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8EA6F07C-5490-4846-96FA-FEE6E472E9A7}"/>
              </a:ext>
            </a:extLst>
          </p:cNvPr>
          <p:cNvSpPr/>
          <p:nvPr/>
        </p:nvSpPr>
        <p:spPr>
          <a:xfrm>
            <a:off x="3112648" y="2928350"/>
            <a:ext cx="252321" cy="1195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1ED3674C-18C6-40CF-96D4-4A7D391CA736}"/>
              </a:ext>
            </a:extLst>
          </p:cNvPr>
          <p:cNvSpPr/>
          <p:nvPr/>
        </p:nvSpPr>
        <p:spPr>
          <a:xfrm>
            <a:off x="6177982" y="2954782"/>
            <a:ext cx="252321" cy="11941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02C0F8F2-BAB7-4158-9492-85097E818E65}"/>
              </a:ext>
            </a:extLst>
          </p:cNvPr>
          <p:cNvSpPr/>
          <p:nvPr/>
        </p:nvSpPr>
        <p:spPr>
          <a:xfrm>
            <a:off x="7737904" y="2928350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11671D-B658-4551-B58F-4D70EEF18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429" y="3295049"/>
            <a:ext cx="2333625" cy="733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C2AC85E-8C43-47B5-8428-779D1E8E3F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6758" y="4241801"/>
            <a:ext cx="2324100" cy="704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3FABCD2-7B17-4F48-A6AF-5380BCB92F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1165" y="3295049"/>
            <a:ext cx="2324100" cy="733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FC3E54C-F1A3-4ECE-A116-30889E7DF6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904" y="4267378"/>
            <a:ext cx="2276475" cy="733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2377022-A39A-4042-B282-5C55AC7CDE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2489" y="3295049"/>
            <a:ext cx="2343150" cy="7429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5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61B589-4C94-4F47-812D-6662504D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19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7338D61-064C-43C4-8C47-F6F70D9C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Métodos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E110A1-5A9A-4336-AF8D-3BE262BD6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410580"/>
              </p:ext>
            </p:extLst>
          </p:nvPr>
        </p:nvGraphicFramePr>
        <p:xfrm>
          <a:off x="1102407" y="1173090"/>
          <a:ext cx="7421618" cy="192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6DDF3E83-2E19-45A2-94BC-094CB3722E7E}"/>
              </a:ext>
            </a:extLst>
          </p:cNvPr>
          <p:cNvSpPr/>
          <p:nvPr/>
        </p:nvSpPr>
        <p:spPr>
          <a:xfrm>
            <a:off x="1538242" y="2944592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2BC7F5E6-AA51-4B69-9C4C-E2941C35D91C}"/>
              </a:ext>
            </a:extLst>
          </p:cNvPr>
          <p:cNvSpPr/>
          <p:nvPr/>
        </p:nvSpPr>
        <p:spPr>
          <a:xfrm>
            <a:off x="4687055" y="2928350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8EA6F07C-5490-4846-96FA-FEE6E472E9A7}"/>
              </a:ext>
            </a:extLst>
          </p:cNvPr>
          <p:cNvSpPr/>
          <p:nvPr/>
        </p:nvSpPr>
        <p:spPr>
          <a:xfrm>
            <a:off x="3112648" y="2928350"/>
            <a:ext cx="252321" cy="1195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1ED3674C-18C6-40CF-96D4-4A7D391CA736}"/>
              </a:ext>
            </a:extLst>
          </p:cNvPr>
          <p:cNvSpPr/>
          <p:nvPr/>
        </p:nvSpPr>
        <p:spPr>
          <a:xfrm>
            <a:off x="6177982" y="2954782"/>
            <a:ext cx="252321" cy="11941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02C0F8F2-BAB7-4158-9492-85097E818E65}"/>
              </a:ext>
            </a:extLst>
          </p:cNvPr>
          <p:cNvSpPr/>
          <p:nvPr/>
        </p:nvSpPr>
        <p:spPr>
          <a:xfrm>
            <a:off x="7737904" y="2928350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56FA00-242F-460E-9218-F9CF4EC6F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635" y="3425067"/>
            <a:ext cx="2324100" cy="723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C5CC01-0311-41CC-B385-21352CAC9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9620" y="4222751"/>
            <a:ext cx="2238375" cy="723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26498FE-A0D5-4647-8FF6-0386B0523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1668" y="3255948"/>
            <a:ext cx="2257425" cy="7524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793AD1D-EDF3-4974-BE33-31A7E43DEB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904" y="4251326"/>
            <a:ext cx="2276475" cy="6953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11E5CE3-F7CB-44EF-AA1D-E866AA5792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4875" y="3255948"/>
            <a:ext cx="1790700" cy="704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2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Definición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Operadores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Subíndices / Rebanadas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Funciones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Métodos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Formato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Actividades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s-ES" sz="2000" dirty="0"/>
              <a:t>Bibliografía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F3106-A61E-4B00-B1CB-E66B74A1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 - Ejercitación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288F9-1889-4CC2-A730-8C678A08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2259167"/>
          </a:xfrm>
        </p:spPr>
        <p:txBody>
          <a:bodyPr/>
          <a:lstStyle/>
          <a:p>
            <a:r>
              <a:rPr lang="es-ES" dirty="0"/>
              <a:t>Ingresar por teclado el nombre de una entidad o institución y generar la sigla correspondiente, tomando la inicial de cada palabra. </a:t>
            </a:r>
          </a:p>
          <a:p>
            <a:r>
              <a:rPr lang="es-ES" dirty="0"/>
              <a:t>¿Qué funciones deberíamos utilizar?</a:t>
            </a:r>
          </a:p>
          <a:p>
            <a:r>
              <a:rPr lang="es-ES" dirty="0"/>
              <a:t>Ejemplo: 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145CF4-2542-4415-93AC-CE834957E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20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DE1614-EFB6-472A-A421-E31039FF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94" y="3552772"/>
            <a:ext cx="4981575" cy="4381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C88936-0101-4449-A2C4-044602DC6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32" y="4242274"/>
            <a:ext cx="5676900" cy="4191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4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F3106-A61E-4B00-B1CB-E66B74A1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 - Ejercitación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288F9-1889-4CC2-A730-8C678A08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1"/>
            <a:ext cx="7571700" cy="1643870"/>
          </a:xfrm>
        </p:spPr>
        <p:txBody>
          <a:bodyPr/>
          <a:lstStyle/>
          <a:p>
            <a:r>
              <a:rPr lang="es-ES" sz="2000" dirty="0"/>
              <a:t>Pedro tiene almacenados en una variable del tipo lista a sus contactos. </a:t>
            </a:r>
          </a:p>
          <a:p>
            <a:r>
              <a:rPr lang="es-ES" sz="2000" dirty="0"/>
              <a:t>Cada elemento de la lista tiene el siguiente formato:</a:t>
            </a:r>
          </a:p>
          <a:p>
            <a:pPr marL="76200" indent="0">
              <a:buNone/>
            </a:pPr>
            <a:r>
              <a:rPr lang="es-AR" sz="2000" dirty="0"/>
              <a:t>		Nombre: Teléfono: Profesión</a:t>
            </a:r>
          </a:p>
          <a:p>
            <a:r>
              <a:rPr lang="es-ES" sz="2000" dirty="0"/>
              <a:t>Por ejemplo: </a:t>
            </a:r>
          </a:p>
          <a:p>
            <a:pPr marL="1447800" lvl="3" indent="0">
              <a:buNone/>
            </a:pPr>
            <a:r>
              <a:rPr lang="es-ES" sz="2000" dirty="0"/>
              <a:t>“Mariano Martinez:33433224:Actor”,</a:t>
            </a:r>
          </a:p>
          <a:p>
            <a:pPr marL="1447800" lvl="3" indent="0">
              <a:buNone/>
            </a:pPr>
            <a:r>
              <a:rPr lang="es-ES" sz="2000" dirty="0"/>
              <a:t>“Frank Sinatra: 6678555:Cantante”,</a:t>
            </a:r>
          </a:p>
          <a:p>
            <a:pPr marL="1447800" lvl="3" indent="0">
              <a:buNone/>
            </a:pPr>
            <a:r>
              <a:rPr lang="es-ES" sz="2000" dirty="0"/>
              <a:t>“Ramiro Peralta: 1234567:Operador Radio”</a:t>
            </a:r>
          </a:p>
          <a:p>
            <a:r>
              <a:rPr lang="es-ES" sz="2000" dirty="0"/>
              <a:t>Se pide, mostrar los contactos de Pedro con el siguiente formato:</a:t>
            </a:r>
          </a:p>
          <a:p>
            <a:pPr marL="76200" indent="0">
              <a:buNone/>
            </a:pPr>
            <a:r>
              <a:rPr lang="es-ES" sz="2000" dirty="0"/>
              <a:t>	“El numero telefónico de </a:t>
            </a:r>
            <a:r>
              <a:rPr lang="es-ES" sz="2000" b="1" dirty="0"/>
              <a:t>Mariano Martínez </a:t>
            </a:r>
            <a:r>
              <a:rPr lang="es-ES" sz="2000" dirty="0"/>
              <a:t>es </a:t>
            </a:r>
            <a:r>
              <a:rPr lang="es-ES" sz="2000" b="1" dirty="0"/>
              <a:t>33433224</a:t>
            </a:r>
            <a:r>
              <a:rPr lang="es-ES" sz="2000" dirty="0"/>
              <a:t>”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76200" indent="0">
              <a:buNone/>
            </a:pPr>
            <a:r>
              <a:rPr lang="es-AR" sz="2000" dirty="0"/>
              <a:t>	</a:t>
            </a:r>
          </a:p>
          <a:p>
            <a:pPr marL="76200" indent="0">
              <a:buNone/>
            </a:pPr>
            <a:endParaRPr lang="es-AR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145CF4-2542-4415-93AC-CE834957E8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1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DDCC6-111C-4E95-B54F-E19B13CD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 – Formato (%)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ACD40-E1B8-474B-94A8-699040CE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Utilizamos el formateo de una cadena de caracteres en lugar de concatenar múltiples datos utilizando el operador de suma, </a:t>
            </a:r>
          </a:p>
          <a:p>
            <a:r>
              <a:rPr lang="es-ES" dirty="0"/>
              <a:t>Creamos una única cadena y utilizamos el carácter % para indicar que en aquél lugar se insertará un dato.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8B328-B40D-410F-96B8-3DCC7C1D3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22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3443F6-CD0F-4381-B817-9860566D5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57" y="3587498"/>
            <a:ext cx="3530837" cy="9930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15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DDCC6-111C-4E95-B54F-E19B13CD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 – Formato (%)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ACD40-E1B8-474B-94A8-699040CE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1703692"/>
          </a:xfrm>
        </p:spPr>
        <p:txBody>
          <a:bodyPr/>
          <a:lstStyle/>
          <a:p>
            <a:r>
              <a:rPr lang="es-ES" dirty="0"/>
              <a:t>«%s» fue reemplazado por «Juan Pérez». </a:t>
            </a:r>
          </a:p>
          <a:p>
            <a:r>
              <a:rPr lang="es-ES" dirty="0"/>
              <a:t>La letra después del carácter % indica el tipo de valor que vamos a reemplazar. 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8B328-B40D-410F-96B8-3DCC7C1D3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23</a:t>
            </a:fld>
            <a:endParaRPr lang="es-A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A1DDA4D-2C89-4CB7-B1F7-AD4421E6F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369408"/>
              </p:ext>
            </p:extLst>
          </p:nvPr>
        </p:nvGraphicFramePr>
        <p:xfrm>
          <a:off x="1524000" y="2760388"/>
          <a:ext cx="6096000" cy="911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CF381EF1-6B82-418A-9C0B-15C2A4725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3840140"/>
            <a:ext cx="6257925" cy="1104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B9F85A41-23AA-4CD8-B86A-DF802F870065}"/>
              </a:ext>
            </a:extLst>
          </p:cNvPr>
          <p:cNvSpPr/>
          <p:nvPr/>
        </p:nvSpPr>
        <p:spPr>
          <a:xfrm>
            <a:off x="4400641" y="3715996"/>
            <a:ext cx="252321" cy="2482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42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DDCC6-111C-4E95-B54F-E19B13CD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 – Formato (</a:t>
            </a:r>
            <a:r>
              <a:rPr lang="es-AR" dirty="0" err="1"/>
              <a:t>format</a:t>
            </a:r>
            <a:r>
              <a:rPr lang="es-AR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ACD40-E1B8-474B-94A8-699040CE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1703692"/>
          </a:xfrm>
        </p:spPr>
        <p:txBody>
          <a:bodyPr/>
          <a:lstStyle/>
          <a:p>
            <a:r>
              <a:rPr lang="es-ES" dirty="0"/>
              <a:t>También podemos utilizar el método “</a:t>
            </a:r>
            <a:r>
              <a:rPr lang="es-ES" b="1" dirty="0" err="1">
                <a:solidFill>
                  <a:srgbClr val="00B050"/>
                </a:solidFill>
              </a:rPr>
              <a:t>format</a:t>
            </a:r>
            <a:r>
              <a:rPr lang="es-ES" dirty="0"/>
              <a:t>” con el mismo criterio anterior de reemplazo.</a:t>
            </a:r>
          </a:p>
          <a:p>
            <a:r>
              <a:rPr lang="es-ES" dirty="0"/>
              <a:t>Utilizamos </a:t>
            </a:r>
            <a:r>
              <a:rPr lang="es-ES" b="1" dirty="0">
                <a:solidFill>
                  <a:srgbClr val="00B050"/>
                </a:solidFill>
              </a:rPr>
              <a:t>{}</a:t>
            </a:r>
            <a:r>
              <a:rPr lang="es-ES" dirty="0"/>
              <a:t> en donde queremos que se reemplacen los valores y se debe respetar el orden dentro de la cadena cuando indicamos las variables o parámetros.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8B328-B40D-410F-96B8-3DCC7C1D3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24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E07A9B-9056-43E9-830C-811E39739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40" y="3473501"/>
            <a:ext cx="7658100" cy="1276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5182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DDCC6-111C-4E95-B54F-E19B13CD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 – Formato (prefijo f)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8ACD40-E1B8-474B-94A8-699040CE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700"/>
            <a:ext cx="7571700" cy="1703692"/>
          </a:xfrm>
        </p:spPr>
        <p:txBody>
          <a:bodyPr/>
          <a:lstStyle/>
          <a:p>
            <a:r>
              <a:rPr lang="es-ES" dirty="0"/>
              <a:t>El prefijo f antes de la cadena, permite indicar directamente el nombre de las variables de reemplazo.</a:t>
            </a:r>
          </a:p>
          <a:p>
            <a:r>
              <a:rPr lang="es-ES" dirty="0"/>
              <a:t>Utilizamos </a:t>
            </a:r>
            <a:r>
              <a:rPr lang="es-ES" b="1" dirty="0">
                <a:solidFill>
                  <a:srgbClr val="00B050"/>
                </a:solidFill>
              </a:rPr>
              <a:t>{nombre-variable}</a:t>
            </a:r>
            <a:r>
              <a:rPr lang="es-ES" dirty="0"/>
              <a:t> en donde queremos que se reemplacen los valores.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8B328-B40D-410F-96B8-3DCC7C1D3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25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B45EDD-5ED0-4D63-817D-73284BDD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48" y="3403451"/>
            <a:ext cx="6429375" cy="1276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7168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ECC80D-96E7-43A4-9E26-EBD1F3BF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28A752-7BAE-40CC-9056-4C6C4D1DA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2000" dirty="0"/>
              <a:t>Realizar los ejercicios del TP Nro. 4 de la Guía de Trabajos Prácticos de la materia. </a:t>
            </a:r>
          </a:p>
          <a:p>
            <a:pPr marL="7620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53111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26D0-52E5-4B5F-9FF6-79B62A52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025" y="1041872"/>
            <a:ext cx="5832600" cy="1159800"/>
          </a:xfrm>
        </p:spPr>
        <p:txBody>
          <a:bodyPr/>
          <a:lstStyle/>
          <a:p>
            <a:r>
              <a:rPr lang="es-AR" dirty="0"/>
              <a:t>Bibliografía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2B4EE-62FC-4569-9801-9DF3512C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025" y="2283091"/>
            <a:ext cx="7024538" cy="784800"/>
          </a:xfrm>
        </p:spPr>
        <p:txBody>
          <a:bodyPr/>
          <a:lstStyle/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Fundamentos de Programación, Luis </a:t>
            </a:r>
            <a:r>
              <a:rPr lang="es-AR" sz="2000" dirty="0" err="1"/>
              <a:t>Goyanes</a:t>
            </a:r>
            <a:r>
              <a:rPr lang="es-AR" sz="2000" dirty="0"/>
              <a:t> Aguilar, Capítulo 1.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Guía de Estudio, Fundamentos de Programación UADE.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Apuntes de Clase UADE, Verónica </a:t>
            </a:r>
            <a:r>
              <a:rPr lang="es-AR" sz="2000" dirty="0" err="1"/>
              <a:t>Galatti</a:t>
            </a:r>
            <a:r>
              <a:rPr lang="es-AR" sz="2000" dirty="0"/>
              <a:t>.</a:t>
            </a:r>
          </a:p>
          <a:p>
            <a:pPr marL="495300" indent="-457200">
              <a:buFont typeface="Arial" panose="020B0604020202020204" pitchFamily="34" charset="0"/>
              <a:buChar char="•"/>
            </a:pPr>
            <a:r>
              <a:rPr lang="es-AR" sz="2000" dirty="0"/>
              <a:t>Python para Principiantes https://uniwebsidad.com/libros/python</a:t>
            </a:r>
          </a:p>
        </p:txBody>
      </p:sp>
    </p:spTree>
    <p:extLst>
      <p:ext uri="{BB962C8B-B14F-4D97-AF65-F5344CB8AC3E}">
        <p14:creationId xmlns:p14="http://schemas.microsoft.com/office/powerpoint/2010/main" val="1658353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¿Preguntas?</a:t>
            </a:r>
            <a:endParaRPr sz="6000" b="1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4294967295"/>
          </p:nvPr>
        </p:nvSpPr>
        <p:spPr>
          <a:xfrm>
            <a:off x="942975" y="1882093"/>
            <a:ext cx="40398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/>
              <a:t>Ing. Elizabeth Pascual</a:t>
            </a:r>
            <a:endParaRPr sz="3200" b="1"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4294967295"/>
          </p:nvPr>
        </p:nvSpPr>
        <p:spPr>
          <a:xfrm>
            <a:off x="942975" y="2485151"/>
            <a:ext cx="49530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Podes enviar un mail a: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epascual@uade.edu.ar</a:t>
            </a:r>
            <a:endParaRPr dirty="0"/>
          </a:p>
        </p:txBody>
      </p:sp>
      <p:sp>
        <p:nvSpPr>
          <p:cNvPr id="389" name="Google Shape;389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6522-38DB-49AA-9522-B2ED219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6B6BAD-A2B9-4856-84FF-7AEA0FE1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0720"/>
            <a:ext cx="7571700" cy="702600"/>
          </a:xfrm>
        </p:spPr>
        <p:txBody>
          <a:bodyPr/>
          <a:lstStyle/>
          <a:p>
            <a:r>
              <a:rPr lang="es-ES" dirty="0"/>
              <a:t>Es una secuencia de caracteres</a:t>
            </a:r>
          </a:p>
          <a:p>
            <a:r>
              <a:rPr lang="es-ES" dirty="0"/>
              <a:t>Las cadenas se almacenan en memoria como un arreglo: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4705EE-B80E-4FA2-AE2B-98DE47BE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</a:t>
            </a:fld>
            <a:endParaRPr lang="es-AR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1BE03F5-33BA-44DB-A168-8545AA741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31775"/>
              </p:ext>
            </p:extLst>
          </p:nvPr>
        </p:nvGraphicFramePr>
        <p:xfrm>
          <a:off x="1704534" y="2346181"/>
          <a:ext cx="6096000" cy="64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47C1417-3EBF-47A5-89DF-A3B66EB80F70}"/>
              </a:ext>
            </a:extLst>
          </p:cNvPr>
          <p:cNvSpPr txBox="1">
            <a:spLocks/>
          </p:cNvSpPr>
          <p:nvPr/>
        </p:nvSpPr>
        <p:spPr>
          <a:xfrm>
            <a:off x="786150" y="313363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dirty="0"/>
              <a:t>Se distingue entre mayúsculas y minúsculas (case </a:t>
            </a:r>
            <a:r>
              <a:rPr lang="es-ES" dirty="0" err="1"/>
              <a:t>sentisive</a:t>
            </a:r>
            <a:r>
              <a:rPr lang="es-ES" dirty="0"/>
              <a:t>)</a:t>
            </a:r>
          </a:p>
          <a:p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BBF3FD-C0AE-46D6-A7FD-84141E9184EC}"/>
              </a:ext>
            </a:extLst>
          </p:cNvPr>
          <p:cNvSpPr txBox="1"/>
          <p:nvPr/>
        </p:nvSpPr>
        <p:spPr>
          <a:xfrm>
            <a:off x="2834170" y="4259171"/>
            <a:ext cx="1561646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cadena1 = “Hola”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72BFAD-55F8-4831-AD2D-B9B8821BDE5D}"/>
              </a:ext>
            </a:extLst>
          </p:cNvPr>
          <p:cNvSpPr txBox="1"/>
          <p:nvPr/>
        </p:nvSpPr>
        <p:spPr>
          <a:xfrm>
            <a:off x="4713956" y="4259170"/>
            <a:ext cx="168187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cadena2 = “HOLA”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ADFFA5-B512-4E8C-9658-3EECB77402EB}"/>
              </a:ext>
            </a:extLst>
          </p:cNvPr>
          <p:cNvSpPr txBox="1"/>
          <p:nvPr/>
        </p:nvSpPr>
        <p:spPr>
          <a:xfrm>
            <a:off x="4395816" y="425917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FF0000"/>
                </a:solidFill>
              </a:rPr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23702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7ED3E0B7-C033-4191-AD75-EB10959D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56" y="2284320"/>
            <a:ext cx="8116852" cy="24863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996522-38DB-49AA-9522-B2ED219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4705EE-B80E-4FA2-AE2B-98DE47BE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</a:t>
            </a:fld>
            <a:endParaRPr lang="es-AR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47C1417-3EBF-47A5-89DF-A3B66EB80F70}"/>
              </a:ext>
            </a:extLst>
          </p:cNvPr>
          <p:cNvSpPr txBox="1">
            <a:spLocks/>
          </p:cNvSpPr>
          <p:nvPr/>
        </p:nvSpPr>
        <p:spPr>
          <a:xfrm>
            <a:off x="632326" y="108171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s-ES" sz="2000" dirty="0"/>
              <a:t>Se definen con secuencias de caracteres encerrados entre comillas. </a:t>
            </a:r>
          </a:p>
          <a:p>
            <a:r>
              <a:rPr lang="es-ES" sz="2000" dirty="0"/>
              <a:t>Python permite varios tipos de comillas: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9951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6522-38DB-49AA-9522-B2ED219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Cadena de Caracteres - Operadores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4705EE-B80E-4FA2-AE2B-98DE47BE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</a:t>
            </a:fld>
            <a:endParaRPr lang="es-AR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158CF172-599E-4B5B-915F-25EBB5E45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838454"/>
              </p:ext>
            </p:extLst>
          </p:nvPr>
        </p:nvGraphicFramePr>
        <p:xfrm>
          <a:off x="948584" y="1093863"/>
          <a:ext cx="7409266" cy="188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A8F32D34-2BEE-4C0E-A30D-F94F4E8F0D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79" y="3374502"/>
            <a:ext cx="2876550" cy="733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D8990E-35BD-48BB-84B2-D6B6C6DA25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7158" y="3374502"/>
            <a:ext cx="2266950" cy="7048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46456AB-E12D-42C3-9DE1-E1629CC5F2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459" y="3374502"/>
            <a:ext cx="2066925" cy="1057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DB7DDF0B-A885-478E-9CC3-914237979C45}"/>
              </a:ext>
            </a:extLst>
          </p:cNvPr>
          <p:cNvSpPr/>
          <p:nvPr/>
        </p:nvSpPr>
        <p:spPr>
          <a:xfrm>
            <a:off x="1914258" y="2821731"/>
            <a:ext cx="350378" cy="394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11839590-54C8-46D4-B830-45C04E650A70}"/>
              </a:ext>
            </a:extLst>
          </p:cNvPr>
          <p:cNvSpPr/>
          <p:nvPr/>
        </p:nvSpPr>
        <p:spPr>
          <a:xfrm>
            <a:off x="4520255" y="2821731"/>
            <a:ext cx="350378" cy="394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BBFC106E-8754-4C0E-A3E8-7153F7656F99}"/>
              </a:ext>
            </a:extLst>
          </p:cNvPr>
          <p:cNvSpPr/>
          <p:nvPr/>
        </p:nvSpPr>
        <p:spPr>
          <a:xfrm>
            <a:off x="7126252" y="2821731"/>
            <a:ext cx="350378" cy="394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8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338D72-68FE-45AC-8D62-6D736B465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E86556-8B24-4F08-8FB8-921CEEA0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Operadores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A1EFFC7-4145-4348-9F59-9A8F5D342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079750"/>
              </p:ext>
            </p:extLst>
          </p:nvPr>
        </p:nvGraphicFramePr>
        <p:xfrm>
          <a:off x="1179320" y="1316052"/>
          <a:ext cx="7409266" cy="1387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9BCDA70A-38F8-4D54-80C6-CF182BCD5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150" y="3225851"/>
            <a:ext cx="4381500" cy="1524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AB5EE51A-97B7-4D0F-826F-B7B639BA1D8E}"/>
              </a:ext>
            </a:extLst>
          </p:cNvPr>
          <p:cNvSpPr/>
          <p:nvPr/>
        </p:nvSpPr>
        <p:spPr>
          <a:xfrm>
            <a:off x="2862841" y="2767765"/>
            <a:ext cx="350378" cy="394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A0536E8-1A10-4969-AFE5-34157BC19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9921" y="3225851"/>
            <a:ext cx="2581275" cy="1476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939EC4B-EFEC-4DFC-94D1-A10F8EB58D82}"/>
              </a:ext>
            </a:extLst>
          </p:cNvPr>
          <p:cNvSpPr/>
          <p:nvPr/>
        </p:nvSpPr>
        <p:spPr>
          <a:xfrm>
            <a:off x="6083182" y="2793251"/>
            <a:ext cx="350378" cy="394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93FAA0-380C-4792-AB1A-F92E0D346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Para concatenar valores numéricos a una variable del tipo cadena de caracteres, debemos realizar una conversión, sino informa error:</a:t>
            </a:r>
          </a:p>
          <a:p>
            <a:pPr marL="76200" indent="0">
              <a:buNone/>
            </a:pP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159F4F-F049-4699-9192-C2D441C89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C8B6AA7-B608-477F-87B6-346B6A68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Operadores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314523-35CA-477F-BD1A-2998142B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36" y="2725042"/>
            <a:ext cx="4381549" cy="10180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7D8A4D-2D3F-4FA9-96ED-6E3558FC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84" y="3324587"/>
            <a:ext cx="2933700" cy="1114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A06D5420-5CFD-442E-BC33-31AD920D3FD2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203229" y="3005441"/>
            <a:ext cx="529837" cy="2005073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3781542-DDB6-480E-BDA9-973156173FE8}"/>
              </a:ext>
            </a:extLst>
          </p:cNvPr>
          <p:cNvSpPr txBox="1"/>
          <p:nvPr/>
        </p:nvSpPr>
        <p:spPr>
          <a:xfrm>
            <a:off x="4311597" y="4537478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La función </a:t>
            </a:r>
            <a:r>
              <a:rPr lang="es-AR" b="1" i="1" dirty="0" err="1">
                <a:solidFill>
                  <a:srgbClr val="00B050"/>
                </a:solidFill>
              </a:rPr>
              <a:t>str</a:t>
            </a:r>
            <a:r>
              <a:rPr lang="es-AR" i="1" dirty="0"/>
              <a:t> convierte un valor numérico a texto</a:t>
            </a:r>
          </a:p>
        </p:txBody>
      </p:sp>
    </p:spTree>
    <p:extLst>
      <p:ext uri="{BB962C8B-B14F-4D97-AF65-F5344CB8AC3E}">
        <p14:creationId xmlns:p14="http://schemas.microsoft.com/office/powerpoint/2010/main" val="17367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BE85F1-0379-4234-892D-D92A2ECDE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operador </a:t>
            </a:r>
            <a:r>
              <a:rPr lang="es-AR" b="1" dirty="0">
                <a:solidFill>
                  <a:srgbClr val="00B050"/>
                </a:solidFill>
              </a:rPr>
              <a:t>in</a:t>
            </a:r>
            <a:r>
              <a:rPr lang="es-AR" dirty="0"/>
              <a:t> también nos permite utilizar una estructura de repetición para iterar sobre una cadena de caracteres: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C0D9B-ADAE-4B4B-9767-9F37068818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</a:t>
            </a:fld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7389E4-EE23-465B-BADC-CF937194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r>
              <a:rPr lang="es-AR" dirty="0"/>
              <a:t>Cadena de Caracteres - Operadores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2B3358-BAF7-403C-BCDC-598E1F557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583" y="2746849"/>
            <a:ext cx="2276475" cy="15811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407855E8-5979-4A10-BB94-522C8BDB2416}"/>
              </a:ext>
            </a:extLst>
          </p:cNvPr>
          <p:cNvSpPr/>
          <p:nvPr/>
        </p:nvSpPr>
        <p:spPr>
          <a:xfrm rot="1406039">
            <a:off x="6750221" y="2610116"/>
            <a:ext cx="1476654" cy="1198959"/>
          </a:xfrm>
          <a:prstGeom prst="foldedCorne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Las cadenas de caracteres son “</a:t>
            </a:r>
            <a:r>
              <a:rPr lang="es-AR" dirty="0">
                <a:solidFill>
                  <a:srgbClr val="00B050"/>
                </a:solidFill>
              </a:rPr>
              <a:t>iterables</a:t>
            </a:r>
            <a:r>
              <a:rPr lang="es-AR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4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Cadena de Caracteres - Ejercicio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Dado un texto informar la cantidad de vocales que existen en el mismo.</a:t>
            </a:r>
          </a:p>
          <a:p>
            <a:r>
              <a:rPr lang="es-AR" dirty="0" smtClean="0"/>
              <a:t>Dado </a:t>
            </a:r>
            <a:r>
              <a:rPr lang="es-AR" dirty="0"/>
              <a:t>un texto informar la cantidad de </a:t>
            </a:r>
            <a:r>
              <a:rPr lang="es-AR" dirty="0" smtClean="0"/>
              <a:t>consonantes </a:t>
            </a:r>
            <a:r>
              <a:rPr lang="es-AR" dirty="0"/>
              <a:t>que existen en el mismo</a:t>
            </a:r>
            <a:r>
              <a:rPr lang="es-AR" dirty="0" smtClean="0"/>
              <a:t>.</a:t>
            </a:r>
          </a:p>
          <a:p>
            <a:r>
              <a:rPr lang="es-AR" dirty="0" smtClean="0"/>
              <a:t>Dado un texto informar la cantidad de caracteres </a:t>
            </a:r>
            <a:r>
              <a:rPr lang="es-AR" b="1" dirty="0" smtClean="0"/>
              <a:t>sin</a:t>
            </a:r>
            <a:r>
              <a:rPr lang="es-AR" dirty="0" smtClean="0"/>
              <a:t> </a:t>
            </a:r>
            <a:r>
              <a:rPr lang="es-AR" b="1" dirty="0" smtClean="0"/>
              <a:t>utilizar</a:t>
            </a:r>
            <a:r>
              <a:rPr lang="es-AR" dirty="0" smtClean="0"/>
              <a:t> la función predefinida </a:t>
            </a:r>
            <a:r>
              <a:rPr lang="es-AR" b="1" dirty="0" err="1" smtClean="0"/>
              <a:t>len</a:t>
            </a:r>
            <a:r>
              <a:rPr lang="es-AR" b="1" dirty="0" smtClean="0"/>
              <a:t> </a:t>
            </a:r>
            <a:r>
              <a:rPr lang="es-AR" dirty="0" smtClean="0"/>
              <a:t>(sin considerar espacios).</a:t>
            </a:r>
            <a:endParaRPr lang="es-AR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95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234C4670F3074D966767620FF545C3" ma:contentTypeVersion="3" ma:contentTypeDescription="Crear nuevo documento." ma:contentTypeScope="" ma:versionID="7eefe19ee23677fb8893b828e27bf06d">
  <xsd:schema xmlns:xsd="http://www.w3.org/2001/XMLSchema" xmlns:xs="http://www.w3.org/2001/XMLSchema" xmlns:p="http://schemas.microsoft.com/office/2006/metadata/properties" xmlns:ns2="9839c4b2-ebd8-4bd0-ac7c-700494ce01ab" targetNamespace="http://schemas.microsoft.com/office/2006/metadata/properties" ma:root="true" ma:fieldsID="5433d6aa16ca3b053ef76b86e7777f91" ns2:_="">
    <xsd:import namespace="9839c4b2-ebd8-4bd0-ac7c-700494ce0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9c4b2-ebd8-4bd0-ac7c-700494ce01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CD8280-C693-4721-96E2-72FE736E30F5}"/>
</file>

<file path=customXml/itemProps2.xml><?xml version="1.0" encoding="utf-8"?>
<ds:datastoreItem xmlns:ds="http://schemas.openxmlformats.org/officeDocument/2006/customXml" ds:itemID="{CE3A813D-A822-4E4E-A7F7-13CCE91C9D70}"/>
</file>

<file path=customXml/itemProps3.xml><?xml version="1.0" encoding="utf-8"?>
<ds:datastoreItem xmlns:ds="http://schemas.openxmlformats.org/officeDocument/2006/customXml" ds:itemID="{1061FA24-E306-42EF-958C-276CA3984A1F}"/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1344</Words>
  <Application>Microsoft Office PowerPoint</Application>
  <PresentationFormat>Presentación en pantalla (16:9)</PresentationFormat>
  <Paragraphs>222</Paragraphs>
  <Slides>28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Roboto Slab</vt:lpstr>
      <vt:lpstr>Source Sans Pro</vt:lpstr>
      <vt:lpstr>Cordelia template</vt:lpstr>
      <vt:lpstr>Programación I</vt:lpstr>
      <vt:lpstr>Contenido</vt:lpstr>
      <vt:lpstr>Cadena de Caracteres</vt:lpstr>
      <vt:lpstr>Cadena de Caracteres</vt:lpstr>
      <vt:lpstr>Cadena de Caracteres - Operadores</vt:lpstr>
      <vt:lpstr>Cadena de Caracteres - Operadores</vt:lpstr>
      <vt:lpstr>Cadena de Caracteres - Operadores</vt:lpstr>
      <vt:lpstr>Cadena de Caracteres - Operadores</vt:lpstr>
      <vt:lpstr>Cadena de Caracteres - Ejercicio</vt:lpstr>
      <vt:lpstr>Cadena de Caracteres - Subíndices</vt:lpstr>
      <vt:lpstr>Cadena de Caracteres - Rebanadas</vt:lpstr>
      <vt:lpstr>Cadena de Caracteres - Funciones</vt:lpstr>
      <vt:lpstr>Cadena de Caracteres – Funciones - Ejercicios</vt:lpstr>
      <vt:lpstr>Cadena de Caracteres - Métodos</vt:lpstr>
      <vt:lpstr>Cadena de Caracteres - Métodos</vt:lpstr>
      <vt:lpstr>Cadena de Caracteres - Métodos</vt:lpstr>
      <vt:lpstr>Cadena de Caracteres - Métodos</vt:lpstr>
      <vt:lpstr>Cadena de Caracteres - Métodos</vt:lpstr>
      <vt:lpstr>Cadena de Caracteres - Métodos</vt:lpstr>
      <vt:lpstr>Cadena de Caracteres - Ejercitación</vt:lpstr>
      <vt:lpstr>Cadena de Caracteres - Ejercitación</vt:lpstr>
      <vt:lpstr>Cadena de Caracteres – Formato (%)</vt:lpstr>
      <vt:lpstr>Cadena de Caracteres – Formato (%)</vt:lpstr>
      <vt:lpstr>Cadena de Caracteres – Formato (format)</vt:lpstr>
      <vt:lpstr>Cadena de Caracteres – Formato (prefijo f)</vt:lpstr>
      <vt:lpstr>Actividades</vt:lpstr>
      <vt:lpstr>Bibliografía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Informática</dc:title>
  <cp:lastModifiedBy>p803</cp:lastModifiedBy>
  <cp:revision>147</cp:revision>
  <dcterms:modified xsi:type="dcterms:W3CDTF">2022-04-22T19:59:44Z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0x010100BA234C4670F3074D966767620FF545C3</vt:lpwstr>
  </property>
</Properties>
</file>