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340" r:id="rId6"/>
    <p:sldId id="261" r:id="rId7"/>
    <p:sldId id="263" r:id="rId8"/>
    <p:sldId id="298" r:id="rId9"/>
    <p:sldId id="314" r:id="rId10"/>
    <p:sldId id="281" r:id="rId11"/>
    <p:sldId id="299" r:id="rId12"/>
    <p:sldId id="300" r:id="rId13"/>
    <p:sldId id="301" r:id="rId14"/>
    <p:sldId id="315" r:id="rId15"/>
    <p:sldId id="282" r:id="rId16"/>
    <p:sldId id="302" r:id="rId17"/>
    <p:sldId id="303" r:id="rId18"/>
    <p:sldId id="304" r:id="rId19"/>
    <p:sldId id="336" r:id="rId20"/>
    <p:sldId id="283" r:id="rId21"/>
    <p:sldId id="305" r:id="rId22"/>
    <p:sldId id="306" r:id="rId23"/>
    <p:sldId id="307" r:id="rId24"/>
    <p:sldId id="337" r:id="rId25"/>
    <p:sldId id="308" r:id="rId26"/>
    <p:sldId id="309" r:id="rId27"/>
    <p:sldId id="310" r:id="rId28"/>
    <p:sldId id="338" r:id="rId29"/>
    <p:sldId id="311" r:id="rId30"/>
    <p:sldId id="312" r:id="rId31"/>
    <p:sldId id="313" r:id="rId32"/>
    <p:sldId id="339" r:id="rId33"/>
    <p:sldId id="341" r:id="rId34"/>
    <p:sldId id="284" r:id="rId35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AF"/>
    <a:srgbClr val="D0E7EA"/>
    <a:srgbClr val="0734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6" y="3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E3837-5BC5-45A4-BB73-D10D862CF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0" y="180304"/>
            <a:ext cx="11835685" cy="911985"/>
          </a:xfrm>
          <a:prstGeom prst="homePlate">
            <a:avLst/>
          </a:prstGeom>
          <a:solidFill>
            <a:srgbClr val="D0E7E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/>
          <p:nvPr userDrawn="1"/>
        </p:nvSpPr>
        <p:spPr>
          <a:xfrm>
            <a:off x="0" y="180305"/>
            <a:ext cx="11526159" cy="911985"/>
          </a:xfrm>
          <a:prstGeom prst="homePlate">
            <a:avLst/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 userDrawn="1"/>
        </p:nvSpPr>
        <p:spPr>
          <a:xfrm>
            <a:off x="0" y="180306"/>
            <a:ext cx="11260851" cy="911985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 userDrawn="1"/>
        </p:nvSpPr>
        <p:spPr>
          <a:xfrm>
            <a:off x="0" y="6555344"/>
            <a:ext cx="12192000" cy="302654"/>
          </a:xfrm>
          <a:prstGeom prst="homePlate">
            <a:avLst/>
          </a:prstGeom>
          <a:solidFill>
            <a:srgbClr val="D0E7E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五边形 6"/>
          <p:cNvSpPr/>
          <p:nvPr userDrawn="1"/>
        </p:nvSpPr>
        <p:spPr>
          <a:xfrm>
            <a:off x="0" y="6555345"/>
            <a:ext cx="9234151" cy="302654"/>
          </a:xfrm>
          <a:prstGeom prst="homePlate">
            <a:avLst/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五边形 7"/>
          <p:cNvSpPr/>
          <p:nvPr userDrawn="1"/>
        </p:nvSpPr>
        <p:spPr>
          <a:xfrm>
            <a:off x="1" y="6555346"/>
            <a:ext cx="5164427" cy="302654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045602"/>
            <a:ext cx="11835685" cy="3968303"/>
          </a:xfrm>
          <a:prstGeom prst="homePlate">
            <a:avLst/>
          </a:prstGeom>
          <a:solidFill>
            <a:srgbClr val="D0E7E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0" y="1045603"/>
            <a:ext cx="11526159" cy="3968303"/>
          </a:xfrm>
          <a:prstGeom prst="homePlate">
            <a:avLst/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045604"/>
            <a:ext cx="11260851" cy="3968303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boss-with-tie_81303"/>
          <p:cNvSpPr>
            <a:spLocks noChangeAspect="1"/>
          </p:cNvSpPr>
          <p:nvPr/>
        </p:nvSpPr>
        <p:spPr bwMode="auto">
          <a:xfrm>
            <a:off x="501515" y="5645993"/>
            <a:ext cx="360000" cy="291387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shopping-cart_243901"/>
          <p:cNvSpPr>
            <a:spLocks noChangeAspect="1"/>
          </p:cNvSpPr>
          <p:nvPr/>
        </p:nvSpPr>
        <p:spPr bwMode="auto">
          <a:xfrm>
            <a:off x="501515" y="6134413"/>
            <a:ext cx="360000" cy="359456"/>
          </a:xfrm>
          <a:custGeom>
            <a:avLst/>
            <a:gdLst>
              <a:gd name="connsiteX0" fmla="*/ 264400 w 607639"/>
              <a:gd name="connsiteY0" fmla="*/ 371924 h 606722"/>
              <a:gd name="connsiteX1" fmla="*/ 209306 w 607639"/>
              <a:gd name="connsiteY1" fmla="*/ 398407 h 606722"/>
              <a:gd name="connsiteX2" fmla="*/ 171212 w 607639"/>
              <a:gd name="connsiteY2" fmla="*/ 423290 h 606722"/>
              <a:gd name="connsiteX3" fmla="*/ 196756 w 607639"/>
              <a:gd name="connsiteY3" fmla="*/ 433510 h 606722"/>
              <a:gd name="connsiteX4" fmla="*/ 410813 w 607639"/>
              <a:gd name="connsiteY4" fmla="*/ 433510 h 606722"/>
              <a:gd name="connsiteX5" fmla="*/ 436358 w 607639"/>
              <a:gd name="connsiteY5" fmla="*/ 423290 h 606722"/>
              <a:gd name="connsiteX6" fmla="*/ 398352 w 607639"/>
              <a:gd name="connsiteY6" fmla="*/ 398407 h 606722"/>
              <a:gd name="connsiteX7" fmla="*/ 342368 w 607639"/>
              <a:gd name="connsiteY7" fmla="*/ 372457 h 606722"/>
              <a:gd name="connsiteX8" fmla="*/ 303740 w 607639"/>
              <a:gd name="connsiteY8" fmla="*/ 382499 h 606722"/>
              <a:gd name="connsiteX9" fmla="*/ 264400 w 607639"/>
              <a:gd name="connsiteY9" fmla="*/ 371924 h 606722"/>
              <a:gd name="connsiteX10" fmla="*/ 303740 w 607639"/>
              <a:gd name="connsiteY10" fmla="*/ 173124 h 606722"/>
              <a:gd name="connsiteX11" fmla="*/ 236720 w 607639"/>
              <a:gd name="connsiteY11" fmla="*/ 262970 h 606722"/>
              <a:gd name="connsiteX12" fmla="*/ 303740 w 607639"/>
              <a:gd name="connsiteY12" fmla="*/ 352906 h 606722"/>
              <a:gd name="connsiteX13" fmla="*/ 370850 w 607639"/>
              <a:gd name="connsiteY13" fmla="*/ 262970 h 606722"/>
              <a:gd name="connsiteX14" fmla="*/ 303740 w 607639"/>
              <a:gd name="connsiteY14" fmla="*/ 173124 h 606722"/>
              <a:gd name="connsiteX15" fmla="*/ 303740 w 607639"/>
              <a:gd name="connsiteY15" fmla="*/ 143530 h 606722"/>
              <a:gd name="connsiteX16" fmla="*/ 400489 w 607639"/>
              <a:gd name="connsiteY16" fmla="*/ 262970 h 606722"/>
              <a:gd name="connsiteX17" fmla="*/ 368981 w 607639"/>
              <a:gd name="connsiteY17" fmla="*/ 350684 h 606722"/>
              <a:gd name="connsiteX18" fmla="*/ 410902 w 607639"/>
              <a:gd name="connsiteY18" fmla="*/ 371568 h 606722"/>
              <a:gd name="connsiteX19" fmla="*/ 466085 w 607639"/>
              <a:gd name="connsiteY19" fmla="*/ 423290 h 606722"/>
              <a:gd name="connsiteX20" fmla="*/ 410813 w 607639"/>
              <a:gd name="connsiteY20" fmla="*/ 463192 h 606722"/>
              <a:gd name="connsiteX21" fmla="*/ 196756 w 607639"/>
              <a:gd name="connsiteY21" fmla="*/ 463192 h 606722"/>
              <a:gd name="connsiteX22" fmla="*/ 141484 w 607639"/>
              <a:gd name="connsiteY22" fmla="*/ 423290 h 606722"/>
              <a:gd name="connsiteX23" fmla="*/ 196578 w 607639"/>
              <a:gd name="connsiteY23" fmla="*/ 371657 h 606722"/>
              <a:gd name="connsiteX24" fmla="*/ 238589 w 607639"/>
              <a:gd name="connsiteY24" fmla="*/ 350773 h 606722"/>
              <a:gd name="connsiteX25" fmla="*/ 206992 w 607639"/>
              <a:gd name="connsiteY25" fmla="*/ 262970 h 606722"/>
              <a:gd name="connsiteX26" fmla="*/ 303740 w 607639"/>
              <a:gd name="connsiteY26" fmla="*/ 143530 h 606722"/>
              <a:gd name="connsiteX27" fmla="*/ 288644 w 607639"/>
              <a:gd name="connsiteY27" fmla="*/ 31105 h 606722"/>
              <a:gd name="connsiteX28" fmla="*/ 31152 w 607639"/>
              <a:gd name="connsiteY28" fmla="*/ 288209 h 606722"/>
              <a:gd name="connsiteX29" fmla="*/ 91141 w 607639"/>
              <a:gd name="connsiteY29" fmla="*/ 288209 h 606722"/>
              <a:gd name="connsiteX30" fmla="*/ 91141 w 607639"/>
              <a:gd name="connsiteY30" fmla="*/ 318514 h 606722"/>
              <a:gd name="connsiteX31" fmla="*/ 31152 w 607639"/>
              <a:gd name="connsiteY31" fmla="*/ 318514 h 606722"/>
              <a:gd name="connsiteX32" fmla="*/ 288644 w 607639"/>
              <a:gd name="connsiteY32" fmla="*/ 575617 h 606722"/>
              <a:gd name="connsiteX33" fmla="*/ 288644 w 607639"/>
              <a:gd name="connsiteY33" fmla="*/ 515718 h 606722"/>
              <a:gd name="connsiteX34" fmla="*/ 318995 w 607639"/>
              <a:gd name="connsiteY34" fmla="*/ 515718 h 606722"/>
              <a:gd name="connsiteX35" fmla="*/ 318995 w 607639"/>
              <a:gd name="connsiteY35" fmla="*/ 575617 h 606722"/>
              <a:gd name="connsiteX36" fmla="*/ 576487 w 607639"/>
              <a:gd name="connsiteY36" fmla="*/ 318514 h 606722"/>
              <a:gd name="connsiteX37" fmla="*/ 516498 w 607639"/>
              <a:gd name="connsiteY37" fmla="*/ 318514 h 606722"/>
              <a:gd name="connsiteX38" fmla="*/ 516498 w 607639"/>
              <a:gd name="connsiteY38" fmla="*/ 288209 h 606722"/>
              <a:gd name="connsiteX39" fmla="*/ 576487 w 607639"/>
              <a:gd name="connsiteY39" fmla="*/ 288209 h 606722"/>
              <a:gd name="connsiteX40" fmla="*/ 318995 w 607639"/>
              <a:gd name="connsiteY40" fmla="*/ 31105 h 606722"/>
              <a:gd name="connsiteX41" fmla="*/ 318995 w 607639"/>
              <a:gd name="connsiteY41" fmla="*/ 91004 h 606722"/>
              <a:gd name="connsiteX42" fmla="*/ 288644 w 607639"/>
              <a:gd name="connsiteY42" fmla="*/ 91004 h 606722"/>
              <a:gd name="connsiteX43" fmla="*/ 303775 w 607639"/>
              <a:gd name="connsiteY43" fmla="*/ 0 h 606722"/>
              <a:gd name="connsiteX44" fmla="*/ 607639 w 607639"/>
              <a:gd name="connsiteY44" fmla="*/ 303317 h 606722"/>
              <a:gd name="connsiteX45" fmla="*/ 303775 w 607639"/>
              <a:gd name="connsiteY45" fmla="*/ 606722 h 606722"/>
              <a:gd name="connsiteX46" fmla="*/ 0 w 607639"/>
              <a:gd name="connsiteY46" fmla="*/ 303317 h 606722"/>
              <a:gd name="connsiteX47" fmla="*/ 303775 w 607639"/>
              <a:gd name="connsiteY4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639" h="606722">
                <a:moveTo>
                  <a:pt x="264400" y="371924"/>
                </a:moveTo>
                <a:cubicBezTo>
                  <a:pt x="249625" y="379033"/>
                  <a:pt x="214557" y="395918"/>
                  <a:pt x="209306" y="398407"/>
                </a:cubicBezTo>
                <a:cubicBezTo>
                  <a:pt x="175929" y="413870"/>
                  <a:pt x="171212" y="416536"/>
                  <a:pt x="171212" y="423290"/>
                </a:cubicBezTo>
                <a:cubicBezTo>
                  <a:pt x="171212" y="432088"/>
                  <a:pt x="177531" y="433510"/>
                  <a:pt x="196756" y="433510"/>
                </a:cubicBezTo>
                <a:lnTo>
                  <a:pt x="410813" y="433510"/>
                </a:lnTo>
                <a:cubicBezTo>
                  <a:pt x="429949" y="433510"/>
                  <a:pt x="436358" y="432088"/>
                  <a:pt x="436358" y="423290"/>
                </a:cubicBezTo>
                <a:cubicBezTo>
                  <a:pt x="436358" y="416536"/>
                  <a:pt x="431551" y="413870"/>
                  <a:pt x="398352" y="398407"/>
                </a:cubicBezTo>
                <a:cubicBezTo>
                  <a:pt x="393813" y="396363"/>
                  <a:pt x="362216" y="381699"/>
                  <a:pt x="342368" y="372457"/>
                </a:cubicBezTo>
                <a:cubicBezTo>
                  <a:pt x="330531" y="378856"/>
                  <a:pt x="317536" y="382499"/>
                  <a:pt x="303740" y="382499"/>
                </a:cubicBezTo>
                <a:cubicBezTo>
                  <a:pt x="289766" y="382499"/>
                  <a:pt x="276416" y="378589"/>
                  <a:pt x="264400" y="371924"/>
                </a:cubicBezTo>
                <a:close/>
                <a:moveTo>
                  <a:pt x="303740" y="173124"/>
                </a:moveTo>
                <a:cubicBezTo>
                  <a:pt x="266803" y="173124"/>
                  <a:pt x="236720" y="213470"/>
                  <a:pt x="236720" y="262970"/>
                </a:cubicBezTo>
                <a:cubicBezTo>
                  <a:pt x="236720" y="312559"/>
                  <a:pt x="266803" y="352906"/>
                  <a:pt x="303740" y="352906"/>
                </a:cubicBezTo>
                <a:cubicBezTo>
                  <a:pt x="340766" y="352906"/>
                  <a:pt x="370850" y="312559"/>
                  <a:pt x="370850" y="262970"/>
                </a:cubicBezTo>
                <a:cubicBezTo>
                  <a:pt x="370850" y="213470"/>
                  <a:pt x="340766" y="173124"/>
                  <a:pt x="303740" y="173124"/>
                </a:cubicBezTo>
                <a:close/>
                <a:moveTo>
                  <a:pt x="303740" y="143530"/>
                </a:moveTo>
                <a:cubicBezTo>
                  <a:pt x="357143" y="143530"/>
                  <a:pt x="400489" y="197118"/>
                  <a:pt x="400489" y="262970"/>
                </a:cubicBezTo>
                <a:cubicBezTo>
                  <a:pt x="400489" y="297807"/>
                  <a:pt x="388206" y="328822"/>
                  <a:pt x="368981" y="350684"/>
                </a:cubicBezTo>
                <a:cubicBezTo>
                  <a:pt x="386070" y="359304"/>
                  <a:pt x="408232" y="370324"/>
                  <a:pt x="410902" y="371568"/>
                </a:cubicBezTo>
                <a:cubicBezTo>
                  <a:pt x="448818" y="389164"/>
                  <a:pt x="466085" y="397163"/>
                  <a:pt x="466085" y="423290"/>
                </a:cubicBezTo>
                <a:cubicBezTo>
                  <a:pt x="466085" y="463192"/>
                  <a:pt x="424431" y="463192"/>
                  <a:pt x="410813" y="463192"/>
                </a:cubicBezTo>
                <a:lnTo>
                  <a:pt x="196756" y="463192"/>
                </a:lnTo>
                <a:cubicBezTo>
                  <a:pt x="183050" y="463192"/>
                  <a:pt x="141484" y="463192"/>
                  <a:pt x="141484" y="423290"/>
                </a:cubicBezTo>
                <a:cubicBezTo>
                  <a:pt x="141484" y="397163"/>
                  <a:pt x="158751" y="389164"/>
                  <a:pt x="196578" y="371657"/>
                </a:cubicBezTo>
                <a:cubicBezTo>
                  <a:pt x="199693" y="370146"/>
                  <a:pt x="224526" y="357794"/>
                  <a:pt x="238589" y="350773"/>
                </a:cubicBezTo>
                <a:cubicBezTo>
                  <a:pt x="219275" y="328911"/>
                  <a:pt x="206992" y="297807"/>
                  <a:pt x="206992" y="262970"/>
                </a:cubicBezTo>
                <a:cubicBezTo>
                  <a:pt x="206992" y="197118"/>
                  <a:pt x="250426" y="143530"/>
                  <a:pt x="303740" y="143530"/>
                </a:cubicBezTo>
                <a:close/>
                <a:moveTo>
                  <a:pt x="288644" y="31105"/>
                </a:moveTo>
                <a:cubicBezTo>
                  <a:pt x="149974" y="38747"/>
                  <a:pt x="38806" y="149748"/>
                  <a:pt x="31152" y="288209"/>
                </a:cubicBezTo>
                <a:lnTo>
                  <a:pt x="91141" y="288209"/>
                </a:lnTo>
                <a:lnTo>
                  <a:pt x="91141" y="318514"/>
                </a:lnTo>
                <a:lnTo>
                  <a:pt x="31152" y="318514"/>
                </a:lnTo>
                <a:cubicBezTo>
                  <a:pt x="38806" y="456975"/>
                  <a:pt x="149974" y="567886"/>
                  <a:pt x="288644" y="575617"/>
                </a:cubicBezTo>
                <a:lnTo>
                  <a:pt x="288644" y="515718"/>
                </a:lnTo>
                <a:lnTo>
                  <a:pt x="318995" y="515718"/>
                </a:lnTo>
                <a:lnTo>
                  <a:pt x="318995" y="575617"/>
                </a:lnTo>
                <a:cubicBezTo>
                  <a:pt x="457665" y="567886"/>
                  <a:pt x="568833" y="456975"/>
                  <a:pt x="576487" y="318514"/>
                </a:cubicBezTo>
                <a:lnTo>
                  <a:pt x="516498" y="318514"/>
                </a:lnTo>
                <a:lnTo>
                  <a:pt x="516498" y="288209"/>
                </a:lnTo>
                <a:lnTo>
                  <a:pt x="576487" y="288209"/>
                </a:lnTo>
                <a:cubicBezTo>
                  <a:pt x="568833" y="149748"/>
                  <a:pt x="457665" y="38747"/>
                  <a:pt x="318995" y="31105"/>
                </a:cubicBezTo>
                <a:lnTo>
                  <a:pt x="318995" y="91004"/>
                </a:lnTo>
                <a:lnTo>
                  <a:pt x="288644" y="91004"/>
                </a:lnTo>
                <a:close/>
                <a:moveTo>
                  <a:pt x="303775" y="0"/>
                </a:moveTo>
                <a:cubicBezTo>
                  <a:pt x="471550" y="0"/>
                  <a:pt x="607639" y="135795"/>
                  <a:pt x="607639" y="303317"/>
                </a:cubicBezTo>
                <a:cubicBezTo>
                  <a:pt x="607639" y="470839"/>
                  <a:pt x="471550" y="606722"/>
                  <a:pt x="303775" y="606722"/>
                </a:cubicBezTo>
                <a:cubicBezTo>
                  <a:pt x="136000" y="606722"/>
                  <a:pt x="0" y="470839"/>
                  <a:pt x="0" y="303317"/>
                </a:cubicBezTo>
                <a:cubicBezTo>
                  <a:pt x="0" y="135795"/>
                  <a:pt x="136000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8793" y="5645993"/>
            <a:ext cx="4042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主讲</a:t>
            </a:r>
            <a:r>
              <a:rPr lang="zh-CN" altLang="en-US" sz="1600" b="1" dirty="0" smtClean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：张宇</a:t>
            </a:r>
            <a:r>
              <a:rPr lang="zh-CN" altLang="en-US" sz="1600" b="1" dirty="0" smtClean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鹰</a:t>
            </a:r>
            <a:endParaRPr lang="zh-CN" altLang="en-US" sz="1600" b="1" dirty="0" smtClean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8794" y="6160171"/>
            <a:ext cx="47136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日期：</a:t>
            </a:r>
            <a:r>
              <a:rPr lang="en-US" altLang="zh-CN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2022</a:t>
            </a:r>
            <a:r>
              <a:rPr lang="zh-CN" altLang="en-US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年</a:t>
            </a:r>
            <a:r>
              <a:rPr lang="en-US" altLang="zh-CN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9</a:t>
            </a:r>
            <a:r>
              <a:rPr lang="zh-CN" altLang="en-US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月</a:t>
            </a:r>
            <a:r>
              <a:rPr lang="en-US" altLang="zh-CN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16</a:t>
            </a:r>
            <a:r>
              <a:rPr lang="zh-CN" altLang="en-US" sz="1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日</a:t>
            </a:r>
            <a:endParaRPr lang="zh-CN" altLang="en-US" sz="16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8942" y="2718792"/>
            <a:ext cx="819233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系统汇报</a:t>
            </a:r>
            <a:endParaRPr lang="en-US" altLang="zh-CN" sz="88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8942" y="1681684"/>
            <a:ext cx="683033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CSI</a:t>
            </a:r>
            <a:r>
              <a:rPr lang="zh-CN" altLang="en-US" sz="66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</a:t>
            </a:r>
            <a:r>
              <a:rPr lang="zh-CN" altLang="en-US" sz="66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之家</a:t>
            </a:r>
            <a:endParaRPr lang="zh-CN" altLang="en-US" sz="66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唯美动人浪漫场景短视频配乐.wav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465943" y="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修改用户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资料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修改用户资料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937385"/>
            <a:ext cx="10944860" cy="3566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查询用户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查询用户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2134870"/>
            <a:ext cx="11038840" cy="3252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增加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用户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添加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1256665"/>
            <a:ext cx="9653270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第三章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管理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查询员工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员工管理-查询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748790"/>
            <a:ext cx="11024870" cy="382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增加员工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员工管理-增加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307465"/>
            <a:ext cx="10683875" cy="522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修改员工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员工管理-增加员工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1591945"/>
            <a:ext cx="10186035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员工登录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3[2MI8KHNK4IP@Y8NPLCX(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1287780"/>
            <a:ext cx="9698990" cy="5203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第四章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部门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管理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部门列表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部门管理-用户列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976120"/>
            <a:ext cx="11130915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6832" y="1107583"/>
            <a:ext cx="10358336" cy="4360809"/>
            <a:chOff x="1317996" y="1399562"/>
            <a:chExt cx="9603607" cy="4043071"/>
          </a:xfrm>
        </p:grpSpPr>
        <p:grpSp>
          <p:nvGrpSpPr>
            <p:cNvPr id="4" name="îsľídé"/>
            <p:cNvGrpSpPr/>
            <p:nvPr/>
          </p:nvGrpSpPr>
          <p:grpSpPr>
            <a:xfrm>
              <a:off x="2495600" y="1399562"/>
              <a:ext cx="7200800" cy="1368265"/>
              <a:chOff x="2495600" y="312762"/>
              <a:chExt cx="7200800" cy="1368265"/>
            </a:xfrm>
          </p:grpSpPr>
          <p:sp>
            <p:nvSpPr>
              <p:cNvPr id="25" name="îṥ1íḓê"/>
              <p:cNvSpPr/>
              <p:nvPr/>
            </p:nvSpPr>
            <p:spPr bwMode="auto">
              <a:xfrm>
                <a:off x="2495600" y="584684"/>
                <a:ext cx="7200800" cy="18002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6" name="îṥḻîḑè"/>
              <p:cNvSpPr txBox="1"/>
              <p:nvPr/>
            </p:nvSpPr>
            <p:spPr>
              <a:xfrm>
                <a:off x="5195900" y="312762"/>
                <a:ext cx="1800200" cy="5127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b" anchorCtr="0">
                <a:normAutofit fontScale="92500"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Contents</a:t>
                </a:r>
                <a:endParaRPr lang="en-US" altLang="zh-CN" sz="32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ïṡ1ídé"/>
              <p:cNvSpPr/>
              <p:nvPr/>
            </p:nvSpPr>
            <p:spPr>
              <a:xfrm>
                <a:off x="5195900" y="757697"/>
                <a:ext cx="1800200" cy="92333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目录</a:t>
                </a:r>
                <a:endParaRPr lang="zh-CN" altLang="en-US" sz="5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5" name="ïSlidè"/>
            <p:cNvGrpSpPr/>
            <p:nvPr/>
          </p:nvGrpSpPr>
          <p:grpSpPr>
            <a:xfrm>
              <a:off x="1356468" y="3028967"/>
              <a:ext cx="4416563" cy="707886"/>
              <a:chOff x="6764723" y="1520469"/>
              <a:chExt cx="4416563" cy="707886"/>
            </a:xfrm>
          </p:grpSpPr>
          <p:sp>
            <p:nvSpPr>
              <p:cNvPr id="21" name="î$lîde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01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3" name="iṣḷiḋè"/>
              <p:cNvSpPr txBox="1"/>
              <p:nvPr/>
            </p:nvSpPr>
            <p:spPr>
              <a:xfrm>
                <a:off x="7218712" y="1703370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登录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展示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6" name="îšliḋé"/>
            <p:cNvGrpSpPr/>
            <p:nvPr/>
          </p:nvGrpSpPr>
          <p:grpSpPr>
            <a:xfrm>
              <a:off x="6473782" y="3028967"/>
              <a:ext cx="4447821" cy="707886"/>
              <a:chOff x="6733465" y="2527404"/>
              <a:chExt cx="4447821" cy="707886"/>
            </a:xfrm>
          </p:grpSpPr>
          <p:sp>
            <p:nvSpPr>
              <p:cNvPr id="17" name="iŝļiḋe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02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îṧliḑe"/>
              <p:cNvSpPr txBox="1"/>
              <p:nvPr/>
            </p:nvSpPr>
            <p:spPr>
              <a:xfrm>
                <a:off x="7218712" y="271030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用户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管理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7" name="íṩļîḍe"/>
            <p:cNvGrpSpPr/>
            <p:nvPr/>
          </p:nvGrpSpPr>
          <p:grpSpPr>
            <a:xfrm>
              <a:off x="1317996" y="4734747"/>
              <a:ext cx="4455035" cy="707886"/>
              <a:chOff x="6726251" y="3534339"/>
              <a:chExt cx="4455035" cy="707886"/>
            </a:xfrm>
          </p:grpSpPr>
          <p:sp>
            <p:nvSpPr>
              <p:cNvPr id="13" name="isľiḍe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03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iṣlîḑe"/>
              <p:cNvSpPr txBox="1"/>
              <p:nvPr/>
            </p:nvSpPr>
            <p:spPr>
              <a:xfrm>
                <a:off x="7218712" y="3717240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员工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管理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8" name="iṣḷïde"/>
            <p:cNvGrpSpPr/>
            <p:nvPr/>
          </p:nvGrpSpPr>
          <p:grpSpPr>
            <a:xfrm>
              <a:off x="6474583" y="4734747"/>
              <a:ext cx="4447020" cy="707886"/>
              <a:chOff x="6734266" y="4541274"/>
              <a:chExt cx="4447020" cy="707886"/>
            </a:xfrm>
          </p:grpSpPr>
          <p:sp>
            <p:nvSpPr>
              <p:cNvPr id="9" name="ïṥḻiďè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04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1" name="ïš1îdé"/>
              <p:cNvSpPr txBox="1"/>
              <p:nvPr/>
            </p:nvSpPr>
            <p:spPr>
              <a:xfrm>
                <a:off x="7218712" y="472417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部门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管理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部门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5" name="图片 4" descr="部门管理-添加部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2038350"/>
            <a:ext cx="1165034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修改部门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部门管理-修改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2109470"/>
            <a:ext cx="11116945" cy="353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员工登录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部门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4" name="图片 3" descr="(~K5LOJ~PZ870%HGI)UU(9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268730"/>
            <a:ext cx="9814560" cy="5265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</a:t>
            </a:r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五章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职位管理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职位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列表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职工管理-用户列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803400"/>
            <a:ext cx="11068685" cy="325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修改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职位信息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部门管理-添加部门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463800"/>
            <a:ext cx="10937875" cy="336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员工登录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职位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6M4`2`SMSB$RQ@`PL_UUA3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1087120"/>
            <a:ext cx="10246995" cy="549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</a:t>
            </a:r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六章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发布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公告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公告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查询公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2282190"/>
            <a:ext cx="11026775" cy="262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发布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修改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公告信息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发布公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2136775"/>
            <a:ext cx="10832465" cy="344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6832" y="1107583"/>
            <a:ext cx="10358336" cy="4360809"/>
            <a:chOff x="1317996" y="1399562"/>
            <a:chExt cx="9603607" cy="4043071"/>
          </a:xfrm>
        </p:grpSpPr>
        <p:grpSp>
          <p:nvGrpSpPr>
            <p:cNvPr id="4" name="îsľídé"/>
            <p:cNvGrpSpPr/>
            <p:nvPr/>
          </p:nvGrpSpPr>
          <p:grpSpPr>
            <a:xfrm>
              <a:off x="2495600" y="1399562"/>
              <a:ext cx="7200800" cy="1368265"/>
              <a:chOff x="2495600" y="312762"/>
              <a:chExt cx="7200800" cy="1368265"/>
            </a:xfrm>
          </p:grpSpPr>
          <p:sp>
            <p:nvSpPr>
              <p:cNvPr id="25" name="îṥ1íḓê"/>
              <p:cNvSpPr/>
              <p:nvPr/>
            </p:nvSpPr>
            <p:spPr bwMode="auto">
              <a:xfrm>
                <a:off x="2495600" y="584684"/>
                <a:ext cx="7200800" cy="18002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6" name="îṥḻîḑè"/>
              <p:cNvSpPr txBox="1"/>
              <p:nvPr/>
            </p:nvSpPr>
            <p:spPr>
              <a:xfrm>
                <a:off x="5195900" y="312762"/>
                <a:ext cx="1800200" cy="5127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b" anchorCtr="0">
                <a:normAutofit fontScale="92500"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Contents</a:t>
                </a:r>
                <a:endParaRPr lang="en-US" altLang="zh-CN" sz="32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ïṡ1ídé"/>
              <p:cNvSpPr/>
              <p:nvPr/>
            </p:nvSpPr>
            <p:spPr>
              <a:xfrm>
                <a:off x="5195900" y="757697"/>
                <a:ext cx="1800200" cy="92333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目录</a:t>
                </a:r>
                <a:endParaRPr lang="zh-CN" altLang="en-US" sz="5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5" name="ïSlidè"/>
            <p:cNvGrpSpPr/>
            <p:nvPr/>
          </p:nvGrpSpPr>
          <p:grpSpPr>
            <a:xfrm>
              <a:off x="1356468" y="3028967"/>
              <a:ext cx="4416563" cy="707886"/>
              <a:chOff x="6764723" y="1520469"/>
              <a:chExt cx="4416563" cy="707886"/>
            </a:xfrm>
          </p:grpSpPr>
          <p:sp>
            <p:nvSpPr>
              <p:cNvPr id="21" name="î$lîde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05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3" name="iṣḷiḋè"/>
              <p:cNvSpPr txBox="1"/>
              <p:nvPr/>
            </p:nvSpPr>
            <p:spPr>
              <a:xfrm>
                <a:off x="7218712" y="1703370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职位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管理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6" name="îšliḋé"/>
            <p:cNvGrpSpPr/>
            <p:nvPr/>
          </p:nvGrpSpPr>
          <p:grpSpPr>
            <a:xfrm>
              <a:off x="6473782" y="3028967"/>
              <a:ext cx="4447821" cy="707886"/>
              <a:chOff x="6733465" y="2527404"/>
              <a:chExt cx="4447821" cy="707886"/>
            </a:xfrm>
          </p:grpSpPr>
          <p:sp>
            <p:nvSpPr>
              <p:cNvPr id="17" name="iŝļiḋe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06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îṧliḑe"/>
              <p:cNvSpPr txBox="1"/>
              <p:nvPr/>
            </p:nvSpPr>
            <p:spPr>
              <a:xfrm>
                <a:off x="7218712" y="271030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公告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7" name="íṩļîḍe"/>
            <p:cNvGrpSpPr/>
            <p:nvPr/>
          </p:nvGrpSpPr>
          <p:grpSpPr>
            <a:xfrm>
              <a:off x="1317996" y="4734747"/>
              <a:ext cx="4455035" cy="707886"/>
              <a:chOff x="6726251" y="3534339"/>
              <a:chExt cx="4455035" cy="707886"/>
            </a:xfrm>
          </p:grpSpPr>
          <p:sp>
            <p:nvSpPr>
              <p:cNvPr id="13" name="isľiḍe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07</a:t>
                </a:r>
                <a:endParaRPr lang="en-US" altLang="zh-CN" sz="4000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iṣlîḑe"/>
              <p:cNvSpPr txBox="1"/>
              <p:nvPr/>
            </p:nvSpPr>
            <p:spPr>
              <a:xfrm>
                <a:off x="7218712" y="3717240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文档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查询</a:t>
                </a:r>
                <a:endParaRPr lang="zh-CN" altLang="en-US" sz="2400" b="1" dirty="0">
                  <a:solidFill>
                    <a:schemeClr val="tx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</a:t>
            </a:r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七章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文档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员工登录</a:t>
            </a:r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文档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查询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MDW7@`E2UC$UX~5}_$RH%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1055370"/>
            <a:ext cx="9799955" cy="525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481361"/>
            <a:ext cx="11835685" cy="3968303"/>
          </a:xfrm>
          <a:prstGeom prst="homePlate">
            <a:avLst/>
          </a:prstGeom>
          <a:solidFill>
            <a:srgbClr val="D0E7E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0" y="1481362"/>
            <a:ext cx="11526159" cy="3968303"/>
          </a:xfrm>
          <a:prstGeom prst="homePlate">
            <a:avLst/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481363"/>
            <a:ext cx="11260851" cy="3968303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3725" y="2742238"/>
            <a:ext cx="6427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谢谢观看</a:t>
            </a:r>
            <a:endParaRPr lang="en-US" altLang="zh-CN" sz="88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第一章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登录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展示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常规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登录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416685"/>
            <a:ext cx="9878695" cy="4805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人脸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识别登录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人脸识别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312545"/>
            <a:ext cx="10121900" cy="497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42473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管理人员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界面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管理人员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223010"/>
            <a:ext cx="10503535" cy="518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rot="5400000" flipV="1">
            <a:off x="3591058" y="-2459863"/>
            <a:ext cx="5009883" cy="8590212"/>
          </a:xfrm>
          <a:prstGeom prst="homePlate">
            <a:avLst>
              <a:gd name="adj" fmla="val 438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5400000" flipV="1">
            <a:off x="3591057" y="-2871989"/>
            <a:ext cx="5009883" cy="8590212"/>
          </a:xfrm>
          <a:prstGeom prst="homePlate">
            <a:avLst>
              <a:gd name="adj" fmla="val 43830"/>
            </a:avLst>
          </a:prstGeom>
          <a:solidFill>
            <a:srgbClr val="65ACAF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 rot="5400000" flipV="1">
            <a:off x="3964545" y="-2871989"/>
            <a:ext cx="4262908" cy="8590212"/>
          </a:xfrm>
          <a:prstGeom prst="homePlate">
            <a:avLst/>
          </a:prstGeom>
          <a:solidFill>
            <a:srgbClr val="07345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1423117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第二章</a:t>
            </a:r>
            <a:endParaRPr lang="zh-CN" altLang="en-US" sz="54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3585" y="4484401"/>
            <a:ext cx="81248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用户</a:t>
            </a:r>
            <a:r>
              <a:rPr lang="zh-CN" altLang="en-US" sz="8000" b="1" dirty="0">
                <a:solidFill>
                  <a:srgbClr val="65ACA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管理</a:t>
            </a:r>
            <a:endParaRPr lang="zh-CN" altLang="en-US" sz="8000" b="1" dirty="0">
              <a:solidFill>
                <a:srgbClr val="65ACA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72318" y="343895"/>
            <a:ext cx="4076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用户</a:t>
            </a:r>
            <a:r>
              <a:rPr lang="zh-CN" altLang="en-US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列表</a:t>
            </a:r>
            <a:endParaRPr lang="zh-CN" altLang="en-US" sz="3200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3" name="图片 2" descr="用户列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1492885"/>
            <a:ext cx="11654790" cy="415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5dda52cd-8361-4aa0-86b8-f2baddada160"/>
</p:tagLst>
</file>

<file path=ppt/tags/tag2.xml><?xml version="1.0" encoding="utf-8"?>
<p:tagLst xmlns:p="http://schemas.openxmlformats.org/presentationml/2006/main">
  <p:tag name="ISLIDE.DIAGRAM" val="5dda52cd-8361-4aa0-86b8-f2baddada160"/>
</p:tagLst>
</file>

<file path=ppt/tags/tag3.xml><?xml version="1.0" encoding="utf-8"?>
<p:tagLst xmlns:p="http://schemas.openxmlformats.org/presentationml/2006/main">
  <p:tag name="ISPRING_PRESENTATION_TITLE" val="PowerPoint 演示文稿"/>
  <p:tag name="ISPRING_SCORM_RATE_SLIDES" val="0"/>
  <p:tag name="ISPRING_SCORM_PASSING_SCORE" val="0.000000"/>
  <p:tag name="ISPRING_ULTRA_SCORM_COURSE_ID" val="B341272C-7C16-404A-BD1A-2478B8F9B649"/>
  <p:tag name="ISPRINGONLINEFOLDERID" val="0"/>
  <p:tag name="ISPRINGONLINEFOLDERPATH" val="内容列表"/>
  <p:tag name="ISPRINGCLOUDFOLDERID" val="0"/>
  <p:tag name="ISPRINGCLOUDFOLDERPATH" val="资源库"/>
  <p:tag name="ISPRING_OUTPUT_FOLDER" val="G:\第十二批\481301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MzE4MTYzMzVhMzBiNmJjZGViNGZiNmJiMTlkODFjZDQifQ=="/>
</p:tagLst>
</file>

<file path=ppt/theme/theme1.xml><?xml version="1.0" encoding="utf-8"?>
<a:theme xmlns:a="http://schemas.openxmlformats.org/drawingml/2006/main" name="Office Theme">
  <a:themeElements>
    <a:clrScheme name="自定义 4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002060"/>
      </a:accent4>
      <a:accent5>
        <a:srgbClr val="31587F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WPS 演示</Application>
  <PresentationFormat>宽屏</PresentationFormat>
  <Paragraphs>116</Paragraphs>
  <Slides>32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inpin heiti</vt:lpstr>
      <vt:lpstr>Arial Unicode MS</vt:lpstr>
      <vt:lpstr>Calibri</vt:lpstr>
      <vt:lpstr>等线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你像风一样</cp:lastModifiedBy>
  <cp:revision>28</cp:revision>
  <dcterms:created xsi:type="dcterms:W3CDTF">2017-08-18T03:02:00Z</dcterms:created>
  <dcterms:modified xsi:type="dcterms:W3CDTF">2022-09-16T07:51:30Z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335F07B2086048C79B4FB81D76E6C7FE</vt:lpwstr>
  </property>
</Properties>
</file>