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11" r:id="rId3"/>
    <p:sldId id="751" r:id="rId4"/>
    <p:sldId id="710" r:id="rId5"/>
    <p:sldId id="712" r:id="rId6"/>
    <p:sldId id="711" r:id="rId7"/>
    <p:sldId id="713" r:id="rId8"/>
    <p:sldId id="724" r:id="rId9"/>
    <p:sldId id="745" r:id="rId10"/>
    <p:sldId id="725" r:id="rId11"/>
    <p:sldId id="746" r:id="rId12"/>
    <p:sldId id="726" r:id="rId13"/>
    <p:sldId id="747" r:id="rId14"/>
    <p:sldId id="727" r:id="rId15"/>
    <p:sldId id="748" r:id="rId16"/>
    <p:sldId id="714" r:id="rId17"/>
    <p:sldId id="71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ECEEF"/>
    <a:srgbClr val="FF99CC"/>
    <a:srgbClr val="FF8080"/>
    <a:srgbClr val="006600"/>
    <a:srgbClr val="0000FF"/>
    <a:srgbClr val="008000"/>
    <a:srgbClr val="FF000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0" autoAdjust="0"/>
    <p:restoredTop sz="94660"/>
  </p:normalViewPr>
  <p:slideViewPr>
    <p:cSldViewPr>
      <p:cViewPr varScale="1">
        <p:scale>
          <a:sx n="78" d="100"/>
          <a:sy n="78" d="100"/>
        </p:scale>
        <p:origin x="41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C7972-A0A3-4215-A436-E9EF3B029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EB7CC-7B29-4540-8B6A-B9447EDBC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D07E8-8F9F-4CA3-AE8B-CEAF2BD5A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7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6380F-32CF-411D-90B2-55CE58C6C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1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EBDA9-592C-4013-8236-596B50E04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8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21A6D-AC75-4A74-873B-FF48E5CAA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46FBA-9A83-41F1-A62C-D26777B38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D1B61-AB12-4E32-8342-ECCF87EE1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6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6FC4E-8115-4A5E-AA89-88125B53D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9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EE036-4624-4A7A-846B-B2A4EFBD7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5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25226-B030-4E21-BFDC-850110A67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A378E-A3DF-4EC4-8663-E05EDF74A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4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056170E5-8EB2-4586-8571-C9FB2AC07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CS 2021</a:t>
            </a: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for CS1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10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Computer Science</a:t>
            </a:r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371475" y="3581400"/>
            <a:ext cx="8401050" cy="1104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More Python Libraries:</a:t>
            </a:r>
          </a:p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Displaying Graphics Text &amp; Subroutine Review</a:t>
            </a:r>
          </a:p>
        </p:txBody>
      </p:sp>
      <p:sp>
        <p:nvSpPr>
          <p:cNvPr id="11" name="WordArt 6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6 Section 9-10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 t="7717" r="6500" b="5335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24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 t="7717" r="6500" b="5335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-1"/>
            <a:ext cx="6324600" cy="36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t="8619" r="8750" b="6814"/>
          <a:stretch/>
        </p:blipFill>
        <p:spPr bwMode="auto">
          <a:xfrm>
            <a:off x="182880" y="182881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t="8619" r="8750" b="6814"/>
          <a:stretch/>
        </p:blipFill>
        <p:spPr bwMode="auto">
          <a:xfrm>
            <a:off x="182880" y="182881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26137" r="7167" b="31329"/>
          <a:stretch/>
        </p:blipFill>
        <p:spPr bwMode="auto">
          <a:xfrm>
            <a:off x="182881" y="182880"/>
            <a:ext cx="8778240" cy="3164064"/>
          </a:xfrm>
          <a:prstGeom prst="rect">
            <a:avLst/>
          </a:prstGeom>
          <a:noFill/>
          <a:ln w="152400">
            <a:solidFill>
              <a:srgbClr val="CECEE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0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" t="8713" r="5300" b="672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1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" t="8713" r="5300" b="672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60285" y="0"/>
            <a:ext cx="628371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6.10</a:t>
            </a:r>
          </a:p>
        </p:txBody>
      </p:sp>
      <p:sp>
        <p:nvSpPr>
          <p:cNvPr id="8" name="WordArt 2"/>
          <p:cNvSpPr>
            <a:spLocks noChangeArrowheads="1" noChangeShapeType="1" noTextEdit="1"/>
          </p:cNvSpPr>
          <p:nvPr/>
        </p:nvSpPr>
        <p:spPr bwMode="auto">
          <a:xfrm>
            <a:off x="381000" y="3124200"/>
            <a:ext cx="8305800" cy="1905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Functions vs.</a:t>
            </a: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381000" y="1447800"/>
            <a:ext cx="8305800" cy="1905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    Review:      </a:t>
            </a:r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381000" y="4800600"/>
            <a:ext cx="8305800" cy="1905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Procedures  </a:t>
            </a:r>
          </a:p>
        </p:txBody>
      </p:sp>
    </p:spTree>
    <p:extLst>
      <p:ext uri="{BB962C8B-B14F-4D97-AF65-F5344CB8AC3E}">
        <p14:creationId xmlns:p14="http://schemas.microsoft.com/office/powerpoint/2010/main" val="362341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t="24855" r="4999" b="20775"/>
          <a:stretch/>
        </p:blipFill>
        <p:spPr bwMode="auto">
          <a:xfrm>
            <a:off x="182880" y="1905000"/>
            <a:ext cx="877824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05000"/>
          </a:xfrm>
        </p:spPr>
        <p:txBody>
          <a:bodyPr/>
          <a:lstStyle/>
          <a:p>
            <a:pPr eaLnBrk="1" hangingPunct="1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Subroutines, Functions and Procedures Review</a:t>
            </a:r>
          </a:p>
        </p:txBody>
      </p:sp>
    </p:spTree>
    <p:extLst>
      <p:ext uri="{BB962C8B-B14F-4D97-AF65-F5344CB8AC3E}">
        <p14:creationId xmlns:p14="http://schemas.microsoft.com/office/powerpoint/2010/main" val="394952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6.9</a:t>
            </a:r>
          </a:p>
        </p:txBody>
      </p:sp>
      <p:sp>
        <p:nvSpPr>
          <p:cNvPr id="62467" name="WordArt 2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058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1287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 Displaying   </a:t>
            </a:r>
          </a:p>
        </p:txBody>
      </p:sp>
      <p:sp>
        <p:nvSpPr>
          <p:cNvPr id="62468" name="WordArt 2"/>
          <p:cNvSpPr>
            <a:spLocks noChangeArrowheads="1" noChangeShapeType="1" noTextEdit="1"/>
          </p:cNvSpPr>
          <p:nvPr/>
        </p:nvSpPr>
        <p:spPr bwMode="auto">
          <a:xfrm>
            <a:off x="457200" y="3962400"/>
            <a:ext cx="83058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1287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Graphics Text</a:t>
            </a:r>
          </a:p>
        </p:txBody>
      </p:sp>
    </p:spTree>
    <p:extLst>
      <p:ext uri="{BB962C8B-B14F-4D97-AF65-F5344CB8AC3E}">
        <p14:creationId xmlns:p14="http://schemas.microsoft.com/office/powerpoint/2010/main" val="221759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5400" dirty="0">
                <a:latin typeface="Arial Black" pitchFamily="34" charset="0"/>
              </a:rPr>
              <a:t>Procedure </a:t>
            </a:r>
            <a:r>
              <a:rPr lang="en-US" sz="5400" dirty="0" err="1">
                <a:latin typeface="Arial Black" pitchFamily="34" charset="0"/>
              </a:rPr>
              <a:t>drawString</a:t>
            </a:r>
            <a:endParaRPr lang="en-US" sz="5400" dirty="0">
              <a:latin typeface="Arial Black" pitchFamily="34" charset="0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457200" y="1574800"/>
            <a:ext cx="8138160" cy="14465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drawString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("Hello There!",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x,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y)</a:t>
            </a:r>
          </a:p>
          <a:p>
            <a:pPr eaLnBrk="1" hangingPunct="1"/>
            <a:endParaRPr lang="en-US" sz="2800" dirty="0">
              <a:sym typeface="Symbol" pitchFamily="18" charset="2"/>
            </a:endParaRPr>
          </a:p>
          <a:p>
            <a:pPr eaLnBrk="1" hangingPunct="1"/>
            <a:r>
              <a:rPr lang="en-US" sz="2400" dirty="0">
                <a:sym typeface="Symbol" pitchFamily="18" charset="2"/>
              </a:rPr>
              <a:t>Draws any string starting at coordinate (</a:t>
            </a:r>
            <a:r>
              <a:rPr lang="en-US" sz="2400" dirty="0" err="1">
                <a:sym typeface="Symbol" pitchFamily="18" charset="2"/>
              </a:rPr>
              <a:t>x,y</a:t>
            </a:r>
            <a:r>
              <a:rPr lang="en-US" sz="2400" dirty="0">
                <a:sym typeface="Symbol" pitchFamily="18" charset="2"/>
              </a:rPr>
              <a:t>).</a:t>
            </a:r>
          </a:p>
        </p:txBody>
      </p:sp>
      <p:sp>
        <p:nvSpPr>
          <p:cNvPr id="40964" name="Text Box 79"/>
          <p:cNvSpPr txBox="1">
            <a:spLocks noChangeArrowheads="1"/>
          </p:cNvSpPr>
          <p:nvPr/>
        </p:nvSpPr>
        <p:spPr bwMode="auto">
          <a:xfrm>
            <a:off x="1219200" y="3429000"/>
            <a:ext cx="7010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9600" b="0"/>
              <a:t>Hello There!</a:t>
            </a:r>
          </a:p>
        </p:txBody>
      </p:sp>
      <p:sp>
        <p:nvSpPr>
          <p:cNvPr id="40965" name="Text Box 80"/>
          <p:cNvSpPr txBox="1">
            <a:spLocks noChangeArrowheads="1"/>
          </p:cNvSpPr>
          <p:nvPr/>
        </p:nvSpPr>
        <p:spPr bwMode="auto">
          <a:xfrm>
            <a:off x="914400" y="4754563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dirty="0">
                <a:latin typeface="Arial Black" pitchFamily="34" charset="0"/>
              </a:rPr>
              <a:t>x, y </a:t>
            </a:r>
          </a:p>
        </p:txBody>
      </p:sp>
      <p:sp>
        <p:nvSpPr>
          <p:cNvPr id="40966" name="Oval 81"/>
          <p:cNvSpPr>
            <a:spLocks noChangeArrowheads="1"/>
          </p:cNvSpPr>
          <p:nvPr/>
        </p:nvSpPr>
        <p:spPr bwMode="auto">
          <a:xfrm>
            <a:off x="1316038" y="4495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17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t="14672" r="19294" b="10348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91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39" y="1141014"/>
            <a:ext cx="8947246" cy="5107386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1014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GraphicsLibrary25.py Output</a:t>
            </a:r>
          </a:p>
        </p:txBody>
      </p:sp>
    </p:spTree>
    <p:extLst>
      <p:ext uri="{BB962C8B-B14F-4D97-AF65-F5344CB8AC3E}">
        <p14:creationId xmlns:p14="http://schemas.microsoft.com/office/powerpoint/2010/main" val="334702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7866" r="2250" b="9347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38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1439" y="1141014"/>
            <a:ext cx="8961120" cy="5107386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1014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GraphicsLibrary26.py Output</a:t>
            </a:r>
          </a:p>
        </p:txBody>
      </p:sp>
    </p:spTree>
    <p:extLst>
      <p:ext uri="{BB962C8B-B14F-4D97-AF65-F5344CB8AC3E}">
        <p14:creationId xmlns:p14="http://schemas.microsoft.com/office/powerpoint/2010/main" val="38350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" t="18569" r="3666" b="6547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66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" t="18569" r="3666" b="6547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41136" r="6000" b="12103"/>
          <a:stretch/>
        </p:blipFill>
        <p:spPr bwMode="auto">
          <a:xfrm>
            <a:off x="182879" y="182880"/>
            <a:ext cx="8778240" cy="3474720"/>
          </a:xfrm>
          <a:prstGeom prst="rect">
            <a:avLst/>
          </a:prstGeom>
          <a:noFill/>
          <a:ln w="152400">
            <a:solidFill>
              <a:srgbClr val="CECEE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4569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8964</TotalTime>
  <Words>101</Words>
  <Application>Microsoft Office PowerPoint</Application>
  <PresentationFormat>On-screen Show (4:3)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Consolas</vt:lpstr>
      <vt:lpstr>Impact</vt:lpstr>
      <vt:lpstr>Symbol</vt:lpstr>
      <vt:lpstr>Default Design</vt:lpstr>
      <vt:lpstr>PowerPoint Presentation</vt:lpstr>
      <vt:lpstr>PowerPoint Presentation</vt:lpstr>
      <vt:lpstr>Procedure drawString</vt:lpstr>
      <vt:lpstr>PowerPoint Presentation</vt:lpstr>
      <vt:lpstr>GraphicsLibrary25.py Output</vt:lpstr>
      <vt:lpstr>PowerPoint Presentation</vt:lpstr>
      <vt:lpstr>GraphicsLibrary26.py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Subroutines, Functions and Procedures Review</vt:lpstr>
    </vt:vector>
  </TitlesOfParts>
  <Manager>Leon Schram</Manager>
  <Company>BHS-RISD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Schram, John</cp:lastModifiedBy>
  <cp:revision>766</cp:revision>
  <dcterms:created xsi:type="dcterms:W3CDTF">2003-07-04T03:08:29Z</dcterms:created>
  <dcterms:modified xsi:type="dcterms:W3CDTF">2021-05-19T14:09:39Z</dcterms:modified>
</cp:coreProperties>
</file>