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9" r:id="rId3"/>
    <p:sldId id="588" r:id="rId4"/>
    <p:sldId id="587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46" r:id="rId18"/>
    <p:sldId id="561" r:id="rId19"/>
    <p:sldId id="562" r:id="rId20"/>
    <p:sldId id="563" r:id="rId21"/>
    <p:sldId id="564" r:id="rId22"/>
    <p:sldId id="547" r:id="rId23"/>
    <p:sldId id="54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ECEEF"/>
    <a:srgbClr val="FFFF99"/>
    <a:srgbClr val="FF00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4" autoAdjust="0"/>
    <p:restoredTop sz="81891" autoAdjust="0"/>
  </p:normalViewPr>
  <p:slideViewPr>
    <p:cSldViewPr>
      <p:cViewPr varScale="1">
        <p:scale>
          <a:sx n="64" d="100"/>
          <a:sy n="64" d="100"/>
        </p:scale>
        <p:origin x="15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29057-AF44-43BE-A974-53BABDF36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F694E-BD4F-4773-9F04-70BE7B5E5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6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E53DC-6C67-4FC4-907C-6BAFB1A33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ADFCF-DD1D-4F1A-8884-E5C15CA04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54740-B7B2-45C4-97E6-8EDAEA548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AED5-473F-47B2-81A9-95B3E60E2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7759-BA8B-4452-8FD6-64D90254B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7D4DE-C2F6-4FAB-9AF0-B8C03D655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93167-1620-4924-9E99-D4D2DA9B4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C2C2F-82AC-4649-8385-A50069697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22291-5B85-4855-9B53-EE505F460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C88A60B-0883-4DFB-B517-76DCBD94A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Students</a:t>
            </a:r>
          </a:p>
        </p:txBody>
      </p:sp>
      <p:pic>
        <p:nvPicPr>
          <p:cNvPr id="2055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</a:p>
        </p:txBody>
      </p:sp>
      <p:sp>
        <p:nvSpPr>
          <p:cNvPr id="12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7</a:t>
            </a:r>
          </a:p>
        </p:txBody>
      </p:sp>
      <p:sp>
        <p:nvSpPr>
          <p:cNvPr id="9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CS 2021</a:t>
            </a: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70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9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1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4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1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04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1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8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1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5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4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45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40080" y="990600"/>
            <a:ext cx="7863840" cy="5693866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These slides will present a variety of small programs.  Each program example either has a selection control structure or some type of numeric formatting.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Our concern will be with the output of each program, and more importantly, developing a way to determine program output correctly for programs that involve selection control structures and numeric formatting.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You can expect that on quizzes and/or tests that only a program segment may be shown.  </a:t>
            </a:r>
          </a:p>
        </p:txBody>
      </p:sp>
    </p:spTree>
    <p:extLst>
      <p:ext uri="{BB962C8B-B14F-4D97-AF65-F5344CB8AC3E}">
        <p14:creationId xmlns:p14="http://schemas.microsoft.com/office/powerpoint/2010/main" val="1575224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7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39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90" r="3654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28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90" r="3654" b="19572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1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51032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dirty="0">
                <a:latin typeface="Arial Black" pitchFamily="34" charset="0"/>
                <a:cs typeface="Arial" charset="0"/>
              </a:rPr>
            </a:br>
            <a:r>
              <a:rPr lang="en-US" sz="4000" dirty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351032"/>
            <a:ext cx="8534400" cy="527836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 </a:t>
            </a:r>
            <a:r>
              <a:rPr lang="en-US" sz="2700" i="1" dirty="0">
                <a:latin typeface="Arial" charset="0"/>
                <a:sym typeface="Symbol" pitchFamily="18" charset="2"/>
              </a:rPr>
              <a:t>“For Teachers”</a:t>
            </a:r>
            <a:r>
              <a:rPr lang="en-US" sz="2700" dirty="0">
                <a:latin typeface="Arial" charset="0"/>
                <a:sym typeface="Symbol" pitchFamily="18" charset="2"/>
              </a:rPr>
              <a:t>  version of this presentation has 2 or more slides for each program.</a:t>
            </a: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other slide(s) show the program, worked out solution, and output.</a:t>
            </a: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</a:t>
            </a:r>
            <a:r>
              <a:rPr lang="en-US" sz="2700" i="1" dirty="0">
                <a:latin typeface="Arial" charset="0"/>
                <a:sym typeface="Symbol" pitchFamily="18" charset="2"/>
              </a:rPr>
              <a:t>“For Students”</a:t>
            </a:r>
            <a:r>
              <a:rPr lang="en-US" sz="2700" dirty="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18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3" b="19571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1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4" b="19571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44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3" b="19571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2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4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40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3" b="19571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8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3" b="19571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638800" y="1976497"/>
            <a:ext cx="2514600" cy="2062103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Arial" charset="0"/>
                <a:sym typeface="Symbol" pitchFamily="18" charset="2"/>
              </a:rPr>
              <a:t>What is the output after the user enters </a:t>
            </a:r>
            <a:r>
              <a:rPr lang="en-US" sz="3200" b="0" dirty="0">
                <a:sym typeface="Symbol" pitchFamily="18" charset="2"/>
              </a:rPr>
              <a:t>10</a:t>
            </a:r>
            <a:r>
              <a:rPr lang="en-US" sz="3200" dirty="0">
                <a:latin typeface="Arial" charset="0"/>
                <a:sym typeface="Symbol" pitchFamily="18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68295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223</Words>
  <Application>Microsoft Office PowerPoint</Application>
  <PresentationFormat>On-screen Show (4:3)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Impact</vt:lpstr>
      <vt:lpstr>Symbol</vt:lpstr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539</cp:revision>
  <dcterms:created xsi:type="dcterms:W3CDTF">2003-07-04T03:08:29Z</dcterms:created>
  <dcterms:modified xsi:type="dcterms:W3CDTF">2021-04-16T19:18:02Z</dcterms:modified>
</cp:coreProperties>
</file>