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764" r:id="rId3"/>
    <p:sldId id="765" r:id="rId4"/>
    <p:sldId id="771" r:id="rId5"/>
    <p:sldId id="766" r:id="rId6"/>
    <p:sldId id="772" r:id="rId7"/>
    <p:sldId id="767" r:id="rId8"/>
    <p:sldId id="773" r:id="rId9"/>
    <p:sldId id="768" r:id="rId10"/>
    <p:sldId id="774" r:id="rId11"/>
    <p:sldId id="769" r:id="rId12"/>
    <p:sldId id="775" r:id="rId13"/>
    <p:sldId id="770" r:id="rId14"/>
    <p:sldId id="776" r:id="rId15"/>
    <p:sldId id="72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BE0E3"/>
    <a:srgbClr val="CECEEF"/>
    <a:srgbClr val="FF0000"/>
    <a:srgbClr val="FF99CC"/>
    <a:srgbClr val="003300"/>
    <a:srgbClr val="BE0A2F"/>
    <a:srgbClr val="002768"/>
    <a:srgbClr val="8000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2" autoAdjust="0"/>
    <p:restoredTop sz="97206" autoAdjust="0"/>
  </p:normalViewPr>
  <p:slideViewPr>
    <p:cSldViewPr>
      <p:cViewPr varScale="1">
        <p:scale>
          <a:sx n="60" d="100"/>
          <a:sy n="60" d="100"/>
        </p:scale>
        <p:origin x="9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31069-E1F9-467E-A098-C324F6B7A97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25D29-E80C-4530-8048-C32ADFC5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B8B58-D344-4AF8-A2E2-9FD42509D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C38F4-DF28-4C8D-A304-CC9F5E72D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45F3-FA90-4544-86FA-D0F3DB27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3F588-4E87-4DA3-BE6F-1F99BE5E0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22BD5-5EE6-495A-B78E-BBF6AA153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94801-AFD9-4539-AC5E-A2BBB1BCB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68620-E301-4D42-9DCE-CE15515D4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2406-EDCB-43BA-BF0C-4E8600BF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84E-3086-46C7-A0CF-37135003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C60E6-3241-4A82-8F6A-2127A7F69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96CE-69D3-45BF-ABCB-D7319E2B2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698A-7E15-4184-9783-D33DBA748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71DB86B-0843-4E17-9709-88591393B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2021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71475" y="3581400"/>
            <a:ext cx="840105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Combining Repetition with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Traditional Graphics</a:t>
            </a: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8 Section 6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8492" r="15917" b="10295"/>
          <a:stretch/>
        </p:blipFill>
        <p:spPr bwMode="auto">
          <a:xfrm>
            <a:off x="182879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66855" y="533400"/>
            <a:ext cx="6900945" cy="39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8381" r="19583" b="7054"/>
          <a:stretch/>
        </p:blipFill>
        <p:spPr bwMode="auto">
          <a:xfrm>
            <a:off x="182879" y="182880"/>
            <a:ext cx="8778240" cy="6492239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0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8381" r="19583" b="7054"/>
          <a:stretch/>
        </p:blipFill>
        <p:spPr bwMode="auto">
          <a:xfrm>
            <a:off x="182879" y="182880"/>
            <a:ext cx="8778240" cy="6492239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33159" y="486410"/>
            <a:ext cx="7034641" cy="4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6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8534" r="16166" b="9304"/>
          <a:stretch/>
        </p:blipFill>
        <p:spPr bwMode="auto">
          <a:xfrm>
            <a:off x="182879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1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8534" r="16166" b="9304"/>
          <a:stretch/>
        </p:blipFill>
        <p:spPr bwMode="auto">
          <a:xfrm>
            <a:off x="182879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1998" y="8468"/>
            <a:ext cx="4572001" cy="47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4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7200" dirty="0">
                <a:latin typeface="Arial Black" pitchFamily="34" charset="0"/>
              </a:rPr>
              <a:t>Lab 8B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82000" cy="258532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dirty="0"/>
              <a:t>What you saw in the past 6 program examples relates directly to what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you will be doing in Lab 8B.</a:t>
            </a:r>
            <a:endParaRPr lang="en-US" sz="3600" b="0" i="1" dirty="0">
              <a:latin typeface="Arial Black" pitchFamily="34" charset="0"/>
            </a:endParaRPr>
          </a:p>
        </p:txBody>
      </p:sp>
      <p:pic>
        <p:nvPicPr>
          <p:cNvPr id="36868" name="Picture 4" descr="MMAG00293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7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4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5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2"/>
          <p:cNvSpPr>
            <a:spLocks noChangeArrowheads="1" noChangeShapeType="1" noTextEdit="1"/>
          </p:cNvSpPr>
          <p:nvPr/>
        </p:nvSpPr>
        <p:spPr bwMode="auto">
          <a:xfrm>
            <a:off x="365760" y="1493520"/>
            <a:ext cx="8412480" cy="29260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Repetition with</a:t>
            </a:r>
          </a:p>
        </p:txBody>
      </p:sp>
      <p:sp>
        <p:nvSpPr>
          <p:cNvPr id="63491" name="WordArt 3"/>
          <p:cNvSpPr>
            <a:spLocks noChangeArrowheads="1" noChangeShapeType="1" noTextEdit="1"/>
          </p:cNvSpPr>
          <p:nvPr/>
        </p:nvSpPr>
        <p:spPr bwMode="auto">
          <a:xfrm>
            <a:off x="365760" y="3886200"/>
            <a:ext cx="8412480" cy="29260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Traditional Graphics</a:t>
            </a:r>
          </a:p>
        </p:txBody>
      </p:sp>
      <p:sp>
        <p:nvSpPr>
          <p:cNvPr id="6349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8.6</a:t>
            </a:r>
          </a:p>
        </p:txBody>
      </p:sp>
    </p:spTree>
    <p:extLst>
      <p:ext uri="{BB962C8B-B14F-4D97-AF65-F5344CB8AC3E}">
        <p14:creationId xmlns:p14="http://schemas.microsoft.com/office/powerpoint/2010/main" val="393256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9374" r="22251" b="10670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6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9374" r="22251" b="10670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0" y="457200"/>
            <a:ext cx="668480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8712" r="25500" b="13978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7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8712" r="25500" b="13978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00551" y="562610"/>
            <a:ext cx="6767249" cy="38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0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8381" r="22333" b="5927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6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8381" r="22333" b="5927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38400" y="481965"/>
            <a:ext cx="6629400" cy="37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1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8492" r="15917" b="10295"/>
          <a:stretch/>
        </p:blipFill>
        <p:spPr bwMode="auto">
          <a:xfrm>
            <a:off x="182879" y="182879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828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68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Impact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8B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1045</cp:revision>
  <dcterms:created xsi:type="dcterms:W3CDTF">2003-07-04T03:08:29Z</dcterms:created>
  <dcterms:modified xsi:type="dcterms:W3CDTF">2021-01-19T14:28:22Z</dcterms:modified>
</cp:coreProperties>
</file>