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0698163" cy="7589838"/>
  <p:notesSz cx="6858000" cy="9144000"/>
  <p:embeddedFontLst>
    <p:embeddedFont>
      <p:font typeface="Archivo Narrow" panose="020B0604020202020204" charset="0"/>
      <p:regular r:id="rId4"/>
      <p:bold r:id="rId5"/>
      <p:italic r:id="rId6"/>
      <p:boldItalic r:id="rId7"/>
    </p:embeddedFont>
    <p:embeddedFont>
      <p:font typeface="Roboto" panose="020B0604020202020204" charset="0"/>
      <p:regular r:id="rId8"/>
      <p:bold r:id="rId9"/>
      <p:italic r:id="rId10"/>
      <p:boldItalic r:id="rId11"/>
    </p:embeddedFont>
    <p:embeddedFont>
      <p:font typeface="Oswald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0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428" y="78"/>
      </p:cViewPr>
      <p:guideLst>
        <p:guide orient="horz" pos="2390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12485" y="685800"/>
            <a:ext cx="483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19869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a21a37ea7_9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39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a21a37ea7_9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103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64699" y="1098663"/>
            <a:ext cx="9969000" cy="3028800"/>
          </a:xfrm>
          <a:prstGeom prst="rect">
            <a:avLst/>
          </a:prstGeom>
        </p:spPr>
        <p:txBody>
          <a:bodyPr spcFirstLastPara="1" wrap="square" lIns="116275" tIns="116275" rIns="116275" bIns="1162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64689" y="4181912"/>
            <a:ext cx="9969000" cy="11694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9969000" cy="50412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4680000" cy="50412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653905" y="1700542"/>
            <a:ext cx="4680000" cy="50412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64689" y="819819"/>
            <a:ext cx="3285300" cy="1115100"/>
          </a:xfrm>
          <a:prstGeom prst="rect">
            <a:avLst/>
          </a:prstGeom>
        </p:spPr>
        <p:txBody>
          <a:bodyPr spcFirstLastPara="1" wrap="square" lIns="116275" tIns="116275" rIns="116275" bIns="11627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64689" y="2050433"/>
            <a:ext cx="3285300" cy="46914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73592" y="664222"/>
            <a:ext cx="7450200" cy="60363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9238" y="-184"/>
            <a:ext cx="5349300" cy="758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6275" tIns="116275" rIns="116275" bIns="116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10635" y="1819619"/>
            <a:ext cx="4732800" cy="2187300"/>
          </a:xfrm>
          <a:prstGeom prst="rect">
            <a:avLst/>
          </a:prstGeom>
        </p:spPr>
        <p:txBody>
          <a:bodyPr spcFirstLastPara="1" wrap="square" lIns="116275" tIns="116275" rIns="116275" bIns="1162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10635" y="4136096"/>
            <a:ext cx="4732800" cy="18225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779212" y="1068414"/>
            <a:ext cx="4489200" cy="54522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64689" y="6242453"/>
            <a:ext cx="7018500" cy="892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64689" y="1632150"/>
            <a:ext cx="9969000" cy="2897400"/>
          </a:xfrm>
          <a:prstGeom prst="rect">
            <a:avLst/>
          </a:prstGeom>
        </p:spPr>
        <p:txBody>
          <a:bodyPr spcFirstLastPara="1" wrap="square" lIns="116275" tIns="116275" rIns="116275" bIns="1162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64689" y="4651286"/>
            <a:ext cx="9969000" cy="19194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marL="457200" lvl="0" indent="-37465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75" tIns="116275" rIns="116275" bIns="1162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9969000" cy="50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75" tIns="116275" rIns="116275" bIns="116275" anchor="t" anchorCtr="0">
            <a:normAutofit/>
          </a:bodyPr>
          <a:lstStyle>
            <a:lvl1pPr marL="457200" lvl="0" indent="-374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02550" y="538450"/>
            <a:ext cx="44100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BF9000"/>
                </a:solidFill>
                <a:latin typeface="Oswald"/>
                <a:ea typeface="Oswald"/>
                <a:cs typeface="Oswald"/>
                <a:sym typeface="Oswald"/>
              </a:rPr>
              <a:t>CERTIFICATE OF</a:t>
            </a:r>
            <a:endParaRPr sz="4500">
              <a:solidFill>
                <a:srgbClr val="BF9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PARTICIPATION</a:t>
            </a:r>
            <a:endParaRPr sz="4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717850" y="3256325"/>
            <a:ext cx="62691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056501" y="3180125"/>
            <a:ext cx="7591800" cy="8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&lt;&lt;Name&gt;&gt;</a:t>
            </a:r>
            <a:endParaRPr sz="3600" b="1" dirty="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084175" y="2819025"/>
            <a:ext cx="70584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is awarded 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056500" y="3722975"/>
            <a:ext cx="72870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</a:t>
            </a:r>
            <a:r>
              <a:rPr lang="en-PH" dirty="0"/>
              <a:t>successfully completing the 1-hour webinar on </a:t>
            </a:r>
            <a:r>
              <a:rPr lang="en-PH" b="1" dirty="0"/>
              <a:t>'Effective Time Management for Professionals'</a:t>
            </a:r>
            <a:r>
              <a:rPr lang="en-PH" dirty="0"/>
              <a:t> organized by ABC Company on May 15, 2023. </a:t>
            </a:r>
            <a:r>
              <a:rPr lang="en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Program 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 the Department of Information and Communications Technology - Region IVB held on April 25, 2023 at Occidental Mindoro State College - San Jose Campus.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510025" y="6927420"/>
            <a:ext cx="49677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000" i="1" dirty="0">
                <a:latin typeface="Roboto"/>
                <a:ea typeface="Roboto"/>
                <a:cs typeface="Roboto"/>
                <a:sym typeface="Roboto"/>
              </a:rPr>
              <a:t>This certificate is valid as evidenced by the attached QR Code.</a:t>
            </a:r>
            <a:endParaRPr sz="10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0" name="Google Shape;60;p13"/>
          <p:cNvGrpSpPr/>
          <p:nvPr/>
        </p:nvGrpSpPr>
        <p:grpSpPr>
          <a:xfrm>
            <a:off x="4498275" y="6586425"/>
            <a:ext cx="2323850" cy="491400"/>
            <a:chOff x="4193475" y="6662625"/>
            <a:chExt cx="2323850" cy="491400"/>
          </a:xfrm>
        </p:grpSpPr>
        <p:sp>
          <p:nvSpPr>
            <p:cNvPr id="61" name="Google Shape;61;p13"/>
            <p:cNvSpPr txBox="1"/>
            <p:nvPr/>
          </p:nvSpPr>
          <p:spPr>
            <a:xfrm>
              <a:off x="4205225" y="6662625"/>
              <a:ext cx="2312100" cy="31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6050" tIns="116050" rIns="116050" bIns="116050" anchor="ctr" anchorCtr="0">
              <a:noAutofit/>
            </a:bodyPr>
            <a:lstStyle/>
            <a:p>
              <a:pPr marL="0" lvl="0" indent="0" algn="l" rtl="0">
                <a:spcBef>
                  <a:spcPts val="1500"/>
                </a:spcBef>
                <a:spcAft>
                  <a:spcPts val="1500"/>
                </a:spcAft>
                <a:buNone/>
              </a:pP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&lt;&lt;Webinar Code&gt;&gt;</a:t>
              </a:r>
              <a:endParaRPr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4193475" y="6837525"/>
              <a:ext cx="2323800" cy="31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6050" tIns="116050" rIns="116050" bIns="116050" anchor="ctr" anchorCtr="0">
              <a:noAutofit/>
            </a:bodyPr>
            <a:lstStyle/>
            <a:p>
              <a:pPr marL="0" lvl="0" indent="0" algn="l" rtl="0">
                <a:spcBef>
                  <a:spcPts val="1500"/>
                </a:spcBef>
                <a:spcAft>
                  <a:spcPts val="1500"/>
                </a:spcAft>
                <a:buNone/>
              </a:pPr>
              <a:r>
                <a:rPr lang="en" sz="1000" dirty="0">
                  <a:solidFill>
                    <a:schemeClr val="dk1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&lt;&lt;Control No&gt;&gt;</a:t>
              </a:r>
              <a:endParaRPr sz="1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3" name="Google Shape;63;p13"/>
          <p:cNvSpPr txBox="1"/>
          <p:nvPr/>
        </p:nvSpPr>
        <p:spPr>
          <a:xfrm>
            <a:off x="6805300" y="5614000"/>
            <a:ext cx="35382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050" tIns="116050" rIns="116050" bIns="1160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 b="1" dirty="0" smtClean="0">
                <a:latin typeface="Roboto"/>
                <a:ea typeface="Roboto"/>
                <a:cs typeface="Roboto"/>
                <a:sym typeface="Roboto"/>
              </a:rPr>
              <a:t>JAKE DENVER ALBERIO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>
                <a:latin typeface="Roboto"/>
                <a:ea typeface="Roboto"/>
                <a:cs typeface="Roboto"/>
                <a:sym typeface="Roboto"/>
              </a:rPr>
              <a:t>OJT Programmer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Roboto"/>
                <a:ea typeface="Roboto"/>
                <a:cs typeface="Roboto"/>
                <a:sym typeface="Roboto"/>
              </a:rPr>
              <a:t>DICT - 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Occidental Mindoro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450" y="5633050"/>
            <a:ext cx="1562400" cy="156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709" y="5289950"/>
            <a:ext cx="1305366" cy="9267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89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Archivo Narrow</vt:lpstr>
      <vt:lpstr>Roboto</vt:lpstr>
      <vt:lpstr>Oswald</vt:lpstr>
      <vt:lpstr>Simple Light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</cp:revision>
  <dcterms:modified xsi:type="dcterms:W3CDTF">2023-05-15T05:42:05Z</dcterms:modified>
</cp:coreProperties>
</file>