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0"/>
    <a:srgbClr val="3A4568"/>
    <a:srgbClr val="FAFBFE"/>
    <a:srgbClr val="FFB671"/>
    <a:srgbClr val="FF9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0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0CBF-8B3B-4E67-8418-3158A48EBD8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C4A3-7F8C-47BD-B84A-31909CCD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8" b="6081"/>
          <a:stretch/>
        </p:blipFill>
        <p:spPr>
          <a:xfrm>
            <a:off x="0" y="0"/>
            <a:ext cx="1231220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72743" y="888642"/>
            <a:ext cx="1609859" cy="34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Offices List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2743" y="1146220"/>
            <a:ext cx="1609859" cy="334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Offices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033" y="1609860"/>
            <a:ext cx="1197735" cy="321971"/>
          </a:xfrm>
          <a:prstGeom prst="rect">
            <a:avLst/>
          </a:prstGeom>
          <a:solidFill>
            <a:srgbClr val="1B2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Offices</a:t>
            </a:r>
            <a:endParaRPr 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1520" y="2638024"/>
            <a:ext cx="968063" cy="321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ln w="0"/>
                <a:solidFill>
                  <a:schemeClr val="tx1"/>
                </a:solidFill>
              </a:rPr>
              <a:t>Offices</a:t>
            </a:r>
            <a:endParaRPr lang="en-US" sz="12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4715" y="6134102"/>
            <a:ext cx="9131121" cy="45719"/>
          </a:xfrm>
          <a:prstGeom prst="rect">
            <a:avLst/>
          </a:prstGeom>
          <a:solidFill>
            <a:srgbClr val="FFB671"/>
          </a:solidFill>
          <a:ln>
            <a:solidFill>
              <a:srgbClr val="FFB6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94715" y="2634804"/>
            <a:ext cx="965916" cy="980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5927" y="3494327"/>
            <a:ext cx="9259909" cy="251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86389" y="3136004"/>
            <a:ext cx="2768957" cy="32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Mayor’s Office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72754" y="3429000"/>
            <a:ext cx="2768957" cy="32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Vice-Mayor and SB Office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07289" y="3750973"/>
            <a:ext cx="2768957" cy="32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Resource Office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4546" y="4008548"/>
            <a:ext cx="1868509" cy="32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7360275" y="657626"/>
            <a:ext cx="2100330" cy="1604495"/>
          </a:xfrm>
          <a:prstGeom prst="borderCallout1">
            <a:avLst>
              <a:gd name="adj1" fmla="val 163863"/>
              <a:gd name="adj2" fmla="val -54055"/>
              <a:gd name="adj3" fmla="val 101626"/>
              <a:gd name="adj4" fmla="val 323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Pag</a:t>
            </a:r>
            <a:r>
              <a:rPr lang="en-US" dirty="0" smtClean="0"/>
              <a:t> click </a:t>
            </a:r>
            <a:r>
              <a:rPr lang="en-US" dirty="0" err="1" smtClean="0"/>
              <a:t>ng</a:t>
            </a:r>
            <a:r>
              <a:rPr lang="en-US" dirty="0" smtClean="0"/>
              <a:t> view </a:t>
            </a:r>
            <a:r>
              <a:rPr lang="en-US" dirty="0" err="1" smtClean="0"/>
              <a:t>lalabas</a:t>
            </a:r>
            <a:r>
              <a:rPr lang="en-US" dirty="0" smtClean="0"/>
              <a:t> </a:t>
            </a:r>
            <a:r>
              <a:rPr lang="en-US" dirty="0" err="1" smtClean="0"/>
              <a:t>yung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employees under Mayor’s Office same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lahat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offices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0" t="58728" b="36034"/>
          <a:stretch/>
        </p:blipFill>
        <p:spPr>
          <a:xfrm>
            <a:off x="2794715" y="5757850"/>
            <a:ext cx="9517488" cy="3730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38693" y="2638024"/>
            <a:ext cx="1184856" cy="852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32" y="3409681"/>
            <a:ext cx="901521" cy="32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Report  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8030" y="4008547"/>
            <a:ext cx="992749" cy="32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Promotion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417" y="5589429"/>
            <a:ext cx="992749" cy="32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Offices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>
            <a:off x="125833" y="3409681"/>
            <a:ext cx="1496903" cy="15937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1 20"/>
          <p:cNvSpPr/>
          <p:nvPr/>
        </p:nvSpPr>
        <p:spPr>
          <a:xfrm>
            <a:off x="2330000" y="3750973"/>
            <a:ext cx="1248179" cy="758863"/>
          </a:xfrm>
          <a:prstGeom prst="borderCallout1">
            <a:avLst>
              <a:gd name="adj1" fmla="val 55408"/>
              <a:gd name="adj2" fmla="val -8333"/>
              <a:gd name="adj3" fmla="val 51403"/>
              <a:gd name="adj4" fmla="val -517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Yung Promotion at benefits </a:t>
            </a:r>
            <a:r>
              <a:rPr lang="en-US" sz="1200" dirty="0" err="1" smtClean="0"/>
              <a:t>po</a:t>
            </a:r>
            <a:r>
              <a:rPr lang="en-US" sz="1200" dirty="0" smtClean="0"/>
              <a:t> is under </a:t>
            </a:r>
            <a:r>
              <a:rPr lang="en-US" sz="1200" dirty="0" err="1" smtClean="0"/>
              <a:t>ng</a:t>
            </a:r>
            <a:r>
              <a:rPr lang="en-US" sz="1200" dirty="0" smtClean="0"/>
              <a:t> Report</a:t>
            </a:r>
            <a:endParaRPr lang="en-US" sz="1200" dirty="0"/>
          </a:p>
        </p:txBody>
      </p:sp>
      <p:sp>
        <p:nvSpPr>
          <p:cNvPr id="22" name="Line Callout 1 21"/>
          <p:cNvSpPr/>
          <p:nvPr/>
        </p:nvSpPr>
        <p:spPr>
          <a:xfrm>
            <a:off x="2330000" y="2638024"/>
            <a:ext cx="1248179" cy="944407"/>
          </a:xfrm>
          <a:prstGeom prst="borderCallout1">
            <a:avLst>
              <a:gd name="adj1" fmla="val 55408"/>
              <a:gd name="adj2" fmla="val -8333"/>
              <a:gd name="adj3" fmla="val 489"/>
              <a:gd name="adj4" fmla="val -930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Dito</a:t>
            </a:r>
            <a:r>
              <a:rPr lang="en-US" sz="1200" dirty="0" smtClean="0"/>
              <a:t> </a:t>
            </a:r>
            <a:r>
              <a:rPr lang="en-US" sz="1200" dirty="0" err="1" smtClean="0"/>
              <a:t>po</a:t>
            </a:r>
            <a:r>
              <a:rPr lang="en-US" sz="1200" dirty="0" smtClean="0"/>
              <a:t> under </a:t>
            </a:r>
            <a:r>
              <a:rPr lang="en-US" sz="1200" dirty="0" err="1" smtClean="0"/>
              <a:t>po</a:t>
            </a:r>
            <a:r>
              <a:rPr lang="en-US" sz="1200" dirty="0" smtClean="0"/>
              <a:t> </a:t>
            </a:r>
            <a:r>
              <a:rPr lang="en-US" sz="1200" dirty="0" err="1" smtClean="0"/>
              <a:t>ng</a:t>
            </a:r>
            <a:r>
              <a:rPr lang="en-US" sz="1200" dirty="0" smtClean="0"/>
              <a:t> employee is Permanent, Job Order, then File </a:t>
            </a:r>
            <a:r>
              <a:rPr lang="en-US" sz="1200" dirty="0" err="1" smtClean="0"/>
              <a:t>po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655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8" b="6081"/>
          <a:stretch/>
        </p:blipFill>
        <p:spPr>
          <a:xfrm>
            <a:off x="0" y="0"/>
            <a:ext cx="1231220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72743" y="888642"/>
            <a:ext cx="1609859" cy="34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Mayor’s Office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2743" y="1210347"/>
            <a:ext cx="1609859" cy="334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Employees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033" y="1609860"/>
            <a:ext cx="1197735" cy="321971"/>
          </a:xfrm>
          <a:prstGeom prst="rect">
            <a:avLst/>
          </a:prstGeom>
          <a:solidFill>
            <a:srgbClr val="1B2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Offices</a:t>
            </a:r>
            <a:endParaRPr 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1520" y="2638024"/>
            <a:ext cx="968063" cy="321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ln w="0"/>
                <a:solidFill>
                  <a:schemeClr val="tx1"/>
                </a:solidFill>
              </a:rPr>
              <a:t>Offices</a:t>
            </a:r>
            <a:endParaRPr lang="en-US" sz="12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4715" y="6112892"/>
            <a:ext cx="9131121" cy="45719"/>
          </a:xfrm>
          <a:prstGeom prst="rect">
            <a:avLst/>
          </a:prstGeom>
          <a:solidFill>
            <a:srgbClr val="FFB671"/>
          </a:solidFill>
          <a:ln>
            <a:solidFill>
              <a:srgbClr val="FFB6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94715" y="2638024"/>
            <a:ext cx="965916" cy="980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5927" y="3618963"/>
            <a:ext cx="9259909" cy="2354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0631" y="3157206"/>
            <a:ext cx="6851560" cy="32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70524" y="888642"/>
            <a:ext cx="1721476" cy="65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82602" y="2638023"/>
            <a:ext cx="5512159" cy="32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82810" y="2638022"/>
            <a:ext cx="1281453" cy="464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Item No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57131" y="2708148"/>
            <a:ext cx="1646357" cy="464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Position Title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02865" y="2621307"/>
            <a:ext cx="1600481" cy="464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Fullname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649" y="2617433"/>
            <a:ext cx="1514088" cy="464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 of Employment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2853115" y="396669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3358"/>
              </p:ext>
            </p:extLst>
          </p:nvPr>
        </p:nvGraphicFramePr>
        <p:xfrm>
          <a:off x="3078052" y="3476225"/>
          <a:ext cx="57439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21"/>
                <a:gridCol w="780654"/>
                <a:gridCol w="1608951"/>
                <a:gridCol w="1569224"/>
                <a:gridCol w="132432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3-01-001-01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Municipal Mayor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Ernesto P. </a:t>
                      </a:r>
                      <a:r>
                        <a:rPr lang="en-US" sz="1200" dirty="0" err="1" smtClean="0"/>
                        <a:t>Torreliza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Elective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3-01-001-02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Municipal Administrator</a:t>
                      </a:r>
                      <a:endParaRPr 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Atty.</a:t>
                      </a:r>
                      <a:r>
                        <a:rPr lang="en-US" sz="1200" baseline="0" dirty="0" smtClean="0"/>
                        <a:t> Leonardo F. </a:t>
                      </a:r>
                      <a:r>
                        <a:rPr lang="en-US" sz="1200" baseline="0" dirty="0" err="1" smtClean="0"/>
                        <a:t>Abeleda</a:t>
                      </a:r>
                      <a:r>
                        <a:rPr lang="en-US" sz="1200" baseline="0" dirty="0" smtClean="0"/>
                        <a:t> Jr.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Coterminous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3-01-001-01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Local Disaster Risk Reduction and Management Office III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(Vacant)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5" t="33676" b="56075"/>
          <a:stretch/>
        </p:blipFill>
        <p:spPr>
          <a:xfrm>
            <a:off x="10350321" y="912248"/>
            <a:ext cx="1712889" cy="772733"/>
          </a:xfrm>
          <a:prstGeom prst="rect">
            <a:avLst/>
          </a:prstGeom>
        </p:spPr>
      </p:pic>
      <p:sp>
        <p:nvSpPr>
          <p:cNvPr id="30" name="Line Callout 1 29"/>
          <p:cNvSpPr/>
          <p:nvPr/>
        </p:nvSpPr>
        <p:spPr>
          <a:xfrm>
            <a:off x="7164998" y="305710"/>
            <a:ext cx="2636324" cy="1072062"/>
          </a:xfrm>
          <a:prstGeom prst="borderCallout1">
            <a:avLst>
              <a:gd name="adj1" fmla="val 83560"/>
              <a:gd name="adj2" fmla="val 126439"/>
              <a:gd name="adj3" fmla="val 66784"/>
              <a:gd name="adj4" fmla="val 108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Meron</a:t>
            </a:r>
            <a:r>
              <a:rPr lang="en-US" dirty="0" smtClean="0"/>
              <a:t> din </a:t>
            </a:r>
            <a:r>
              <a:rPr lang="en-US" dirty="0" err="1" smtClean="0"/>
              <a:t>po</a:t>
            </a:r>
            <a:r>
              <a:rPr lang="en-US" dirty="0" smtClean="0"/>
              <a:t> ditto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parang</a:t>
            </a:r>
            <a:r>
              <a:rPr lang="en-US" dirty="0" smtClean="0"/>
              <a:t> view then </a:t>
            </a:r>
            <a:r>
              <a:rPr lang="en-US" dirty="0" err="1" smtClean="0"/>
              <a:t>pwede</a:t>
            </a:r>
            <a:r>
              <a:rPr lang="en-US" dirty="0" smtClean="0"/>
              <a:t> din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iprint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19952"/>
              </p:ext>
            </p:extLst>
          </p:nvPr>
        </p:nvGraphicFramePr>
        <p:xfrm>
          <a:off x="8842750" y="3475653"/>
          <a:ext cx="3178274" cy="141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37"/>
                <a:gridCol w="1589137"/>
              </a:tblGrid>
              <a:tr h="472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Mayor’s Office</a:t>
                      </a:r>
                      <a:endParaRPr lang="en-US" sz="1200" dirty="0"/>
                    </a:p>
                  </a:txBody>
                  <a:tcPr/>
                </a:tc>
              </a:tr>
              <a:tr h="472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Mayor’s Office</a:t>
                      </a:r>
                      <a:endParaRPr lang="en-US" sz="1200" dirty="0"/>
                    </a:p>
                  </a:txBody>
                  <a:tcPr/>
                </a:tc>
              </a:tr>
              <a:tr h="472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Mayor’s Office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777058" y="2653673"/>
            <a:ext cx="1514088" cy="464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Start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42592" y="2618905"/>
            <a:ext cx="1514088" cy="464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Offices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51549" y="2147553"/>
            <a:ext cx="1514533" cy="2111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67854" y="1998914"/>
            <a:ext cx="983695" cy="464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Filter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3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8" b="6884"/>
          <a:stretch/>
        </p:blipFill>
        <p:spPr>
          <a:xfrm>
            <a:off x="0" y="-504967"/>
            <a:ext cx="12192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77116" y="3814911"/>
            <a:ext cx="1604212" cy="14005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759" b="54235" l="71141" r="75049">
                        <a14:foregroundMark x1="73060" y1="52474" x2="73060" y2="52474"/>
                        <a14:foregroundMark x1="73060" y1="52474" x2="73060" y2="52474"/>
                        <a14:foregroundMark x1="72474" y1="52865" x2="72474" y2="52865"/>
                        <a14:foregroundMark x1="72474" y1="52865" x2="72474" y2="52865"/>
                        <a14:foregroundMark x1="72474" y1="52474" x2="72474" y2="52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52" t="50324" r="24462" b="45331"/>
          <a:stretch/>
        </p:blipFill>
        <p:spPr>
          <a:xfrm>
            <a:off x="10693570" y="3647901"/>
            <a:ext cx="601580" cy="372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759" b="54235" l="71141" r="75049">
                        <a14:foregroundMark x1="73060" y1="52474" x2="73060" y2="52474"/>
                        <a14:foregroundMark x1="73060" y1="52474" x2="73060" y2="52474"/>
                        <a14:foregroundMark x1="72474" y1="52865" x2="72474" y2="52865"/>
                        <a14:foregroundMark x1="72474" y1="52865" x2="72474" y2="52865"/>
                        <a14:foregroundMark x1="72474" y1="52474" x2="72474" y2="52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52" t="50324" r="24462" b="45331"/>
          <a:stretch/>
        </p:blipFill>
        <p:spPr>
          <a:xfrm>
            <a:off x="10701590" y="4020881"/>
            <a:ext cx="601580" cy="372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759" b="54235" l="71141" r="75049">
                        <a14:foregroundMark x1="73060" y1="52474" x2="73060" y2="52474"/>
                        <a14:foregroundMark x1="73060" y1="52474" x2="73060" y2="52474"/>
                        <a14:foregroundMark x1="72474" y1="52865" x2="72474" y2="52865"/>
                        <a14:foregroundMark x1="72474" y1="52865" x2="72474" y2="52865"/>
                        <a14:foregroundMark x1="72474" y1="52474" x2="72474" y2="52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52" t="50324" r="24462" b="45331"/>
          <a:stretch/>
        </p:blipFill>
        <p:spPr>
          <a:xfrm>
            <a:off x="10705599" y="4356869"/>
            <a:ext cx="601580" cy="372980"/>
          </a:xfrm>
          <a:prstGeom prst="rect">
            <a:avLst/>
          </a:prstGeom>
        </p:spPr>
      </p:pic>
      <p:sp>
        <p:nvSpPr>
          <p:cNvPr id="11" name="Line Callout 1 10"/>
          <p:cNvSpPr/>
          <p:nvPr/>
        </p:nvSpPr>
        <p:spPr>
          <a:xfrm>
            <a:off x="7178722" y="994494"/>
            <a:ext cx="2521956" cy="1241947"/>
          </a:xfrm>
          <a:prstGeom prst="borderCallout1">
            <a:avLst>
              <a:gd name="adj1" fmla="val 16552"/>
              <a:gd name="adj2" fmla="val 130204"/>
              <a:gd name="adj3" fmla="val 22390"/>
              <a:gd name="adj4" fmla="val 1018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Dito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kuya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ilalagay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add employee </a:t>
            </a:r>
            <a:r>
              <a:rPr lang="en-US" dirty="0" err="1" smtClean="0"/>
              <a:t>yung</a:t>
            </a:r>
            <a:r>
              <a:rPr lang="en-US" dirty="0" smtClean="0"/>
              <a:t> </a:t>
            </a:r>
            <a:r>
              <a:rPr lang="en-US" dirty="0" err="1" smtClean="0"/>
              <a:t>nasa</a:t>
            </a:r>
            <a:r>
              <a:rPr lang="en-US" dirty="0" smtClean="0"/>
              <a:t> next page </a:t>
            </a:r>
            <a:r>
              <a:rPr lang="en-US" dirty="0" err="1" smtClean="0"/>
              <a:t>po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128" y="3159812"/>
            <a:ext cx="480618" cy="161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0" t="45014" r="7145" b="18027"/>
          <a:stretch/>
        </p:blipFill>
        <p:spPr>
          <a:xfrm>
            <a:off x="2698967" y="2787927"/>
            <a:ext cx="8604203" cy="37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95534"/>
            <a:ext cx="6509982" cy="6762466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8297840" y="1241946"/>
            <a:ext cx="2702256" cy="1719618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Ganyan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siya</a:t>
            </a:r>
            <a:r>
              <a:rPr lang="en-US" dirty="0" smtClean="0"/>
              <a:t> </a:t>
            </a:r>
            <a:r>
              <a:rPr lang="en-US" dirty="0" err="1" smtClean="0"/>
              <a:t>diko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lay out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paano</a:t>
            </a:r>
            <a:r>
              <a:rPr lang="en-US" dirty="0" smtClean="0"/>
              <a:t> </a:t>
            </a:r>
            <a:r>
              <a:rPr lang="en-US" dirty="0" err="1" smtClean="0"/>
              <a:t>yung</a:t>
            </a:r>
            <a:r>
              <a:rPr lang="en-US" dirty="0" smtClean="0"/>
              <a:t> </a:t>
            </a:r>
            <a:r>
              <a:rPr lang="en-US" dirty="0" err="1" smtClean="0"/>
              <a:t>Parang</a:t>
            </a:r>
            <a:r>
              <a:rPr lang="en-US" dirty="0" smtClean="0"/>
              <a:t> </a:t>
            </a:r>
            <a:r>
              <a:rPr lang="en-US" dirty="0" err="1" smtClean="0"/>
              <a:t>katulad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nung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pds</a:t>
            </a:r>
            <a:r>
              <a:rPr lang="en-US" dirty="0" smtClean="0"/>
              <a:t>. </a:t>
            </a:r>
          </a:p>
          <a:p>
            <a:pPr algn="ctr"/>
            <a:r>
              <a:rPr lang="en-US" dirty="0" err="1" smtClean="0"/>
              <a:t>Pag</a:t>
            </a:r>
            <a:r>
              <a:rPr lang="en-US" dirty="0" smtClean="0"/>
              <a:t> </a:t>
            </a:r>
            <a:r>
              <a:rPr lang="en-US" dirty="0" err="1" smtClean="0"/>
              <a:t>pnirint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ganyan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style. </a:t>
            </a:r>
            <a:r>
              <a:rPr lang="en-US" dirty="0" err="1" smtClean="0"/>
              <a:t>Hehe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1" b="5456"/>
          <a:stretch/>
        </p:blipFill>
        <p:spPr>
          <a:xfrm>
            <a:off x="0" y="-378387"/>
            <a:ext cx="12192001" cy="69625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566" y="748426"/>
            <a:ext cx="2782388" cy="770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79505" y="1952503"/>
            <a:ext cx="24449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77" y="2510824"/>
            <a:ext cx="21380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Loyalty Awardees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46077" y="2948976"/>
            <a:ext cx="21380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Month Pay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37113" y="3410657"/>
            <a:ext cx="21380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Anniversary Bonus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6077" y="3814420"/>
            <a:ext cx="21380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Retirement Benefits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4" t="35163" r="5166" b="56039"/>
          <a:stretch/>
        </p:blipFill>
        <p:spPr>
          <a:xfrm>
            <a:off x="2657517" y="1121071"/>
            <a:ext cx="8780656" cy="7120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70124" y="173556"/>
            <a:ext cx="24405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Benefits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03566" y="484985"/>
            <a:ext cx="27318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Manage Employee’s Benefits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1" name="Line Callout 1 20"/>
          <p:cNvSpPr/>
          <p:nvPr/>
        </p:nvSpPr>
        <p:spPr>
          <a:xfrm>
            <a:off x="6304056" y="638872"/>
            <a:ext cx="2917467" cy="1871952"/>
          </a:xfrm>
          <a:prstGeom prst="borderCallout1">
            <a:avLst>
              <a:gd name="adj1" fmla="val 18750"/>
              <a:gd name="adj2" fmla="val -8333"/>
              <a:gd name="adj3" fmla="val 108495"/>
              <a:gd name="adj4" fmla="val -3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Dito</a:t>
            </a:r>
            <a:r>
              <a:rPr lang="en-US" dirty="0" smtClean="0"/>
              <a:t> once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inopen</a:t>
            </a:r>
            <a:r>
              <a:rPr lang="en-US" dirty="0" smtClean="0"/>
              <a:t> </a:t>
            </a:r>
            <a:r>
              <a:rPr lang="en-US" dirty="0" err="1" smtClean="0"/>
              <a:t>mapupunta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list of awardees then connected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sya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kung </a:t>
            </a:r>
            <a:r>
              <a:rPr lang="en-US" dirty="0" err="1" smtClean="0"/>
              <a:t>gaano</a:t>
            </a:r>
            <a:r>
              <a:rPr lang="en-US" dirty="0" smtClean="0"/>
              <a:t> </a:t>
            </a:r>
            <a:r>
              <a:rPr lang="en-US" dirty="0" err="1" smtClean="0"/>
              <a:t>katagal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yung</a:t>
            </a:r>
            <a:r>
              <a:rPr lang="en-US" dirty="0" smtClean="0"/>
              <a:t> employee, 10 </a:t>
            </a:r>
            <a:r>
              <a:rPr lang="en-US" dirty="0" err="1" smtClean="0"/>
              <a:t>yrs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para </a:t>
            </a:r>
            <a:r>
              <a:rPr lang="en-US" dirty="0" err="1" smtClean="0"/>
              <a:t>sa</a:t>
            </a:r>
            <a:r>
              <a:rPr lang="en-US" dirty="0" smtClean="0"/>
              <a:t> loyalty awardee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7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1" b="5456"/>
          <a:stretch/>
        </p:blipFill>
        <p:spPr>
          <a:xfrm>
            <a:off x="-1" y="-396113"/>
            <a:ext cx="12192001" cy="696250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03028"/>
              </p:ext>
            </p:extLst>
          </p:nvPr>
        </p:nvGraphicFramePr>
        <p:xfrm>
          <a:off x="2920274" y="2612572"/>
          <a:ext cx="8128000" cy="154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14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Ernesto </a:t>
                      </a:r>
                      <a:r>
                        <a:rPr lang="en-US" sz="1400" dirty="0" err="1" smtClean="0"/>
                        <a:t>Torreliza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Mayor’s Office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Very</a:t>
                      </a:r>
                      <a:r>
                        <a:rPr lang="en-US" sz="1400" baseline="0" dirty="0" smtClean="0"/>
                        <a:t> Satisfactory</a:t>
                      </a:r>
                      <a:endParaRPr lang="en-US" sz="1400" dirty="0"/>
                    </a:p>
                  </a:txBody>
                  <a:tcPr/>
                </a:tc>
              </a:tr>
              <a:tr h="514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Lina V. Ramos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HRMO</a:t>
                      </a:r>
                      <a:r>
                        <a:rPr lang="en-US" sz="1400" baseline="0" dirty="0" smtClean="0"/>
                        <a:t> 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Very Satisfactory</a:t>
                      </a:r>
                      <a:endParaRPr lang="en-US" sz="1400" dirty="0"/>
                    </a:p>
                  </a:txBody>
                  <a:tcPr/>
                </a:tc>
              </a:tr>
              <a:tr h="5149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03566" y="802214"/>
            <a:ext cx="2782388" cy="770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9143" y="1972491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4694" y="1985554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3130" y="1964788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83189" y="1985554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Ratings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49475" y="178550"/>
            <a:ext cx="2736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Loyalty Awardees List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4" t="35163" r="5166" b="56039"/>
          <a:stretch/>
        </p:blipFill>
        <p:spPr>
          <a:xfrm>
            <a:off x="2657517" y="1121071"/>
            <a:ext cx="8780656" cy="7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1" b="5456"/>
          <a:stretch/>
        </p:blipFill>
        <p:spPr>
          <a:xfrm>
            <a:off x="-1" y="-396113"/>
            <a:ext cx="12192001" cy="696250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20274" y="2612572"/>
          <a:ext cx="8128000" cy="154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14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Ernesto </a:t>
                      </a:r>
                      <a:r>
                        <a:rPr lang="en-US" sz="1400" dirty="0" err="1" smtClean="0"/>
                        <a:t>Torreliza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Mayor’s Office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Very</a:t>
                      </a:r>
                      <a:r>
                        <a:rPr lang="en-US" sz="1400" baseline="0" dirty="0" smtClean="0"/>
                        <a:t> Satisfactory</a:t>
                      </a:r>
                      <a:endParaRPr lang="en-US" sz="1400" dirty="0"/>
                    </a:p>
                  </a:txBody>
                  <a:tcPr/>
                </a:tc>
              </a:tr>
              <a:tr h="514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Lina V. Ramos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HRMO</a:t>
                      </a:r>
                      <a:r>
                        <a:rPr lang="en-US" sz="1400" baseline="0" dirty="0" smtClean="0"/>
                        <a:t> 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Very Satisfactory</a:t>
                      </a:r>
                      <a:endParaRPr lang="en-US" sz="1400" dirty="0"/>
                    </a:p>
                  </a:txBody>
                  <a:tcPr/>
                </a:tc>
              </a:tr>
              <a:tr h="5149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03566" y="802214"/>
            <a:ext cx="2782388" cy="770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9143" y="1972491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4694" y="1985554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3130" y="1964788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83189" y="1985554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Ratings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80535" y="178550"/>
            <a:ext cx="2736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Promotion List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4" t="35163" r="5166" b="56039"/>
          <a:stretch/>
        </p:blipFill>
        <p:spPr>
          <a:xfrm>
            <a:off x="2657517" y="1121071"/>
            <a:ext cx="8780656" cy="712087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6736976" y="4370294"/>
            <a:ext cx="4301139" cy="1250577"/>
          </a:xfrm>
          <a:prstGeom prst="borderCallout1">
            <a:avLst>
              <a:gd name="adj1" fmla="val 18750"/>
              <a:gd name="adj2" fmla="val -8333"/>
              <a:gd name="adj3" fmla="val -306855"/>
              <a:gd name="adj4" fmla="val -53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Dito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promotion Connected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evaluation if very satisfactory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yung</a:t>
            </a:r>
            <a:r>
              <a:rPr lang="en-US" dirty="0" smtClean="0"/>
              <a:t> employee </a:t>
            </a:r>
            <a:r>
              <a:rPr lang="en-US" dirty="0" err="1" smtClean="0"/>
              <a:t>sa</a:t>
            </a:r>
            <a:r>
              <a:rPr lang="en-US" dirty="0" smtClean="0"/>
              <a:t> ratings ditto </a:t>
            </a:r>
            <a:r>
              <a:rPr lang="en-US" dirty="0" err="1" smtClean="0"/>
              <a:t>mapupunta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list ditto </a:t>
            </a:r>
            <a:r>
              <a:rPr lang="en-US" dirty="0" err="1" smtClean="0"/>
              <a:t>po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7882" y="4316506"/>
            <a:ext cx="1250577" cy="309282"/>
          </a:xfrm>
          <a:prstGeom prst="rect">
            <a:avLst/>
          </a:prstGeom>
          <a:solidFill>
            <a:srgbClr val="1B2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1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288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Orlina</dc:creator>
  <cp:lastModifiedBy>Diane Orlina</cp:lastModifiedBy>
  <cp:revision>50</cp:revision>
  <dcterms:created xsi:type="dcterms:W3CDTF">2023-11-29T01:20:26Z</dcterms:created>
  <dcterms:modified xsi:type="dcterms:W3CDTF">2023-11-30T15:33:26Z</dcterms:modified>
</cp:coreProperties>
</file>