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6E8C-6987-47D4-AE43-E10E253B1A9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5D3F-CA2A-497D-B650-70E7017CF3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Lab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15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to illustrate the overloading of  stream operators.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C++ program to illustrate the opening, writing and reading  and closing of  file.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C++ program to illustrate the opening, writing and reading  and closing of  binary file.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to read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name and salary of 10 employee form keyboard and write them into a file ‘employee.doc’.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to illustrate the sequentional access of  file.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illustrate the random access of file.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C91-D1A2-49A0-BEF8-153702AF18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Tekendra Nath Yogi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688C6A257E94B8352ED780C05CFA0" ma:contentTypeVersion="3" ma:contentTypeDescription="Create a new document." ma:contentTypeScope="" ma:versionID="d2fd680f570eb3e5734e53dc8f5d8796">
  <xsd:schema xmlns:xsd="http://www.w3.org/2001/XMLSchema" xmlns:xs="http://www.w3.org/2001/XMLSchema" xmlns:p="http://schemas.microsoft.com/office/2006/metadata/properties" xmlns:ns2="e01c3140-82e6-475f-ae11-ef82cb2b3353" targetNamespace="http://schemas.microsoft.com/office/2006/metadata/properties" ma:root="true" ma:fieldsID="4e1cb2533f73b4bfd49b0ca90d15cea8" ns2:_="">
    <xsd:import namespace="e01c3140-82e6-475f-ae11-ef82cb2b335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3140-82e6-475f-ae11-ef82cb2b335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01c3140-82e6-475f-ae11-ef82cb2b3353" xsi:nil="true"/>
  </documentManagement>
</p:properties>
</file>

<file path=customXml/itemProps1.xml><?xml version="1.0" encoding="utf-8"?>
<ds:datastoreItem xmlns:ds="http://schemas.openxmlformats.org/officeDocument/2006/customXml" ds:itemID="{9E6AD285-BAA4-4BFC-9042-02F42CF0CFAD}"/>
</file>

<file path=customXml/itemProps2.xml><?xml version="1.0" encoding="utf-8"?>
<ds:datastoreItem xmlns:ds="http://schemas.openxmlformats.org/officeDocument/2006/customXml" ds:itemID="{2CB0E529-7BB2-4E3C-B8C9-7ADE7CDEDEC8}"/>
</file>

<file path=customXml/itemProps3.xml><?xml version="1.0" encoding="utf-8"?>
<ds:datastoreItem xmlns:ds="http://schemas.openxmlformats.org/officeDocument/2006/customXml" ds:itemID="{99F83000-B24D-41C0-A8A9-0AEE944AFF96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Lab 8</vt:lpstr>
      <vt:lpstr>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</dc:title>
  <dc:creator>Windows User</dc:creator>
  <cp:lastModifiedBy>Windows User</cp:lastModifiedBy>
  <cp:revision>4</cp:revision>
  <dcterms:created xsi:type="dcterms:W3CDTF">2021-04-18T15:53:26Z</dcterms:created>
  <dcterms:modified xsi:type="dcterms:W3CDTF">2021-04-18T16:02:11Z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0x010100564688C6A257E94B8352ED780C05CFA0</vt:lpwstr>
  </property>
</Properties>
</file>