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15F2-5C81-48A0-8C70-A78B9F75898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AF1F-FC0C-48CC-ADAD-F1C31D470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Lab task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a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Use this class to store two double type values that could be used to compute the area of figures. Derive two specific classes called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rectangle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from the base shape. Add to the base class, a member 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) to initialize base class data members and another member 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display_area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) to compute and display the area of figure. Make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display_area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) as a virtual function and redefine this function in the derived classes to suit their requirements.</a:t>
            </a:r>
          </a:p>
          <a:p>
            <a:pPr algn="just">
              <a:lnSpc>
                <a:spcPct val="17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Extend the above program to display the area of circles. This requires addition of  a new derived class circle that computes the area of a circle. Remember , for a circle we need only one value, its radius, but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 ) function in the  base class requires two values to be passed. ( Hint: Make the second argument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get_data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) as default one with zero value.)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an abstract base class place with data members name, address and mobile and member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and display as pure virtual function. Based on this class, derive a new Classes KTM and MNR  to inherit all features 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program to swap the private data members of two different classes using friend function.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program to find the average of the private data members of two different classes using friend function.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3" ma:contentTypeDescription="Create a new document." ma:contentTypeScope="" ma:versionID="d2fd680f570eb3e5734e53dc8f5d8796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4e1cb2533f73b4bfd49b0ca90d15cea8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Props1.xml><?xml version="1.0" encoding="utf-8"?>
<ds:datastoreItem xmlns:ds="http://schemas.openxmlformats.org/officeDocument/2006/customXml" ds:itemID="{FC334AC4-2B39-47F0-89A4-0072B09EB396}"/>
</file>

<file path=customXml/itemProps2.xml><?xml version="1.0" encoding="utf-8"?>
<ds:datastoreItem xmlns:ds="http://schemas.openxmlformats.org/officeDocument/2006/customXml" ds:itemID="{D37F3713-9A9E-481A-A218-D1ECC2B81ED6}"/>
</file>

<file path=customXml/itemProps3.xml><?xml version="1.0" encoding="utf-8"?>
<ds:datastoreItem xmlns:ds="http://schemas.openxmlformats.org/officeDocument/2006/customXml" ds:itemID="{43D39DBD-068A-4869-A38B-957CE60D64CA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task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task</dc:title>
  <dc:creator>Windows User</dc:creator>
  <cp:lastModifiedBy>Windows User</cp:lastModifiedBy>
  <cp:revision>3</cp:revision>
  <dcterms:created xsi:type="dcterms:W3CDTF">2019-08-04T14:52:15Z</dcterms:created>
  <dcterms:modified xsi:type="dcterms:W3CDTF">2019-09-22T04:19:33Z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