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12" Type="http://schemas.openxmlformats.org/officeDocument/2006/relationships/customXml" Target="../customXml/item3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openxmlformats.org/officeDocument/2006/relationships/customXml" Target="../customXml/item2.xml"/><Relationship Id="rId5" Type="http://schemas.openxmlformats.org/officeDocument/2006/relationships/slide" Target="slides/slide4.xml"/><Relationship Id="rId10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C043B-4493-410B-96DD-9B962E8D9C0D}" type="datetimeFigureOut">
              <a:rPr lang="en-US" smtClean="0"/>
              <a:pPr/>
              <a:t>3/1/2022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435F3-A4A0-434B-97C6-8977E8F95E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C043B-4493-410B-96DD-9B962E8D9C0D}" type="datetimeFigureOut">
              <a:rPr lang="en-US" smtClean="0"/>
              <a:pPr/>
              <a:t>3/1/2022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435F3-A4A0-434B-97C6-8977E8F95E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C043B-4493-410B-96DD-9B962E8D9C0D}" type="datetimeFigureOut">
              <a:rPr lang="en-US" smtClean="0"/>
              <a:pPr/>
              <a:t>3/1/2022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435F3-A4A0-434B-97C6-8977E8F95E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C043B-4493-410B-96DD-9B962E8D9C0D}" type="datetimeFigureOut">
              <a:rPr lang="en-US" smtClean="0"/>
              <a:pPr/>
              <a:t>3/1/2022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435F3-A4A0-434B-97C6-8977E8F95E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C043B-4493-410B-96DD-9B962E8D9C0D}" type="datetimeFigureOut">
              <a:rPr lang="en-US" smtClean="0"/>
              <a:pPr/>
              <a:t>3/1/2022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435F3-A4A0-434B-97C6-8977E8F95E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C043B-4493-410B-96DD-9B962E8D9C0D}" type="datetimeFigureOut">
              <a:rPr lang="en-US" smtClean="0"/>
              <a:pPr/>
              <a:t>3/1/2022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435F3-A4A0-434B-97C6-8977E8F95E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C043B-4493-410B-96DD-9B962E8D9C0D}" type="datetimeFigureOut">
              <a:rPr lang="en-US" smtClean="0"/>
              <a:pPr/>
              <a:t>3/1/2022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435F3-A4A0-434B-97C6-8977E8F95E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C043B-4493-410B-96DD-9B962E8D9C0D}" type="datetimeFigureOut">
              <a:rPr lang="en-US" smtClean="0"/>
              <a:pPr/>
              <a:t>3/1/2022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435F3-A4A0-434B-97C6-8977E8F95E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C043B-4493-410B-96DD-9B962E8D9C0D}" type="datetimeFigureOut">
              <a:rPr lang="en-US" smtClean="0"/>
              <a:pPr/>
              <a:t>3/1/2022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435F3-A4A0-434B-97C6-8977E8F95E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C043B-4493-410B-96DD-9B962E8D9C0D}" type="datetimeFigureOut">
              <a:rPr lang="en-US" smtClean="0"/>
              <a:pPr/>
              <a:t>3/1/2022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435F3-A4A0-434B-97C6-8977E8F95E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C043B-4493-410B-96DD-9B962E8D9C0D}" type="datetimeFigureOut">
              <a:rPr lang="en-US" smtClean="0"/>
              <a:pPr/>
              <a:t>3/1/2022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435F3-A4A0-434B-97C6-8977E8F95E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2C043B-4493-410B-96DD-9B962E8D9C0D}" type="datetimeFigureOut">
              <a:rPr lang="en-US" smtClean="0"/>
              <a:pPr/>
              <a:t>3/1/2022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B435F3-A4A0-434B-97C6-8977E8F95E6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Lab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62000"/>
            <a:ext cx="8534400" cy="5715000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Write a object oriented program to read two numbers from the keyboard and display the larger value on the screen.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Create a class Temp with the required data members and member functions that are used to convert temperature given in Fahrenheit to Celsius. [c=(f-32/1.8]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Define a class Circle with radius and area as data members and 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getdata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calArea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and Display as member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fuctions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 Use this class to calculate the area of  three circles.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Write a program designing a class student With  Roll, Name and marks as data members and 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getdata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 ), 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showdata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 ) as member functions. Read the data for five students and display the roll , name and marks of those students whose marks is greater than 70.</a:t>
            </a:r>
          </a:p>
          <a:p>
            <a:pPr algn="just">
              <a:lnSpc>
                <a:spcPct val="200000"/>
              </a:lnSpc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200000"/>
              </a:lnSpc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0DC91-D1A2-49A0-BEF8-153702AF185E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Tekendra Nath Yogi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9600"/>
          </a:xfrm>
        </p:spPr>
        <p:txBody>
          <a:bodyPr>
            <a:noAutofit/>
          </a:bodyPr>
          <a:lstStyle/>
          <a:p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Contd…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791200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Write a class Item with data members numbers and cost and  members functions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getdata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 ) and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putdata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. Read the data for two Items and display the Item details.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Write a program to read and display 3 objects of item class containing data member item, name ,code and price.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Create a class Employee with data members name, age and salary and member functions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getdata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 ) and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putdata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 ). Use this class to read and display the details of a manager, 3 foreman and 5 workers. 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Write a class rectangle with data members length and breadth and member functions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readdata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 ) , area( ), perimeter( ) and display( ). Use this class to calculate the area of  three rectangles of different dimension.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Write a object-oriented program to find the area and volume of  two different room.</a:t>
            </a:r>
          </a:p>
          <a:p>
            <a:pPr algn="just">
              <a:lnSpc>
                <a:spcPct val="150000"/>
              </a:lnSpc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DF575-8F74-4E42-A4A3-5795154AF648}" type="slidenum">
              <a:rPr lang="en-US" smtClean="0">
                <a:latin typeface="Times New Roman" pitchFamily="18" charset="0"/>
                <a:cs typeface="Times New Roman" pitchFamily="18" charset="0"/>
              </a:rPr>
              <a:pPr/>
              <a:t>2</a:t>
            </a:fld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By: Tekendra Nath Yogi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5559A-7134-40E0-AF08-3202482AA75D}" type="datetime1">
              <a:rPr lang="en-US" smtClean="0"/>
              <a:pPr/>
              <a:t>3/1/2022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9600"/>
          </a:xfrm>
        </p:spPr>
        <p:txBody>
          <a:bodyPr>
            <a:noAutofit/>
          </a:bodyPr>
          <a:lstStyle/>
          <a:p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Contd…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79120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Create a class named complex with the required data members and member functions to add two complex numbers.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Create a class named Length with the required data  members and member functions  to add two lengths given by the  user in feet and inches format.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Create a class named Time with the required data members and member functions to add two time entered by the user in hour and minutes format.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Create a class named Currency with the required data members and member functions to add two currency entered by the user in RS and paisa format.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Write a program to count the number of objects created for a class using the static members of  class.</a:t>
            </a:r>
          </a:p>
          <a:p>
            <a:pPr algn="just">
              <a:lnSpc>
                <a:spcPct val="150000"/>
              </a:lnSpc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DF575-8F74-4E42-A4A3-5795154AF648}" type="slidenum">
              <a:rPr lang="en-US" smtClean="0">
                <a:latin typeface="Times New Roman" pitchFamily="18" charset="0"/>
                <a:cs typeface="Times New Roman" pitchFamily="18" charset="0"/>
              </a:rPr>
              <a:pPr/>
              <a:t>3</a:t>
            </a:fld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By: Tekendra Nath Yogi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5559A-7134-40E0-AF08-3202482AA75D}" type="datetime1">
              <a:rPr lang="en-US" smtClean="0"/>
              <a:pPr/>
              <a:t>3/1/2022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9600"/>
          </a:xfrm>
        </p:spPr>
        <p:txBody>
          <a:bodyPr>
            <a:noAutofit/>
          </a:bodyPr>
          <a:lstStyle/>
          <a:p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Contd…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79120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Create a class Integer with data members m and n . Use the concept of constructor to set the value of data members and then perform addition operation on the data members and display the result. ( modify the program to illustrate the concept of various types of constructors, destructor, and the concept of constructor with default argument).</a:t>
            </a:r>
          </a:p>
          <a:p>
            <a:pPr algn="just">
              <a:lnSpc>
                <a:spcPct val="150000"/>
              </a:lnSpc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DF575-8F74-4E42-A4A3-5795154AF648}" type="slidenum">
              <a:rPr lang="en-US" smtClean="0">
                <a:latin typeface="Times New Roman" pitchFamily="18" charset="0"/>
                <a:cs typeface="Times New Roman" pitchFamily="18" charset="0"/>
              </a:rPr>
              <a:pPr/>
              <a:t>4</a:t>
            </a:fld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By: Tekendra Nath Yogi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5559A-7134-40E0-AF08-3202482AA75D}" type="datetime1">
              <a:rPr lang="en-US" smtClean="0"/>
              <a:pPr/>
              <a:t>3/1/2022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64688C6A257E94B8352ED780C05CFA0" ma:contentTypeVersion="3" ma:contentTypeDescription="Create a new document." ma:contentTypeScope="" ma:versionID="d2fd680f570eb3e5734e53dc8f5d8796">
  <xsd:schema xmlns:xsd="http://www.w3.org/2001/XMLSchema" xmlns:xs="http://www.w3.org/2001/XMLSchema" xmlns:p="http://schemas.microsoft.com/office/2006/metadata/properties" xmlns:ns2="e01c3140-82e6-475f-ae11-ef82cb2b3353" targetNamespace="http://schemas.microsoft.com/office/2006/metadata/properties" ma:root="true" ma:fieldsID="4e1cb2533f73b4bfd49b0ca90d15cea8" ns2:_="">
    <xsd:import namespace="e01c3140-82e6-475f-ae11-ef82cb2b3353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1c3140-82e6-475f-ae11-ef82cb2b3353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ferenceId xmlns="e01c3140-82e6-475f-ae11-ef82cb2b3353" xsi:nil="true"/>
  </documentManagement>
</p:properties>
</file>

<file path=customXml/itemProps1.xml><?xml version="1.0" encoding="utf-8"?>
<ds:datastoreItem xmlns:ds="http://schemas.openxmlformats.org/officeDocument/2006/customXml" ds:itemID="{4CBB2987-3338-4395-8BC3-FDC736D53B04}"/>
</file>

<file path=customXml/itemProps2.xml><?xml version="1.0" encoding="utf-8"?>
<ds:datastoreItem xmlns:ds="http://schemas.openxmlformats.org/officeDocument/2006/customXml" ds:itemID="{C89E7477-099A-428A-B2DD-4C603DB934EA}"/>
</file>

<file path=customXml/itemProps3.xml><?xml version="1.0" encoding="utf-8"?>
<ds:datastoreItem xmlns:ds="http://schemas.openxmlformats.org/officeDocument/2006/customXml" ds:itemID="{F56926BC-F3F5-4049-AB64-ADAB5E11FA7C}"/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500</Words>
  <Application>Microsoft Office PowerPoint</Application>
  <PresentationFormat>On-screen Show (4:3)</PresentationFormat>
  <Paragraphs>30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Times New Roman</vt:lpstr>
      <vt:lpstr>Office Theme</vt:lpstr>
      <vt:lpstr>Lab</vt:lpstr>
      <vt:lpstr>Contd…</vt:lpstr>
      <vt:lpstr>Contd…</vt:lpstr>
      <vt:lpstr>Contd…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</dc:title>
  <dc:creator>Windows User</dc:creator>
  <cp:lastModifiedBy>Tekendra Nath Yogi</cp:lastModifiedBy>
  <cp:revision>6</cp:revision>
  <dcterms:created xsi:type="dcterms:W3CDTF">2019-06-19T09:35:06Z</dcterms:created>
  <dcterms:modified xsi:type="dcterms:W3CDTF">2022-03-01T15:54:33Z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0x010100564688C6A257E94B8352ED780C05CFA0</vt:lpwstr>
  </property>
</Properties>
</file>