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6"/>
  </p:normalViewPr>
  <p:slideViewPr>
    <p:cSldViewPr>
      <p:cViewPr varScale="1">
        <p:scale>
          <a:sx n="93" d="100"/>
          <a:sy n="93" d="100"/>
        </p:scale>
        <p:origin x="16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FF0B-52A1-4B19-932D-BB273DBD7F4C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2349-2556-438E-ADC2-B21EAB09D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FF0B-52A1-4B19-932D-BB273DBD7F4C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2349-2556-438E-ADC2-B21EAB09D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FF0B-52A1-4B19-932D-BB273DBD7F4C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2349-2556-438E-ADC2-B21EAB09D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FF0B-52A1-4B19-932D-BB273DBD7F4C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2349-2556-438E-ADC2-B21EAB09D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FF0B-52A1-4B19-932D-BB273DBD7F4C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2349-2556-438E-ADC2-B21EAB09D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FF0B-52A1-4B19-932D-BB273DBD7F4C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2349-2556-438E-ADC2-B21EAB09D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FF0B-52A1-4B19-932D-BB273DBD7F4C}" type="datetimeFigureOut">
              <a:rPr lang="en-US" smtClean="0"/>
              <a:t>2/18/22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2349-2556-438E-ADC2-B21EAB09D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FF0B-52A1-4B19-932D-BB273DBD7F4C}" type="datetimeFigureOut">
              <a:rPr lang="en-US" smtClean="0"/>
              <a:t>2/18/22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2349-2556-438E-ADC2-B21EAB09D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FF0B-52A1-4B19-932D-BB273DBD7F4C}" type="datetimeFigureOut">
              <a:rPr lang="en-US" smtClean="0"/>
              <a:t>2/18/22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2349-2556-438E-ADC2-B21EAB09D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FF0B-52A1-4B19-932D-BB273DBD7F4C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2349-2556-438E-ADC2-B21EAB09D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FF0B-52A1-4B19-932D-BB273DBD7F4C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2349-2556-438E-ADC2-B21EAB09D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2FF0B-52A1-4B19-932D-BB273DBD7F4C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F2349-2556-438E-ADC2-B21EAB09DD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Lab 2.3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10600" cy="6019800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function which receives a float and  an integer from main(), finds the product of these two and returns the product  which is printed through main().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function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areaOfCircle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( 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which accepts radius of float value and returns the area of the circle. Use this function to calculate area of two circles having different  radii.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program which has three user-defined functions named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readData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( 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processData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( ), and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displayData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().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Use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readData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( 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function to read the two fractional numbers from keyboard,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processData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( 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to sum these numbers and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displayData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to display the sum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function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calculateArea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 which receives length and breadth of a rectangle as its arguments and returns area of the rectangle.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F575-8F74-4E42-A4A3-5795154AF64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By: Tekendra Nath Yogi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59A-7134-40E0-AF08-3202482AA75D}" type="datetime1">
              <a:rPr lang="en-US" smtClean="0"/>
              <a:pPr/>
              <a:t>2/18/22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Contd…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function prime( ) that returns 1 if its argument is a prime number and returns zero otherwise.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function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sumNatural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) which receives number n as its arguments and returns sum of first  n natural numbers (e.g., if n=5 then sum of first natural number =1+2+3+4+5=15)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function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sumOfDgits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 which receives number n as its arguments and returns sum of digits of n (e.g., n= 123 then sum of digits= 1+2+3=6).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function Reverse() which receives number n as its arguments and returns reverse of n (e.g., if n=123 then reverse of n =321)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function factorial() which receives number n as its arguments and returns factorial of n (e.g., if n=5 then factorial of n =120)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F575-8F74-4E42-A4A3-5795154AF64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By: Tekendra Nath Yogi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59A-7134-40E0-AF08-3202482AA75D}" type="datetime1">
              <a:rPr lang="en-US" smtClean="0"/>
              <a:pPr/>
              <a:t>2/18/22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rmAutofit fontScale="85000" lnSpcReduction="10000"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program to swap two number by using call by value.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program to swap two number by using call by reference.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program to find the simple interest using inline function.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program to find the area of a circle using inline function.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program to find the largest of three numbers using the concept of function with default argument.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program to find the minimum value among the inputs given. Your program should contain two functions with  signature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min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min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i.e., the first function takes 2 arguments and second function takes three arguments and both returns minimum.. Use the concept of function overloading.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program to display the integer, float and character using overloaded display function.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a program to find the volume  of cube (l*l*l), rectangular box (l*b*h) and cylinder (PI * r*r*h) by using overloaded function area.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F575-8F74-4E42-A4A3-5795154AF64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By: Tekendra Nath Yogi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59A-7134-40E0-AF08-3202482AA75D}" type="datetime1">
              <a:rPr lang="en-US" smtClean="0"/>
              <a:pPr/>
              <a:t>2/18/22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e01c3140-82e6-475f-ae11-ef82cb2b335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4688C6A257E94B8352ED780C05CFA0" ma:contentTypeVersion="1" ma:contentTypeDescription="Create a new document." ma:contentTypeScope="" ma:versionID="95bd0692d30bac0d96100e2042fafdef">
  <xsd:schema xmlns:xsd="http://www.w3.org/2001/XMLSchema" xmlns:xs="http://www.w3.org/2001/XMLSchema" xmlns:p="http://schemas.microsoft.com/office/2006/metadata/properties" xmlns:ns2="e01c3140-82e6-475f-ae11-ef82cb2b3353" targetNamespace="http://schemas.microsoft.com/office/2006/metadata/properties" ma:root="true" ma:fieldsID="617c312e1e2873d4192fca8a438d0140" ns2:_="">
    <xsd:import namespace="e01c3140-82e6-475f-ae11-ef82cb2b3353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1c3140-82e6-475f-ae11-ef82cb2b3353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39625D-1A11-495F-AFCB-7AEA630142D1}">
  <ds:schemaRefs>
    <ds:schemaRef ds:uri="http://schemas.microsoft.com/office/2006/metadata/properties"/>
    <ds:schemaRef ds:uri="http://schemas.microsoft.com/office/infopath/2007/PartnerControls"/>
    <ds:schemaRef ds:uri="e01c3140-82e6-475f-ae11-ef82cb2b3353"/>
  </ds:schemaRefs>
</ds:datastoreItem>
</file>

<file path=customXml/itemProps2.xml><?xml version="1.0" encoding="utf-8"?>
<ds:datastoreItem xmlns:ds="http://schemas.openxmlformats.org/officeDocument/2006/customXml" ds:itemID="{DEA2C551-EDA9-4000-8EBF-85AE334D76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0547C1-0177-4316-80BC-84225A0FC5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1c3140-82e6-475f-ae11-ef82cb2b33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513</Words>
  <Application>Microsoft Macintosh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Lab 2.3</vt:lpstr>
      <vt:lpstr>Contd…</vt:lpstr>
      <vt:lpstr>Contd..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2.3</dc:title>
  <dc:creator>Windows User</dc:creator>
  <cp:lastModifiedBy>Microsoft Office User</cp:lastModifiedBy>
  <cp:revision>2</cp:revision>
  <dcterms:created xsi:type="dcterms:W3CDTF">2020-08-26T12:59:48Z</dcterms:created>
  <dcterms:modified xsi:type="dcterms:W3CDTF">2022-02-18T12:02:32Z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0x010100564688C6A257E94B8352ED780C05CFA0</vt:lpwstr>
  </property>
</Properties>
</file>