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8"/>
  </p:normalViewPr>
  <p:slideViewPr>
    <p:cSldViewPr>
      <p:cViewPr varScale="1">
        <p:scale>
          <a:sx n="92" d="100"/>
          <a:sy n="92" d="100"/>
        </p:scale>
        <p:origin x="16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0310-DC5D-458E-91AE-F3D1D43D8CE9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DAF4-FD98-4DB7-AFE2-90C5B33C20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0310-DC5D-458E-91AE-F3D1D43D8CE9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DAF4-FD98-4DB7-AFE2-90C5B33C20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0310-DC5D-458E-91AE-F3D1D43D8CE9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DAF4-FD98-4DB7-AFE2-90C5B33C20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0310-DC5D-458E-91AE-F3D1D43D8CE9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DAF4-FD98-4DB7-AFE2-90C5B33C20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0310-DC5D-458E-91AE-F3D1D43D8CE9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DAF4-FD98-4DB7-AFE2-90C5B33C20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0310-DC5D-458E-91AE-F3D1D43D8CE9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DAF4-FD98-4DB7-AFE2-90C5B33C20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0310-DC5D-458E-91AE-F3D1D43D8CE9}" type="datetimeFigureOut">
              <a:rPr lang="en-US" smtClean="0"/>
              <a:t>3/3/22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DAF4-FD98-4DB7-AFE2-90C5B33C20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0310-DC5D-458E-91AE-F3D1D43D8CE9}" type="datetimeFigureOut">
              <a:rPr lang="en-US" smtClean="0"/>
              <a:t>3/3/22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DAF4-FD98-4DB7-AFE2-90C5B33C20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0310-DC5D-458E-91AE-F3D1D43D8CE9}" type="datetimeFigureOut">
              <a:rPr lang="en-US" smtClean="0"/>
              <a:t>3/3/22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DAF4-FD98-4DB7-AFE2-90C5B33C20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0310-DC5D-458E-91AE-F3D1D43D8CE9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DAF4-FD98-4DB7-AFE2-90C5B33C20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0310-DC5D-458E-91AE-F3D1D43D8CE9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DAF4-FD98-4DB7-AFE2-90C5B33C20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E0310-DC5D-458E-91AE-F3D1D43D8CE9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2DAF4-FD98-4DB7-AFE2-90C5B33C200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n-US" sz="3200" b="1">
                <a:latin typeface="Times New Roman" pitchFamily="18" charset="0"/>
                <a:cs typeface="Times New Roman" pitchFamily="18" charset="0"/>
              </a:rPr>
              <a:t>Lab 2.4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rmAutofit fontScale="85000" lnSpcReduction="10000"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program with two name spaces ( A and B) each defines add function to add two numbers. Use add( ) function in each namespace in main method to add two numbers.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program to display the value and address of a  variable using pointer variable.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program to find the sum and average of all the elements of an array using pointer.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program to find the sum and average of all the elements of an array by passing through function using pointer.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program to find the sum of  all the elements of a 2-D array of size 3x4 using pointer.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WAP that contains the function larger that receives the pointer of two variables and decides the largest of two.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program to read number of employees, n, working in a company. Reserve the memory required to store age of n employees using new operator. Read age of n employees from user and count the number of employees of age above 60 years.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F575-8F74-4E42-A4A3-5795154AF648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By: Tekendra Nath Yogi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59A-7134-40E0-AF08-3202482AA75D}" type="datetime1">
              <a:rPr lang="en-US" smtClean="0"/>
              <a:pPr/>
              <a:t>3/3/22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e01c3140-82e6-475f-ae11-ef82cb2b335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4688C6A257E94B8352ED780C05CFA0" ma:contentTypeVersion="1" ma:contentTypeDescription="Create a new document." ma:contentTypeScope="" ma:versionID="95bd0692d30bac0d96100e2042fafdef">
  <xsd:schema xmlns:xsd="http://www.w3.org/2001/XMLSchema" xmlns:xs="http://www.w3.org/2001/XMLSchema" xmlns:p="http://schemas.microsoft.com/office/2006/metadata/properties" xmlns:ns2="e01c3140-82e6-475f-ae11-ef82cb2b3353" targetNamespace="http://schemas.microsoft.com/office/2006/metadata/properties" ma:root="true" ma:fieldsID="617c312e1e2873d4192fca8a438d0140" ns2:_="">
    <xsd:import namespace="e01c3140-82e6-475f-ae11-ef82cb2b3353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1c3140-82e6-475f-ae11-ef82cb2b3353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A31018-DAB4-4EED-8BBB-A2F75395CF58}">
  <ds:schemaRefs>
    <ds:schemaRef ds:uri="http://schemas.microsoft.com/office/2006/metadata/properties"/>
    <ds:schemaRef ds:uri="http://schemas.microsoft.com/office/infopath/2007/PartnerControls"/>
    <ds:schemaRef ds:uri="e01c3140-82e6-475f-ae11-ef82cb2b3353"/>
  </ds:schemaRefs>
</ds:datastoreItem>
</file>

<file path=customXml/itemProps2.xml><?xml version="1.0" encoding="utf-8"?>
<ds:datastoreItem xmlns:ds="http://schemas.openxmlformats.org/officeDocument/2006/customXml" ds:itemID="{71EAC8B3-293B-4F34-952E-7A07E9E887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0F90EA-7B59-4F7E-85ED-DFA900DF7F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1c3140-82e6-475f-ae11-ef82cb2b33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194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Lab 2.4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</dc:title>
  <dc:creator>Windows User</dc:creator>
  <cp:lastModifiedBy>Microsoft Office User</cp:lastModifiedBy>
  <cp:revision>3</cp:revision>
  <dcterms:created xsi:type="dcterms:W3CDTF">2020-08-26T13:03:32Z</dcterms:created>
  <dcterms:modified xsi:type="dcterms:W3CDTF">2022-03-03T16:12:00Z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0x010100564688C6A257E94B8352ED780C05CFA0</vt:lpwstr>
  </property>
</Properties>
</file>